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66"/>
  </p:notesMasterIdLst>
  <p:handoutMasterIdLst>
    <p:handoutMasterId r:id="rId67"/>
  </p:handoutMasterIdLst>
  <p:sldIdLst>
    <p:sldId id="493" r:id="rId2"/>
    <p:sldId id="540" r:id="rId3"/>
    <p:sldId id="314" r:id="rId4"/>
    <p:sldId id="315" r:id="rId5"/>
    <p:sldId id="529" r:id="rId6"/>
    <p:sldId id="497" r:id="rId7"/>
    <p:sldId id="541" r:id="rId8"/>
    <p:sldId id="367" r:id="rId9"/>
    <p:sldId id="368" r:id="rId10"/>
    <p:sldId id="369" r:id="rId11"/>
    <p:sldId id="542" r:id="rId12"/>
    <p:sldId id="543" r:id="rId13"/>
    <p:sldId id="530" r:id="rId14"/>
    <p:sldId id="371" r:id="rId15"/>
    <p:sldId id="372" r:id="rId16"/>
    <p:sldId id="527" r:id="rId17"/>
    <p:sldId id="373" r:id="rId18"/>
    <p:sldId id="374" r:id="rId19"/>
    <p:sldId id="544" r:id="rId20"/>
    <p:sldId id="375" r:id="rId21"/>
    <p:sldId id="376" r:id="rId22"/>
    <p:sldId id="505" r:id="rId23"/>
    <p:sldId id="506" r:id="rId24"/>
    <p:sldId id="531" r:id="rId25"/>
    <p:sldId id="499" r:id="rId26"/>
    <p:sldId id="500" r:id="rId27"/>
    <p:sldId id="532" r:id="rId28"/>
    <p:sldId id="502" r:id="rId29"/>
    <p:sldId id="508" r:id="rId30"/>
    <p:sldId id="503" r:id="rId31"/>
    <p:sldId id="504" r:id="rId32"/>
    <p:sldId id="533" r:id="rId33"/>
    <p:sldId id="510" r:id="rId34"/>
    <p:sldId id="511" r:id="rId35"/>
    <p:sldId id="516" r:id="rId36"/>
    <p:sldId id="512" r:id="rId37"/>
    <p:sldId id="513" r:id="rId38"/>
    <p:sldId id="545" r:id="rId39"/>
    <p:sldId id="514" r:id="rId40"/>
    <p:sldId id="534" r:id="rId41"/>
    <p:sldId id="515" r:id="rId42"/>
    <p:sldId id="501" r:id="rId43"/>
    <p:sldId id="386" r:id="rId44"/>
    <p:sldId id="535" r:id="rId45"/>
    <p:sldId id="387" r:id="rId46"/>
    <p:sldId id="388" r:id="rId47"/>
    <p:sldId id="546" r:id="rId48"/>
    <p:sldId id="536" r:id="rId49"/>
    <p:sldId id="389" r:id="rId50"/>
    <p:sldId id="390" r:id="rId51"/>
    <p:sldId id="391" r:id="rId52"/>
    <p:sldId id="537" r:id="rId53"/>
    <p:sldId id="392" r:id="rId54"/>
    <p:sldId id="393" r:id="rId55"/>
    <p:sldId id="394" r:id="rId56"/>
    <p:sldId id="538" r:id="rId57"/>
    <p:sldId id="395" r:id="rId58"/>
    <p:sldId id="539" r:id="rId59"/>
    <p:sldId id="400" r:id="rId60"/>
    <p:sldId id="401" r:id="rId61"/>
    <p:sldId id="402" r:id="rId62"/>
    <p:sldId id="403" r:id="rId63"/>
    <p:sldId id="404" r:id="rId64"/>
    <p:sldId id="405" r:id="rId6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C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41CA9-30B8-4EEC-9460-28B6562CCAD6}" v="500" dt="2020-11-30T17:33:12.526"/>
    <p1510:client id="{2A3BADEC-1178-4293-90F1-2584FE221657}" v="677" dt="2020-12-01T13:21:49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7059" autoAdjust="0"/>
  </p:normalViewPr>
  <p:slideViewPr>
    <p:cSldViewPr snapToGrid="0">
      <p:cViewPr varScale="1">
        <p:scale>
          <a:sx n="172" d="100"/>
          <a:sy n="172" d="100"/>
        </p:scale>
        <p:origin x="480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1-30T17:33:41.072" v="1466" actId="1076"/>
      <pc:docMkLst>
        <pc:docMk/>
      </pc:docMkLst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">
        <pc:chgData name="DU Angelo" userId="8b72b4b1065ef00f" providerId="LiveId" clId="{1BA41CA9-30B8-4EEC-9460-28B6562CCAD6}" dt="2020-11-28T08:38:25.008" v="173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1-28T08:34:15.304" v="79" actId="20577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8:38:25.008" v="173" actId="1076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29T11:10:34.464" v="976" actId="255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8:42:16.656" v="191" actId="114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1-28T08:46:15.552" v="198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1-29T11:52:27.250" v="1057" actId="255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27.250" v="1057" actId="255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3846116315" sldId="2147483667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3846116315" sldId="2147483667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3846116315" sldId="2147483667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3846116315" sldId="2147483667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3846116315" sldId="2147483667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3846116315" sldId="2147483667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2A3BADEC-1178-4293-90F1-2584FE221657}"/>
    <pc:docChg chg="undo custSel addSld delSld modSld sldOrd modMainMaster modSection">
      <pc:chgData name="DU Angelo" userId="8b72b4b1065ef00f" providerId="LiveId" clId="{2A3BADEC-1178-4293-90F1-2584FE221657}" dt="2020-12-01T13:22:34.254" v="2631" actId="1076"/>
      <pc:docMkLst>
        <pc:docMk/>
      </pc:docMkLst>
      <pc:sldChg chg="modSp">
        <pc:chgData name="DU Angelo" userId="8b72b4b1065ef00f" providerId="LiveId" clId="{2A3BADEC-1178-4293-90F1-2584FE221657}" dt="2020-11-30T18:05:58.581" v="505"/>
        <pc:sldMkLst>
          <pc:docMk/>
          <pc:sldMk cId="2687347467" sldId="256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687347467" sldId="256"/>
            <ac:spMk id="2" creationId="{2E55BF03-EBED-44B9-9AE1-417334647063}"/>
          </ac:spMkLst>
        </pc:spChg>
        <pc:spChg chg="mod">
          <ac:chgData name="DU Angelo" userId="8b72b4b1065ef00f" providerId="LiveId" clId="{2A3BADEC-1178-4293-90F1-2584FE221657}" dt="2020-11-30T18:05:52.422" v="504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DU Angelo" userId="8b72b4b1065ef00f" providerId="LiveId" clId="{2A3BADEC-1178-4293-90F1-2584FE221657}" dt="2020-11-30T18:05:58.581" v="505"/>
          <ac:spMkLst>
            <pc:docMk/>
            <pc:sldMk cId="2687347467" sldId="256"/>
            <ac:spMk id="7" creationId="{00000000-0000-0000-0000-000000000000}"/>
          </ac:spMkLst>
        </pc:spChg>
      </pc:sldChg>
      <pc:sldChg chg="modSp">
        <pc:chgData name="DU Angelo" userId="8b72b4b1065ef00f" providerId="LiveId" clId="{2A3BADEC-1178-4293-90F1-2584FE221657}" dt="2020-11-30T18:05:52.422" v="504"/>
        <pc:sldMkLst>
          <pc:docMk/>
          <pc:sldMk cId="259383257" sldId="314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1767134883" sldId="315"/>
        </pc:sldMkLst>
        <pc:spChg chg="mod">
          <ac:chgData name="DU Angelo" userId="8b72b4b1065ef00f" providerId="LiveId" clId="{2A3BADEC-1178-4293-90F1-2584FE221657}" dt="2020-11-30T17:40:53.744" v="3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2A3BADEC-1178-4293-90F1-2584FE221657}" dt="2020-11-30T18:05:58.581" v="505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1.408" v="41" actId="2696"/>
        <pc:sldMkLst>
          <pc:docMk/>
          <pc:sldMk cId="4154068785" sldId="316"/>
        </pc:sldMkLst>
      </pc:sldChg>
      <pc:sldChg chg="del">
        <pc:chgData name="DU Angelo" userId="8b72b4b1065ef00f" providerId="LiveId" clId="{2A3BADEC-1178-4293-90F1-2584FE221657}" dt="2020-11-30T17:41:27.720" v="45" actId="2696"/>
        <pc:sldMkLst>
          <pc:docMk/>
          <pc:sldMk cId="271434486" sldId="317"/>
        </pc:sldMkLst>
      </pc:sldChg>
      <pc:sldChg chg="del">
        <pc:chgData name="DU Angelo" userId="8b72b4b1065ef00f" providerId="LiveId" clId="{2A3BADEC-1178-4293-90F1-2584FE221657}" dt="2020-11-30T17:41:28.007" v="47" actId="2696"/>
        <pc:sldMkLst>
          <pc:docMk/>
          <pc:sldMk cId="2169405454" sldId="318"/>
        </pc:sldMkLst>
      </pc:sldChg>
      <pc:sldChg chg="del">
        <pc:chgData name="DU Angelo" userId="8b72b4b1065ef00f" providerId="LiveId" clId="{2A3BADEC-1178-4293-90F1-2584FE221657}" dt="2020-11-30T17:41:29.130" v="51" actId="2696"/>
        <pc:sldMkLst>
          <pc:docMk/>
          <pc:sldMk cId="36045454" sldId="319"/>
        </pc:sldMkLst>
      </pc:sldChg>
      <pc:sldChg chg="del">
        <pc:chgData name="DU Angelo" userId="8b72b4b1065ef00f" providerId="LiveId" clId="{2A3BADEC-1178-4293-90F1-2584FE221657}" dt="2020-11-30T17:41:32.379" v="60" actId="2696"/>
        <pc:sldMkLst>
          <pc:docMk/>
          <pc:sldMk cId="4210487974" sldId="320"/>
        </pc:sldMkLst>
      </pc:sldChg>
      <pc:sldChg chg="del">
        <pc:chgData name="DU Angelo" userId="8b72b4b1065ef00f" providerId="LiveId" clId="{2A3BADEC-1178-4293-90F1-2584FE221657}" dt="2020-11-30T17:41:32.410" v="61" actId="2696"/>
        <pc:sldMkLst>
          <pc:docMk/>
          <pc:sldMk cId="4147763594" sldId="321"/>
        </pc:sldMkLst>
      </pc:sldChg>
      <pc:sldChg chg="del">
        <pc:chgData name="DU Angelo" userId="8b72b4b1065ef00f" providerId="LiveId" clId="{2A3BADEC-1178-4293-90F1-2584FE221657}" dt="2020-11-30T17:41:32.457" v="62" actId="2696"/>
        <pc:sldMkLst>
          <pc:docMk/>
          <pc:sldMk cId="3508286380" sldId="322"/>
        </pc:sldMkLst>
      </pc:sldChg>
      <pc:sldChg chg="del">
        <pc:chgData name="DU Angelo" userId="8b72b4b1065ef00f" providerId="LiveId" clId="{2A3BADEC-1178-4293-90F1-2584FE221657}" dt="2020-11-30T17:41:32.504" v="63" actId="2696"/>
        <pc:sldMkLst>
          <pc:docMk/>
          <pc:sldMk cId="2636955698" sldId="323"/>
        </pc:sldMkLst>
      </pc:sldChg>
      <pc:sldChg chg="del">
        <pc:chgData name="DU Angelo" userId="8b72b4b1065ef00f" providerId="LiveId" clId="{2A3BADEC-1178-4293-90F1-2584FE221657}" dt="2020-11-30T17:41:32.551" v="64" actId="2696"/>
        <pc:sldMkLst>
          <pc:docMk/>
          <pc:sldMk cId="1305198577" sldId="324"/>
        </pc:sldMkLst>
      </pc:sldChg>
      <pc:sldChg chg="del">
        <pc:chgData name="DU Angelo" userId="8b72b4b1065ef00f" providerId="LiveId" clId="{2A3BADEC-1178-4293-90F1-2584FE221657}" dt="2020-11-30T17:41:32.837" v="67" actId="2696"/>
        <pc:sldMkLst>
          <pc:docMk/>
          <pc:sldMk cId="1570916911" sldId="325"/>
        </pc:sldMkLst>
      </pc:sldChg>
      <pc:sldChg chg="del">
        <pc:chgData name="DU Angelo" userId="8b72b4b1065ef00f" providerId="LiveId" clId="{2A3BADEC-1178-4293-90F1-2584FE221657}" dt="2020-11-30T17:41:33.306" v="69" actId="2696"/>
        <pc:sldMkLst>
          <pc:docMk/>
          <pc:sldMk cId="719205069" sldId="326"/>
        </pc:sldMkLst>
      </pc:sldChg>
      <pc:sldChg chg="modSp del">
        <pc:chgData name="DU Angelo" userId="8b72b4b1065ef00f" providerId="LiveId" clId="{2A3BADEC-1178-4293-90F1-2584FE221657}" dt="2020-11-30T18:42:41.194" v="1350" actId="2696"/>
        <pc:sldMkLst>
          <pc:docMk/>
          <pc:sldMk cId="1137794623" sldId="327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1137794623" sldId="327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1-30T18:05:58.581" v="505"/>
          <ac:spMkLst>
            <pc:docMk/>
            <pc:sldMk cId="1137794623" sldId="327"/>
            <ac:spMk id="4" creationId="{49BB5A28-16CB-4476-B601-334F01E23798}"/>
          </ac:spMkLst>
        </pc:spChg>
      </pc:sldChg>
      <pc:sldChg chg="del">
        <pc:chgData name="DU Angelo" userId="8b72b4b1065ef00f" providerId="LiveId" clId="{2A3BADEC-1178-4293-90F1-2584FE221657}" dt="2020-11-30T17:41:27.466" v="42" actId="2696"/>
        <pc:sldMkLst>
          <pc:docMk/>
          <pc:sldMk cId="361856885" sldId="328"/>
        </pc:sldMkLst>
      </pc:sldChg>
      <pc:sldChg chg="modSp add">
        <pc:chgData name="DU Angelo" userId="8b72b4b1065ef00f" providerId="LiveId" clId="{2A3BADEC-1178-4293-90F1-2584FE221657}" dt="2020-11-30T17:42:41.950" v="93" actId="113"/>
        <pc:sldMkLst>
          <pc:docMk/>
          <pc:sldMk cId="2209467977" sldId="328"/>
        </pc:sldMkLst>
        <pc:spChg chg="mod">
          <ac:chgData name="DU Angelo" userId="8b72b4b1065ef00f" providerId="LiveId" clId="{2A3BADEC-1178-4293-90F1-2584FE221657}" dt="2020-11-30T17:42:41.950" v="93" actId="113"/>
          <ac:spMkLst>
            <pc:docMk/>
            <pc:sldMk cId="2209467977" sldId="328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7.658" v="43" actId="2696"/>
        <pc:sldMkLst>
          <pc:docMk/>
          <pc:sldMk cId="2353385451" sldId="329"/>
        </pc:sldMkLst>
      </pc:sldChg>
      <pc:sldChg chg="modSp add">
        <pc:chgData name="DU Angelo" userId="8b72b4b1065ef00f" providerId="LiveId" clId="{2A3BADEC-1178-4293-90F1-2584FE221657}" dt="2020-11-30T17:42:51.082" v="96" actId="113"/>
        <pc:sldMkLst>
          <pc:docMk/>
          <pc:sldMk cId="2887819970" sldId="329"/>
        </pc:sldMkLst>
        <pc:spChg chg="mod">
          <ac:chgData name="DU Angelo" userId="8b72b4b1065ef00f" providerId="LiveId" clId="{2A3BADEC-1178-4293-90F1-2584FE221657}" dt="2020-11-30T17:42:51.082" v="96" actId="113"/>
          <ac:spMkLst>
            <pc:docMk/>
            <pc:sldMk cId="2887819970" sldId="329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7.689" v="44" actId="2696"/>
        <pc:sldMkLst>
          <pc:docMk/>
          <pc:sldMk cId="82070611" sldId="330"/>
        </pc:sldMkLst>
      </pc:sldChg>
      <pc:sldChg chg="modSp add">
        <pc:chgData name="DU Angelo" userId="8b72b4b1065ef00f" providerId="LiveId" clId="{2A3BADEC-1178-4293-90F1-2584FE221657}" dt="2020-11-30T17:43:01.955" v="101" actId="113"/>
        <pc:sldMkLst>
          <pc:docMk/>
          <pc:sldMk cId="2595914492" sldId="330"/>
        </pc:sldMkLst>
        <pc:spChg chg="mod">
          <ac:chgData name="DU Angelo" userId="8b72b4b1065ef00f" providerId="LiveId" clId="{2A3BADEC-1178-4293-90F1-2584FE221657}" dt="2020-11-30T17:43:01.955" v="101" actId="113"/>
          <ac:spMkLst>
            <pc:docMk/>
            <pc:sldMk cId="2595914492" sldId="330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7.768" v="46" actId="2696"/>
        <pc:sldMkLst>
          <pc:docMk/>
          <pc:sldMk cId="2218550584" sldId="331"/>
        </pc:sldMkLst>
      </pc:sldChg>
      <pc:sldChg chg="modSp add">
        <pc:chgData name="DU Angelo" userId="8b72b4b1065ef00f" providerId="LiveId" clId="{2A3BADEC-1178-4293-90F1-2584FE221657}" dt="2020-11-30T17:43:11.909" v="104" actId="113"/>
        <pc:sldMkLst>
          <pc:docMk/>
          <pc:sldMk cId="2931121886" sldId="331"/>
        </pc:sldMkLst>
        <pc:spChg chg="mod">
          <ac:chgData name="DU Angelo" userId="8b72b4b1065ef00f" providerId="LiveId" clId="{2A3BADEC-1178-4293-90F1-2584FE221657}" dt="2020-11-30T17:43:11.909" v="104" actId="113"/>
          <ac:spMkLst>
            <pc:docMk/>
            <pc:sldMk cId="2931121886" sldId="331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8.388" v="48" actId="2696"/>
        <pc:sldMkLst>
          <pc:docMk/>
          <pc:sldMk cId="307940222" sldId="332"/>
        </pc:sldMkLst>
      </pc:sldChg>
      <pc:sldChg chg="modSp add">
        <pc:chgData name="DU Angelo" userId="8b72b4b1065ef00f" providerId="LiveId" clId="{2A3BADEC-1178-4293-90F1-2584FE221657}" dt="2020-11-30T17:43:25.416" v="107" actId="113"/>
        <pc:sldMkLst>
          <pc:docMk/>
          <pc:sldMk cId="2930880418" sldId="332"/>
        </pc:sldMkLst>
        <pc:spChg chg="mod">
          <ac:chgData name="DU Angelo" userId="8b72b4b1065ef00f" providerId="LiveId" clId="{2A3BADEC-1178-4293-90F1-2584FE221657}" dt="2020-11-30T17:43:25.416" v="107" actId="113"/>
          <ac:spMkLst>
            <pc:docMk/>
            <pc:sldMk cId="2930880418" sldId="332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8.641" v="49" actId="2696"/>
        <pc:sldMkLst>
          <pc:docMk/>
          <pc:sldMk cId="3060085048" sldId="333"/>
        </pc:sldMkLst>
      </pc:sldChg>
      <pc:sldChg chg="modSp add">
        <pc:chgData name="DU Angelo" userId="8b72b4b1065ef00f" providerId="LiveId" clId="{2A3BADEC-1178-4293-90F1-2584FE221657}" dt="2020-11-30T17:43:34.706" v="110" actId="113"/>
        <pc:sldMkLst>
          <pc:docMk/>
          <pc:sldMk cId="3244139183" sldId="333"/>
        </pc:sldMkLst>
        <pc:spChg chg="mod">
          <ac:chgData name="DU Angelo" userId="8b72b4b1065ef00f" providerId="LiveId" clId="{2A3BADEC-1178-4293-90F1-2584FE221657}" dt="2020-11-30T17:43:34.706" v="110" actId="113"/>
          <ac:spMkLst>
            <pc:docMk/>
            <pc:sldMk cId="3244139183" sldId="333"/>
            <ac:spMk id="4" creationId="{2918002F-8C64-4968-9ECA-DC63D9D4E45B}"/>
          </ac:spMkLst>
        </pc:spChg>
      </pc:sldChg>
      <pc:sldChg chg="modSp add">
        <pc:chgData name="DU Angelo" userId="8b72b4b1065ef00f" providerId="LiveId" clId="{2A3BADEC-1178-4293-90F1-2584FE221657}" dt="2020-11-30T17:43:44.905" v="113" actId="113"/>
        <pc:sldMkLst>
          <pc:docMk/>
          <pc:sldMk cId="2453545501" sldId="334"/>
        </pc:sldMkLst>
        <pc:spChg chg="mod">
          <ac:chgData name="DU Angelo" userId="8b72b4b1065ef00f" providerId="LiveId" clId="{2A3BADEC-1178-4293-90F1-2584FE221657}" dt="2020-11-30T17:43:44.905" v="113" actId="113"/>
          <ac:spMkLst>
            <pc:docMk/>
            <pc:sldMk cId="2453545501" sldId="334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9.017" v="50" actId="2696"/>
        <pc:sldMkLst>
          <pc:docMk/>
          <pc:sldMk cId="3717240597" sldId="334"/>
        </pc:sldMkLst>
      </pc:sldChg>
      <pc:sldChg chg="modSp add">
        <pc:chgData name="DU Angelo" userId="8b72b4b1065ef00f" providerId="LiveId" clId="{2A3BADEC-1178-4293-90F1-2584FE221657}" dt="2020-11-30T17:43:55.674" v="116" actId="113"/>
        <pc:sldMkLst>
          <pc:docMk/>
          <pc:sldMk cId="608799793" sldId="335"/>
        </pc:sldMkLst>
        <pc:spChg chg="mod">
          <ac:chgData name="DU Angelo" userId="8b72b4b1065ef00f" providerId="LiveId" clId="{2A3BADEC-1178-4293-90F1-2584FE221657}" dt="2020-11-30T17:43:55.674" v="116" actId="113"/>
          <ac:spMkLst>
            <pc:docMk/>
            <pc:sldMk cId="608799793" sldId="335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9.413" v="52" actId="2696"/>
        <pc:sldMkLst>
          <pc:docMk/>
          <pc:sldMk cId="1857129977" sldId="335"/>
        </pc:sldMkLst>
      </pc:sldChg>
      <pc:sldChg chg="del">
        <pc:chgData name="DU Angelo" userId="8b72b4b1065ef00f" providerId="LiveId" clId="{2A3BADEC-1178-4293-90F1-2584FE221657}" dt="2020-11-30T17:41:29.652" v="53" actId="2696"/>
        <pc:sldMkLst>
          <pc:docMk/>
          <pc:sldMk cId="551772909" sldId="336"/>
        </pc:sldMkLst>
      </pc:sldChg>
      <pc:sldChg chg="modSp add">
        <pc:chgData name="DU Angelo" userId="8b72b4b1065ef00f" providerId="LiveId" clId="{2A3BADEC-1178-4293-90F1-2584FE221657}" dt="2020-11-30T17:44:08.600" v="119" actId="113"/>
        <pc:sldMkLst>
          <pc:docMk/>
          <pc:sldMk cId="2801175541" sldId="336"/>
        </pc:sldMkLst>
        <pc:spChg chg="mod">
          <ac:chgData name="DU Angelo" userId="8b72b4b1065ef00f" providerId="LiveId" clId="{2A3BADEC-1178-4293-90F1-2584FE221657}" dt="2020-11-30T17:44:08.600" v="119" actId="113"/>
          <ac:spMkLst>
            <pc:docMk/>
            <pc:sldMk cId="2801175541" sldId="336"/>
            <ac:spMk id="4" creationId="{2918002F-8C64-4968-9ECA-DC63D9D4E45B}"/>
          </ac:spMkLst>
        </pc:spChg>
      </pc:sldChg>
      <pc:sldChg chg="modSp add">
        <pc:chgData name="DU Angelo" userId="8b72b4b1065ef00f" providerId="LiveId" clId="{2A3BADEC-1178-4293-90F1-2584FE221657}" dt="2020-11-30T18:05:58.581" v="505"/>
        <pc:sldMkLst>
          <pc:docMk/>
          <pc:sldMk cId="205525480" sldId="337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05525480" sldId="337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29.855" v="54" actId="2696"/>
        <pc:sldMkLst>
          <pc:docMk/>
          <pc:sldMk cId="1010261566" sldId="338"/>
        </pc:sldMkLst>
      </pc:sldChg>
      <pc:sldChg chg="modSp add">
        <pc:chgData name="DU Angelo" userId="8b72b4b1065ef00f" providerId="LiveId" clId="{2A3BADEC-1178-4293-90F1-2584FE221657}" dt="2020-11-30T17:44:27.846" v="125" actId="113"/>
        <pc:sldMkLst>
          <pc:docMk/>
          <pc:sldMk cId="4260669073" sldId="338"/>
        </pc:sldMkLst>
        <pc:spChg chg="mod">
          <ac:chgData name="DU Angelo" userId="8b72b4b1065ef00f" providerId="LiveId" clId="{2A3BADEC-1178-4293-90F1-2584FE221657}" dt="2020-11-30T17:44:27.846" v="125" actId="113"/>
          <ac:spMkLst>
            <pc:docMk/>
            <pc:sldMk cId="4260669073" sldId="338"/>
            <ac:spMk id="4" creationId="{2918002F-8C64-4968-9ECA-DC63D9D4E45B}"/>
          </ac:spMkLst>
        </pc:spChg>
      </pc:sldChg>
      <pc:sldChg chg="modSp add">
        <pc:chgData name="DU Angelo" userId="8b72b4b1065ef00f" providerId="LiveId" clId="{2A3BADEC-1178-4293-90F1-2584FE221657}" dt="2020-11-30T17:44:36.429" v="128" actId="113"/>
        <pc:sldMkLst>
          <pc:docMk/>
          <pc:sldMk cId="325056308" sldId="339"/>
        </pc:sldMkLst>
        <pc:spChg chg="mod">
          <ac:chgData name="DU Angelo" userId="8b72b4b1065ef00f" providerId="LiveId" clId="{2A3BADEC-1178-4293-90F1-2584FE221657}" dt="2020-11-30T17:44:36.429" v="128" actId="113"/>
          <ac:spMkLst>
            <pc:docMk/>
            <pc:sldMk cId="325056308" sldId="339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30.249" v="55" actId="2696"/>
        <pc:sldMkLst>
          <pc:docMk/>
          <pc:sldMk cId="4183351747" sldId="339"/>
        </pc:sldMkLst>
      </pc:sldChg>
      <pc:sldChg chg="del">
        <pc:chgData name="DU Angelo" userId="8b72b4b1065ef00f" providerId="LiveId" clId="{2A3BADEC-1178-4293-90F1-2584FE221657}" dt="2020-11-30T17:41:30.766" v="56" actId="2696"/>
        <pc:sldMkLst>
          <pc:docMk/>
          <pc:sldMk cId="2572871774" sldId="340"/>
        </pc:sldMkLst>
      </pc:sldChg>
      <pc:sldChg chg="modSp add">
        <pc:chgData name="DU Angelo" userId="8b72b4b1065ef00f" providerId="LiveId" clId="{2A3BADEC-1178-4293-90F1-2584FE221657}" dt="2020-11-30T17:44:45.062" v="131" actId="113"/>
        <pc:sldMkLst>
          <pc:docMk/>
          <pc:sldMk cId="3036765691" sldId="340"/>
        </pc:sldMkLst>
        <pc:spChg chg="mod">
          <ac:chgData name="DU Angelo" userId="8b72b4b1065ef00f" providerId="LiveId" clId="{2A3BADEC-1178-4293-90F1-2584FE221657}" dt="2020-11-30T17:44:45.062" v="131" actId="113"/>
          <ac:spMkLst>
            <pc:docMk/>
            <pc:sldMk cId="3036765691" sldId="340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31.395" v="57" actId="2696"/>
        <pc:sldMkLst>
          <pc:docMk/>
          <pc:sldMk cId="545568708" sldId="341"/>
        </pc:sldMkLst>
      </pc:sldChg>
      <pc:sldChg chg="modSp add">
        <pc:chgData name="DU Angelo" userId="8b72b4b1065ef00f" providerId="LiveId" clId="{2A3BADEC-1178-4293-90F1-2584FE221657}" dt="2020-11-30T17:44:50.777" v="133" actId="113"/>
        <pc:sldMkLst>
          <pc:docMk/>
          <pc:sldMk cId="1670224948" sldId="341"/>
        </pc:sldMkLst>
        <pc:spChg chg="mod">
          <ac:chgData name="DU Angelo" userId="8b72b4b1065ef00f" providerId="LiveId" clId="{2A3BADEC-1178-4293-90F1-2584FE221657}" dt="2020-11-30T17:44:50.777" v="133" actId="113"/>
          <ac:spMkLst>
            <pc:docMk/>
            <pc:sldMk cId="1670224948" sldId="341"/>
            <ac:spMk id="4" creationId="{2918002F-8C64-4968-9ECA-DC63D9D4E45B}"/>
          </ac:spMkLst>
        </pc:spChg>
      </pc:sldChg>
      <pc:sldChg chg="del">
        <pc:chgData name="DU Angelo" userId="8b72b4b1065ef00f" providerId="LiveId" clId="{2A3BADEC-1178-4293-90F1-2584FE221657}" dt="2020-11-30T17:41:31.925" v="58" actId="2696"/>
        <pc:sldMkLst>
          <pc:docMk/>
          <pc:sldMk cId="3848997697" sldId="342"/>
        </pc:sldMkLst>
      </pc:sldChg>
      <pc:sldChg chg="del">
        <pc:chgData name="DU Angelo" userId="8b72b4b1065ef00f" providerId="LiveId" clId="{2A3BADEC-1178-4293-90F1-2584FE221657}" dt="2020-11-30T17:41:32.332" v="59" actId="2696"/>
        <pc:sldMkLst>
          <pc:docMk/>
          <pc:sldMk cId="11550158" sldId="343"/>
        </pc:sldMkLst>
      </pc:sldChg>
      <pc:sldChg chg="del">
        <pc:chgData name="DU Angelo" userId="8b72b4b1065ef00f" providerId="LiveId" clId="{2A3BADEC-1178-4293-90F1-2584FE221657}" dt="2020-11-30T17:41:32.566" v="65" actId="2696"/>
        <pc:sldMkLst>
          <pc:docMk/>
          <pc:sldMk cId="1035180332" sldId="344"/>
        </pc:sldMkLst>
      </pc:sldChg>
      <pc:sldChg chg="del">
        <pc:chgData name="DU Angelo" userId="8b72b4b1065ef00f" providerId="LiveId" clId="{2A3BADEC-1178-4293-90F1-2584FE221657}" dt="2020-11-30T17:41:32.633" v="66" actId="2696"/>
        <pc:sldMkLst>
          <pc:docMk/>
          <pc:sldMk cId="391359028" sldId="345"/>
        </pc:sldMkLst>
      </pc:sldChg>
      <pc:sldChg chg="del">
        <pc:chgData name="DU Angelo" userId="8b72b4b1065ef00f" providerId="LiveId" clId="{2A3BADEC-1178-4293-90F1-2584FE221657}" dt="2020-11-30T17:41:33.228" v="68" actId="2696"/>
        <pc:sldMkLst>
          <pc:docMk/>
          <pc:sldMk cId="460224336" sldId="346"/>
        </pc:sldMkLst>
      </pc:sldChg>
      <pc:sldChg chg="del">
        <pc:chgData name="DU Angelo" userId="8b72b4b1065ef00f" providerId="LiveId" clId="{2A3BADEC-1178-4293-90F1-2584FE221657}" dt="2020-11-30T17:41:33.603" v="70" actId="2696"/>
        <pc:sldMkLst>
          <pc:docMk/>
          <pc:sldMk cId="685234486" sldId="347"/>
        </pc:sldMkLst>
      </pc:sldChg>
      <pc:sldChg chg="del">
        <pc:chgData name="DU Angelo" userId="8b72b4b1065ef00f" providerId="LiveId" clId="{2A3BADEC-1178-4293-90F1-2584FE221657}" dt="2020-11-30T17:41:33.900" v="71" actId="2696"/>
        <pc:sldMkLst>
          <pc:docMk/>
          <pc:sldMk cId="1488901790" sldId="348"/>
        </pc:sldMkLst>
      </pc:sldChg>
      <pc:sldChg chg="del">
        <pc:chgData name="DU Angelo" userId="8b72b4b1065ef00f" providerId="LiveId" clId="{2A3BADEC-1178-4293-90F1-2584FE221657}" dt="2020-11-30T17:41:34.171" v="72" actId="2696"/>
        <pc:sldMkLst>
          <pc:docMk/>
          <pc:sldMk cId="813258900" sldId="349"/>
        </pc:sldMkLst>
      </pc:sldChg>
      <pc:sldChg chg="del">
        <pc:chgData name="DU Angelo" userId="8b72b4b1065ef00f" providerId="LiveId" clId="{2A3BADEC-1178-4293-90F1-2584FE221657}" dt="2020-11-30T17:41:34.186" v="73" actId="2696"/>
        <pc:sldMkLst>
          <pc:docMk/>
          <pc:sldMk cId="3556481026" sldId="350"/>
        </pc:sldMkLst>
      </pc:sldChg>
      <pc:sldChg chg="del">
        <pc:chgData name="DU Angelo" userId="8b72b4b1065ef00f" providerId="LiveId" clId="{2A3BADEC-1178-4293-90F1-2584FE221657}" dt="2020-11-30T17:41:34.296" v="74" actId="2696"/>
        <pc:sldMkLst>
          <pc:docMk/>
          <pc:sldMk cId="3377600676" sldId="351"/>
        </pc:sldMkLst>
      </pc:sldChg>
      <pc:sldChg chg="del">
        <pc:chgData name="DU Angelo" userId="8b72b4b1065ef00f" providerId="LiveId" clId="{2A3BADEC-1178-4293-90F1-2584FE221657}" dt="2020-11-30T17:41:34.549" v="75" actId="2696"/>
        <pc:sldMkLst>
          <pc:docMk/>
          <pc:sldMk cId="1057147937" sldId="352"/>
        </pc:sldMkLst>
      </pc:sldChg>
      <pc:sldChg chg="del">
        <pc:chgData name="DU Angelo" userId="8b72b4b1065ef00f" providerId="LiveId" clId="{2A3BADEC-1178-4293-90F1-2584FE221657}" dt="2020-11-30T17:41:34.597" v="76" actId="2696"/>
        <pc:sldMkLst>
          <pc:docMk/>
          <pc:sldMk cId="3869176609" sldId="353"/>
        </pc:sldMkLst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209467977" sldId="354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209467977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887819970" sldId="355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887819970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595914492" sldId="356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595914492" sldId="356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931121886" sldId="357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931121886" sldId="357"/>
            <ac:spMk id="4" creationId="{2918002F-8C64-4968-9ECA-DC63D9D4E45B}"/>
          </ac:spMkLst>
        </pc:spChg>
      </pc:sldChg>
      <pc:sldChg chg="modSp del">
        <pc:chgData name="DU Angelo" userId="8b72b4b1065ef00f" providerId="LiveId" clId="{2A3BADEC-1178-4293-90F1-2584FE221657}" dt="2020-11-30T18:17:10.615" v="787" actId="2696"/>
        <pc:sldMkLst>
          <pc:docMk/>
          <pc:sldMk cId="2930880418" sldId="358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930880418" sldId="358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3244139183" sldId="359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3244139183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453545501" sldId="360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453545501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608799793" sldId="361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608799793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2801175541" sldId="362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2801175541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4260669073" sldId="363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4260669073" sldId="363"/>
            <ac:spMk id="4" creationId="{2918002F-8C64-4968-9ECA-DC63D9D4E45B}"/>
          </ac:spMkLst>
        </pc:spChg>
      </pc:sldChg>
      <pc:sldChg chg="modSp del">
        <pc:chgData name="DU Angelo" userId="8b72b4b1065ef00f" providerId="LiveId" clId="{2A3BADEC-1178-4293-90F1-2584FE221657}" dt="2020-11-30T18:37:53.608" v="1208" actId="2696"/>
        <pc:sldMkLst>
          <pc:docMk/>
          <pc:sldMk cId="325056308" sldId="364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325056308" sldId="364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3036765691" sldId="365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3036765691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2A3BADEC-1178-4293-90F1-2584FE221657}" dt="2020-11-30T18:05:58.581" v="505"/>
        <pc:sldMkLst>
          <pc:docMk/>
          <pc:sldMk cId="1670224948" sldId="366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1670224948" sldId="366"/>
            <ac:spMk id="4" creationId="{2918002F-8C64-4968-9ECA-DC63D9D4E45B}"/>
          </ac:spMkLst>
        </pc:spChg>
      </pc:sldChg>
      <pc:sldChg chg="delSp modSp add">
        <pc:chgData name="DU Angelo" userId="8b72b4b1065ef00f" providerId="LiveId" clId="{2A3BADEC-1178-4293-90F1-2584FE221657}" dt="2020-12-01T07:50:30.272" v="1497" actId="255"/>
        <pc:sldMkLst>
          <pc:docMk/>
          <pc:sldMk cId="3722600738" sldId="367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3722600738" sldId="367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7:50:30.272" v="1497" actId="255"/>
          <ac:spMkLst>
            <pc:docMk/>
            <pc:sldMk cId="3722600738" sldId="367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7:47:06.547" v="139" actId="478"/>
          <ac:picMkLst>
            <pc:docMk/>
            <pc:sldMk cId="3722600738" sldId="367"/>
            <ac:picMk id="8" creationId="{987F58E8-6537-4985-AD20-1F9B99BCEB42}"/>
          </ac:picMkLst>
        </pc:picChg>
      </pc:sldChg>
      <pc:sldChg chg="modSp add">
        <pc:chgData name="DU Angelo" userId="8b72b4b1065ef00f" providerId="LiveId" clId="{2A3BADEC-1178-4293-90F1-2584FE221657}" dt="2020-12-01T07:57:29.706" v="1511" actId="1076"/>
        <pc:sldMkLst>
          <pc:docMk/>
          <pc:sldMk cId="2351903808" sldId="368"/>
        </pc:sldMkLst>
        <pc:spChg chg="mod">
          <ac:chgData name="DU Angelo" userId="8b72b4b1065ef00f" providerId="LiveId" clId="{2A3BADEC-1178-4293-90F1-2584FE221657}" dt="2020-12-01T07:57:29.706" v="1511" actId="1076"/>
          <ac:spMkLst>
            <pc:docMk/>
            <pc:sldMk cId="2351903808" sldId="368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7:57:26.505" v="1510" actId="1076"/>
          <ac:spMkLst>
            <pc:docMk/>
            <pc:sldMk cId="2351903808" sldId="368"/>
            <ac:spMk id="4" creationId="{49BB5A28-16CB-4476-B601-334F01E23798}"/>
          </ac:spMkLst>
        </pc:spChg>
      </pc:sldChg>
      <pc:sldChg chg="addSp modSp add">
        <pc:chgData name="DU Angelo" userId="8b72b4b1065ef00f" providerId="LiveId" clId="{2A3BADEC-1178-4293-90F1-2584FE221657}" dt="2020-12-01T07:59:52.581" v="1524" actId="1076"/>
        <pc:sldMkLst>
          <pc:docMk/>
          <pc:sldMk cId="2599413342" sldId="369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2599413342" sldId="369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7:59:40.551" v="1521" actId="1076"/>
          <ac:spMkLst>
            <pc:docMk/>
            <pc:sldMk cId="2599413342" sldId="369"/>
            <ac:spMk id="4" creationId="{49BB5A28-16CB-4476-B601-334F01E23798}"/>
          </ac:spMkLst>
        </pc:spChg>
        <pc:spChg chg="add mod">
          <ac:chgData name="DU Angelo" userId="8b72b4b1065ef00f" providerId="LiveId" clId="{2A3BADEC-1178-4293-90F1-2584FE221657}" dt="2020-12-01T07:59:52.581" v="1524" actId="1076"/>
          <ac:spMkLst>
            <pc:docMk/>
            <pc:sldMk cId="2599413342" sldId="369"/>
            <ac:spMk id="8" creationId="{0893F083-0A84-4890-A978-580260755CF2}"/>
          </ac:spMkLst>
        </pc:spChg>
        <pc:picChg chg="add mod">
          <ac:chgData name="DU Angelo" userId="8b72b4b1065ef00f" providerId="LiveId" clId="{2A3BADEC-1178-4293-90F1-2584FE221657}" dt="2020-12-01T07:59:44.261" v="1522" actId="14100"/>
          <ac:picMkLst>
            <pc:docMk/>
            <pc:sldMk cId="2599413342" sldId="369"/>
            <ac:picMk id="6" creationId="{28C37F2B-6BC0-4D36-BCCF-F5417C5154BA}"/>
          </ac:picMkLst>
        </pc:picChg>
      </pc:sldChg>
      <pc:sldChg chg="addSp delSp modSp add">
        <pc:chgData name="DU Angelo" userId="8b72b4b1065ef00f" providerId="LiveId" clId="{2A3BADEC-1178-4293-90F1-2584FE221657}" dt="2020-12-01T08:08:07.927" v="1560" actId="1076"/>
        <pc:sldMkLst>
          <pc:docMk/>
          <pc:sldMk cId="1185847761" sldId="370"/>
        </pc:sldMkLst>
        <pc:spChg chg="mod">
          <ac:chgData name="DU Angelo" userId="8b72b4b1065ef00f" providerId="LiveId" clId="{2A3BADEC-1178-4293-90F1-2584FE221657}" dt="2020-11-30T18:05:58.581" v="505"/>
          <ac:spMkLst>
            <pc:docMk/>
            <pc:sldMk cId="1185847761" sldId="370"/>
            <ac:spMk id="3" creationId="{731D747E-D675-47E5-B7D4-5FB508149A3B}"/>
          </ac:spMkLst>
        </pc:spChg>
        <pc:spChg chg="add del mod">
          <ac:chgData name="DU Angelo" userId="8b72b4b1065ef00f" providerId="LiveId" clId="{2A3BADEC-1178-4293-90F1-2584FE221657}" dt="2020-12-01T08:08:07.927" v="1560" actId="1076"/>
          <ac:spMkLst>
            <pc:docMk/>
            <pc:sldMk cId="1185847761" sldId="370"/>
            <ac:spMk id="4" creationId="{49BB5A28-16CB-4476-B601-334F01E23798}"/>
          </ac:spMkLst>
        </pc:spChg>
        <pc:spChg chg="add del">
          <ac:chgData name="DU Angelo" userId="8b72b4b1065ef00f" providerId="LiveId" clId="{2A3BADEC-1178-4293-90F1-2584FE221657}" dt="2020-11-30T17:57:23.801" v="441"/>
          <ac:spMkLst>
            <pc:docMk/>
            <pc:sldMk cId="1185847761" sldId="370"/>
            <ac:spMk id="5" creationId="{A4F242B3-ADFE-4AE0-B1FF-4E1EA29E9668}"/>
          </ac:spMkLst>
        </pc:spChg>
        <pc:spChg chg="del">
          <ac:chgData name="DU Angelo" userId="8b72b4b1065ef00f" providerId="LiveId" clId="{2A3BADEC-1178-4293-90F1-2584FE221657}" dt="2020-11-30T17:57:03.070" v="435" actId="478"/>
          <ac:spMkLst>
            <pc:docMk/>
            <pc:sldMk cId="1185847761" sldId="370"/>
            <ac:spMk id="8" creationId="{0893F083-0A84-4890-A978-580260755CF2}"/>
          </ac:spMkLst>
        </pc:spChg>
        <pc:picChg chg="del mod">
          <ac:chgData name="DU Angelo" userId="8b72b4b1065ef00f" providerId="LiveId" clId="{2A3BADEC-1178-4293-90F1-2584FE221657}" dt="2020-11-30T17:56:58.089" v="434" actId="478"/>
          <ac:picMkLst>
            <pc:docMk/>
            <pc:sldMk cId="1185847761" sldId="370"/>
            <ac:picMk id="6" creationId="{28C37F2B-6BC0-4D36-BCCF-F5417C5154BA}"/>
          </ac:picMkLst>
        </pc:picChg>
      </pc:sldChg>
      <pc:sldChg chg="modSp add ord">
        <pc:chgData name="DU Angelo" userId="8b72b4b1065ef00f" providerId="LiveId" clId="{2A3BADEC-1178-4293-90F1-2584FE221657}" dt="2020-12-01T08:15:26.669" v="1604" actId="5793"/>
        <pc:sldMkLst>
          <pc:docMk/>
          <pc:sldMk cId="277018609" sldId="371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277018609" sldId="371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8:15:26.669" v="1604" actId="5793"/>
          <ac:spMkLst>
            <pc:docMk/>
            <pc:sldMk cId="277018609" sldId="371"/>
            <ac:spMk id="4" creationId="{49BB5A28-16CB-4476-B601-334F01E23798}"/>
          </ac:spMkLst>
        </pc:spChg>
      </pc:sldChg>
      <pc:sldChg chg="modSp add">
        <pc:chgData name="DU Angelo" userId="8b72b4b1065ef00f" providerId="LiveId" clId="{2A3BADEC-1178-4293-90F1-2584FE221657}" dt="2020-12-01T08:25:38.650" v="1647" actId="20577"/>
        <pc:sldMkLst>
          <pc:docMk/>
          <pc:sldMk cId="3801013145" sldId="372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3801013145" sldId="37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8:25:38.650" v="1647" actId="20577"/>
          <ac:spMkLst>
            <pc:docMk/>
            <pc:sldMk cId="3801013145" sldId="37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2A3BADEC-1178-4293-90F1-2584FE221657}" dt="2020-12-01T09:57:01.708" v="1669" actId="1076"/>
        <pc:sldMkLst>
          <pc:docMk/>
          <pc:sldMk cId="1620758352" sldId="373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1620758352" sldId="373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09:52:10.046" v="1667" actId="403"/>
          <ac:spMkLst>
            <pc:docMk/>
            <pc:sldMk cId="1620758352" sldId="373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09:57:01.708" v="1669" actId="1076"/>
          <ac:picMkLst>
            <pc:docMk/>
            <pc:sldMk cId="1620758352" sldId="373"/>
            <ac:picMk id="6" creationId="{5C483A64-ABF9-4EC2-AE5B-99EE99C4886E}"/>
          </ac:picMkLst>
        </pc:picChg>
      </pc:sldChg>
      <pc:sldChg chg="addSp delSp modSp add">
        <pc:chgData name="DU Angelo" userId="8b72b4b1065ef00f" providerId="LiveId" clId="{2A3BADEC-1178-4293-90F1-2584FE221657}" dt="2020-12-01T11:21:57.813" v="1752" actId="404"/>
        <pc:sldMkLst>
          <pc:docMk/>
          <pc:sldMk cId="1060846855" sldId="374"/>
        </pc:sldMkLst>
        <pc:spChg chg="mod">
          <ac:chgData name="DU Angelo" userId="8b72b4b1065ef00f" providerId="LiveId" clId="{2A3BADEC-1178-4293-90F1-2584FE221657}" dt="2020-11-30T18:05:52.422" v="504"/>
          <ac:spMkLst>
            <pc:docMk/>
            <pc:sldMk cId="1060846855" sldId="374"/>
            <ac:spMk id="3" creationId="{731D747E-D675-47E5-B7D4-5FB508149A3B}"/>
          </ac:spMkLst>
        </pc:spChg>
        <pc:spChg chg="add del mod">
          <ac:chgData name="DU Angelo" userId="8b72b4b1065ef00f" providerId="LiveId" clId="{2A3BADEC-1178-4293-90F1-2584FE221657}" dt="2020-12-01T11:21:57.813" v="1752" actId="404"/>
          <ac:spMkLst>
            <pc:docMk/>
            <pc:sldMk cId="1060846855" sldId="374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8:02:25.244" v="485" actId="478"/>
          <ac:picMkLst>
            <pc:docMk/>
            <pc:sldMk cId="1060846855" sldId="374"/>
            <ac:picMk id="6" creationId="{5C483A64-ABF9-4EC2-AE5B-99EE99C4886E}"/>
          </ac:picMkLst>
        </pc:picChg>
      </pc:sldChg>
      <pc:sldChg chg="addSp delSp modSp add">
        <pc:chgData name="DU Angelo" userId="8b72b4b1065ef00f" providerId="LiveId" clId="{2A3BADEC-1178-4293-90F1-2584FE221657}" dt="2020-12-01T13:17:58.098" v="2573" actId="1076"/>
        <pc:sldMkLst>
          <pc:docMk/>
          <pc:sldMk cId="275680353" sldId="375"/>
        </pc:sldMkLst>
        <pc:spChg chg="mod">
          <ac:chgData name="DU Angelo" userId="8b72b4b1065ef00f" providerId="LiveId" clId="{2A3BADEC-1178-4293-90F1-2584FE221657}" dt="2020-11-30T18:07:36.201" v="524" actId="404"/>
          <ac:spMkLst>
            <pc:docMk/>
            <pc:sldMk cId="275680353" sldId="375"/>
            <ac:spMk id="3" creationId="{731D747E-D675-47E5-B7D4-5FB508149A3B}"/>
          </ac:spMkLst>
        </pc:spChg>
        <pc:spChg chg="del mod">
          <ac:chgData name="DU Angelo" userId="8b72b4b1065ef00f" providerId="LiveId" clId="{2A3BADEC-1178-4293-90F1-2584FE221657}" dt="2020-12-01T13:17:12.623" v="2566" actId="478"/>
          <ac:spMkLst>
            <pc:docMk/>
            <pc:sldMk cId="275680353" sldId="375"/>
            <ac:spMk id="4" creationId="{49BB5A28-16CB-4476-B601-334F01E23798}"/>
          </ac:spMkLst>
        </pc:spChg>
        <pc:spChg chg="add del mod">
          <ac:chgData name="DU Angelo" userId="8b72b4b1065ef00f" providerId="LiveId" clId="{2A3BADEC-1178-4293-90F1-2584FE221657}" dt="2020-11-30T18:09:33.827" v="615" actId="478"/>
          <ac:spMkLst>
            <pc:docMk/>
            <pc:sldMk cId="275680353" sldId="375"/>
            <ac:spMk id="8" creationId="{8913A4AB-32F9-446E-9734-BC0BB13C87E2}"/>
          </ac:spMkLst>
        </pc:spChg>
        <pc:picChg chg="add mod modCrop">
          <ac:chgData name="DU Angelo" userId="8b72b4b1065ef00f" providerId="LiveId" clId="{2A3BADEC-1178-4293-90F1-2584FE221657}" dt="2020-12-01T13:17:58.098" v="2573" actId="1076"/>
          <ac:picMkLst>
            <pc:docMk/>
            <pc:sldMk cId="275680353" sldId="375"/>
            <ac:picMk id="6" creationId="{0D27C588-231F-414F-94E9-C1B303A76911}"/>
          </ac:picMkLst>
        </pc:picChg>
        <pc:picChg chg="add del mod modCrop">
          <ac:chgData name="DU Angelo" userId="8b72b4b1065ef00f" providerId="LiveId" clId="{2A3BADEC-1178-4293-90F1-2584FE221657}" dt="2020-11-30T18:09:32.358" v="614" actId="478"/>
          <ac:picMkLst>
            <pc:docMk/>
            <pc:sldMk cId="275680353" sldId="375"/>
            <ac:picMk id="6" creationId="{21B10BAE-56B5-4DF3-9AEC-5F5DA21AE30E}"/>
          </ac:picMkLst>
        </pc:picChg>
      </pc:sldChg>
      <pc:sldChg chg="modSp add">
        <pc:chgData name="DU Angelo" userId="8b72b4b1065ef00f" providerId="LiveId" clId="{2A3BADEC-1178-4293-90F1-2584FE221657}" dt="2020-12-01T11:34:43.206" v="1793" actId="113"/>
        <pc:sldMkLst>
          <pc:docMk/>
          <pc:sldMk cId="2652075971" sldId="376"/>
        </pc:sldMkLst>
        <pc:spChg chg="mod">
          <ac:chgData name="DU Angelo" userId="8b72b4b1065ef00f" providerId="LiveId" clId="{2A3BADEC-1178-4293-90F1-2584FE221657}" dt="2020-12-01T11:34:43.206" v="1793" actId="113"/>
          <ac:spMkLst>
            <pc:docMk/>
            <pc:sldMk cId="2652075971" sldId="376"/>
            <ac:spMk id="4" creationId="{49BB5A28-16CB-4476-B601-334F01E23798}"/>
          </ac:spMkLst>
        </pc:spChg>
        <pc:spChg chg="mod">
          <ac:chgData name="DU Angelo" userId="8b72b4b1065ef00f" providerId="LiveId" clId="{2A3BADEC-1178-4293-90F1-2584FE221657}" dt="2020-12-01T11:30:09.435" v="1766" actId="1076"/>
          <ac:spMkLst>
            <pc:docMk/>
            <pc:sldMk cId="2652075971" sldId="376"/>
            <ac:spMk id="8" creationId="{8913A4AB-32F9-446E-9734-BC0BB13C87E2}"/>
          </ac:spMkLst>
        </pc:spChg>
        <pc:picChg chg="mod">
          <ac:chgData name="DU Angelo" userId="8b72b4b1065ef00f" providerId="LiveId" clId="{2A3BADEC-1178-4293-90F1-2584FE221657}" dt="2020-12-01T11:30:12.683" v="1768" actId="1076"/>
          <ac:picMkLst>
            <pc:docMk/>
            <pc:sldMk cId="2652075971" sldId="376"/>
            <ac:picMk id="6" creationId="{21B10BAE-56B5-4DF3-9AEC-5F5DA21AE30E}"/>
          </ac:picMkLst>
        </pc:picChg>
      </pc:sldChg>
      <pc:sldChg chg="addSp delSp modSp add">
        <pc:chgData name="DU Angelo" userId="8b72b4b1065ef00f" providerId="LiveId" clId="{2A3BADEC-1178-4293-90F1-2584FE221657}" dt="2020-12-01T13:18:54.559" v="2586" actId="1076"/>
        <pc:sldMkLst>
          <pc:docMk/>
          <pc:sldMk cId="201347676" sldId="377"/>
        </pc:sldMkLst>
        <pc:spChg chg="mod">
          <ac:chgData name="DU Angelo" userId="8b72b4b1065ef00f" providerId="LiveId" clId="{2A3BADEC-1178-4293-90F1-2584FE221657}" dt="2020-11-30T18:10:32.552" v="650" actId="20577"/>
          <ac:spMkLst>
            <pc:docMk/>
            <pc:sldMk cId="201347676" sldId="377"/>
            <ac:spMk id="3" creationId="{731D747E-D675-47E5-B7D4-5FB508149A3B}"/>
          </ac:spMkLst>
        </pc:spChg>
        <pc:spChg chg="del mod">
          <ac:chgData name="DU Angelo" userId="8b72b4b1065ef00f" providerId="LiveId" clId="{2A3BADEC-1178-4293-90F1-2584FE221657}" dt="2020-12-01T13:18:21.910" v="2574" actId="478"/>
          <ac:spMkLst>
            <pc:docMk/>
            <pc:sldMk cId="201347676" sldId="377"/>
            <ac:spMk id="4" creationId="{49BB5A28-16CB-4476-B601-334F01E23798}"/>
          </ac:spMkLst>
        </pc:spChg>
        <pc:spChg chg="del mod">
          <ac:chgData name="DU Angelo" userId="8b72b4b1065ef00f" providerId="LiveId" clId="{2A3BADEC-1178-4293-90F1-2584FE221657}" dt="2020-11-30T18:11:42.588" v="666" actId="478"/>
          <ac:spMkLst>
            <pc:docMk/>
            <pc:sldMk cId="201347676" sldId="377"/>
            <ac:spMk id="8" creationId="{8913A4AB-32F9-446E-9734-BC0BB13C87E2}"/>
          </ac:spMkLst>
        </pc:spChg>
        <pc:picChg chg="del">
          <ac:chgData name="DU Angelo" userId="8b72b4b1065ef00f" providerId="LiveId" clId="{2A3BADEC-1178-4293-90F1-2584FE221657}" dt="2020-11-30T18:10:43.860" v="653" actId="478"/>
          <ac:picMkLst>
            <pc:docMk/>
            <pc:sldMk cId="201347676" sldId="377"/>
            <ac:picMk id="6" creationId="{21B10BAE-56B5-4DF3-9AEC-5F5DA21AE30E}"/>
          </ac:picMkLst>
        </pc:picChg>
        <pc:picChg chg="add mod modCrop">
          <ac:chgData name="DU Angelo" userId="8b72b4b1065ef00f" providerId="LiveId" clId="{2A3BADEC-1178-4293-90F1-2584FE221657}" dt="2020-12-01T13:18:54.559" v="2586" actId="1076"/>
          <ac:picMkLst>
            <pc:docMk/>
            <pc:sldMk cId="201347676" sldId="377"/>
            <ac:picMk id="6" creationId="{A33D3326-13A0-45FD-A866-AA149409AC00}"/>
          </ac:picMkLst>
        </pc:picChg>
        <pc:picChg chg="add del mod">
          <ac:chgData name="DU Angelo" userId="8b72b4b1065ef00f" providerId="LiveId" clId="{2A3BADEC-1178-4293-90F1-2584FE221657}" dt="2020-11-30T18:11:42.588" v="666" actId="478"/>
          <ac:picMkLst>
            <pc:docMk/>
            <pc:sldMk cId="201347676" sldId="377"/>
            <ac:picMk id="7" creationId="{FB466289-04DE-4977-9733-6ED911EEB875}"/>
          </ac:picMkLst>
        </pc:picChg>
      </pc:sldChg>
      <pc:sldChg chg="modSp add">
        <pc:chgData name="DU Angelo" userId="8b72b4b1065ef00f" providerId="LiveId" clId="{2A3BADEC-1178-4293-90F1-2584FE221657}" dt="2020-12-01T11:34:16.177" v="1792" actId="1076"/>
        <pc:sldMkLst>
          <pc:docMk/>
          <pc:sldMk cId="2339407779" sldId="378"/>
        </pc:sldMkLst>
        <pc:spChg chg="mod">
          <ac:chgData name="DU Angelo" userId="8b72b4b1065ef00f" providerId="LiveId" clId="{2A3BADEC-1178-4293-90F1-2584FE221657}" dt="2020-12-01T11:34:07.650" v="1789" actId="1076"/>
          <ac:spMkLst>
            <pc:docMk/>
            <pc:sldMk cId="2339407779" sldId="378"/>
            <ac:spMk id="4" creationId="{49BB5A28-16CB-4476-B601-334F01E23798}"/>
          </ac:spMkLst>
        </pc:spChg>
        <pc:spChg chg="mod">
          <ac:chgData name="DU Angelo" userId="8b72b4b1065ef00f" providerId="LiveId" clId="{2A3BADEC-1178-4293-90F1-2584FE221657}" dt="2020-12-01T11:33:53.273" v="1785" actId="1076"/>
          <ac:spMkLst>
            <pc:docMk/>
            <pc:sldMk cId="2339407779" sldId="378"/>
            <ac:spMk id="8" creationId="{8913A4AB-32F9-446E-9734-BC0BB13C87E2}"/>
          </ac:spMkLst>
        </pc:spChg>
        <pc:picChg chg="mod">
          <ac:chgData name="DU Angelo" userId="8b72b4b1065ef00f" providerId="LiveId" clId="{2A3BADEC-1178-4293-90F1-2584FE221657}" dt="2020-12-01T11:34:16.177" v="1792" actId="1076"/>
          <ac:picMkLst>
            <pc:docMk/>
            <pc:sldMk cId="2339407779" sldId="378"/>
            <ac:picMk id="7" creationId="{FB466289-04DE-4977-9733-6ED911EEB875}"/>
          </ac:picMkLst>
        </pc:picChg>
      </pc:sldChg>
      <pc:sldChg chg="delSp modSp add ord">
        <pc:chgData name="DU Angelo" userId="8b72b4b1065ef00f" providerId="LiveId" clId="{2A3BADEC-1178-4293-90F1-2584FE221657}" dt="2020-12-01T12:22:27.425" v="2070" actId="20577"/>
        <pc:sldMkLst>
          <pc:docMk/>
          <pc:sldMk cId="783412406" sldId="379"/>
        </pc:sldMkLst>
        <pc:spChg chg="mod">
          <ac:chgData name="DU Angelo" userId="8b72b4b1065ef00f" providerId="LiveId" clId="{2A3BADEC-1178-4293-90F1-2584FE221657}" dt="2020-11-30T18:13:17.548" v="690" actId="20577"/>
          <ac:spMkLst>
            <pc:docMk/>
            <pc:sldMk cId="783412406" sldId="379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22:27.425" v="2070" actId="20577"/>
          <ac:spMkLst>
            <pc:docMk/>
            <pc:sldMk cId="783412406" sldId="379"/>
            <ac:spMk id="4" creationId="{49BB5A28-16CB-4476-B601-334F01E23798}"/>
          </ac:spMkLst>
        </pc:spChg>
        <pc:spChg chg="del">
          <ac:chgData name="DU Angelo" userId="8b72b4b1065ef00f" providerId="LiveId" clId="{2A3BADEC-1178-4293-90F1-2584FE221657}" dt="2020-11-30T18:13:23.561" v="692" actId="478"/>
          <ac:spMkLst>
            <pc:docMk/>
            <pc:sldMk cId="783412406" sldId="379"/>
            <ac:spMk id="8" creationId="{8913A4AB-32F9-446E-9734-BC0BB13C87E2}"/>
          </ac:spMkLst>
        </pc:spChg>
        <pc:picChg chg="del">
          <ac:chgData name="DU Angelo" userId="8b72b4b1065ef00f" providerId="LiveId" clId="{2A3BADEC-1178-4293-90F1-2584FE221657}" dt="2020-11-30T18:13:21.013" v="691" actId="478"/>
          <ac:picMkLst>
            <pc:docMk/>
            <pc:sldMk cId="783412406" sldId="379"/>
            <ac:picMk id="7" creationId="{FB466289-04DE-4977-9733-6ED911EEB875}"/>
          </ac:picMkLst>
        </pc:picChg>
      </pc:sldChg>
      <pc:sldChg chg="addSp delSp modSp add">
        <pc:chgData name="DU Angelo" userId="8b72b4b1065ef00f" providerId="LiveId" clId="{2A3BADEC-1178-4293-90F1-2584FE221657}" dt="2020-12-01T13:20:01.172" v="2601" actId="1076"/>
        <pc:sldMkLst>
          <pc:docMk/>
          <pc:sldMk cId="2183992085" sldId="380"/>
        </pc:sldMkLst>
        <pc:spChg chg="del mod">
          <ac:chgData name="DU Angelo" userId="8b72b4b1065ef00f" providerId="LiveId" clId="{2A3BADEC-1178-4293-90F1-2584FE221657}" dt="2020-12-01T13:19:15.608" v="2587" actId="478"/>
          <ac:spMkLst>
            <pc:docMk/>
            <pc:sldMk cId="2183992085" sldId="380"/>
            <ac:spMk id="4" creationId="{49BB5A28-16CB-4476-B601-334F01E23798}"/>
          </ac:spMkLst>
        </pc:spChg>
        <pc:picChg chg="add del mod">
          <ac:chgData name="DU Angelo" userId="8b72b4b1065ef00f" providerId="LiveId" clId="{2A3BADEC-1178-4293-90F1-2584FE221657}" dt="2020-12-01T13:19:25.050" v="2589" actId="478"/>
          <ac:picMkLst>
            <pc:docMk/>
            <pc:sldMk cId="2183992085" sldId="380"/>
            <ac:picMk id="6" creationId="{8BCC5458-BA05-4FEB-997F-D61F414D2A02}"/>
          </ac:picMkLst>
        </pc:picChg>
        <pc:picChg chg="add mod">
          <ac:chgData name="DU Angelo" userId="8b72b4b1065ef00f" providerId="LiveId" clId="{2A3BADEC-1178-4293-90F1-2584FE221657}" dt="2020-12-01T13:20:01.172" v="2601" actId="1076"/>
          <ac:picMkLst>
            <pc:docMk/>
            <pc:sldMk cId="2183992085" sldId="380"/>
            <ac:picMk id="8" creationId="{BB463ED2-C37D-40EF-AE2E-BAECB9B674A8}"/>
          </ac:picMkLst>
        </pc:picChg>
      </pc:sldChg>
      <pc:sldChg chg="addSp delSp modSp add ord">
        <pc:chgData name="DU Angelo" userId="8b72b4b1065ef00f" providerId="LiveId" clId="{2A3BADEC-1178-4293-90F1-2584FE221657}" dt="2020-12-01T11:53:53.196" v="1868" actId="1076"/>
        <pc:sldMkLst>
          <pc:docMk/>
          <pc:sldMk cId="1643178741" sldId="381"/>
        </pc:sldMkLst>
        <pc:spChg chg="mod">
          <ac:chgData name="DU Angelo" userId="8b72b4b1065ef00f" providerId="LiveId" clId="{2A3BADEC-1178-4293-90F1-2584FE221657}" dt="2020-12-01T11:53:46.273" v="1865" actId="403"/>
          <ac:spMkLst>
            <pc:docMk/>
            <pc:sldMk cId="1643178741" sldId="381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1:53:53.196" v="1868" actId="1076"/>
          <ac:spMkLst>
            <pc:docMk/>
            <pc:sldMk cId="1643178741" sldId="381"/>
            <ac:spMk id="4" creationId="{49BB5A28-16CB-4476-B601-334F01E23798}"/>
          </ac:spMkLst>
        </pc:spChg>
        <pc:spChg chg="add del">
          <ac:chgData name="DU Angelo" userId="8b72b4b1065ef00f" providerId="LiveId" clId="{2A3BADEC-1178-4293-90F1-2584FE221657}" dt="2020-12-01T11:53:03.252" v="1855"/>
          <ac:spMkLst>
            <pc:docMk/>
            <pc:sldMk cId="1643178741" sldId="381"/>
            <ac:spMk id="5" creationId="{29967D31-0956-45F7-8B3C-F76BB74F52CA}"/>
          </ac:spMkLst>
        </pc:spChg>
      </pc:sldChg>
      <pc:sldChg chg="add del">
        <pc:chgData name="DU Angelo" userId="8b72b4b1065ef00f" providerId="LiveId" clId="{2A3BADEC-1178-4293-90F1-2584FE221657}" dt="2020-11-30T18:17:26.218" v="789"/>
        <pc:sldMkLst>
          <pc:docMk/>
          <pc:sldMk cId="1539973086" sldId="382"/>
        </pc:sldMkLst>
      </pc:sldChg>
      <pc:sldChg chg="addSp modSp add">
        <pc:chgData name="DU Angelo" userId="8b72b4b1065ef00f" providerId="LiveId" clId="{2A3BADEC-1178-4293-90F1-2584FE221657}" dt="2020-12-01T12:02:32.982" v="1935" actId="1076"/>
        <pc:sldMkLst>
          <pc:docMk/>
          <pc:sldMk cId="1713363356" sldId="382"/>
        </pc:sldMkLst>
        <pc:spChg chg="mod">
          <ac:chgData name="DU Angelo" userId="8b72b4b1065ef00f" providerId="LiveId" clId="{2A3BADEC-1178-4293-90F1-2584FE221657}" dt="2020-11-30T18:17:50.367" v="795" actId="403"/>
          <ac:spMkLst>
            <pc:docMk/>
            <pc:sldMk cId="1713363356" sldId="38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02:17.293" v="1931" actId="255"/>
          <ac:spMkLst>
            <pc:docMk/>
            <pc:sldMk cId="1713363356" sldId="382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2:02:32.982" v="1935" actId="1076"/>
          <ac:picMkLst>
            <pc:docMk/>
            <pc:sldMk cId="1713363356" sldId="382"/>
            <ac:picMk id="6" creationId="{E7E5980F-0563-40E6-A71E-39E93B80AC6C}"/>
          </ac:picMkLst>
        </pc:picChg>
      </pc:sldChg>
      <pc:sldChg chg="add del">
        <pc:chgData name="DU Angelo" userId="8b72b4b1065ef00f" providerId="LiveId" clId="{2A3BADEC-1178-4293-90F1-2584FE221657}" dt="2020-11-30T18:17:32.225" v="791" actId="2696"/>
        <pc:sldMkLst>
          <pc:docMk/>
          <pc:sldMk cId="4163368816" sldId="382"/>
        </pc:sldMkLst>
      </pc:sldChg>
      <pc:sldChg chg="addSp delSp modSp add">
        <pc:chgData name="DU Angelo" userId="8b72b4b1065ef00f" providerId="LiveId" clId="{2A3BADEC-1178-4293-90F1-2584FE221657}" dt="2020-12-01T13:20:40.757" v="2609" actId="1076"/>
        <pc:sldMkLst>
          <pc:docMk/>
          <pc:sldMk cId="827111787" sldId="383"/>
        </pc:sldMkLst>
        <pc:spChg chg="del mod">
          <ac:chgData name="DU Angelo" userId="8b72b4b1065ef00f" providerId="LiveId" clId="{2A3BADEC-1178-4293-90F1-2584FE221657}" dt="2020-12-01T13:20:20.202" v="2602" actId="478"/>
          <ac:spMkLst>
            <pc:docMk/>
            <pc:sldMk cId="827111787" sldId="383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3:20:40.757" v="2609" actId="1076"/>
          <ac:picMkLst>
            <pc:docMk/>
            <pc:sldMk cId="827111787" sldId="383"/>
            <ac:picMk id="6" creationId="{57BB53E7-C006-4AA8-9A05-D27943DCDEE8}"/>
          </ac:picMkLst>
        </pc:picChg>
      </pc:sldChg>
      <pc:sldChg chg="addSp delSp modSp add ord">
        <pc:chgData name="DU Angelo" userId="8b72b4b1065ef00f" providerId="LiveId" clId="{2A3BADEC-1178-4293-90F1-2584FE221657}" dt="2020-12-01T12:15:06.843" v="2018" actId="1076"/>
        <pc:sldMkLst>
          <pc:docMk/>
          <pc:sldMk cId="1839891166" sldId="384"/>
        </pc:sldMkLst>
        <pc:spChg chg="mod">
          <ac:chgData name="DU Angelo" userId="8b72b4b1065ef00f" providerId="LiveId" clId="{2A3BADEC-1178-4293-90F1-2584FE221657}" dt="2020-11-30T18:19:25.931" v="840" actId="20577"/>
          <ac:spMkLst>
            <pc:docMk/>
            <pc:sldMk cId="1839891166" sldId="384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15:03.677" v="2017" actId="164"/>
          <ac:spMkLst>
            <pc:docMk/>
            <pc:sldMk cId="1839891166" sldId="384"/>
            <ac:spMk id="4" creationId="{49BB5A28-16CB-4476-B601-334F01E23798}"/>
          </ac:spMkLst>
        </pc:spChg>
        <pc:grpChg chg="add mod">
          <ac:chgData name="DU Angelo" userId="8b72b4b1065ef00f" providerId="LiveId" clId="{2A3BADEC-1178-4293-90F1-2584FE221657}" dt="2020-12-01T12:15:06.843" v="2018" actId="1076"/>
          <ac:grpSpMkLst>
            <pc:docMk/>
            <pc:sldMk cId="1839891166" sldId="384"/>
            <ac:grpSpMk id="9" creationId="{2CB6ED88-B146-4321-A5E7-FE2A7CA2B0B2}"/>
          </ac:grpSpMkLst>
        </pc:grpChg>
        <pc:picChg chg="add del mod">
          <ac:chgData name="DU Angelo" userId="8b72b4b1065ef00f" providerId="LiveId" clId="{2A3BADEC-1178-4293-90F1-2584FE221657}" dt="2020-12-01T12:12:08.945" v="1970" actId="478"/>
          <ac:picMkLst>
            <pc:docMk/>
            <pc:sldMk cId="1839891166" sldId="384"/>
            <ac:picMk id="6" creationId="{D25206EC-25A4-447F-9124-62215E86695B}"/>
          </ac:picMkLst>
        </pc:picChg>
        <pc:picChg chg="add mod">
          <ac:chgData name="DU Angelo" userId="8b72b4b1065ef00f" providerId="LiveId" clId="{2A3BADEC-1178-4293-90F1-2584FE221657}" dt="2020-12-01T12:15:03.677" v="2017" actId="164"/>
          <ac:picMkLst>
            <pc:docMk/>
            <pc:sldMk cId="1839891166" sldId="384"/>
            <ac:picMk id="8" creationId="{658771E4-3D00-4FA4-A62D-0810E5698DC0}"/>
          </ac:picMkLst>
        </pc:picChg>
      </pc:sldChg>
      <pc:sldChg chg="addSp delSp modSp add ord">
        <pc:chgData name="DU Angelo" userId="8b72b4b1065ef00f" providerId="LiveId" clId="{2A3BADEC-1178-4293-90F1-2584FE221657}" dt="2020-12-01T13:21:08.814" v="2617" actId="1076"/>
        <pc:sldMkLst>
          <pc:docMk/>
          <pc:sldMk cId="1417103596" sldId="385"/>
        </pc:sldMkLst>
        <pc:spChg chg="mod">
          <ac:chgData name="DU Angelo" userId="8b72b4b1065ef00f" providerId="LiveId" clId="{2A3BADEC-1178-4293-90F1-2584FE221657}" dt="2020-11-30T18:19:32.129" v="841"/>
          <ac:spMkLst>
            <pc:docMk/>
            <pc:sldMk cId="1417103596" sldId="385"/>
            <ac:spMk id="3" creationId="{731D747E-D675-47E5-B7D4-5FB508149A3B}"/>
          </ac:spMkLst>
        </pc:spChg>
        <pc:spChg chg="del">
          <ac:chgData name="DU Angelo" userId="8b72b4b1065ef00f" providerId="LiveId" clId="{2A3BADEC-1178-4293-90F1-2584FE221657}" dt="2020-12-01T13:20:48.333" v="2610" actId="478"/>
          <ac:spMkLst>
            <pc:docMk/>
            <pc:sldMk cId="1417103596" sldId="385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3:21:08.814" v="2617" actId="1076"/>
          <ac:picMkLst>
            <pc:docMk/>
            <pc:sldMk cId="1417103596" sldId="385"/>
            <ac:picMk id="6" creationId="{B46BADDE-A0BC-48CA-B7D1-56AFCED1754D}"/>
          </ac:picMkLst>
        </pc:picChg>
      </pc:sldChg>
      <pc:sldChg chg="modSp add ord">
        <pc:chgData name="DU Angelo" userId="8b72b4b1065ef00f" providerId="LiveId" clId="{2A3BADEC-1178-4293-90F1-2584FE221657}" dt="2020-12-01T12:17:53.978" v="2037" actId="404"/>
        <pc:sldMkLst>
          <pc:docMk/>
          <pc:sldMk cId="1787329543" sldId="386"/>
        </pc:sldMkLst>
        <pc:spChg chg="mod">
          <ac:chgData name="DU Angelo" userId="8b72b4b1065ef00f" providerId="LiveId" clId="{2A3BADEC-1178-4293-90F1-2584FE221657}" dt="2020-12-01T12:17:53.978" v="2037" actId="404"/>
          <ac:spMkLst>
            <pc:docMk/>
            <pc:sldMk cId="1787329543" sldId="386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17:31.777" v="2034" actId="1076"/>
          <ac:spMkLst>
            <pc:docMk/>
            <pc:sldMk cId="1787329543" sldId="386"/>
            <ac:spMk id="4" creationId="{49BB5A28-16CB-4476-B601-334F01E23798}"/>
          </ac:spMkLst>
        </pc:spChg>
      </pc:sldChg>
      <pc:sldChg chg="modSp add ord">
        <pc:chgData name="DU Angelo" userId="8b72b4b1065ef00f" providerId="LiveId" clId="{2A3BADEC-1178-4293-90F1-2584FE221657}" dt="2020-12-01T12:27:07.874" v="2131" actId="20577"/>
        <pc:sldMkLst>
          <pc:docMk/>
          <pc:sldMk cId="1487411830" sldId="387"/>
        </pc:sldMkLst>
        <pc:spChg chg="mod">
          <ac:chgData name="DU Angelo" userId="8b72b4b1065ef00f" providerId="LiveId" clId="{2A3BADEC-1178-4293-90F1-2584FE221657}" dt="2020-12-01T12:26:54.633" v="2128" actId="1076"/>
          <ac:spMkLst>
            <pc:docMk/>
            <pc:sldMk cId="1487411830" sldId="387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27:07.874" v="2131" actId="20577"/>
          <ac:spMkLst>
            <pc:docMk/>
            <pc:sldMk cId="1487411830" sldId="38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2A3BADEC-1178-4293-90F1-2584FE221657}" dt="2020-12-01T12:28:45.506" v="2147" actId="1076"/>
        <pc:sldMkLst>
          <pc:docMk/>
          <pc:sldMk cId="3973272996" sldId="388"/>
        </pc:sldMkLst>
        <pc:spChg chg="mod">
          <ac:chgData name="DU Angelo" userId="8b72b4b1065ef00f" providerId="LiveId" clId="{2A3BADEC-1178-4293-90F1-2584FE221657}" dt="2020-12-01T12:28:45.506" v="2147" actId="1076"/>
          <ac:spMkLst>
            <pc:docMk/>
            <pc:sldMk cId="3973272996" sldId="388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28:28.237" v="2143" actId="255"/>
          <ac:spMkLst>
            <pc:docMk/>
            <pc:sldMk cId="3973272996" sldId="388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2:28:31.541" v="2144" actId="1076"/>
          <ac:picMkLst>
            <pc:docMk/>
            <pc:sldMk cId="3973272996" sldId="388"/>
            <ac:picMk id="6" creationId="{25BCBC5B-4C63-4A1D-9798-C30ACAF5E9B0}"/>
          </ac:picMkLst>
        </pc:picChg>
      </pc:sldChg>
      <pc:sldChg chg="addSp delSp modSp add ord">
        <pc:chgData name="DU Angelo" userId="8b72b4b1065ef00f" providerId="LiveId" clId="{2A3BADEC-1178-4293-90F1-2584FE221657}" dt="2020-12-01T12:32:13.991" v="2199" actId="1076"/>
        <pc:sldMkLst>
          <pc:docMk/>
          <pc:sldMk cId="569391555" sldId="389"/>
        </pc:sldMkLst>
        <pc:spChg chg="mod">
          <ac:chgData name="DU Angelo" userId="8b72b4b1065ef00f" providerId="LiveId" clId="{2A3BADEC-1178-4293-90F1-2584FE221657}" dt="2020-11-30T18:27:04.851" v="1044" actId="403"/>
          <ac:spMkLst>
            <pc:docMk/>
            <pc:sldMk cId="569391555" sldId="389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32:13.991" v="2199" actId="1076"/>
          <ac:spMkLst>
            <pc:docMk/>
            <pc:sldMk cId="569391555" sldId="389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8:27:07.080" v="1045" actId="478"/>
          <ac:picMkLst>
            <pc:docMk/>
            <pc:sldMk cId="569391555" sldId="389"/>
            <ac:picMk id="6" creationId="{25BCBC5B-4C63-4A1D-9798-C30ACAF5E9B0}"/>
          </ac:picMkLst>
        </pc:picChg>
        <pc:picChg chg="add mod modCrop">
          <ac:chgData name="DU Angelo" userId="8b72b4b1065ef00f" providerId="LiveId" clId="{2A3BADEC-1178-4293-90F1-2584FE221657}" dt="2020-12-01T12:32:11.312" v="2198" actId="1076"/>
          <ac:picMkLst>
            <pc:docMk/>
            <pc:sldMk cId="569391555" sldId="389"/>
            <ac:picMk id="7" creationId="{5B681D7B-AF64-4835-9485-432E79F12D85}"/>
          </ac:picMkLst>
        </pc:picChg>
      </pc:sldChg>
      <pc:sldChg chg="addSp delSp modSp add">
        <pc:chgData name="DU Angelo" userId="8b72b4b1065ef00f" providerId="LiveId" clId="{2A3BADEC-1178-4293-90F1-2584FE221657}" dt="2020-12-01T12:30:20.486" v="2170" actId="1076"/>
        <pc:sldMkLst>
          <pc:docMk/>
          <pc:sldMk cId="3019911680" sldId="390"/>
        </pc:sldMkLst>
        <pc:spChg chg="mod">
          <ac:chgData name="DU Angelo" userId="8b72b4b1065ef00f" providerId="LiveId" clId="{2A3BADEC-1178-4293-90F1-2584FE221657}" dt="2020-12-01T12:30:20.486" v="2170" actId="1076"/>
          <ac:spMkLst>
            <pc:docMk/>
            <pc:sldMk cId="3019911680" sldId="390"/>
            <ac:spMk id="4" creationId="{49BB5A28-16CB-4476-B601-334F01E23798}"/>
          </ac:spMkLst>
        </pc:spChg>
        <pc:picChg chg="add mod modCrop">
          <ac:chgData name="DU Angelo" userId="8b72b4b1065ef00f" providerId="LiveId" clId="{2A3BADEC-1178-4293-90F1-2584FE221657}" dt="2020-12-01T12:30:17.733" v="2169" actId="1076"/>
          <ac:picMkLst>
            <pc:docMk/>
            <pc:sldMk cId="3019911680" sldId="390"/>
            <ac:picMk id="6" creationId="{A0D2131D-1F7B-4E17-ABC5-F8B35B9ECF87}"/>
          </ac:picMkLst>
        </pc:picChg>
        <pc:picChg chg="del">
          <ac:chgData name="DU Angelo" userId="8b72b4b1065ef00f" providerId="LiveId" clId="{2A3BADEC-1178-4293-90F1-2584FE221657}" dt="2020-11-30T18:28:31.104" v="1058" actId="478"/>
          <ac:picMkLst>
            <pc:docMk/>
            <pc:sldMk cId="3019911680" sldId="390"/>
            <ac:picMk id="7" creationId="{5B681D7B-AF64-4835-9485-432E79F12D85}"/>
          </ac:picMkLst>
        </pc:picChg>
      </pc:sldChg>
      <pc:sldChg chg="delSp modSp add">
        <pc:chgData name="DU Angelo" userId="8b72b4b1065ef00f" providerId="LiveId" clId="{2A3BADEC-1178-4293-90F1-2584FE221657}" dt="2020-11-30T18:30:23.062" v="1079" actId="1076"/>
        <pc:sldMkLst>
          <pc:docMk/>
          <pc:sldMk cId="120962367" sldId="391"/>
        </pc:sldMkLst>
        <pc:spChg chg="del">
          <ac:chgData name="DU Angelo" userId="8b72b4b1065ef00f" providerId="LiveId" clId="{2A3BADEC-1178-4293-90F1-2584FE221657}" dt="2020-11-30T18:29:43.197" v="1068" actId="478"/>
          <ac:spMkLst>
            <pc:docMk/>
            <pc:sldMk cId="120962367" sldId="391"/>
            <ac:spMk id="4" creationId="{49BB5A28-16CB-4476-B601-334F01E23798}"/>
          </ac:spMkLst>
        </pc:spChg>
        <pc:picChg chg="mod modCrop">
          <ac:chgData name="DU Angelo" userId="8b72b4b1065ef00f" providerId="LiveId" clId="{2A3BADEC-1178-4293-90F1-2584FE221657}" dt="2020-11-30T18:30:23.062" v="1079" actId="1076"/>
          <ac:picMkLst>
            <pc:docMk/>
            <pc:sldMk cId="120962367" sldId="391"/>
            <ac:picMk id="6" creationId="{A0D2131D-1F7B-4E17-ABC5-F8B35B9ECF87}"/>
          </ac:picMkLst>
        </pc:picChg>
      </pc:sldChg>
      <pc:sldChg chg="addSp delSp modSp add ord">
        <pc:chgData name="DU Angelo" userId="8b72b4b1065ef00f" providerId="LiveId" clId="{2A3BADEC-1178-4293-90F1-2584FE221657}" dt="2020-12-01T12:41:33.141" v="2261"/>
        <pc:sldMkLst>
          <pc:docMk/>
          <pc:sldMk cId="239067165" sldId="392"/>
        </pc:sldMkLst>
        <pc:spChg chg="mod">
          <ac:chgData name="DU Angelo" userId="8b72b4b1065ef00f" providerId="LiveId" clId="{2A3BADEC-1178-4293-90F1-2584FE221657}" dt="2020-11-30T18:31:08.112" v="1085" actId="403"/>
          <ac:spMkLst>
            <pc:docMk/>
            <pc:sldMk cId="239067165" sldId="39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1-30T18:32:32.957" v="1109" actId="403"/>
          <ac:spMkLst>
            <pc:docMk/>
            <pc:sldMk cId="239067165" sldId="392"/>
            <ac:spMk id="4" creationId="{49BB5A28-16CB-4476-B601-334F01E23798}"/>
          </ac:spMkLst>
        </pc:spChg>
        <pc:spChg chg="add del">
          <ac:chgData name="DU Angelo" userId="8b72b4b1065ef00f" providerId="LiveId" clId="{2A3BADEC-1178-4293-90F1-2584FE221657}" dt="2020-12-01T12:41:33.141" v="2261"/>
          <ac:spMkLst>
            <pc:docMk/>
            <pc:sldMk cId="239067165" sldId="392"/>
            <ac:spMk id="5" creationId="{8D50BC7A-A351-4FF0-B130-DB4BD3E84A03}"/>
          </ac:spMkLst>
        </pc:spChg>
        <pc:picChg chg="del">
          <ac:chgData name="DU Angelo" userId="8b72b4b1065ef00f" providerId="LiveId" clId="{2A3BADEC-1178-4293-90F1-2584FE221657}" dt="2020-11-30T18:31:28.304" v="1093" actId="478"/>
          <ac:picMkLst>
            <pc:docMk/>
            <pc:sldMk cId="239067165" sldId="392"/>
            <ac:picMk id="6" creationId="{A0D2131D-1F7B-4E17-ABC5-F8B35B9ECF87}"/>
          </ac:picMkLst>
        </pc:picChg>
        <pc:picChg chg="add mod">
          <ac:chgData name="DU Angelo" userId="8b72b4b1065ef00f" providerId="LiveId" clId="{2A3BADEC-1178-4293-90F1-2584FE221657}" dt="2020-11-30T18:32:35.394" v="1110" actId="14100"/>
          <ac:picMkLst>
            <pc:docMk/>
            <pc:sldMk cId="239067165" sldId="392"/>
            <ac:picMk id="7" creationId="{380D56A8-B91B-4389-BF54-AA8D1EB031E4}"/>
          </ac:picMkLst>
        </pc:picChg>
      </pc:sldChg>
      <pc:sldChg chg="addSp delSp modSp add">
        <pc:chgData name="DU Angelo" userId="8b72b4b1065ef00f" providerId="LiveId" clId="{2A3BADEC-1178-4293-90F1-2584FE221657}" dt="2020-12-01T12:32:39.738" v="2205" actId="1076"/>
        <pc:sldMkLst>
          <pc:docMk/>
          <pc:sldMk cId="3268792467" sldId="393"/>
        </pc:sldMkLst>
        <pc:spChg chg="mod">
          <ac:chgData name="DU Angelo" userId="8b72b4b1065ef00f" providerId="LiveId" clId="{2A3BADEC-1178-4293-90F1-2584FE221657}" dt="2020-11-30T18:32:55.353" v="1113" actId="404"/>
          <ac:spMkLst>
            <pc:docMk/>
            <pc:sldMk cId="3268792467" sldId="393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32:39.738" v="2205" actId="1076"/>
          <ac:spMkLst>
            <pc:docMk/>
            <pc:sldMk cId="3268792467" sldId="393"/>
            <ac:spMk id="4" creationId="{49BB5A28-16CB-4476-B601-334F01E23798}"/>
          </ac:spMkLst>
        </pc:spChg>
        <pc:picChg chg="add mod">
          <ac:chgData name="DU Angelo" userId="8b72b4b1065ef00f" providerId="LiveId" clId="{2A3BADEC-1178-4293-90F1-2584FE221657}" dt="2020-12-01T12:32:34.886" v="2204" actId="1076"/>
          <ac:picMkLst>
            <pc:docMk/>
            <pc:sldMk cId="3268792467" sldId="393"/>
            <ac:picMk id="6" creationId="{7AB8A05C-E368-43CC-BD7B-29CF513DCE50}"/>
          </ac:picMkLst>
        </pc:picChg>
        <pc:picChg chg="del">
          <ac:chgData name="DU Angelo" userId="8b72b4b1065ef00f" providerId="LiveId" clId="{2A3BADEC-1178-4293-90F1-2584FE221657}" dt="2020-11-30T18:32:58.939" v="1114" actId="478"/>
          <ac:picMkLst>
            <pc:docMk/>
            <pc:sldMk cId="3268792467" sldId="393"/>
            <ac:picMk id="7" creationId="{380D56A8-B91B-4389-BF54-AA8D1EB031E4}"/>
          </ac:picMkLst>
        </pc:picChg>
      </pc:sldChg>
      <pc:sldChg chg="delSp modSp add">
        <pc:chgData name="DU Angelo" userId="8b72b4b1065ef00f" providerId="LiveId" clId="{2A3BADEC-1178-4293-90F1-2584FE221657}" dt="2020-12-01T12:34:48.329" v="2235" actId="403"/>
        <pc:sldMkLst>
          <pc:docMk/>
          <pc:sldMk cId="3628154892" sldId="394"/>
        </pc:sldMkLst>
        <pc:spChg chg="mod">
          <ac:chgData name="DU Angelo" userId="8b72b4b1065ef00f" providerId="LiveId" clId="{2A3BADEC-1178-4293-90F1-2584FE221657}" dt="2020-12-01T12:34:48.329" v="2235" actId="403"/>
          <ac:spMkLst>
            <pc:docMk/>
            <pc:sldMk cId="3628154892" sldId="394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34:44.581" v="2232" actId="1076"/>
          <ac:spMkLst>
            <pc:docMk/>
            <pc:sldMk cId="3628154892" sldId="394"/>
            <ac:spMk id="4" creationId="{49BB5A28-16CB-4476-B601-334F01E23798}"/>
          </ac:spMkLst>
        </pc:spChg>
        <pc:picChg chg="del">
          <ac:chgData name="DU Angelo" userId="8b72b4b1065ef00f" providerId="LiveId" clId="{2A3BADEC-1178-4293-90F1-2584FE221657}" dt="2020-11-30T18:34:31.469" v="1129" actId="478"/>
          <ac:picMkLst>
            <pc:docMk/>
            <pc:sldMk cId="3628154892" sldId="394"/>
            <ac:picMk id="6" creationId="{7AB8A05C-E368-43CC-BD7B-29CF513DCE50}"/>
          </ac:picMkLst>
        </pc:picChg>
      </pc:sldChg>
      <pc:sldChg chg="addSp delSp modSp add ord">
        <pc:chgData name="DU Angelo" userId="8b72b4b1065ef00f" providerId="LiveId" clId="{2A3BADEC-1178-4293-90F1-2584FE221657}" dt="2020-12-01T12:53:11.415" v="2341" actId="113"/>
        <pc:sldMkLst>
          <pc:docMk/>
          <pc:sldMk cId="2034243631" sldId="395"/>
        </pc:sldMkLst>
        <pc:spChg chg="mod">
          <ac:chgData name="DU Angelo" userId="8b72b4b1065ef00f" providerId="LiveId" clId="{2A3BADEC-1178-4293-90F1-2584FE221657}" dt="2020-12-01T12:53:04.537" v="2340" actId="1076"/>
          <ac:spMkLst>
            <pc:docMk/>
            <pc:sldMk cId="2034243631" sldId="395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53:11.415" v="2341" actId="113"/>
          <ac:spMkLst>
            <pc:docMk/>
            <pc:sldMk cId="2034243631" sldId="395"/>
            <ac:spMk id="4" creationId="{49BB5A28-16CB-4476-B601-334F01E23798}"/>
          </ac:spMkLst>
        </pc:spChg>
        <pc:grpChg chg="add mod">
          <ac:chgData name="DU Angelo" userId="8b72b4b1065ef00f" providerId="LiveId" clId="{2A3BADEC-1178-4293-90F1-2584FE221657}" dt="2020-12-01T12:52:42.960" v="2335" actId="1076"/>
          <ac:grpSpMkLst>
            <pc:docMk/>
            <pc:sldMk cId="2034243631" sldId="395"/>
            <ac:grpSpMk id="8" creationId="{4C785CCD-1F28-40D7-B4AA-48EBEEBAA0A3}"/>
          </ac:grpSpMkLst>
        </pc:grpChg>
        <pc:picChg chg="add del mod modCrop">
          <ac:chgData name="DU Angelo" userId="8b72b4b1065ef00f" providerId="LiveId" clId="{2A3BADEC-1178-4293-90F1-2584FE221657}" dt="2020-12-01T12:46:25.876" v="2303" actId="478"/>
          <ac:picMkLst>
            <pc:docMk/>
            <pc:sldMk cId="2034243631" sldId="395"/>
            <ac:picMk id="6" creationId="{57D2C541-394F-4B47-AB68-5335D8E01929}"/>
          </ac:picMkLst>
        </pc:picChg>
        <pc:picChg chg="add mod modCrop">
          <ac:chgData name="DU Angelo" userId="8b72b4b1065ef00f" providerId="LiveId" clId="{2A3BADEC-1178-4293-90F1-2584FE221657}" dt="2020-12-01T12:52:40.649" v="2334" actId="164"/>
          <ac:picMkLst>
            <pc:docMk/>
            <pc:sldMk cId="2034243631" sldId="395"/>
            <ac:picMk id="7" creationId="{2592B017-2145-40F4-8E55-D3FBDC2CA00E}"/>
          </ac:picMkLst>
        </pc:picChg>
      </pc:sldChg>
      <pc:sldChg chg="addSp delSp modSp add ord">
        <pc:chgData name="DU Angelo" userId="8b72b4b1065ef00f" providerId="LiveId" clId="{2A3BADEC-1178-4293-90F1-2584FE221657}" dt="2020-11-30T18:43:39.111" v="1357"/>
        <pc:sldMkLst>
          <pc:docMk/>
          <pc:sldMk cId="1619288415" sldId="396"/>
        </pc:sldMkLst>
        <pc:spChg chg="mod">
          <ac:chgData name="DU Angelo" userId="8b72b4b1065ef00f" providerId="LiveId" clId="{2A3BADEC-1178-4293-90F1-2584FE221657}" dt="2020-11-30T18:38:17.530" v="1212" actId="404"/>
          <ac:spMkLst>
            <pc:docMk/>
            <pc:sldMk cId="1619288415" sldId="396"/>
            <ac:spMk id="3" creationId="{731D747E-D675-47E5-B7D4-5FB508149A3B}"/>
          </ac:spMkLst>
        </pc:spChg>
        <pc:spChg chg="add del mod">
          <ac:chgData name="DU Angelo" userId="8b72b4b1065ef00f" providerId="LiveId" clId="{2A3BADEC-1178-4293-90F1-2584FE221657}" dt="2020-11-30T18:43:39.111" v="1357"/>
          <ac:spMkLst>
            <pc:docMk/>
            <pc:sldMk cId="1619288415" sldId="396"/>
            <ac:spMk id="4" creationId="{49BB5A28-16CB-4476-B601-334F01E23798}"/>
          </ac:spMkLst>
        </pc:spChg>
      </pc:sldChg>
      <pc:sldChg chg="delSp modSp add del">
        <pc:chgData name="DU Angelo" userId="8b72b4b1065ef00f" providerId="LiveId" clId="{2A3BADEC-1178-4293-90F1-2584FE221657}" dt="2020-12-01T13:02:34.553" v="2449" actId="2696"/>
        <pc:sldMkLst>
          <pc:docMk/>
          <pc:sldMk cId="2178182524" sldId="397"/>
        </pc:sldMkLst>
        <pc:spChg chg="mod">
          <ac:chgData name="DU Angelo" userId="8b72b4b1065ef00f" providerId="LiveId" clId="{2A3BADEC-1178-4293-90F1-2584FE221657}" dt="2020-11-30T18:42:13.734" v="1342" actId="20577"/>
          <ac:spMkLst>
            <pc:docMk/>
            <pc:sldMk cId="2178182524" sldId="397"/>
            <ac:spMk id="3" creationId="{731D747E-D675-47E5-B7D4-5FB508149A3B}"/>
          </ac:spMkLst>
        </pc:spChg>
        <pc:spChg chg="del mod">
          <ac:chgData name="DU Angelo" userId="8b72b4b1065ef00f" providerId="LiveId" clId="{2A3BADEC-1178-4293-90F1-2584FE221657}" dt="2020-11-30T18:42:19.948" v="1345"/>
          <ac:spMkLst>
            <pc:docMk/>
            <pc:sldMk cId="2178182524" sldId="397"/>
            <ac:spMk id="4" creationId="{49BB5A28-16CB-4476-B601-334F01E23798}"/>
          </ac:spMkLst>
        </pc:spChg>
      </pc:sldChg>
      <pc:sldChg chg="add del">
        <pc:chgData name="DU Angelo" userId="8b72b4b1065ef00f" providerId="LiveId" clId="{2A3BADEC-1178-4293-90F1-2584FE221657}" dt="2020-12-01T13:02:35.531" v="2450" actId="2696"/>
        <pc:sldMkLst>
          <pc:docMk/>
          <pc:sldMk cId="3224488499" sldId="398"/>
        </pc:sldMkLst>
      </pc:sldChg>
      <pc:sldChg chg="add del">
        <pc:chgData name="DU Angelo" userId="8b72b4b1065ef00f" providerId="LiveId" clId="{2A3BADEC-1178-4293-90F1-2584FE221657}" dt="2020-12-01T13:02:38.158" v="2451" actId="2696"/>
        <pc:sldMkLst>
          <pc:docMk/>
          <pc:sldMk cId="1468385682" sldId="399"/>
        </pc:sldMkLst>
      </pc:sldChg>
      <pc:sldChg chg="addSp modSp add ord">
        <pc:chgData name="DU Angelo" userId="8b72b4b1065ef00f" providerId="LiveId" clId="{2A3BADEC-1178-4293-90F1-2584FE221657}" dt="2020-12-01T13:00:16.655" v="2447" actId="255"/>
        <pc:sldMkLst>
          <pc:docMk/>
          <pc:sldMk cId="1440871103" sldId="400"/>
        </pc:sldMkLst>
        <pc:spChg chg="mod">
          <ac:chgData name="DU Angelo" userId="8b72b4b1065ef00f" providerId="LiveId" clId="{2A3BADEC-1178-4293-90F1-2584FE221657}" dt="2020-11-30T18:43:15.319" v="1353" actId="1076"/>
          <ac:spMkLst>
            <pc:docMk/>
            <pc:sldMk cId="1440871103" sldId="400"/>
            <ac:spMk id="3" creationId="{731D747E-D675-47E5-B7D4-5FB508149A3B}"/>
          </ac:spMkLst>
        </pc:spChg>
        <pc:spChg chg="add mod">
          <ac:chgData name="DU Angelo" userId="8b72b4b1065ef00f" providerId="LiveId" clId="{2A3BADEC-1178-4293-90F1-2584FE221657}" dt="2020-12-01T13:00:16.655" v="2447" actId="255"/>
          <ac:spMkLst>
            <pc:docMk/>
            <pc:sldMk cId="1440871103" sldId="400"/>
            <ac:spMk id="5" creationId="{755D4DFE-33D8-4EE7-81BA-579561BC22B7}"/>
          </ac:spMkLst>
        </pc:spChg>
        <pc:spChg chg="mod">
          <ac:chgData name="DU Angelo" userId="8b72b4b1065ef00f" providerId="LiveId" clId="{2A3BADEC-1178-4293-90F1-2584FE221657}" dt="2020-11-30T18:43:32.604" v="1355" actId="20577"/>
          <ac:spMkLst>
            <pc:docMk/>
            <pc:sldMk cId="1440871103" sldId="400"/>
            <ac:spMk id="16" creationId="{10E079D8-7E43-4863-900F-9AC4EA3991C6}"/>
          </ac:spMkLst>
        </pc:spChg>
      </pc:sldChg>
      <pc:sldChg chg="modSp add">
        <pc:chgData name="DU Angelo" userId="8b72b4b1065ef00f" providerId="LiveId" clId="{2A3BADEC-1178-4293-90F1-2584FE221657}" dt="2020-12-01T12:57:26.890" v="2416" actId="20577"/>
        <pc:sldMkLst>
          <pc:docMk/>
          <pc:sldMk cId="230538309" sldId="401"/>
        </pc:sldMkLst>
        <pc:spChg chg="mod">
          <ac:chgData name="DU Angelo" userId="8b72b4b1065ef00f" providerId="LiveId" clId="{2A3BADEC-1178-4293-90F1-2584FE221657}" dt="2020-12-01T12:55:33.659" v="2384" actId="1076"/>
          <ac:spMkLst>
            <pc:docMk/>
            <pc:sldMk cId="230538309" sldId="401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57:26.890" v="2416" actId="20577"/>
          <ac:spMkLst>
            <pc:docMk/>
            <pc:sldMk cId="230538309" sldId="401"/>
            <ac:spMk id="5" creationId="{755D4DFE-33D8-4EE7-81BA-579561BC22B7}"/>
          </ac:spMkLst>
        </pc:spChg>
      </pc:sldChg>
      <pc:sldChg chg="modSp add">
        <pc:chgData name="DU Angelo" userId="8b72b4b1065ef00f" providerId="LiveId" clId="{2A3BADEC-1178-4293-90F1-2584FE221657}" dt="2020-12-01T12:54:41.197" v="2371" actId="15"/>
        <pc:sldMkLst>
          <pc:docMk/>
          <pc:sldMk cId="2172095353" sldId="402"/>
        </pc:sldMkLst>
        <pc:spChg chg="mod">
          <ac:chgData name="DU Angelo" userId="8b72b4b1065ef00f" providerId="LiveId" clId="{2A3BADEC-1178-4293-90F1-2584FE221657}" dt="2020-12-01T12:54:23.506" v="2362" actId="1076"/>
          <ac:spMkLst>
            <pc:docMk/>
            <pc:sldMk cId="2172095353" sldId="402"/>
            <ac:spMk id="3" creationId="{731D747E-D675-47E5-B7D4-5FB508149A3B}"/>
          </ac:spMkLst>
        </pc:spChg>
        <pc:spChg chg="mod">
          <ac:chgData name="DU Angelo" userId="8b72b4b1065ef00f" providerId="LiveId" clId="{2A3BADEC-1178-4293-90F1-2584FE221657}" dt="2020-12-01T12:54:41.197" v="2371" actId="15"/>
          <ac:spMkLst>
            <pc:docMk/>
            <pc:sldMk cId="2172095353" sldId="402"/>
            <ac:spMk id="5" creationId="{755D4DFE-33D8-4EE7-81BA-579561BC22B7}"/>
          </ac:spMkLst>
        </pc:spChg>
      </pc:sldChg>
      <pc:sldChg chg="addSp delSp modSp add">
        <pc:chgData name="DU Angelo" userId="8b72b4b1065ef00f" providerId="LiveId" clId="{2A3BADEC-1178-4293-90F1-2584FE221657}" dt="2020-11-30T18:49:08.405" v="1451" actId="1076"/>
        <pc:sldMkLst>
          <pc:docMk/>
          <pc:sldMk cId="2513433590" sldId="403"/>
        </pc:sldMkLst>
        <pc:spChg chg="mod">
          <ac:chgData name="DU Angelo" userId="8b72b4b1065ef00f" providerId="LiveId" clId="{2A3BADEC-1178-4293-90F1-2584FE221657}" dt="2020-11-30T18:48:31.387" v="1438" actId="20577"/>
          <ac:spMkLst>
            <pc:docMk/>
            <pc:sldMk cId="2513433590" sldId="403"/>
            <ac:spMk id="3" creationId="{731D747E-D675-47E5-B7D4-5FB508149A3B}"/>
          </ac:spMkLst>
        </pc:spChg>
        <pc:spChg chg="del">
          <ac:chgData name="DU Angelo" userId="8b72b4b1065ef00f" providerId="LiveId" clId="{2A3BADEC-1178-4293-90F1-2584FE221657}" dt="2020-11-30T18:48:34.125" v="1439" actId="478"/>
          <ac:spMkLst>
            <pc:docMk/>
            <pc:sldMk cId="2513433590" sldId="403"/>
            <ac:spMk id="5" creationId="{755D4DFE-33D8-4EE7-81BA-579561BC22B7}"/>
          </ac:spMkLst>
        </pc:spChg>
        <pc:picChg chg="add mod modCrop">
          <ac:chgData name="DU Angelo" userId="8b72b4b1065ef00f" providerId="LiveId" clId="{2A3BADEC-1178-4293-90F1-2584FE221657}" dt="2020-11-30T18:49:08.405" v="1451" actId="1076"/>
          <ac:picMkLst>
            <pc:docMk/>
            <pc:sldMk cId="2513433590" sldId="403"/>
            <ac:picMk id="6" creationId="{870A1FBB-64D3-4554-ABE6-D8E85E9752DF}"/>
          </ac:picMkLst>
        </pc:picChg>
      </pc:sldChg>
      <pc:sldChg chg="addSp delSp modSp add">
        <pc:chgData name="DU Angelo" userId="8b72b4b1065ef00f" providerId="LiveId" clId="{2A3BADEC-1178-4293-90F1-2584FE221657}" dt="2020-12-01T13:22:34.254" v="2631" actId="1076"/>
        <pc:sldMkLst>
          <pc:docMk/>
          <pc:sldMk cId="2804743683" sldId="404"/>
        </pc:sldMkLst>
        <pc:spChg chg="mod">
          <ac:chgData name="DU Angelo" userId="8b72b4b1065ef00f" providerId="LiveId" clId="{2A3BADEC-1178-4293-90F1-2584FE221657}" dt="2020-11-30T18:49:18.023" v="1454" actId="20577"/>
          <ac:spMkLst>
            <pc:docMk/>
            <pc:sldMk cId="2804743683" sldId="404"/>
            <ac:spMk id="3" creationId="{731D747E-D675-47E5-B7D4-5FB508149A3B}"/>
          </ac:spMkLst>
        </pc:spChg>
        <pc:spChg chg="del">
          <ac:chgData name="DU Angelo" userId="8b72b4b1065ef00f" providerId="LiveId" clId="{2A3BADEC-1178-4293-90F1-2584FE221657}" dt="2020-11-30T18:49:20.817" v="1455" actId="478"/>
          <ac:spMkLst>
            <pc:docMk/>
            <pc:sldMk cId="2804743683" sldId="404"/>
            <ac:spMk id="5" creationId="{755D4DFE-33D8-4EE7-81BA-579561BC22B7}"/>
          </ac:spMkLst>
        </pc:spChg>
        <pc:picChg chg="add mod">
          <ac:chgData name="DU Angelo" userId="8b72b4b1065ef00f" providerId="LiveId" clId="{2A3BADEC-1178-4293-90F1-2584FE221657}" dt="2020-12-01T13:22:34.254" v="2631" actId="1076"/>
          <ac:picMkLst>
            <pc:docMk/>
            <pc:sldMk cId="2804743683" sldId="404"/>
            <ac:picMk id="5" creationId="{639960FB-84D2-43ED-AAF3-502781C210A9}"/>
          </ac:picMkLst>
        </pc:picChg>
      </pc:sldChg>
      <pc:sldChg chg="addSp modSp add">
        <pc:chgData name="DU Angelo" userId="8b72b4b1065ef00f" providerId="LiveId" clId="{2A3BADEC-1178-4293-90F1-2584FE221657}" dt="2020-11-30T18:50:52.460" v="1488" actId="14100"/>
        <pc:sldMkLst>
          <pc:docMk/>
          <pc:sldMk cId="2899150670" sldId="405"/>
        </pc:sldMkLst>
        <pc:spChg chg="mod">
          <ac:chgData name="DU Angelo" userId="8b72b4b1065ef00f" providerId="LiveId" clId="{2A3BADEC-1178-4293-90F1-2584FE221657}" dt="2020-11-30T18:49:40.208" v="1459" actId="403"/>
          <ac:spMkLst>
            <pc:docMk/>
            <pc:sldMk cId="2899150670" sldId="405"/>
            <ac:spMk id="3" creationId="{731D747E-D675-47E5-B7D4-5FB508149A3B}"/>
          </ac:spMkLst>
        </pc:spChg>
        <pc:spChg chg="add mod">
          <ac:chgData name="DU Angelo" userId="8b72b4b1065ef00f" providerId="LiveId" clId="{2A3BADEC-1178-4293-90F1-2584FE221657}" dt="2020-11-30T18:50:52.460" v="1488" actId="14100"/>
          <ac:spMkLst>
            <pc:docMk/>
            <pc:sldMk cId="2899150670" sldId="405"/>
            <ac:spMk id="5" creationId="{06D2EAA8-B8E3-4125-9522-DD474459AAEB}"/>
          </ac:spMkLst>
        </pc:spChg>
      </pc:sldChg>
      <pc:sldChg chg="addSp delSp modSp add setBg">
        <pc:chgData name="DU Angelo" userId="8b72b4b1065ef00f" providerId="LiveId" clId="{2A3BADEC-1178-4293-90F1-2584FE221657}" dt="2020-12-01T13:07:23.900" v="2495" actId="1076"/>
        <pc:sldMkLst>
          <pc:docMk/>
          <pc:sldMk cId="894606917" sldId="446"/>
        </pc:sldMkLst>
        <pc:spChg chg="mod">
          <ac:chgData name="DU Angelo" userId="8b72b4b1065ef00f" providerId="LiveId" clId="{2A3BADEC-1178-4293-90F1-2584FE221657}" dt="2020-12-01T13:07:20.142" v="2494" actId="1076"/>
          <ac:spMkLst>
            <pc:docMk/>
            <pc:sldMk cId="894606917" sldId="446"/>
            <ac:spMk id="5" creationId="{84893080-5A47-4389-9BAC-88DD2BDA7C65}"/>
          </ac:spMkLst>
        </pc:spChg>
        <pc:spChg chg="mod">
          <ac:chgData name="DU Angelo" userId="8b72b4b1065ef00f" providerId="LiveId" clId="{2A3BADEC-1178-4293-90F1-2584FE221657}" dt="2020-12-01T13:07:23.900" v="2495" actId="1076"/>
          <ac:spMkLst>
            <pc:docMk/>
            <pc:sldMk cId="894606917" sldId="446"/>
            <ac:spMk id="6" creationId="{FACAE81B-C014-4AA4-BFE9-BEEEF1EBC107}"/>
          </ac:spMkLst>
        </pc:spChg>
        <pc:spChg chg="mod">
          <ac:chgData name="DU Angelo" userId="8b72b4b1065ef00f" providerId="LiveId" clId="{2A3BADEC-1178-4293-90F1-2584FE221657}" dt="2020-12-01T13:07:20.142" v="2494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DU Angelo" userId="8b72b4b1065ef00f" providerId="LiveId" clId="{2A3BADEC-1178-4293-90F1-2584FE221657}" dt="2020-12-01T13:04:27.049" v="2460" actId="478"/>
          <ac:spMkLst>
            <pc:docMk/>
            <pc:sldMk cId="894606917" sldId="446"/>
            <ac:spMk id="9" creationId="{1343F18C-A4E1-4FC8-B5D5-7C1FD101533A}"/>
          </ac:spMkLst>
        </pc:spChg>
        <pc:picChg chg="add mod">
          <ac:chgData name="DU Angelo" userId="8b72b4b1065ef00f" providerId="LiveId" clId="{2A3BADEC-1178-4293-90F1-2584FE221657}" dt="2020-12-01T13:07:20.142" v="2494" actId="1076"/>
          <ac:picMkLst>
            <pc:docMk/>
            <pc:sldMk cId="894606917" sldId="446"/>
            <ac:picMk id="4" creationId="{F1AAE736-7822-4FCF-B3B1-76CDC9A7576E}"/>
          </ac:picMkLst>
        </pc:picChg>
        <pc:picChg chg="add mod">
          <ac:chgData name="DU Angelo" userId="8b72b4b1065ef00f" providerId="LiveId" clId="{2A3BADEC-1178-4293-90F1-2584FE221657}" dt="2020-12-01T13:07:20.142" v="2494" actId="1076"/>
          <ac:picMkLst>
            <pc:docMk/>
            <pc:sldMk cId="894606917" sldId="446"/>
            <ac:picMk id="10" creationId="{8F08D5BC-EEC1-4CC3-9673-7FDD6654C8FF}"/>
          </ac:picMkLst>
        </pc:picChg>
        <pc:picChg chg="add mod">
          <ac:chgData name="DU Angelo" userId="8b72b4b1065ef00f" providerId="LiveId" clId="{2A3BADEC-1178-4293-90F1-2584FE221657}" dt="2020-12-01T13:07:20.142" v="2494" actId="1076"/>
          <ac:picMkLst>
            <pc:docMk/>
            <pc:sldMk cId="894606917" sldId="446"/>
            <ac:picMk id="12" creationId="{CAF6BE97-7238-4268-8EC8-129E1748E981}"/>
          </ac:picMkLst>
        </pc:picChg>
        <pc:picChg chg="del">
          <ac:chgData name="DU Angelo" userId="8b72b4b1065ef00f" providerId="LiveId" clId="{2A3BADEC-1178-4293-90F1-2584FE221657}" dt="2020-12-01T13:03:45.426" v="2455" actId="478"/>
          <ac:picMkLst>
            <pc:docMk/>
            <pc:sldMk cId="894606917" sldId="446"/>
            <ac:picMk id="13" creationId="{0C729CF0-F7A0-4AB9-B827-89C13EF1E143}"/>
          </ac:picMkLst>
        </pc:picChg>
        <pc:picChg chg="del">
          <ac:chgData name="DU Angelo" userId="8b72b4b1065ef00f" providerId="LiveId" clId="{2A3BADEC-1178-4293-90F1-2584FE221657}" dt="2020-12-01T13:03:47.006" v="2456" actId="478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DU Angelo" userId="8b72b4b1065ef00f" providerId="LiveId" clId="{2A3BADEC-1178-4293-90F1-2584FE221657}" dt="2020-12-01T13:11:55.055" v="2559" actId="1076"/>
        <pc:sldMkLst>
          <pc:docMk/>
          <pc:sldMk cId="114719254" sldId="447"/>
        </pc:sldMkLst>
        <pc:spChg chg="mod">
          <ac:chgData name="DU Angelo" userId="8b72b4b1065ef00f" providerId="LiveId" clId="{2A3BADEC-1178-4293-90F1-2584FE221657}" dt="2020-12-01T13:08:02.725" v="2499"/>
          <ac:spMkLst>
            <pc:docMk/>
            <pc:sldMk cId="114719254" sldId="447"/>
            <ac:spMk id="5" creationId="{84893080-5A47-4389-9BAC-88DD2BDA7C65}"/>
          </ac:spMkLst>
        </pc:spChg>
        <pc:spChg chg="mod">
          <ac:chgData name="DU Angelo" userId="8b72b4b1065ef00f" providerId="LiveId" clId="{2A3BADEC-1178-4293-90F1-2584FE221657}" dt="2020-12-01T13:09:52.406" v="2531" actId="1076"/>
          <ac:spMkLst>
            <pc:docMk/>
            <pc:sldMk cId="114719254" sldId="447"/>
            <ac:spMk id="8" creationId="{A4AEBC82-0B3F-486C-A7C7-3A95385715A5}"/>
          </ac:spMkLst>
        </pc:spChg>
        <pc:spChg chg="add mod">
          <ac:chgData name="DU Angelo" userId="8b72b4b1065ef00f" providerId="LiveId" clId="{2A3BADEC-1178-4293-90F1-2584FE221657}" dt="2020-12-01T13:11:55.055" v="2559" actId="1076"/>
          <ac:spMkLst>
            <pc:docMk/>
            <pc:sldMk cId="114719254" sldId="447"/>
            <ac:spMk id="9" creationId="{3275D489-42DF-4B6B-9956-6D5E384BBB9E}"/>
          </ac:spMkLst>
        </pc:spChg>
        <pc:picChg chg="del">
          <ac:chgData name="DU Angelo" userId="8b72b4b1065ef00f" providerId="LiveId" clId="{2A3BADEC-1178-4293-90F1-2584FE221657}" dt="2020-12-01T13:08:27.753" v="2502" actId="478"/>
          <ac:picMkLst>
            <pc:docMk/>
            <pc:sldMk cId="114719254" sldId="447"/>
            <ac:picMk id="4" creationId="{F1AAE736-7822-4FCF-B3B1-76CDC9A7576E}"/>
          </ac:picMkLst>
        </pc:picChg>
        <pc:picChg chg="add mod">
          <ac:chgData name="DU Angelo" userId="8b72b4b1065ef00f" providerId="LiveId" clId="{2A3BADEC-1178-4293-90F1-2584FE221657}" dt="2020-12-01T13:10:11.793" v="2534" actId="14100"/>
          <ac:picMkLst>
            <pc:docMk/>
            <pc:sldMk cId="114719254" sldId="447"/>
            <ac:picMk id="7" creationId="{ABCA977D-8792-4610-96E5-0C1B88FF28A2}"/>
          </ac:picMkLst>
        </pc:picChg>
        <pc:picChg chg="del">
          <ac:chgData name="DU Angelo" userId="8b72b4b1065ef00f" providerId="LiveId" clId="{2A3BADEC-1178-4293-90F1-2584FE221657}" dt="2020-12-01T13:08:32.164" v="2503" actId="478"/>
          <ac:picMkLst>
            <pc:docMk/>
            <pc:sldMk cId="114719254" sldId="447"/>
            <ac:picMk id="10" creationId="{8F08D5BC-EEC1-4CC3-9673-7FDD6654C8FF}"/>
          </ac:picMkLst>
        </pc:picChg>
        <pc:picChg chg="del">
          <ac:chgData name="DU Angelo" userId="8b72b4b1065ef00f" providerId="LiveId" clId="{2A3BADEC-1178-4293-90F1-2584FE221657}" dt="2020-12-01T13:08:32.164" v="2503" actId="478"/>
          <ac:picMkLst>
            <pc:docMk/>
            <pc:sldMk cId="114719254" sldId="447"/>
            <ac:picMk id="12" creationId="{CAF6BE97-7238-4268-8EC8-129E1748E981}"/>
          </ac:picMkLst>
        </pc:picChg>
        <pc:picChg chg="add mod">
          <ac:chgData name="DU Angelo" userId="8b72b4b1065ef00f" providerId="LiveId" clId="{2A3BADEC-1178-4293-90F1-2584FE221657}" dt="2020-12-01T13:10:15.109" v="2535" actId="14100"/>
          <ac:picMkLst>
            <pc:docMk/>
            <pc:sldMk cId="114719254" sldId="447"/>
            <ac:picMk id="13" creationId="{16E1D42F-1055-4354-B22F-BB3059E180F9}"/>
          </ac:picMkLst>
        </pc:picChg>
        <pc:picChg chg="add mod">
          <ac:chgData name="DU Angelo" userId="8b72b4b1065ef00f" providerId="LiveId" clId="{2A3BADEC-1178-4293-90F1-2584FE221657}" dt="2020-12-01T13:09:45.927" v="2529" actId="1076"/>
          <ac:picMkLst>
            <pc:docMk/>
            <pc:sldMk cId="114719254" sldId="447"/>
            <ac:picMk id="15" creationId="{6B862F2A-AE22-4DE8-8E63-12CDB758B8F3}"/>
          </ac:picMkLst>
        </pc:picChg>
      </pc:sldChg>
      <pc:sldChg chg="addSp delSp modSp add">
        <pc:chgData name="DU Angelo" userId="8b72b4b1065ef00f" providerId="LiveId" clId="{2A3BADEC-1178-4293-90F1-2584FE221657}" dt="2020-12-01T13:12:14.321" v="2561" actId="1076"/>
        <pc:sldMkLst>
          <pc:docMk/>
          <pc:sldMk cId="1968032489" sldId="448"/>
        </pc:sldMkLst>
        <pc:spChg chg="mod">
          <ac:chgData name="DU Angelo" userId="8b72b4b1065ef00f" providerId="LiveId" clId="{2A3BADEC-1178-4293-90F1-2584FE221657}" dt="2020-12-01T13:12:14.321" v="2561" actId="1076"/>
          <ac:spMkLst>
            <pc:docMk/>
            <pc:sldMk cId="1968032489" sldId="448"/>
            <ac:spMk id="5" creationId="{84893080-5A47-4389-9BAC-88DD2BDA7C65}"/>
          </ac:spMkLst>
        </pc:spChg>
        <pc:spChg chg="del">
          <ac:chgData name="DU Angelo" userId="8b72b4b1065ef00f" providerId="LiveId" clId="{2A3BADEC-1178-4293-90F1-2584FE221657}" dt="2020-12-01T13:10:53.154" v="2541" actId="478"/>
          <ac:spMkLst>
            <pc:docMk/>
            <pc:sldMk cId="1968032489" sldId="448"/>
            <ac:spMk id="8" creationId="{A4AEBC82-0B3F-486C-A7C7-3A95385715A5}"/>
          </ac:spMkLst>
        </pc:spChg>
        <pc:spChg chg="mod">
          <ac:chgData name="DU Angelo" userId="8b72b4b1065ef00f" providerId="LiveId" clId="{2A3BADEC-1178-4293-90F1-2584FE221657}" dt="2020-12-01T13:12:14.321" v="2561" actId="1076"/>
          <ac:spMkLst>
            <pc:docMk/>
            <pc:sldMk cId="1968032489" sldId="448"/>
            <ac:spMk id="9" creationId="{3275D489-42DF-4B6B-9956-6D5E384BBB9E}"/>
          </ac:spMkLst>
        </pc:spChg>
        <pc:picChg chg="add mod">
          <ac:chgData name="DU Angelo" userId="8b72b4b1065ef00f" providerId="LiveId" clId="{2A3BADEC-1178-4293-90F1-2584FE221657}" dt="2020-12-01T13:12:14.321" v="2561" actId="1076"/>
          <ac:picMkLst>
            <pc:docMk/>
            <pc:sldMk cId="1968032489" sldId="448"/>
            <ac:picMk id="4" creationId="{6B37FE87-B841-41FE-9084-FEBBECA582E5}"/>
          </ac:picMkLst>
        </pc:picChg>
        <pc:picChg chg="del">
          <ac:chgData name="DU Angelo" userId="8b72b4b1065ef00f" providerId="LiveId" clId="{2A3BADEC-1178-4293-90F1-2584FE221657}" dt="2020-12-01T13:10:47.977" v="2539" actId="478"/>
          <ac:picMkLst>
            <pc:docMk/>
            <pc:sldMk cId="1968032489" sldId="448"/>
            <ac:picMk id="7" creationId="{ABCA977D-8792-4610-96E5-0C1B88FF28A2}"/>
          </ac:picMkLst>
        </pc:picChg>
        <pc:picChg chg="add mod">
          <ac:chgData name="DU Angelo" userId="8b72b4b1065ef00f" providerId="LiveId" clId="{2A3BADEC-1178-4293-90F1-2584FE221657}" dt="2020-12-01T13:12:14.321" v="2561" actId="1076"/>
          <ac:picMkLst>
            <pc:docMk/>
            <pc:sldMk cId="1968032489" sldId="448"/>
            <ac:picMk id="11" creationId="{EAAD62EF-082A-4190-9CE1-5000447B8424}"/>
          </ac:picMkLst>
        </pc:picChg>
        <pc:picChg chg="del">
          <ac:chgData name="DU Angelo" userId="8b72b4b1065ef00f" providerId="LiveId" clId="{2A3BADEC-1178-4293-90F1-2584FE221657}" dt="2020-12-01T13:10:51.791" v="2540" actId="478"/>
          <ac:picMkLst>
            <pc:docMk/>
            <pc:sldMk cId="1968032489" sldId="448"/>
            <ac:picMk id="13" creationId="{16E1D42F-1055-4354-B22F-BB3059E180F9}"/>
          </ac:picMkLst>
        </pc:picChg>
        <pc:picChg chg="del">
          <ac:chgData name="DU Angelo" userId="8b72b4b1065ef00f" providerId="LiveId" clId="{2A3BADEC-1178-4293-90F1-2584FE221657}" dt="2020-12-01T13:10:53.651" v="2542" actId="478"/>
          <ac:picMkLst>
            <pc:docMk/>
            <pc:sldMk cId="1968032489" sldId="448"/>
            <ac:picMk id="15" creationId="{6B862F2A-AE22-4DE8-8E63-12CDB758B8F3}"/>
          </ac:picMkLst>
        </pc:picChg>
      </pc:sldChg>
      <pc:sldChg chg="add del">
        <pc:chgData name="DU Angelo" userId="8b72b4b1065ef00f" providerId="LiveId" clId="{2A3BADEC-1178-4293-90F1-2584FE221657}" dt="2020-12-01T13:10:25.840" v="2536" actId="2696"/>
        <pc:sldMkLst>
          <pc:docMk/>
          <pc:sldMk cId="3061868087" sldId="448"/>
        </pc:sldMkLst>
      </pc:sldChg>
      <pc:sldMasterChg chg="modSldLayout">
        <pc:chgData name="DU Angelo" userId="8b72b4b1065ef00f" providerId="LiveId" clId="{2A3BADEC-1178-4293-90F1-2584FE221657}" dt="2020-11-30T18:05:52.422" v="504"/>
        <pc:sldMasterMkLst>
          <pc:docMk/>
          <pc:sldMasterMk cId="2047576469" sldId="2147483653"/>
        </pc:sldMasterMkLst>
        <pc:sldLayoutChg chg="modSp">
          <pc:chgData name="DU Angelo" userId="8b72b4b1065ef00f" providerId="LiveId" clId="{2A3BADEC-1178-4293-90F1-2584FE221657}" dt="2020-11-30T18:05:52.422" v="504"/>
          <pc:sldLayoutMkLst>
            <pc:docMk/>
            <pc:sldMasterMk cId="2047576469" sldId="2147483653"/>
            <pc:sldLayoutMk cId="3440246329" sldId="2147483662"/>
          </pc:sldLayoutMkLst>
          <pc:spChg chg="mod">
            <ac:chgData name="DU Angelo" userId="8b72b4b1065ef00f" providerId="LiveId" clId="{2A3BADEC-1178-4293-90F1-2584FE221657}" dt="2020-11-30T18:05:52.422" v="504"/>
            <ac:spMkLst>
              <pc:docMk/>
              <pc:sldMasterMk cId="2047576469" sldId="2147483653"/>
              <pc:sldLayoutMk cId="3440246329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926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27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197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246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04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intuition,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</a:p>
          <a:p>
            <a:r>
              <a:rPr kumimoji="1" lang="en-US" altLang="zh-CN" dirty="0"/>
              <a:t>Slag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</a:t>
            </a:r>
          </a:p>
          <a:p>
            <a:r>
              <a:rPr kumimoji="1" lang="en-US" altLang="zh-CN" dirty="0"/>
              <a:t>Maximize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margin</a:t>
            </a:r>
          </a:p>
          <a:p>
            <a:r>
              <a:rPr kumimoji="1" lang="en-US" altLang="zh-CN" dirty="0"/>
              <a:t>Minimize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violation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Max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differentiable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735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intuition,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</a:p>
          <a:p>
            <a:r>
              <a:rPr kumimoji="1" lang="en-US" altLang="zh-CN" dirty="0"/>
              <a:t>Slag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</a:t>
            </a:r>
          </a:p>
          <a:p>
            <a:r>
              <a:rPr kumimoji="1" lang="en-US" altLang="zh-CN" dirty="0"/>
              <a:t>Maximize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margin</a:t>
            </a:r>
          </a:p>
          <a:p>
            <a:r>
              <a:rPr kumimoji="1" lang="en-US" altLang="zh-CN" dirty="0"/>
              <a:t>Minimize</a:t>
            </a:r>
            <a:r>
              <a:rPr kumimoji="1" lang="zh-CN" altLang="en-US" dirty="0"/>
              <a:t> </a:t>
            </a:r>
            <a:r>
              <a:rPr kumimoji="1" lang="en-US" altLang="zh-CN" dirty="0"/>
              <a:t>violation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Max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differentiable</a:t>
            </a:r>
            <a:r>
              <a:rPr kumimoji="1"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233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2845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58000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Large-margin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584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4039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528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575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SVM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Regularized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perceptron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068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26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10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967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08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98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080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4.1-4.3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0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402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112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79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9FF2B58-8887-1249-BC9A-37A01A0E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6"/>
            <a:ext cx="5350540" cy="90885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3316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75E40C-C5A0-4221-99B6-B735C4385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8" y="234285"/>
            <a:ext cx="2085517" cy="361787"/>
          </a:xfrm>
          <a:prstGeom prst="rect">
            <a:avLst/>
          </a:prstGeom>
        </p:spPr>
      </p:pic>
      <p:sp>
        <p:nvSpPr>
          <p:cNvPr id="7" name="灯片编号占位符 7">
            <a:extLst>
              <a:ext uri="{FF2B5EF4-FFF2-40B4-BE49-F238E27FC236}">
                <a16:creationId xmlns:a16="http://schemas.microsoft.com/office/drawing/2014/main" id="{2552B09C-74E7-4D2A-9B25-63A3E6B77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1" y="4767264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10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9FF2B58-8887-1249-BC9A-37A01A0E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273847"/>
            <a:ext cx="5350540" cy="90885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0537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3F003-054E-0444-90FF-E6739C5F1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0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6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62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008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2188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6499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6147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229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935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094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1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52" r:id="rId13"/>
    <p:sldLayoutId id="2147483681" r:id="rId14"/>
    <p:sldLayoutId id="2147483682" r:id="rId15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13.emf"/><Relationship Id="rId5" Type="http://schemas.openxmlformats.org/officeDocument/2006/relationships/image" Target="../media/image61.png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6.xml"/><Relationship Id="rId7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7.emf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6.emf"/><Relationship Id="rId4" Type="http://schemas.openxmlformats.org/officeDocument/2006/relationships/tags" Target="../tags/tag7.xml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.xml"/><Relationship Id="rId7" Type="http://schemas.openxmlformats.org/officeDocument/2006/relationships/image" Target="../media/image16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9.emf"/><Relationship Id="rId4" Type="http://schemas.openxmlformats.org/officeDocument/2006/relationships/tags" Target="../tags/tag11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17.xml"/><Relationship Id="rId7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48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tmp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tmp"/><Relationship Id="rId5" Type="http://schemas.openxmlformats.org/officeDocument/2006/relationships/image" Target="../media/image52.png"/><Relationship Id="rId4" Type="http://schemas.openxmlformats.org/officeDocument/2006/relationships/image" Target="../media/image50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21.xml"/><Relationship Id="rId18" Type="http://schemas.openxmlformats.org/officeDocument/2006/relationships/image" Target="../media/image66.emf"/><Relationship Id="rId26" Type="http://schemas.openxmlformats.org/officeDocument/2006/relationships/image" Target="../media/image71.emf"/><Relationship Id="rId3" Type="http://schemas.openxmlformats.org/officeDocument/2006/relationships/tags" Target="../tags/tag21.xml"/><Relationship Id="rId21" Type="http://schemas.openxmlformats.org/officeDocument/2006/relationships/image" Target="../media/image67.emf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5.emf"/><Relationship Id="rId25" Type="http://schemas.openxmlformats.org/officeDocument/2006/relationships/image" Target="../media/image71.png"/><Relationship Id="rId2" Type="http://schemas.openxmlformats.org/officeDocument/2006/relationships/tags" Target="../tags/tag20.xml"/><Relationship Id="rId16" Type="http://schemas.openxmlformats.org/officeDocument/2006/relationships/image" Target="../media/image64.emf"/><Relationship Id="rId20" Type="http://schemas.openxmlformats.org/officeDocument/2006/relationships/image" Target="../media/image70.png"/><Relationship Id="rId29" Type="http://schemas.openxmlformats.org/officeDocument/2006/relationships/image" Target="../media/image74.emf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70.emf"/><Relationship Id="rId5" Type="http://schemas.openxmlformats.org/officeDocument/2006/relationships/tags" Target="../tags/tag23.xml"/><Relationship Id="rId15" Type="http://schemas.openxmlformats.org/officeDocument/2006/relationships/image" Target="../media/image4.png"/><Relationship Id="rId23" Type="http://schemas.openxmlformats.org/officeDocument/2006/relationships/image" Target="../media/image69.emf"/><Relationship Id="rId28" Type="http://schemas.openxmlformats.org/officeDocument/2006/relationships/image" Target="../media/image73.emf"/><Relationship Id="rId10" Type="http://schemas.openxmlformats.org/officeDocument/2006/relationships/tags" Target="../tags/tag28.xml"/><Relationship Id="rId19" Type="http://schemas.openxmlformats.org/officeDocument/2006/relationships/image" Target="../media/image69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63.png"/><Relationship Id="rId22" Type="http://schemas.openxmlformats.org/officeDocument/2006/relationships/image" Target="../media/image68.emf"/><Relationship Id="rId27" Type="http://schemas.openxmlformats.org/officeDocument/2006/relationships/image" Target="../media/image7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1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image" Target="../media/image86.png"/><Relationship Id="rId4" Type="http://schemas.openxmlformats.org/officeDocument/2006/relationships/notesSlide" Target="../notesSlides/notesSlide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517791" y="903413"/>
            <a:ext cx="4079700" cy="263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583252" y="3470653"/>
            <a:ext cx="2366139" cy="73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i="1" dirty="0"/>
              <a:t>Westlake University</a:t>
            </a:r>
            <a:endParaRPr i="1" dirty="0"/>
          </a:p>
        </p:txBody>
      </p:sp>
      <p:sp>
        <p:nvSpPr>
          <p:cNvPr id="514" name="Google Shape;514;p27"/>
          <p:cNvSpPr/>
          <p:nvPr/>
        </p:nvSpPr>
        <p:spPr>
          <a:xfrm>
            <a:off x="5827393" y="2727836"/>
            <a:ext cx="2584559" cy="161898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5" name="Google Shape;515;p27"/>
          <p:cNvSpPr/>
          <p:nvPr/>
        </p:nvSpPr>
        <p:spPr>
          <a:xfrm>
            <a:off x="6036443" y="2901885"/>
            <a:ext cx="2166455" cy="93851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>
            <a:off x="6804347" y="3515875"/>
            <a:ext cx="125987" cy="13163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7" name="Google Shape;517;p27"/>
          <p:cNvSpPr/>
          <p:nvPr/>
        </p:nvSpPr>
        <p:spPr>
          <a:xfrm>
            <a:off x="6804347" y="3204514"/>
            <a:ext cx="125987" cy="13136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8" name="Google Shape;518;p27"/>
          <p:cNvSpPr/>
          <p:nvPr/>
        </p:nvSpPr>
        <p:spPr>
          <a:xfrm>
            <a:off x="6804347" y="3061065"/>
            <a:ext cx="125987" cy="13163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19" name="Google Shape;519;p27"/>
          <p:cNvSpPr/>
          <p:nvPr/>
        </p:nvSpPr>
        <p:spPr>
          <a:xfrm>
            <a:off x="6804347" y="3360209"/>
            <a:ext cx="125987" cy="1227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0" name="Google Shape;520;p27"/>
          <p:cNvSpPr/>
          <p:nvPr/>
        </p:nvSpPr>
        <p:spPr>
          <a:xfrm>
            <a:off x="6288337" y="336020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1" name="Google Shape;521;p27"/>
          <p:cNvSpPr/>
          <p:nvPr/>
        </p:nvSpPr>
        <p:spPr>
          <a:xfrm>
            <a:off x="6804347" y="2967486"/>
            <a:ext cx="125987" cy="13163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2" name="Google Shape;522;p27"/>
          <p:cNvSpPr/>
          <p:nvPr/>
        </p:nvSpPr>
        <p:spPr>
          <a:xfrm>
            <a:off x="6288337" y="306106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3" name="Google Shape;523;p27"/>
          <p:cNvSpPr/>
          <p:nvPr/>
        </p:nvSpPr>
        <p:spPr>
          <a:xfrm>
            <a:off x="6116020" y="3204514"/>
            <a:ext cx="299144" cy="13136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6288337" y="367156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6288337" y="351587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288337" y="2967486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147197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7147197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7147197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6975771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1" name="Google Shape;531;p27"/>
          <p:cNvSpPr/>
          <p:nvPr/>
        </p:nvSpPr>
        <p:spPr>
          <a:xfrm>
            <a:off x="697577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2" name="Google Shape;532;p27"/>
          <p:cNvSpPr/>
          <p:nvPr/>
        </p:nvSpPr>
        <p:spPr>
          <a:xfrm>
            <a:off x="6975771" y="3360209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7147197" y="3360209"/>
            <a:ext cx="126852" cy="1227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975771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6975771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7147197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6804347" y="3671569"/>
            <a:ext cx="814315" cy="13136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6632055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6459764" y="2967486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6632055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6459764" y="367156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6459764" y="306106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6459764" y="351587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6459764" y="3204514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6459764" y="3360209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6632055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6632055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632055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6632055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0" name="Google Shape;550;p27"/>
          <p:cNvSpPr/>
          <p:nvPr/>
        </p:nvSpPr>
        <p:spPr>
          <a:xfrm>
            <a:off x="6792102" y="3891973"/>
            <a:ext cx="649889" cy="380479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6116021" y="2967486"/>
            <a:ext cx="2017787" cy="82218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2" name="Google Shape;552;p27"/>
          <p:cNvSpPr/>
          <p:nvPr/>
        </p:nvSpPr>
        <p:spPr>
          <a:xfrm>
            <a:off x="6116021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3" name="Google Shape;553;p27"/>
          <p:cNvSpPr/>
          <p:nvPr/>
        </p:nvSpPr>
        <p:spPr>
          <a:xfrm>
            <a:off x="611602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4" name="Google Shape;554;p27"/>
          <p:cNvSpPr/>
          <p:nvPr/>
        </p:nvSpPr>
        <p:spPr>
          <a:xfrm>
            <a:off x="6116021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5" name="Google Shape;555;p27"/>
          <p:cNvSpPr/>
          <p:nvPr/>
        </p:nvSpPr>
        <p:spPr>
          <a:xfrm>
            <a:off x="6116021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6" name="Google Shape;556;p27"/>
          <p:cNvSpPr/>
          <p:nvPr/>
        </p:nvSpPr>
        <p:spPr>
          <a:xfrm>
            <a:off x="7319513" y="351587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7" name="Google Shape;557;p27"/>
          <p:cNvSpPr/>
          <p:nvPr/>
        </p:nvSpPr>
        <p:spPr>
          <a:xfrm>
            <a:off x="7319513" y="3204514"/>
            <a:ext cx="126827" cy="13136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8" name="Google Shape;558;p27"/>
          <p:cNvSpPr/>
          <p:nvPr/>
        </p:nvSpPr>
        <p:spPr>
          <a:xfrm>
            <a:off x="7319513" y="3360209"/>
            <a:ext cx="126827" cy="1227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9" name="Google Shape;559;p27"/>
          <p:cNvSpPr/>
          <p:nvPr/>
        </p:nvSpPr>
        <p:spPr>
          <a:xfrm>
            <a:off x="7835523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0" name="Google Shape;560;p27"/>
          <p:cNvSpPr/>
          <p:nvPr/>
        </p:nvSpPr>
        <p:spPr>
          <a:xfrm>
            <a:off x="7319513" y="3061065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1" name="Google Shape;561;p27"/>
          <p:cNvSpPr/>
          <p:nvPr/>
        </p:nvSpPr>
        <p:spPr>
          <a:xfrm>
            <a:off x="7319513" y="2967486"/>
            <a:ext cx="126827" cy="13163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2" name="Google Shape;562;p27"/>
          <p:cNvSpPr/>
          <p:nvPr/>
        </p:nvSpPr>
        <p:spPr>
          <a:xfrm>
            <a:off x="7835523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3" name="Google Shape;563;p27"/>
          <p:cNvSpPr/>
          <p:nvPr/>
        </p:nvSpPr>
        <p:spPr>
          <a:xfrm>
            <a:off x="7663231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4" name="Google Shape;564;p27"/>
          <p:cNvSpPr/>
          <p:nvPr/>
        </p:nvSpPr>
        <p:spPr>
          <a:xfrm>
            <a:off x="7663231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7663231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6" name="Google Shape;566;p27"/>
          <p:cNvSpPr/>
          <p:nvPr/>
        </p:nvSpPr>
        <p:spPr>
          <a:xfrm>
            <a:off x="7663231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7" name="Google Shape;567;p27"/>
          <p:cNvSpPr/>
          <p:nvPr/>
        </p:nvSpPr>
        <p:spPr>
          <a:xfrm>
            <a:off x="7663231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8" name="Google Shape;568;p27"/>
          <p:cNvSpPr/>
          <p:nvPr/>
        </p:nvSpPr>
        <p:spPr>
          <a:xfrm>
            <a:off x="7663231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9" name="Google Shape;569;p27"/>
          <p:cNvSpPr/>
          <p:nvPr/>
        </p:nvSpPr>
        <p:spPr>
          <a:xfrm>
            <a:off x="8006947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7835523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7491806" y="2967486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7835525" y="3204514"/>
            <a:ext cx="298279" cy="13136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7835525" y="3061065"/>
            <a:ext cx="298279" cy="13163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4" name="Google Shape;574;p27"/>
          <p:cNvSpPr/>
          <p:nvPr/>
        </p:nvSpPr>
        <p:spPr>
          <a:xfrm>
            <a:off x="8006947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7835523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6" name="Google Shape;576;p27"/>
          <p:cNvSpPr/>
          <p:nvPr/>
        </p:nvSpPr>
        <p:spPr>
          <a:xfrm>
            <a:off x="8006947" y="367156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" name="Google Shape;577;p27"/>
          <p:cNvSpPr/>
          <p:nvPr/>
        </p:nvSpPr>
        <p:spPr>
          <a:xfrm>
            <a:off x="7491806" y="3360209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" name="Google Shape;578;p27"/>
          <p:cNvSpPr/>
          <p:nvPr/>
        </p:nvSpPr>
        <p:spPr>
          <a:xfrm>
            <a:off x="7491806" y="351587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27"/>
          <p:cNvSpPr/>
          <p:nvPr/>
        </p:nvSpPr>
        <p:spPr>
          <a:xfrm>
            <a:off x="7491806" y="3061065"/>
            <a:ext cx="126852" cy="13163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27"/>
          <p:cNvSpPr/>
          <p:nvPr/>
        </p:nvSpPr>
        <p:spPr>
          <a:xfrm>
            <a:off x="7491806" y="3204514"/>
            <a:ext cx="126852" cy="13136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1" name="Google Shape;581;p27"/>
          <p:cNvSpPr/>
          <p:nvPr/>
        </p:nvSpPr>
        <p:spPr>
          <a:xfrm>
            <a:off x="8162641" y="2772462"/>
            <a:ext cx="111987" cy="114581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2" name="Google Shape;582;p27"/>
          <p:cNvSpPr/>
          <p:nvPr/>
        </p:nvSpPr>
        <p:spPr>
          <a:xfrm>
            <a:off x="8162641" y="2772464"/>
            <a:ext cx="111987" cy="11195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" name="Google Shape;583;p27"/>
          <p:cNvSpPr/>
          <p:nvPr/>
        </p:nvSpPr>
        <p:spPr>
          <a:xfrm>
            <a:off x="8173131" y="2782083"/>
            <a:ext cx="91875" cy="92715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" name="Google Shape;584;p27"/>
          <p:cNvSpPr/>
          <p:nvPr/>
        </p:nvSpPr>
        <p:spPr>
          <a:xfrm>
            <a:off x="8173131" y="2827550"/>
            <a:ext cx="91875" cy="47248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5" name="Google Shape;585;p27"/>
          <p:cNvSpPr/>
          <p:nvPr/>
        </p:nvSpPr>
        <p:spPr>
          <a:xfrm>
            <a:off x="5646147" y="2701673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6" name="Google Shape;586;p27"/>
          <p:cNvSpPr/>
          <p:nvPr/>
        </p:nvSpPr>
        <p:spPr>
          <a:xfrm>
            <a:off x="5764206" y="2701673"/>
            <a:ext cx="68887" cy="31575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5882233" y="2701673"/>
            <a:ext cx="68916" cy="31575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8" name="Google Shape;588;p27"/>
          <p:cNvSpPr/>
          <p:nvPr/>
        </p:nvSpPr>
        <p:spPr>
          <a:xfrm>
            <a:off x="7158577" y="2327275"/>
            <a:ext cx="27" cy="52492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7807547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7935238" y="2334546"/>
            <a:ext cx="107607" cy="32408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7646610" y="2523461"/>
            <a:ext cx="697111" cy="32408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8170509" y="2589956"/>
            <a:ext cx="136475" cy="33247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8027085" y="2589956"/>
            <a:ext cx="123339" cy="33247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4" name="Google Shape;594;p27"/>
          <p:cNvSpPr/>
          <p:nvPr/>
        </p:nvSpPr>
        <p:spPr>
          <a:xfrm>
            <a:off x="7916883" y="2122899"/>
            <a:ext cx="649863" cy="545796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5" name="Google Shape;595;p27"/>
          <p:cNvSpPr/>
          <p:nvPr/>
        </p:nvSpPr>
        <p:spPr>
          <a:xfrm>
            <a:off x="4992525" y="1047064"/>
            <a:ext cx="2624531" cy="1703569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6" name="Google Shape;596;p27"/>
          <p:cNvSpPr/>
          <p:nvPr/>
        </p:nvSpPr>
        <p:spPr>
          <a:xfrm>
            <a:off x="4992525" y="1047063"/>
            <a:ext cx="2624531" cy="274812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7" name="Google Shape;597;p27"/>
          <p:cNvSpPr/>
          <p:nvPr/>
        </p:nvSpPr>
        <p:spPr>
          <a:xfrm>
            <a:off x="5098382" y="1404258"/>
            <a:ext cx="2417933" cy="1256817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8" name="Google Shape;598;p27"/>
          <p:cNvSpPr/>
          <p:nvPr/>
        </p:nvSpPr>
        <p:spPr>
          <a:xfrm>
            <a:off x="5168576" y="1477531"/>
            <a:ext cx="57019" cy="116020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9" name="Google Shape;599;p27"/>
          <p:cNvSpPr/>
          <p:nvPr/>
        </p:nvSpPr>
        <p:spPr>
          <a:xfrm>
            <a:off x="5371072" y="1477531"/>
            <a:ext cx="58056" cy="116020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27"/>
          <p:cNvSpPr/>
          <p:nvPr/>
        </p:nvSpPr>
        <p:spPr>
          <a:xfrm>
            <a:off x="5274399" y="1477530"/>
            <a:ext cx="45823" cy="12621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27"/>
          <p:cNvSpPr/>
          <p:nvPr/>
        </p:nvSpPr>
        <p:spPr>
          <a:xfrm>
            <a:off x="5473848" y="1588421"/>
            <a:ext cx="32613" cy="32613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27"/>
          <p:cNvSpPr/>
          <p:nvPr/>
        </p:nvSpPr>
        <p:spPr>
          <a:xfrm>
            <a:off x="5521685" y="1588421"/>
            <a:ext cx="32583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27"/>
          <p:cNvSpPr/>
          <p:nvPr/>
        </p:nvSpPr>
        <p:spPr>
          <a:xfrm>
            <a:off x="5589866" y="1588421"/>
            <a:ext cx="32583" cy="32613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27"/>
          <p:cNvSpPr/>
          <p:nvPr/>
        </p:nvSpPr>
        <p:spPr>
          <a:xfrm>
            <a:off x="5197069" y="1721732"/>
            <a:ext cx="1737159" cy="3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27"/>
          <p:cNvSpPr/>
          <p:nvPr/>
        </p:nvSpPr>
        <p:spPr>
          <a:xfrm>
            <a:off x="7038921" y="1721732"/>
            <a:ext cx="134355" cy="3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27"/>
          <p:cNvSpPr/>
          <p:nvPr/>
        </p:nvSpPr>
        <p:spPr>
          <a:xfrm>
            <a:off x="7247521" y="1721732"/>
            <a:ext cx="170995" cy="3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27"/>
          <p:cNvSpPr/>
          <p:nvPr/>
        </p:nvSpPr>
        <p:spPr>
          <a:xfrm>
            <a:off x="5197068" y="1858093"/>
            <a:ext cx="1086891" cy="3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27"/>
          <p:cNvSpPr/>
          <p:nvPr/>
        </p:nvSpPr>
        <p:spPr>
          <a:xfrm>
            <a:off x="6444638" y="1858093"/>
            <a:ext cx="195431" cy="3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27"/>
          <p:cNvSpPr/>
          <p:nvPr/>
        </p:nvSpPr>
        <p:spPr>
          <a:xfrm>
            <a:off x="6110871" y="1936464"/>
            <a:ext cx="529215" cy="3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27"/>
          <p:cNvSpPr/>
          <p:nvPr/>
        </p:nvSpPr>
        <p:spPr>
          <a:xfrm>
            <a:off x="5931771" y="1936464"/>
            <a:ext cx="106899" cy="3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27"/>
          <p:cNvSpPr/>
          <p:nvPr/>
        </p:nvSpPr>
        <p:spPr>
          <a:xfrm>
            <a:off x="5740469" y="1936464"/>
            <a:ext cx="106868" cy="3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27"/>
          <p:cNvSpPr/>
          <p:nvPr/>
        </p:nvSpPr>
        <p:spPr>
          <a:xfrm>
            <a:off x="5550174" y="1936464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3" name="Google Shape;613;p27"/>
          <p:cNvSpPr/>
          <p:nvPr/>
        </p:nvSpPr>
        <p:spPr>
          <a:xfrm>
            <a:off x="5358872" y="1936464"/>
            <a:ext cx="105861" cy="3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4" name="Google Shape;614;p27"/>
          <p:cNvSpPr/>
          <p:nvPr/>
        </p:nvSpPr>
        <p:spPr>
          <a:xfrm>
            <a:off x="5358871" y="2032100"/>
            <a:ext cx="1647588" cy="3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5" name="Google Shape;615;p27"/>
          <p:cNvSpPr/>
          <p:nvPr/>
        </p:nvSpPr>
        <p:spPr>
          <a:xfrm>
            <a:off x="5197068" y="1936464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6" name="Google Shape;616;p27"/>
          <p:cNvSpPr/>
          <p:nvPr/>
        </p:nvSpPr>
        <p:spPr>
          <a:xfrm>
            <a:off x="5197068" y="2032100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7" name="Google Shape;617;p27"/>
          <p:cNvSpPr/>
          <p:nvPr/>
        </p:nvSpPr>
        <p:spPr>
          <a:xfrm>
            <a:off x="5197068" y="2127765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8" name="Google Shape;618;p27"/>
          <p:cNvSpPr/>
          <p:nvPr/>
        </p:nvSpPr>
        <p:spPr>
          <a:xfrm>
            <a:off x="5197068" y="2223401"/>
            <a:ext cx="38715" cy="3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9" name="Google Shape;619;p27"/>
          <p:cNvSpPr/>
          <p:nvPr/>
        </p:nvSpPr>
        <p:spPr>
          <a:xfrm>
            <a:off x="7106065" y="2032100"/>
            <a:ext cx="226976" cy="3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0" name="Google Shape;620;p27"/>
          <p:cNvSpPr/>
          <p:nvPr/>
        </p:nvSpPr>
        <p:spPr>
          <a:xfrm>
            <a:off x="5354815" y="2127765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1" name="Google Shape;621;p27"/>
          <p:cNvSpPr/>
          <p:nvPr/>
        </p:nvSpPr>
        <p:spPr>
          <a:xfrm>
            <a:off x="5354815" y="2225445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27"/>
          <p:cNvSpPr/>
          <p:nvPr/>
        </p:nvSpPr>
        <p:spPr>
          <a:xfrm>
            <a:off x="5354815" y="2324163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3" name="Google Shape;623;p27"/>
          <p:cNvSpPr/>
          <p:nvPr/>
        </p:nvSpPr>
        <p:spPr>
          <a:xfrm>
            <a:off x="5354815" y="2421843"/>
            <a:ext cx="455935" cy="3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6110871" y="2421843"/>
            <a:ext cx="928131" cy="3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5" name="Google Shape;625;p27"/>
          <p:cNvSpPr/>
          <p:nvPr/>
        </p:nvSpPr>
        <p:spPr>
          <a:xfrm>
            <a:off x="6661382" y="2324163"/>
            <a:ext cx="377591" cy="3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27"/>
          <p:cNvSpPr/>
          <p:nvPr/>
        </p:nvSpPr>
        <p:spPr>
          <a:xfrm>
            <a:off x="6889322" y="2223401"/>
            <a:ext cx="149639" cy="3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7" name="Google Shape;627;p27"/>
          <p:cNvSpPr/>
          <p:nvPr/>
        </p:nvSpPr>
        <p:spPr>
          <a:xfrm>
            <a:off x="7602007" y="1310371"/>
            <a:ext cx="1114299" cy="1734401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628" name="Google Shape;628;p27"/>
          <p:cNvSpPr/>
          <p:nvPr/>
        </p:nvSpPr>
        <p:spPr>
          <a:xfrm>
            <a:off x="7602007" y="1310371"/>
            <a:ext cx="1114299" cy="157451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9" name="Google Shape;629;p27"/>
          <p:cNvSpPr/>
          <p:nvPr/>
        </p:nvSpPr>
        <p:spPr>
          <a:xfrm>
            <a:off x="7662367" y="1515044"/>
            <a:ext cx="996203" cy="1478127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0" name="Google Shape;630;p27"/>
          <p:cNvSpPr/>
          <p:nvPr/>
        </p:nvSpPr>
        <p:spPr>
          <a:xfrm>
            <a:off x="7905504" y="1362836"/>
            <a:ext cx="53384" cy="27164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1" name="Google Shape;631;p27"/>
          <p:cNvSpPr/>
          <p:nvPr/>
        </p:nvSpPr>
        <p:spPr>
          <a:xfrm>
            <a:off x="7710455" y="1688198"/>
            <a:ext cx="707599" cy="1665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2" name="Google Shape;632;p27"/>
          <p:cNvSpPr/>
          <p:nvPr/>
        </p:nvSpPr>
        <p:spPr>
          <a:xfrm>
            <a:off x="8461760" y="1688198"/>
            <a:ext cx="68251" cy="1665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3" name="Google Shape;633;p27"/>
          <p:cNvSpPr/>
          <p:nvPr/>
        </p:nvSpPr>
        <p:spPr>
          <a:xfrm>
            <a:off x="8556228" y="1688198"/>
            <a:ext cx="55115" cy="1665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4" name="Google Shape;634;p27"/>
          <p:cNvSpPr/>
          <p:nvPr/>
        </p:nvSpPr>
        <p:spPr>
          <a:xfrm>
            <a:off x="7710453" y="1766045"/>
            <a:ext cx="404995" cy="1665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5" name="Google Shape;635;p27"/>
          <p:cNvSpPr/>
          <p:nvPr/>
        </p:nvSpPr>
        <p:spPr>
          <a:xfrm>
            <a:off x="8122395" y="1766045"/>
            <a:ext cx="127744" cy="1665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6" name="Google Shape;636;p27"/>
          <p:cNvSpPr/>
          <p:nvPr/>
        </p:nvSpPr>
        <p:spPr>
          <a:xfrm>
            <a:off x="8164400" y="1810647"/>
            <a:ext cx="85739" cy="17515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8122395" y="1810647"/>
            <a:ext cx="25407" cy="17515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8021815" y="1810647"/>
            <a:ext cx="77008" cy="17515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9" name="Google Shape;639;p27"/>
          <p:cNvSpPr/>
          <p:nvPr/>
        </p:nvSpPr>
        <p:spPr>
          <a:xfrm>
            <a:off x="7912505" y="1810647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27"/>
          <p:cNvSpPr/>
          <p:nvPr/>
        </p:nvSpPr>
        <p:spPr>
          <a:xfrm>
            <a:off x="7803169" y="1810647"/>
            <a:ext cx="77873" cy="17515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7803169" y="1865759"/>
            <a:ext cx="656863" cy="1665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7710454" y="1810647"/>
            <a:ext cx="39383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710454" y="1865759"/>
            <a:ext cx="39383" cy="1665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7710454" y="1919983"/>
            <a:ext cx="39383" cy="17515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7710454" y="1975099"/>
            <a:ext cx="39383" cy="16623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8500251" y="1865759"/>
            <a:ext cx="96227" cy="1665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7800546" y="1919983"/>
            <a:ext cx="277276" cy="17515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8164400" y="2087923"/>
            <a:ext cx="314011" cy="17515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8245733" y="2031943"/>
            <a:ext cx="232676" cy="17515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8376047" y="1975099"/>
            <a:ext cx="102363" cy="16623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7710454" y="1612107"/>
            <a:ext cx="328012" cy="1665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27"/>
          <p:cNvSpPr/>
          <p:nvPr/>
        </p:nvSpPr>
        <p:spPr>
          <a:xfrm>
            <a:off x="7710453" y="2220858"/>
            <a:ext cx="530064" cy="17515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3" name="Google Shape;653;p27"/>
          <p:cNvSpPr/>
          <p:nvPr/>
        </p:nvSpPr>
        <p:spPr>
          <a:xfrm>
            <a:off x="7710453" y="2288190"/>
            <a:ext cx="530064" cy="17541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4" name="Google Shape;654;p27"/>
          <p:cNvSpPr/>
          <p:nvPr/>
        </p:nvSpPr>
        <p:spPr>
          <a:xfrm>
            <a:off x="7710455" y="2355550"/>
            <a:ext cx="529172" cy="17515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7710455" y="2757866"/>
            <a:ext cx="529172" cy="1665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6" name="Google Shape;656;p27"/>
          <p:cNvSpPr/>
          <p:nvPr/>
        </p:nvSpPr>
        <p:spPr>
          <a:xfrm>
            <a:off x="8192377" y="2143009"/>
            <a:ext cx="157451" cy="1665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7" name="Google Shape;657;p27"/>
          <p:cNvSpPr/>
          <p:nvPr/>
        </p:nvSpPr>
        <p:spPr>
          <a:xfrm>
            <a:off x="8401401" y="2143009"/>
            <a:ext cx="209944" cy="1665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8" name="Google Shape;658;p27"/>
          <p:cNvSpPr/>
          <p:nvPr/>
        </p:nvSpPr>
        <p:spPr>
          <a:xfrm>
            <a:off x="8401401" y="2220858"/>
            <a:ext cx="209944" cy="17515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9" name="Google Shape;659;p27"/>
          <p:cNvSpPr/>
          <p:nvPr/>
        </p:nvSpPr>
        <p:spPr>
          <a:xfrm>
            <a:off x="7710455" y="2860202"/>
            <a:ext cx="80495" cy="1665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0" name="Google Shape;660;p27"/>
          <p:cNvSpPr/>
          <p:nvPr/>
        </p:nvSpPr>
        <p:spPr>
          <a:xfrm>
            <a:off x="7710455" y="2910939"/>
            <a:ext cx="80495" cy="17515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1" name="Google Shape;661;p27"/>
          <p:cNvSpPr/>
          <p:nvPr/>
        </p:nvSpPr>
        <p:spPr>
          <a:xfrm>
            <a:off x="7811925" y="2910939"/>
            <a:ext cx="492439" cy="17515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27"/>
          <p:cNvSpPr/>
          <p:nvPr/>
        </p:nvSpPr>
        <p:spPr>
          <a:xfrm>
            <a:off x="7834658" y="2860202"/>
            <a:ext cx="79604" cy="1665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p27"/>
          <p:cNvSpPr/>
          <p:nvPr/>
        </p:nvSpPr>
        <p:spPr>
          <a:xfrm>
            <a:off x="7957971" y="2860202"/>
            <a:ext cx="80495" cy="1665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4" name="Google Shape;664;p27"/>
          <p:cNvSpPr/>
          <p:nvPr/>
        </p:nvSpPr>
        <p:spPr>
          <a:xfrm>
            <a:off x="8082174" y="2860202"/>
            <a:ext cx="79631" cy="1665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27"/>
          <p:cNvSpPr/>
          <p:nvPr/>
        </p:nvSpPr>
        <p:spPr>
          <a:xfrm>
            <a:off x="8206378" y="2860202"/>
            <a:ext cx="79604" cy="1665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27"/>
          <p:cNvSpPr/>
          <p:nvPr/>
        </p:nvSpPr>
        <p:spPr>
          <a:xfrm>
            <a:off x="8329690" y="2860202"/>
            <a:ext cx="80495" cy="1665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8453894" y="2860202"/>
            <a:ext cx="54249" cy="1665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8" name="Google Shape;668;p27"/>
          <p:cNvSpPr/>
          <p:nvPr/>
        </p:nvSpPr>
        <p:spPr>
          <a:xfrm>
            <a:off x="8287712" y="826692"/>
            <a:ext cx="856293" cy="784581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8287712" y="819717"/>
            <a:ext cx="856293" cy="39383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0" name="Google Shape;670;p27"/>
          <p:cNvSpPr/>
          <p:nvPr/>
        </p:nvSpPr>
        <p:spPr>
          <a:xfrm>
            <a:off x="8287712" y="826692"/>
            <a:ext cx="856293" cy="120743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1" name="Google Shape;671;p27"/>
          <p:cNvSpPr/>
          <p:nvPr/>
        </p:nvSpPr>
        <p:spPr>
          <a:xfrm>
            <a:off x="8334932" y="983251"/>
            <a:ext cx="765336" cy="588665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2" name="Google Shape;672;p27"/>
          <p:cNvSpPr/>
          <p:nvPr/>
        </p:nvSpPr>
        <p:spPr>
          <a:xfrm>
            <a:off x="8371669" y="1116211"/>
            <a:ext cx="544039" cy="13136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3" name="Google Shape;673;p27"/>
          <p:cNvSpPr/>
          <p:nvPr/>
        </p:nvSpPr>
        <p:spPr>
          <a:xfrm>
            <a:off x="8948926" y="1116211"/>
            <a:ext cx="52492" cy="13136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9021529" y="1116211"/>
            <a:ext cx="42004" cy="13136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5" name="Google Shape;675;p27"/>
          <p:cNvSpPr/>
          <p:nvPr/>
        </p:nvSpPr>
        <p:spPr>
          <a:xfrm>
            <a:off x="8371668" y="1176543"/>
            <a:ext cx="311389" cy="13163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27"/>
          <p:cNvSpPr/>
          <p:nvPr/>
        </p:nvSpPr>
        <p:spPr>
          <a:xfrm>
            <a:off x="8687407" y="1176543"/>
            <a:ext cx="98876" cy="13163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7" name="Google Shape;677;p27"/>
          <p:cNvSpPr/>
          <p:nvPr/>
        </p:nvSpPr>
        <p:spPr>
          <a:xfrm>
            <a:off x="8720655" y="1211548"/>
            <a:ext cx="65629" cy="1227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8" name="Google Shape;678;p27"/>
          <p:cNvSpPr/>
          <p:nvPr/>
        </p:nvSpPr>
        <p:spPr>
          <a:xfrm>
            <a:off x="8688300" y="1211548"/>
            <a:ext cx="19245" cy="1227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610452" y="1211548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0" name="Google Shape;680;p27"/>
          <p:cNvSpPr/>
          <p:nvPr/>
        </p:nvSpPr>
        <p:spPr>
          <a:xfrm>
            <a:off x="8526471" y="1211548"/>
            <a:ext cx="59519" cy="1227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1" name="Google Shape;681;p27"/>
          <p:cNvSpPr/>
          <p:nvPr/>
        </p:nvSpPr>
        <p:spPr>
          <a:xfrm>
            <a:off x="8442515" y="1211548"/>
            <a:ext cx="59493" cy="1227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8442515" y="1253527"/>
            <a:ext cx="504683" cy="1227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8371667" y="1211548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4" name="Google Shape;684;p27"/>
          <p:cNvSpPr/>
          <p:nvPr/>
        </p:nvSpPr>
        <p:spPr>
          <a:xfrm>
            <a:off x="8371667" y="1253527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27"/>
          <p:cNvSpPr/>
          <p:nvPr/>
        </p:nvSpPr>
        <p:spPr>
          <a:xfrm>
            <a:off x="8371667" y="1295504"/>
            <a:ext cx="29760" cy="1227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27"/>
          <p:cNvSpPr/>
          <p:nvPr/>
        </p:nvSpPr>
        <p:spPr>
          <a:xfrm>
            <a:off x="8977792" y="1253527"/>
            <a:ext cx="74360" cy="1227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27"/>
          <p:cNvSpPr/>
          <p:nvPr/>
        </p:nvSpPr>
        <p:spPr>
          <a:xfrm>
            <a:off x="8440758" y="1295504"/>
            <a:ext cx="213457" cy="1227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8" name="Google Shape;688;p27"/>
          <p:cNvSpPr/>
          <p:nvPr/>
        </p:nvSpPr>
        <p:spPr>
          <a:xfrm>
            <a:off x="8720654" y="1349725"/>
            <a:ext cx="240543" cy="13136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9" name="Google Shape;689;p27"/>
          <p:cNvSpPr/>
          <p:nvPr/>
        </p:nvSpPr>
        <p:spPr>
          <a:xfrm>
            <a:off x="8882457" y="1320858"/>
            <a:ext cx="78739" cy="13163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0" name="Google Shape;690;p27"/>
          <p:cNvSpPr/>
          <p:nvPr/>
        </p:nvSpPr>
        <p:spPr>
          <a:xfrm>
            <a:off x="8371665" y="1058475"/>
            <a:ext cx="251923" cy="13163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8371668" y="1467796"/>
            <a:ext cx="406725" cy="1227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8741631" y="1392597"/>
            <a:ext cx="120743" cy="1227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3" name="Google Shape;693;p27"/>
          <p:cNvSpPr/>
          <p:nvPr/>
        </p:nvSpPr>
        <p:spPr>
          <a:xfrm>
            <a:off x="8902568" y="1392597"/>
            <a:ext cx="160965" cy="1227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4" name="Google Shape;694;p27"/>
          <p:cNvSpPr/>
          <p:nvPr/>
        </p:nvSpPr>
        <p:spPr>
          <a:xfrm>
            <a:off x="8902568" y="1452063"/>
            <a:ext cx="160965" cy="13136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5" name="Google Shape;695;p27"/>
          <p:cNvSpPr/>
          <p:nvPr/>
        </p:nvSpPr>
        <p:spPr>
          <a:xfrm>
            <a:off x="8371665" y="1508907"/>
            <a:ext cx="61251" cy="13136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6" name="Google Shape;696;p27"/>
          <p:cNvSpPr/>
          <p:nvPr/>
        </p:nvSpPr>
        <p:spPr>
          <a:xfrm>
            <a:off x="8448649" y="1508907"/>
            <a:ext cx="378723" cy="13136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899" y="4564853"/>
            <a:ext cx="1604203" cy="4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14300" y="132368"/>
            <a:ext cx="696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 for Multi-class Classification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75896" y="837677"/>
                <a:ext cx="5993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Inputs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Outputs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96" y="837677"/>
                <a:ext cx="5993877" cy="646331"/>
              </a:xfrm>
              <a:prstGeom prst="rect">
                <a:avLst/>
              </a:prstGeom>
              <a:blipFill>
                <a:blip r:embed="rId5"/>
                <a:stretch>
                  <a:fillRect l="-634" t="-3846"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893F083-0A84-4890-A978-580260755CF2}"/>
              </a:ext>
            </a:extLst>
          </p:cNvPr>
          <p:cNvSpPr/>
          <p:nvPr/>
        </p:nvSpPr>
        <p:spPr>
          <a:xfrm>
            <a:off x="1399728" y="3999981"/>
            <a:ext cx="599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which can also be described as: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E454B-D223-EB47-A18F-6D1F45F88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0C12B26-E915-604E-9516-079158899FCF}"/>
              </a:ext>
            </a:extLst>
          </p:cNvPr>
          <p:cNvGrpSpPr/>
          <p:nvPr/>
        </p:nvGrpSpPr>
        <p:grpSpPr>
          <a:xfrm>
            <a:off x="2347919" y="1690739"/>
            <a:ext cx="5045686" cy="2092713"/>
            <a:chOff x="3175658" y="1062228"/>
            <a:chExt cx="5045686" cy="2758137"/>
          </a:xfrm>
        </p:grpSpPr>
        <p:pic>
          <p:nvPicPr>
            <p:cNvPr id="6" name="图片 5" descr="图形用户界面, 文本, 应用程序, 聊天或短信&#10;&#10;描述已自动生成">
              <a:extLst>
                <a:ext uri="{FF2B5EF4-FFF2-40B4-BE49-F238E27FC236}">
                  <a16:creationId xmlns:a16="http://schemas.microsoft.com/office/drawing/2014/main" id="{28C37F2B-6BC0-4D36-BCCF-F5417C51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658" y="1062228"/>
              <a:ext cx="5045686" cy="27581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72C3F44-A543-854E-8D75-8A988E14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4317" y="2938406"/>
              <a:ext cx="2157027" cy="64633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B01DE4-39DA-B941-ACA5-D6A1DBA3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8410" y="1235597"/>
              <a:ext cx="2157027" cy="646331"/>
            </a:xfrm>
            <a:prstGeom prst="rect">
              <a:avLst/>
            </a:prstGeom>
          </p:spPr>
        </p:pic>
      </p:grpSp>
      <p:pic>
        <p:nvPicPr>
          <p:cNvPr id="7" name="Picture 6" descr="\documentclass{article}&#10;\usepackage{amsmath}&#10;\pagestyle{empty}&#10;\begin{document}&#10;&#10;$\operatorname{score}(x, y)=\vec{\theta} \cdot \vec{\phi}(x, y)$&#10;&#10;&#10;\end{document}" title="IguanaTex Bitmap Display">
            <a:extLst>
              <a:ext uri="{FF2B5EF4-FFF2-40B4-BE49-F238E27FC236}">
                <a16:creationId xmlns:a16="http://schemas.microsoft.com/office/drawing/2014/main" id="{8DBFB2D5-2970-D844-AF48-38EB4D88F20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20" y="1768146"/>
            <a:ext cx="2489200" cy="330200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P(y \mid x)=\frac{e^{\vec{\theta} \cdot \vec{\phi}(x, y)}}{\sum_{y^{\prime} \in C} e^{\vec{\theta} \cdot \vec{\phi}(x, y^{\prime})} }$&#10;&#10;&#10;\end{document}" title="IguanaTex Bitmap Display">
            <a:extLst>
              <a:ext uri="{FF2B5EF4-FFF2-40B4-BE49-F238E27FC236}">
                <a16:creationId xmlns:a16="http://schemas.microsoft.com/office/drawing/2014/main" id="{BE47D8D8-7E22-6542-9979-AB208D6C15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1" y="3362340"/>
            <a:ext cx="2743200" cy="508000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$P(y \mid x)=\operatorname{softmax}_C(\vec{\theta} \cdot \vec{\phi}(x, y))$&#10;&#10;&#10;\end{document}" title="IguanaTex Bitmap Display">
            <a:extLst>
              <a:ext uri="{FF2B5EF4-FFF2-40B4-BE49-F238E27FC236}">
                <a16:creationId xmlns:a16="http://schemas.microsoft.com/office/drawing/2014/main" id="{3E032A2A-35F5-9D4A-A2A5-768339B0CEE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4460905"/>
            <a:ext cx="3479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1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B2485-8BDA-5248-B750-2625F6F16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990482-5E02-2E41-8F81-F4E8E2298DA6}"/>
              </a:ext>
            </a:extLst>
          </p:cNvPr>
          <p:cNvSpPr/>
          <p:nvPr/>
        </p:nvSpPr>
        <p:spPr>
          <a:xfrm>
            <a:off x="114300" y="132368"/>
            <a:ext cx="696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 for Multi-class Classification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D68653-BFDE-444D-9137-865EBFEB9325}"/>
              </a:ext>
            </a:extLst>
          </p:cNvPr>
          <p:cNvGrpSpPr/>
          <p:nvPr/>
        </p:nvGrpSpPr>
        <p:grpSpPr>
          <a:xfrm>
            <a:off x="1175488" y="1013604"/>
            <a:ext cx="6564424" cy="3693319"/>
            <a:chOff x="1185115" y="848326"/>
            <a:chExt cx="6564424" cy="36933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A344A4-32F8-0449-84A4-6E155F13CC8F}"/>
                </a:ext>
              </a:extLst>
            </p:cNvPr>
            <p:cNvGrpSpPr/>
            <p:nvPr/>
          </p:nvGrpSpPr>
          <p:grpSpPr>
            <a:xfrm>
              <a:off x="1185115" y="848326"/>
              <a:ext cx="6564424" cy="3693319"/>
              <a:chOff x="1185115" y="726400"/>
              <a:chExt cx="6564424" cy="36933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9BB5A28-16CB-4476-B601-334F01E23798}"/>
                      </a:ext>
                    </a:extLst>
                  </p:cNvPr>
                  <p:cNvSpPr/>
                  <p:nvPr/>
                </p:nvSpPr>
                <p:spPr>
                  <a:xfrm>
                    <a:off x="1185115" y="726400"/>
                    <a:ext cx="6564424" cy="36933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57168" indent="-257168">
                      <a:buFont typeface="Arial" panose="020B0604020202020204" pitchFamily="34" charset="0"/>
                      <a:buChar char="•"/>
                    </a:pPr>
                    <a:r>
                      <a:rPr lang="en-US" altLang="zh-CN" b="1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Sigmoid function </a:t>
                    </a:r>
                    <a:r>
                      <a:rPr lang="en-US" altLang="zh-CN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is an exponential function that maps a number in  [-</a:t>
                    </a:r>
                    <a14:m>
                      <m:oMath xmlns:m="http://schemas.openxmlformats.org/officeDocument/2006/math"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a14:m>
                    <a:r>
                      <a:rPr lang="en-US" altLang="zh-CN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,</a:t>
                    </a:r>
                    <a:r>
                      <a:rPr lang="zh-CN" altLang="zh-CN" dirty="0"/>
                      <a:t> </a:t>
                    </a:r>
                    <a14:m>
                      <m:oMath xmlns:m="http://schemas.openxmlformats.org/officeDocument/2006/math"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a14:m>
                    <a:r>
                      <a:rPr lang="en-US" altLang="zh-CN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] to [0,1].</a:t>
                    </a:r>
                  </a:p>
                  <a:p>
                    <a:endParaRPr lang="en-US" altLang="zh-CN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endParaRPr>
                  </a:p>
                  <a:p>
                    <a:endParaRPr lang="en-US" altLang="zh-CN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endParaRPr>
                  </a:p>
                  <a:p>
                    <a:r>
                      <a:rPr lang="en-US" altLang="zh-CN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	also a log-linear function.</a:t>
                    </a:r>
                  </a:p>
                  <a:p>
                    <a:endParaRPr lang="en-US" altLang="zh-CN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endParaRPr>
                  </a:p>
                  <a:p>
                    <a:pPr marL="257168" indent="-257168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a binary classifier:</a:t>
                    </a:r>
                  </a:p>
                  <a:p>
                    <a:pPr marL="257168" indent="-257168">
                      <a:buFont typeface="Arial" panose="020B0604020202020204" pitchFamily="34" charset="0"/>
                      <a:buChar char="•"/>
                    </a:pPr>
                    <a:endParaRPr lang="en-US" altLang="zh-CN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endParaRPr>
                  </a:p>
                  <a:p>
                    <a:pPr marL="257168" indent="-257168">
                      <a:buFont typeface="Arial" panose="020B0604020202020204" pitchFamily="34" charset="0"/>
                      <a:buChar char="•"/>
                    </a:pPr>
                    <a:r>
                      <a:rPr lang="en-US" altLang="zh-CN" dirty="0">
                        <a:latin typeface="Palatino" pitchFamily="2" charset="77"/>
                        <a:ea typeface="Palatino" pitchFamily="2" charset="77"/>
                        <a:cs typeface="Calibri Light" panose="020F0302020204030204" pitchFamily="34" charset="0"/>
                      </a:rPr>
                      <a:t>can be mapped into a probabilistic classifier</a:t>
                    </a:r>
                  </a:p>
                  <a:p>
                    <a:pPr marL="257168" indent="-257168">
                      <a:buFont typeface="Arial" panose="020B0604020202020204" pitchFamily="34" charset="0"/>
                      <a:buChar char="•"/>
                    </a:pPr>
                    <a:endParaRPr lang="en-US" altLang="zh-CN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endParaRPr>
                  </a:p>
                  <a:p>
                    <a:endParaRPr lang="en-US" altLang="zh-CN" dirty="0"/>
                  </a:p>
                  <a:p>
                    <a:endParaRPr lang="zh-CN" altLang="zh-CN" dirty="0"/>
                  </a:p>
                  <a:p>
                    <a:endParaRPr lang="en-US" altLang="zh-CN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9BB5A28-16CB-4476-B601-334F01E2379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5115" y="726400"/>
                    <a:ext cx="6564424" cy="369331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79" t="-685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" name="Picture 9" descr="\documentclass{article}&#10;\usepackage{amsmath}&#10;\pagestyle{empty}&#10;\begin{document}&#10;&#10;$\sigma(x)=\frac{e^x}{1+e^x} \propto e^x$&#10;&#10;&#10;\end{document}" title="IguanaTex Bitmap Display">
                <a:extLst>
                  <a:ext uri="{FF2B5EF4-FFF2-40B4-BE49-F238E27FC236}">
                    <a16:creationId xmlns:a16="http://schemas.microsoft.com/office/drawing/2014/main" id="{5254D55E-6492-5A47-8D8E-9131CBE6898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3428" y="1397953"/>
                <a:ext cx="2219779" cy="414359"/>
              </a:xfrm>
              <a:prstGeom prst="rect">
                <a:avLst/>
              </a:prstGeom>
            </p:spPr>
          </p:pic>
          <p:pic>
            <p:nvPicPr>
              <p:cNvPr id="5" name="Picture 4" descr="\documentclass{article}&#10;\usepackage{amsmath}&#10;\pagestyle{empty}&#10;\begin{document}&#10;&#10;$\operatorname{score}(y=+1)=\vec{\theta} \cdot \vec{\phi}(x) \in[-\infty,+\infty]$&#10;&#10;&#10;\end{document}" title="IguanaTex Bitmap Display">
                <a:extLst>
                  <a:ext uri="{FF2B5EF4-FFF2-40B4-BE49-F238E27FC236}">
                    <a16:creationId xmlns:a16="http://schemas.microsoft.com/office/drawing/2014/main" id="{49A5A330-40CD-BA49-8504-8C490EA78C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3428" y="2390231"/>
                <a:ext cx="3492137" cy="280233"/>
              </a:xfrm>
              <a:prstGeom prst="rect">
                <a:avLst/>
              </a:prstGeom>
            </p:spPr>
          </p:pic>
        </p:grpSp>
        <p:pic>
          <p:nvPicPr>
            <p:cNvPr id="9" name="Picture 8" descr="\documentclass{article}&#10;\usepackage{amsmath}&#10;\pagestyle{empty}&#10;\begin{document}&#10;&#10;$P(y=+1 \mid x)=\sigma(\vec{\theta} \cdot \vec{\phi}(x))=\frac{e^{\vec{\theta} \cdot \vec{\phi}(x)}}{1+e^{\vec{\theta} \cdot \vec{\phi}(x)}}$&#10;&#10;&#10;\end{document}" title="IguanaTex Bitmap Display">
              <a:extLst>
                <a:ext uri="{FF2B5EF4-FFF2-40B4-BE49-F238E27FC236}">
                  <a16:creationId xmlns:a16="http://schemas.microsoft.com/office/drawing/2014/main" id="{C94F6643-8175-204F-BBE7-062A3EEE452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450" y="3548536"/>
              <a:ext cx="3840480" cy="411480"/>
            </a:xfrm>
            <a:prstGeom prst="rect">
              <a:avLst/>
            </a:prstGeom>
          </p:spPr>
        </p:pic>
        <p:pic>
          <p:nvPicPr>
            <p:cNvPr id="12" name="Picture 11" descr="\documentclass{article}&#10;\usepackage{amsmath}&#10;\pagestyle{empty}&#10;\begin{document}&#10;&#10;$P(y=-1 \mid x)=1-\sigma(\vec{\theta} \cdot \vec{\phi}(x))=\frac{1}{1+e^{\vec{\theta} \cdot \vec{\phi}(x)}}$&#10;&#10;&#10;\end{document}" title="IguanaTex Bitmap Display">
              <a:extLst>
                <a:ext uri="{FF2B5EF4-FFF2-40B4-BE49-F238E27FC236}">
                  <a16:creationId xmlns:a16="http://schemas.microsoft.com/office/drawing/2014/main" id="{FE8E2185-6CEA-5948-95FA-1D532C06CD6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150" y="4159617"/>
              <a:ext cx="422910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277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B2485-8BDA-5248-B750-2625F6F163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990482-5E02-2E41-8F81-F4E8E2298DA6}"/>
              </a:ext>
            </a:extLst>
          </p:cNvPr>
          <p:cNvSpPr/>
          <p:nvPr/>
        </p:nvSpPr>
        <p:spPr>
          <a:xfrm>
            <a:off x="114300" y="132368"/>
            <a:ext cx="6964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 Summary</a:t>
            </a:r>
            <a:endParaRPr lang="en-US" altLang="zh-CN" sz="21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D68653-BFDE-444D-9137-865EBFEB9325}"/>
              </a:ext>
            </a:extLst>
          </p:cNvPr>
          <p:cNvGrpSpPr/>
          <p:nvPr/>
        </p:nvGrpSpPr>
        <p:grpSpPr>
          <a:xfrm>
            <a:off x="1175488" y="1013604"/>
            <a:ext cx="6564424" cy="5940088"/>
            <a:chOff x="1185115" y="848326"/>
            <a:chExt cx="6564424" cy="59400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BB5A28-16CB-4476-B601-334F01E23798}"/>
                </a:ext>
              </a:extLst>
            </p:cNvPr>
            <p:cNvSpPr/>
            <p:nvPr/>
          </p:nvSpPr>
          <p:spPr>
            <a:xfrm>
              <a:off x="1185115" y="848326"/>
              <a:ext cx="6564424" cy="5940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Modeling target: 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Parameterization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binary classifier: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multi-class classifier:</a:t>
              </a:r>
            </a:p>
            <a:p>
              <a:pPr marL="742950" lvl="1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  <a:p>
              <a:r>
                <a: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rPr>
                <a:t>	</a:t>
              </a:r>
            </a:p>
            <a:p>
              <a:endParaRPr lang="en-US" altLang="zh-CN" dirty="0"/>
            </a:p>
            <a:p>
              <a:endParaRPr lang="zh-CN" altLang="zh-CN" dirty="0"/>
            </a:p>
            <a:p>
              <a:endPara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endParaRPr>
            </a:p>
          </p:txBody>
        </p:sp>
        <p:pic>
          <p:nvPicPr>
            <p:cNvPr id="9" name="Picture 8" descr="\documentclass{article}&#10;\usepackage{amsmath}&#10;\pagestyle{empty}&#10;\begin{document}&#10;&#10;$P(y=+1 \mid x)=\sigma(\vec{\theta} \cdot \vec{\phi}(x))=\frac{e^{\vec{\theta} \cdot \vec{\phi}(x)}}{1+e^{\vec{\theta} \cdot \vec{\phi}(x)}}$&#10;&#10;&#10;\end{document}" title="IguanaTex Bitmap Display">
              <a:extLst>
                <a:ext uri="{FF2B5EF4-FFF2-40B4-BE49-F238E27FC236}">
                  <a16:creationId xmlns:a16="http://schemas.microsoft.com/office/drawing/2014/main" id="{C94F6643-8175-204F-BBE7-062A3EEE4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087" y="2568340"/>
              <a:ext cx="3840480" cy="411480"/>
            </a:xfrm>
            <a:prstGeom prst="rect">
              <a:avLst/>
            </a:prstGeom>
          </p:spPr>
        </p:pic>
        <p:pic>
          <p:nvPicPr>
            <p:cNvPr id="12" name="Picture 11" descr="\documentclass{article}&#10;\usepackage{amsmath}&#10;\pagestyle{empty}&#10;\begin{document}&#10;&#10;$P(y=-1 \mid x)=1-\sigma(\vec{\theta} \cdot \vec{\phi}(x))=\frac{1}{1+e^{\vec{\theta} \cdot \vec{\phi}(x)}}$&#10;&#10;&#10;\end{document}" title="IguanaTex Bitmap Display">
              <a:extLst>
                <a:ext uri="{FF2B5EF4-FFF2-40B4-BE49-F238E27FC236}">
                  <a16:creationId xmlns:a16="http://schemas.microsoft.com/office/drawing/2014/main" id="{FE8E2185-6CEA-5948-95FA-1D532C06CD66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777" y="2130171"/>
              <a:ext cx="4229100" cy="365760"/>
            </a:xfrm>
            <a:prstGeom prst="rect">
              <a:avLst/>
            </a:prstGeom>
          </p:spPr>
        </p:pic>
      </p:grpSp>
      <p:pic>
        <p:nvPicPr>
          <p:cNvPr id="15" name="Picture 14" descr="\documentclass{article}&#10;\usepackage{amsmath}&#10;\pagestyle{empty}&#10;\begin{document}&#10;&#10;$P(y|x)$&#10;&#10;&#10;\end{document}" title="IguanaTex Bitmap Display">
            <a:extLst>
              <a:ext uri="{FF2B5EF4-FFF2-40B4-BE49-F238E27FC236}">
                <a16:creationId xmlns:a16="http://schemas.microsoft.com/office/drawing/2014/main" id="{F7980627-3A34-4D4E-937C-47053C3BCD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23" y="1068471"/>
            <a:ext cx="711200" cy="254000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P(y \mid x) = \text{softmax} (\vec{\theta} \cdot \vec{\phi}(x,y))=\frac{e^{\vec{\theta} \cdot \vec{\phi}(x,y)}}{\sum_{y^{\prime} \in C}e^{\vec{\theta} \cdot \vec{\phi}(x,y^{\prime})}}$&#10;&#10;&#10;\end{document}" title="IguanaTex Bitmap Display">
            <a:extLst>
              <a:ext uri="{FF2B5EF4-FFF2-40B4-BE49-F238E27FC236}">
                <a16:creationId xmlns:a16="http://schemas.microsoft.com/office/drawing/2014/main" id="{28E14861-EBCD-7548-A281-321181303F4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3634187"/>
            <a:ext cx="4686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46019" y="125215"/>
            <a:ext cx="5209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Log-linear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47329" y="975637"/>
                <a:ext cx="7508051" cy="3466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want to train the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so that the scores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truly represent probabilities.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85744" indent="-285744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examples 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zh-CN" dirty="0"/>
              </a:p>
              <a:p>
                <a:pPr lvl="1"/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	(the same as NB, SVM, perceptron)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maximum likelihood estimation (MLE) :</a:t>
                </a: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The training objective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1"/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is maximizing the conditional likelihood of training data.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29" y="975637"/>
                <a:ext cx="7508051" cy="3466526"/>
              </a:xfrm>
              <a:prstGeom prst="rect">
                <a:avLst/>
              </a:prstGeom>
              <a:blipFill>
                <a:blip r:embed="rId2"/>
                <a:stretch>
                  <a:fillRect l="-507" b="-2919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7E7EC-15F5-5B44-9D62-F8DA8E99B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52434" y="125215"/>
            <a:ext cx="6520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Binary Log-linear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66089" y="773649"/>
                <a:ext cx="6986372" cy="4072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our MLE training objective is 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=+1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zh-CN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=−1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zh-CN" sz="1600" dirty="0"/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Maximizing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P(Y|X)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achieved by maximizing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ts val="3020"/>
                  </a:lnSpc>
                </a:pP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log P(Y|X)</a:t>
                </a:r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</m:e>
                    </m:nary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begChr m:val=""/>
                            <m:endChr m:val="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  <a:endParaRPr lang="zh-CN" altLang="zh-CN" sz="1600" dirty="0"/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  <a:endParaRPr lang="zh-CN" altLang="zh-CN" sz="1600" dirty="0"/>
              </a:p>
              <a:p>
                <a:pPr>
                  <a:lnSpc>
                    <a:spcPts val="3020"/>
                  </a:lnSpc>
                </a:pPr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zh-CN" altLang="zh-CN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89" y="773649"/>
                <a:ext cx="6986372" cy="4072397"/>
              </a:xfrm>
              <a:prstGeom prst="rect">
                <a:avLst/>
              </a:prstGeom>
              <a:blipFill>
                <a:blip r:embed="rId2"/>
                <a:stretch>
                  <a:fillRect l="-363" t="-3416" b="-127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20E46-3884-DB4D-A465-1E82777E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1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460761" y="2104345"/>
            <a:ext cx="599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model, the gradient of the objective is :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5E899-D95F-1F4E-92E1-F9078B18BD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C00BE-D4EC-1E43-8041-BB415F64B88D}"/>
              </a:ext>
            </a:extLst>
          </p:cNvPr>
          <p:cNvSpPr/>
          <p:nvPr/>
        </p:nvSpPr>
        <p:spPr>
          <a:xfrm>
            <a:off x="192105" y="123572"/>
            <a:ext cx="5216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</a:p>
        </p:txBody>
      </p:sp>
      <p:pic>
        <p:nvPicPr>
          <p:cNvPr id="9" name="Picture 8" descr="\documentclass{article}&#10;\usepackage{amsmath}&#10;\pagestyle{empty}&#10;\begin{document}&#10;&#10;$\begin{aligned} &amp; \vec{g}=\frac{\partial \log P(Y \mid X)}{\vec{\theta}} \\ &amp; =\sum_{i^{+}}\left(\vec{\phi}\left(x_i\right)-\frac{e^{\vec{\theta} \cdot \vec{\phi}\left(x_i\right)}}{1+e^{\vec{\theta} \cdot \vec{\phi}\left(x_i\right)}} \vec{\phi}\left(x_i\right)\right)-\sum_{i^{-}}\left(\frac{e^{\vec{\theta} \cdot \vec{\phi}\left(x_i\right)}}{1+e^{\vec{\theta} \cdot \vec{\phi}\left(x_i\right)}} \vec{\phi}\left(x_i\right)\right) \\ &amp; =\sum_{i^{+}}\left(1-\frac{e^{\vec{\theta} \cdot \vec{\phi}\left(x_i\right)}}{1+e^{\vec{\theta} \cdot \vec{\phi}\left(x_i\right)}}\right) \vec{\phi}\left(x_i\right)-\sum_{i^{-}}\left(\frac{e^{\vec{\theta} \cdot \vec{\phi}\left(x_i\right)}}{1+e^{\vec{\theta} \cdot \hat{\phi}\left(x_i\right)}}\right) \vec{\phi}\left(x_i\right) \\ &amp; =\sum_{i^{+}}\left(1-P\left(y=+1 \mid x_i\right)\right) \vec{\phi}\left(x_i\right)-\sum_{i^{-}} P\left(y=+1 \mid x_i\right) \vec{\phi}\left(x_i\right)\end{aligned}$&#10;&#10;&#10;\end{document}" title="IguanaTex Bitmap Display">
            <a:extLst>
              <a:ext uri="{FF2B5EF4-FFF2-40B4-BE49-F238E27FC236}">
                <a16:creationId xmlns:a16="http://schemas.microsoft.com/office/drawing/2014/main" id="{48CD70CD-37BA-754C-83C2-5F0EC30BEE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2" y="2694649"/>
            <a:ext cx="4362246" cy="1924520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[&#10;\log P(Y \mid X) = &#10;\sum_{i \in i^{+}} \left[ \vec{\theta} \cdot \vec{\phi}(x_i) - \log \left( 1 + e^{\vec{\theta} \cdot \vec{\phi}(x_i)} \right) \right] &#10;+ &#10;\sum_{i \in i^{-}} \left[ 0 - \log \left( 1 + e^{\vec{\theta} \cdot \vec{\phi}(x_i)} \right) \right]&#10;\]&#10;&#10;\end{document}" title="IguanaTex Bitmap Display">
            <a:extLst>
              <a:ext uri="{FF2B5EF4-FFF2-40B4-BE49-F238E27FC236}">
                <a16:creationId xmlns:a16="http://schemas.microsoft.com/office/drawing/2014/main" id="{E5BCDAC5-0716-DC44-8FF5-392C6E465D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6" y="1337718"/>
            <a:ext cx="6539107" cy="47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76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92105" y="123572"/>
            <a:ext cx="5216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1456932" y="3327632"/>
            <a:ext cx="599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model, the gradient of the objective is :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483A64-ABF9-4EC2-AE5B-99EE99C48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76" y="1485381"/>
            <a:ext cx="6075740" cy="1842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5E899-D95F-1F4E-92E1-F9078B18B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5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638505" y="790634"/>
            <a:ext cx="7113247" cy="335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spcAft>
                <a:spcPts val="451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simple numerical solution to the minimization of convex functions.</a:t>
            </a:r>
          </a:p>
          <a:p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en-US" altLang="zh-CN" sz="16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84713-277A-9C48-8AC9-01C219DE7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F48220-E478-4045-9BB1-43321FBF844A}"/>
              </a:ext>
            </a:extLst>
          </p:cNvPr>
          <p:cNvSpPr/>
          <p:nvPr/>
        </p:nvSpPr>
        <p:spPr>
          <a:xfrm>
            <a:off x="192105" y="123572"/>
            <a:ext cx="5216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B141B-DCEA-1242-88E1-BE3B49AFB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173" y="1608865"/>
            <a:ext cx="3303866" cy="2101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512886-8140-BC4E-ADE4-1CE6E3CD1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27" y="1522154"/>
            <a:ext cx="3308519" cy="26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638505" y="790634"/>
                <a:ext cx="7113247" cy="4095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spcAft>
                    <a:spcPts val="451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simple numerical solution to the minimization of convex functions.</a:t>
                </a:r>
              </a:p>
              <a:p>
                <a:r>
                  <a:rPr lang="zh-CN" altLang="en-US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Gradient Descent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learning rate (hyper-parameter).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Converges to local minimum.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altLang="zh-CN" sz="1600" dirty="0"/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each iteration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over all data can be computationally inefficient.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5" y="790634"/>
                <a:ext cx="7113247" cy="4095993"/>
              </a:xfrm>
              <a:prstGeom prst="rect">
                <a:avLst/>
              </a:prstGeom>
              <a:blipFill>
                <a:blip r:embed="rId3"/>
                <a:stretch>
                  <a:fillRect l="-357" t="-619" r="-1070" b="-123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84713-277A-9C48-8AC9-01C219DE7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F48220-E478-4045-9BB1-43321FBF844A}"/>
              </a:ext>
            </a:extLst>
          </p:cNvPr>
          <p:cNvSpPr/>
          <p:nvPr/>
        </p:nvSpPr>
        <p:spPr>
          <a:xfrm>
            <a:off x="192105" y="123572"/>
            <a:ext cx="5216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Descent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B141B-DCEA-1242-88E1-BE3B49AFB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72" y="1632912"/>
            <a:ext cx="3303866" cy="2101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D5918B-4CB8-9C4C-A98F-50B169D69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697" y="1450958"/>
            <a:ext cx="3112431" cy="24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BE9F99-FB0A-A24D-8B6F-F278ADA0475A}"/>
              </a:ext>
            </a:extLst>
          </p:cNvPr>
          <p:cNvSpPr/>
          <p:nvPr/>
        </p:nvSpPr>
        <p:spPr>
          <a:xfrm>
            <a:off x="85443" y="933765"/>
            <a:ext cx="8893888" cy="1115822"/>
          </a:xfrm>
          <a:prstGeom prst="roundRect">
            <a:avLst>
              <a:gd name="adj" fmla="val 10197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9D8AE7B-9DD3-8E4A-87C0-635FC9AB81FD}"/>
              </a:ext>
            </a:extLst>
          </p:cNvPr>
          <p:cNvSpPr/>
          <p:nvPr/>
        </p:nvSpPr>
        <p:spPr>
          <a:xfrm>
            <a:off x="318839" y="2227304"/>
            <a:ext cx="8459276" cy="1798217"/>
          </a:xfrm>
          <a:prstGeom prst="roundRect">
            <a:avLst>
              <a:gd name="adj" fmla="val 796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F0C8DF84-0B35-1543-9708-6A955DB30D9E}"/>
              </a:ext>
            </a:extLst>
          </p:cNvPr>
          <p:cNvSpPr/>
          <p:nvPr/>
        </p:nvSpPr>
        <p:spPr>
          <a:xfrm>
            <a:off x="145663" y="146012"/>
            <a:ext cx="1715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Overview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CA32C4-289C-684D-9836-2CE380BF1681}"/>
              </a:ext>
            </a:extLst>
          </p:cNvPr>
          <p:cNvGrpSpPr/>
          <p:nvPr/>
        </p:nvGrpSpPr>
        <p:grpSpPr>
          <a:xfrm>
            <a:off x="2065436" y="156248"/>
            <a:ext cx="4422387" cy="585828"/>
            <a:chOff x="2466575" y="527996"/>
            <a:chExt cx="5896515" cy="78110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0FF894E-5434-E044-8FBF-77D0D15E1595}"/>
                </a:ext>
              </a:extLst>
            </p:cNvPr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7BFA7-D2B7-6645-9B7A-5FC7EDB9CADE}"/>
                </a:ext>
              </a:extLst>
            </p:cNvPr>
            <p:cNvSpPr txBox="1"/>
            <p:nvPr/>
          </p:nvSpPr>
          <p:spPr>
            <a:xfrm>
              <a:off x="2504996" y="567367"/>
              <a:ext cx="10050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CN" sz="1350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877CE7-AF2D-9849-B51B-1BB1AA61E811}"/>
                </a:ext>
              </a:extLst>
            </p:cNvPr>
            <p:cNvSpPr txBox="1"/>
            <p:nvPr/>
          </p:nvSpPr>
          <p:spPr>
            <a:xfrm>
              <a:off x="3515292" y="753092"/>
              <a:ext cx="1716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CN" sz="12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723C07E4-144B-7944-9D79-AF3B64F0903A}"/>
                </a:ext>
              </a:extLst>
            </p:cNvPr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 sz="135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86552A-BE6F-694B-B076-1AA7B6020ED3}"/>
                </a:ext>
              </a:extLst>
            </p:cNvPr>
            <p:cNvSpPr txBox="1"/>
            <p:nvPr/>
          </p:nvSpPr>
          <p:spPr>
            <a:xfrm>
              <a:off x="5391849" y="583815"/>
              <a:ext cx="2971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C82AE3-1509-0F4B-8D09-B6507637DD14}"/>
                </a:ext>
              </a:extLst>
            </p:cNvPr>
            <p:cNvSpPr txBox="1"/>
            <p:nvPr/>
          </p:nvSpPr>
          <p:spPr>
            <a:xfrm>
              <a:off x="5390961" y="939768"/>
              <a:ext cx="2300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2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2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2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C07AB5-8C84-A743-8C3B-82FAB7434381}"/>
              </a:ext>
            </a:extLst>
          </p:cNvPr>
          <p:cNvGrpSpPr/>
          <p:nvPr/>
        </p:nvGrpSpPr>
        <p:grpSpPr>
          <a:xfrm>
            <a:off x="203589" y="1192921"/>
            <a:ext cx="8744993" cy="763160"/>
            <a:chOff x="271452" y="1999354"/>
            <a:chExt cx="11659990" cy="101754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BC6429-5500-A340-8C62-13537A9D7791}"/>
                </a:ext>
              </a:extLst>
            </p:cNvPr>
            <p:cNvGrpSpPr/>
            <p:nvPr/>
          </p:nvGrpSpPr>
          <p:grpSpPr>
            <a:xfrm>
              <a:off x="271452" y="2006612"/>
              <a:ext cx="2340566" cy="999761"/>
              <a:chOff x="277039" y="1574403"/>
              <a:chExt cx="2340566" cy="999761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DC544B2-6E4F-DE42-BC7F-0C6BEE32FDAB}"/>
                  </a:ext>
                </a:extLst>
              </p:cNvPr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D1CC0-15A1-4045-8F30-F54D6C8357EF}"/>
                  </a:ext>
                </a:extLst>
              </p:cNvPr>
              <p:cNvSpPr txBox="1"/>
              <p:nvPr/>
            </p:nvSpPr>
            <p:spPr>
              <a:xfrm>
                <a:off x="277040" y="1574403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DD5685-5148-0648-912B-59051109B6D5}"/>
                  </a:ext>
                </a:extLst>
              </p:cNvPr>
              <p:cNvSpPr txBox="1"/>
              <p:nvPr/>
            </p:nvSpPr>
            <p:spPr>
              <a:xfrm>
                <a:off x="338775" y="1897056"/>
                <a:ext cx="227883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9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2F81614-63FF-8349-BD29-CC20E9EEB074}"/>
                </a:ext>
              </a:extLst>
            </p:cNvPr>
            <p:cNvGrpSpPr/>
            <p:nvPr/>
          </p:nvGrpSpPr>
          <p:grpSpPr>
            <a:xfrm>
              <a:off x="2749958" y="2014469"/>
              <a:ext cx="2572720" cy="1000321"/>
              <a:chOff x="2842231" y="1453364"/>
              <a:chExt cx="2572720" cy="1000321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33600F-B8BC-8E46-9535-D20A98B88B17}"/>
                  </a:ext>
                </a:extLst>
              </p:cNvPr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329D3-1F76-9D44-95F2-4DDF77393781}"/>
                  </a:ext>
                </a:extLst>
              </p:cNvPr>
              <p:cNvSpPr txBox="1"/>
              <p:nvPr/>
            </p:nvSpPr>
            <p:spPr>
              <a:xfrm>
                <a:off x="2850519" y="1463303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FE1C48-DA85-1A4B-AAD0-02D85B81B925}"/>
                  </a:ext>
                </a:extLst>
              </p:cNvPr>
              <p:cNvSpPr txBox="1"/>
              <p:nvPr/>
            </p:nvSpPr>
            <p:spPr>
              <a:xfrm>
                <a:off x="2873230" y="1776578"/>
                <a:ext cx="2541721" cy="677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C53661B-B2A9-F445-AE2E-FDD14160B4A2}"/>
                </a:ext>
              </a:extLst>
            </p:cNvPr>
            <p:cNvGrpSpPr/>
            <p:nvPr/>
          </p:nvGrpSpPr>
          <p:grpSpPr>
            <a:xfrm>
              <a:off x="5412048" y="2021478"/>
              <a:ext cx="1005061" cy="989153"/>
              <a:chOff x="5393046" y="1555249"/>
              <a:chExt cx="1282171" cy="76440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93787BB-B7FC-534F-8664-BC9A7B64CB86}"/>
                  </a:ext>
                </a:extLst>
              </p:cNvPr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solidFill>
                <a:srgbClr val="FFCECE"/>
              </a:solidFill>
              <a:ln w="25400">
                <a:solidFill>
                  <a:srgbClr val="FF000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95ABA-09D3-9A4A-A469-2CC93782D06A}"/>
                  </a:ext>
                </a:extLst>
              </p:cNvPr>
              <p:cNvSpPr txBox="1"/>
              <p:nvPr/>
            </p:nvSpPr>
            <p:spPr>
              <a:xfrm>
                <a:off x="5393046" y="1563168"/>
                <a:ext cx="1282171" cy="3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99C8FC-9EA5-854C-B1CC-65B0759A9DD8}"/>
                  </a:ext>
                </a:extLst>
              </p:cNvPr>
              <p:cNvSpPr txBox="1"/>
              <p:nvPr/>
            </p:nvSpPr>
            <p:spPr>
              <a:xfrm>
                <a:off x="5461036" y="1858031"/>
                <a:ext cx="1102105" cy="428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6FC79D-2062-0F47-B45E-D22CC3EBB898}"/>
                </a:ext>
              </a:extLst>
            </p:cNvPr>
            <p:cNvGrpSpPr/>
            <p:nvPr/>
          </p:nvGrpSpPr>
          <p:grpSpPr>
            <a:xfrm>
              <a:off x="6692346" y="2014469"/>
              <a:ext cx="1737796" cy="994275"/>
              <a:chOff x="7045398" y="1555249"/>
              <a:chExt cx="1737796" cy="76440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DA0348B-5DCF-CC43-BB41-5AA2ED5F8369}"/>
                  </a:ext>
                </a:extLst>
              </p:cNvPr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11EBAA-5E95-814A-BAB4-32AB24AECB25}"/>
                  </a:ext>
                </a:extLst>
              </p:cNvPr>
              <p:cNvSpPr txBox="1"/>
              <p:nvPr/>
            </p:nvSpPr>
            <p:spPr>
              <a:xfrm>
                <a:off x="7052193" y="1560489"/>
                <a:ext cx="1005061" cy="307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6ECB03-0922-1442-A353-CFBC99F98E9E}"/>
                  </a:ext>
                </a:extLst>
              </p:cNvPr>
              <p:cNvSpPr txBox="1"/>
              <p:nvPr/>
            </p:nvSpPr>
            <p:spPr>
              <a:xfrm>
                <a:off x="7085721" y="1845784"/>
                <a:ext cx="1697473" cy="378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C37D06-DFEC-4448-9364-4F5FBF0E9AB9}"/>
                </a:ext>
              </a:extLst>
            </p:cNvPr>
            <p:cNvGrpSpPr/>
            <p:nvPr/>
          </p:nvGrpSpPr>
          <p:grpSpPr>
            <a:xfrm>
              <a:off x="8679371" y="1999354"/>
              <a:ext cx="3252071" cy="1017546"/>
              <a:chOff x="8657103" y="1547744"/>
              <a:chExt cx="3252071" cy="782641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7A6D590-363A-B043-9220-6CAF69F1F041}"/>
                  </a:ext>
                </a:extLst>
              </p:cNvPr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6D1FD-B539-6A4C-B377-E41807F30048}"/>
                  </a:ext>
                </a:extLst>
              </p:cNvPr>
              <p:cNvSpPr txBox="1"/>
              <p:nvPr/>
            </p:nvSpPr>
            <p:spPr>
              <a:xfrm>
                <a:off x="8663966" y="1560773"/>
                <a:ext cx="1005061" cy="307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618E3A-6F9E-A647-9F6F-2DB1517A37A4}"/>
                  </a:ext>
                </a:extLst>
              </p:cNvPr>
              <p:cNvSpPr txBox="1"/>
              <p:nvPr/>
            </p:nvSpPr>
            <p:spPr>
              <a:xfrm>
                <a:off x="8711290" y="1883641"/>
                <a:ext cx="3197884" cy="378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9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9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9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9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CN" sz="9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62A9-5F78-1643-8E57-EE41FCDF8B17}"/>
              </a:ext>
            </a:extLst>
          </p:cNvPr>
          <p:cNvGrpSpPr/>
          <p:nvPr/>
        </p:nvGrpSpPr>
        <p:grpSpPr>
          <a:xfrm>
            <a:off x="436256" y="2305587"/>
            <a:ext cx="8282236" cy="1627669"/>
            <a:chOff x="258946" y="3384909"/>
            <a:chExt cx="11042981" cy="217022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754E71-B2BD-5C4B-8AD7-3F16FB2A2612}"/>
                </a:ext>
              </a:extLst>
            </p:cNvPr>
            <p:cNvGrpSpPr/>
            <p:nvPr/>
          </p:nvGrpSpPr>
          <p:grpSpPr>
            <a:xfrm>
              <a:off x="3789540" y="3384909"/>
              <a:ext cx="3661371" cy="910285"/>
              <a:chOff x="2834546" y="2645985"/>
              <a:chExt cx="3661371" cy="910285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31F0242-3DB1-8140-BF86-C242E66ED0D3}"/>
                  </a:ext>
                </a:extLst>
              </p:cNvPr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DE6715-F908-074B-BB83-D3E6D41F1239}"/>
                  </a:ext>
                </a:extLst>
              </p:cNvPr>
              <p:cNvSpPr txBox="1"/>
              <p:nvPr/>
            </p:nvSpPr>
            <p:spPr>
              <a:xfrm>
                <a:off x="2834546" y="2666940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E2ED56-0020-CF4E-AB03-71F872B17FF6}"/>
                  </a:ext>
                </a:extLst>
              </p:cNvPr>
              <p:cNvSpPr txBox="1"/>
              <p:nvPr/>
            </p:nvSpPr>
            <p:spPr>
              <a:xfrm>
                <a:off x="2876977" y="2982428"/>
                <a:ext cx="361894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, Multi-Layer Perception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CD5E57-3458-164E-A2B0-45EF26357C21}"/>
                </a:ext>
              </a:extLst>
            </p:cNvPr>
            <p:cNvGrpSpPr/>
            <p:nvPr/>
          </p:nvGrpSpPr>
          <p:grpSpPr>
            <a:xfrm>
              <a:off x="5777661" y="4444563"/>
              <a:ext cx="2350743" cy="976233"/>
              <a:chOff x="3342554" y="3527724"/>
              <a:chExt cx="2350743" cy="97623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8A0A453-52B5-DC41-8450-6B9C9C1D73DA}"/>
                  </a:ext>
                </a:extLst>
              </p:cNvPr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A5C291-2B8E-E44B-9E71-1FD9D8CD36D4}"/>
                  </a:ext>
                </a:extLst>
              </p:cNvPr>
              <p:cNvSpPr txBox="1"/>
              <p:nvPr/>
            </p:nvSpPr>
            <p:spPr>
              <a:xfrm>
                <a:off x="3342554" y="3546301"/>
                <a:ext cx="1005061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F01F61-3D11-EA43-B018-EFA2788A7B09}"/>
                  </a:ext>
                </a:extLst>
              </p:cNvPr>
              <p:cNvSpPr txBox="1"/>
              <p:nvPr/>
            </p:nvSpPr>
            <p:spPr>
              <a:xfrm>
                <a:off x="3390957" y="3909584"/>
                <a:ext cx="2302340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909D271-F068-A242-8E98-51DE33FD43DF}"/>
                </a:ext>
              </a:extLst>
            </p:cNvPr>
            <p:cNvGrpSpPr/>
            <p:nvPr/>
          </p:nvGrpSpPr>
          <p:grpSpPr>
            <a:xfrm>
              <a:off x="7820908" y="3545620"/>
              <a:ext cx="2921120" cy="757025"/>
              <a:chOff x="7553405" y="3741211"/>
              <a:chExt cx="2921120" cy="75702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8C23FCD-64FD-D246-913E-C3D397CA33B5}"/>
                  </a:ext>
                </a:extLst>
              </p:cNvPr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788B6C-3B0D-6643-A4C3-89542E3B8295}"/>
                  </a:ext>
                </a:extLst>
              </p:cNvPr>
              <p:cNvSpPr txBox="1"/>
              <p:nvPr/>
            </p:nvSpPr>
            <p:spPr>
              <a:xfrm>
                <a:off x="7553405" y="3741211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7B6B2E-5DDF-2145-9FF4-852E4161F811}"/>
                  </a:ext>
                </a:extLst>
              </p:cNvPr>
              <p:cNvSpPr txBox="1"/>
              <p:nvPr/>
            </p:nvSpPr>
            <p:spPr>
              <a:xfrm>
                <a:off x="7593224" y="4075419"/>
                <a:ext cx="2881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CD0925-1589-AE44-9C53-6A15A86D3B65}"/>
                </a:ext>
              </a:extLst>
            </p:cNvPr>
            <p:cNvGrpSpPr/>
            <p:nvPr/>
          </p:nvGrpSpPr>
          <p:grpSpPr>
            <a:xfrm>
              <a:off x="8634527" y="4827980"/>
              <a:ext cx="2667400" cy="670596"/>
              <a:chOff x="5924808" y="4807539"/>
              <a:chExt cx="2667400" cy="7586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87E1297-6172-DE40-A9CE-8F258AC04F18}"/>
                  </a:ext>
                </a:extLst>
              </p:cNvPr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DEBC3-8910-2147-A8A0-17CEB7D680C4}"/>
                  </a:ext>
                </a:extLst>
              </p:cNvPr>
              <p:cNvSpPr txBox="1"/>
              <p:nvPr/>
            </p:nvSpPr>
            <p:spPr>
              <a:xfrm>
                <a:off x="5924808" y="4807539"/>
                <a:ext cx="1112015" cy="452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2E9AAA-391B-2449-B260-2041631F9AB5}"/>
                  </a:ext>
                </a:extLst>
              </p:cNvPr>
              <p:cNvSpPr txBox="1"/>
              <p:nvPr/>
            </p:nvSpPr>
            <p:spPr>
              <a:xfrm>
                <a:off x="5967387" y="5148197"/>
                <a:ext cx="2624821" cy="417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453131-B454-0149-8C2E-3CBD168DC34E}"/>
                </a:ext>
              </a:extLst>
            </p:cNvPr>
            <p:cNvGrpSpPr/>
            <p:nvPr/>
          </p:nvGrpSpPr>
          <p:grpSpPr>
            <a:xfrm>
              <a:off x="312165" y="3700258"/>
              <a:ext cx="3116968" cy="877195"/>
              <a:chOff x="277039" y="3750293"/>
              <a:chExt cx="3116968" cy="877195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DA9F6E0-88E2-1C41-B6D3-599EFBCB280C}"/>
                  </a:ext>
                </a:extLst>
              </p:cNvPr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1C100-601D-DE44-88F5-FC2022C15C20}"/>
                  </a:ext>
                </a:extLst>
              </p:cNvPr>
              <p:cNvSpPr txBox="1"/>
              <p:nvPr/>
            </p:nvSpPr>
            <p:spPr>
              <a:xfrm>
                <a:off x="277040" y="3767900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0574B-6650-674B-8D89-FF5438C99ECE}"/>
                  </a:ext>
                </a:extLst>
              </p:cNvPr>
              <p:cNvSpPr txBox="1"/>
              <p:nvPr/>
            </p:nvSpPr>
            <p:spPr>
              <a:xfrm>
                <a:off x="296578" y="4073491"/>
                <a:ext cx="3097429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592BDAC-92AE-8D4F-A1DD-E6AEB7083507}"/>
                </a:ext>
              </a:extLst>
            </p:cNvPr>
            <p:cNvGrpSpPr/>
            <p:nvPr/>
          </p:nvGrpSpPr>
          <p:grpSpPr>
            <a:xfrm>
              <a:off x="258946" y="4734278"/>
              <a:ext cx="5226924" cy="820856"/>
              <a:chOff x="277040" y="4814892"/>
              <a:chExt cx="5226924" cy="820856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20BE059-BFA4-0842-A45F-CFE6D17DB3BA}"/>
                  </a:ext>
                </a:extLst>
              </p:cNvPr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AB741-39EC-FE44-BFD0-362315252084}"/>
                  </a:ext>
                </a:extLst>
              </p:cNvPr>
              <p:cNvSpPr txBox="1"/>
              <p:nvPr/>
            </p:nvSpPr>
            <p:spPr>
              <a:xfrm>
                <a:off x="277040" y="481489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DBA826C-D79E-8940-94E1-EB36CF6367A2}"/>
                  </a:ext>
                </a:extLst>
              </p:cNvPr>
              <p:cNvSpPr txBox="1"/>
              <p:nvPr/>
            </p:nvSpPr>
            <p:spPr>
              <a:xfrm>
                <a:off x="286297" y="5081751"/>
                <a:ext cx="5217667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05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05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NLP</a:t>
                </a:r>
                <a:r>
                  <a:rPr lang="zh-CN" altLang="en-US" sz="105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05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CN" sz="105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D75F39-BA31-F645-A64B-A0A197382F51}"/>
              </a:ext>
            </a:extLst>
          </p:cNvPr>
          <p:cNvGrpSpPr/>
          <p:nvPr/>
        </p:nvGrpSpPr>
        <p:grpSpPr>
          <a:xfrm>
            <a:off x="1453518" y="4403811"/>
            <a:ext cx="5550212" cy="575668"/>
            <a:chOff x="179766" y="5958774"/>
            <a:chExt cx="7400282" cy="76755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496801-B418-AD4D-9C28-FB374C1E34BC}"/>
                </a:ext>
              </a:extLst>
            </p:cNvPr>
            <p:cNvGrpSpPr/>
            <p:nvPr/>
          </p:nvGrpSpPr>
          <p:grpSpPr>
            <a:xfrm>
              <a:off x="179766" y="5970819"/>
              <a:ext cx="3905030" cy="755512"/>
              <a:chOff x="271453" y="5941195"/>
              <a:chExt cx="3905030" cy="75551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45518DC-C58F-C94C-9D2F-E4EBE58AC6D8}"/>
                  </a:ext>
                </a:extLst>
              </p:cNvPr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2BA3B7-1DEC-FB42-A1E9-4B393633A34C}"/>
                  </a:ext>
                </a:extLst>
              </p:cNvPr>
              <p:cNvSpPr txBox="1"/>
              <p:nvPr/>
            </p:nvSpPr>
            <p:spPr>
              <a:xfrm>
                <a:off x="271453" y="594646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0442F-9D01-704D-9143-9882B61C2891}"/>
                  </a:ext>
                </a:extLst>
              </p:cNvPr>
              <p:cNvSpPr txBox="1"/>
              <p:nvPr/>
            </p:nvSpPr>
            <p:spPr>
              <a:xfrm>
                <a:off x="277040" y="6271498"/>
                <a:ext cx="3899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D6289D4-ACAB-4449-9629-FE16C82E8746}"/>
                </a:ext>
              </a:extLst>
            </p:cNvPr>
            <p:cNvGrpSpPr/>
            <p:nvPr/>
          </p:nvGrpSpPr>
          <p:grpSpPr>
            <a:xfrm>
              <a:off x="4377887" y="5958774"/>
              <a:ext cx="3202161" cy="755512"/>
              <a:chOff x="5916344" y="5941195"/>
              <a:chExt cx="3202161" cy="755512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AD10DFF-8A6A-D04B-8BFF-ACE50976F599}"/>
                  </a:ext>
                </a:extLst>
              </p:cNvPr>
              <p:cNvSpPr/>
              <p:nvPr/>
            </p:nvSpPr>
            <p:spPr>
              <a:xfrm>
                <a:off x="5924808" y="5941195"/>
                <a:ext cx="3087385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35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CEFDE-400D-3B48-97E8-8B4921EAF83C}"/>
                  </a:ext>
                </a:extLst>
              </p:cNvPr>
              <p:cNvSpPr txBox="1"/>
              <p:nvPr/>
            </p:nvSpPr>
            <p:spPr>
              <a:xfrm>
                <a:off x="5916344" y="5946462"/>
                <a:ext cx="1120477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350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15</a:t>
                </a:r>
                <a:endParaRPr lang="en-CN" sz="1350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853DE7-1C5E-2C42-83BB-0F44F0A22302}"/>
                  </a:ext>
                </a:extLst>
              </p:cNvPr>
              <p:cNvSpPr txBox="1"/>
              <p:nvPr/>
            </p:nvSpPr>
            <p:spPr>
              <a:xfrm>
                <a:off x="5967387" y="6288991"/>
                <a:ext cx="3151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LLMs for NLP, AGI and beyond</a:t>
                </a:r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8E47CC-4608-FC43-82F9-633CFE8EB265}"/>
              </a:ext>
            </a:extLst>
          </p:cNvPr>
          <p:cNvCxnSpPr>
            <a:cxnSpLocks/>
          </p:cNvCxnSpPr>
          <p:nvPr/>
        </p:nvCxnSpPr>
        <p:spPr>
          <a:xfrm>
            <a:off x="4295986" y="728329"/>
            <a:ext cx="0" cy="201626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38EE9ED-26DB-6748-8FB4-B412C3B91E22}"/>
              </a:ext>
            </a:extLst>
          </p:cNvPr>
          <p:cNvCxnSpPr>
            <a:cxnSpLocks/>
          </p:cNvCxnSpPr>
          <p:nvPr/>
        </p:nvCxnSpPr>
        <p:spPr>
          <a:xfrm flipV="1">
            <a:off x="1860773" y="1569666"/>
            <a:ext cx="1971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AF05742-F95B-4F48-8343-4D5A3E2B5A71}"/>
              </a:ext>
            </a:extLst>
          </p:cNvPr>
          <p:cNvCxnSpPr>
            <a:cxnSpLocks/>
          </p:cNvCxnSpPr>
          <p:nvPr/>
        </p:nvCxnSpPr>
        <p:spPr>
          <a:xfrm flipV="1">
            <a:off x="3871484" y="1565764"/>
            <a:ext cx="1917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C22FEC-2DDB-9740-A3D5-A73FE1B11FFE}"/>
              </a:ext>
            </a:extLst>
          </p:cNvPr>
          <p:cNvCxnSpPr>
            <a:cxnSpLocks/>
          </p:cNvCxnSpPr>
          <p:nvPr/>
        </p:nvCxnSpPr>
        <p:spPr>
          <a:xfrm flipV="1">
            <a:off x="4759464" y="1569615"/>
            <a:ext cx="2565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0420EB5-9994-5E4E-8AE6-75AD785EEF02}"/>
              </a:ext>
            </a:extLst>
          </p:cNvPr>
          <p:cNvCxnSpPr>
            <a:cxnSpLocks/>
          </p:cNvCxnSpPr>
          <p:nvPr/>
        </p:nvCxnSpPr>
        <p:spPr>
          <a:xfrm flipV="1">
            <a:off x="6272527" y="1565763"/>
            <a:ext cx="2322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1D6237-4BA1-5D49-9083-10EC590B4C15}"/>
              </a:ext>
            </a:extLst>
          </p:cNvPr>
          <p:cNvCxnSpPr>
            <a:cxnSpLocks/>
          </p:cNvCxnSpPr>
          <p:nvPr/>
        </p:nvCxnSpPr>
        <p:spPr>
          <a:xfrm>
            <a:off x="1660802" y="2141046"/>
            <a:ext cx="1963865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0C6B00-156E-7C4E-9C42-E18A3A6848ED}"/>
              </a:ext>
            </a:extLst>
          </p:cNvPr>
          <p:cNvCxnSpPr>
            <a:cxnSpLocks/>
          </p:cNvCxnSpPr>
          <p:nvPr/>
        </p:nvCxnSpPr>
        <p:spPr>
          <a:xfrm>
            <a:off x="1660802" y="1944072"/>
            <a:ext cx="0" cy="20173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D52C39A-D79B-5D4B-9C7B-FB5B30C31864}"/>
              </a:ext>
            </a:extLst>
          </p:cNvPr>
          <p:cNvCxnSpPr>
            <a:cxnSpLocks/>
          </p:cNvCxnSpPr>
          <p:nvPr/>
        </p:nvCxnSpPr>
        <p:spPr>
          <a:xfrm>
            <a:off x="3621203" y="1959543"/>
            <a:ext cx="0" cy="18496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FB2727-5022-FD4C-89B5-FC8A0E906EEB}"/>
              </a:ext>
            </a:extLst>
          </p:cNvPr>
          <p:cNvCxnSpPr>
            <a:cxnSpLocks/>
          </p:cNvCxnSpPr>
          <p:nvPr/>
        </p:nvCxnSpPr>
        <p:spPr>
          <a:xfrm>
            <a:off x="2047997" y="2141048"/>
            <a:ext cx="0" cy="39275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CB8209F-36A6-C347-A937-8A8F9B2027B1}"/>
              </a:ext>
            </a:extLst>
          </p:cNvPr>
          <p:cNvCxnSpPr>
            <a:cxnSpLocks/>
          </p:cNvCxnSpPr>
          <p:nvPr/>
        </p:nvCxnSpPr>
        <p:spPr>
          <a:xfrm>
            <a:off x="3364180" y="2141048"/>
            <a:ext cx="0" cy="1593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A1AEFC9-A9F3-F040-90BC-E8435CFEB901}"/>
              </a:ext>
            </a:extLst>
          </p:cNvPr>
          <p:cNvSpPr txBox="1"/>
          <p:nvPr/>
        </p:nvSpPr>
        <p:spPr>
          <a:xfrm>
            <a:off x="85443" y="948111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5AAA48C-CBE5-C14E-A2B7-768DD11ECF69}"/>
              </a:ext>
            </a:extLst>
          </p:cNvPr>
          <p:cNvSpPr txBox="1"/>
          <p:nvPr/>
        </p:nvSpPr>
        <p:spPr>
          <a:xfrm>
            <a:off x="365886" y="2260792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E4C9951-950A-5947-A493-19FB4994E125}"/>
              </a:ext>
            </a:extLst>
          </p:cNvPr>
          <p:cNvCxnSpPr>
            <a:cxnSpLocks/>
          </p:cNvCxnSpPr>
          <p:nvPr/>
        </p:nvCxnSpPr>
        <p:spPr>
          <a:xfrm>
            <a:off x="4254049" y="2152133"/>
            <a:ext cx="118573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08E925D-61CA-764E-B1C5-BE6AB4CABDE4}"/>
              </a:ext>
            </a:extLst>
          </p:cNvPr>
          <p:cNvCxnSpPr>
            <a:cxnSpLocks/>
          </p:cNvCxnSpPr>
          <p:nvPr/>
        </p:nvCxnSpPr>
        <p:spPr>
          <a:xfrm>
            <a:off x="4254048" y="1955159"/>
            <a:ext cx="0" cy="201737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5E5689D-C931-E143-8A56-DC2F1FE9CDC6}"/>
              </a:ext>
            </a:extLst>
          </p:cNvPr>
          <p:cNvCxnSpPr>
            <a:cxnSpLocks/>
          </p:cNvCxnSpPr>
          <p:nvPr/>
        </p:nvCxnSpPr>
        <p:spPr>
          <a:xfrm>
            <a:off x="5440887" y="1949027"/>
            <a:ext cx="0" cy="20444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81F00B6-5764-D34A-BC71-70405D034165}"/>
              </a:ext>
            </a:extLst>
          </p:cNvPr>
          <p:cNvCxnSpPr>
            <a:cxnSpLocks/>
          </p:cNvCxnSpPr>
          <p:nvPr/>
        </p:nvCxnSpPr>
        <p:spPr>
          <a:xfrm>
            <a:off x="4848491" y="2148331"/>
            <a:ext cx="0" cy="1538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F442CCE-6C3C-6D44-95FD-653230164FE4}"/>
              </a:ext>
            </a:extLst>
          </p:cNvPr>
          <p:cNvCxnSpPr>
            <a:cxnSpLocks/>
          </p:cNvCxnSpPr>
          <p:nvPr/>
        </p:nvCxnSpPr>
        <p:spPr>
          <a:xfrm>
            <a:off x="7427806" y="1955072"/>
            <a:ext cx="0" cy="47104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78E0045-0276-D340-BDA2-660721DEF66B}"/>
              </a:ext>
            </a:extLst>
          </p:cNvPr>
          <p:cNvCxnSpPr>
            <a:cxnSpLocks/>
          </p:cNvCxnSpPr>
          <p:nvPr/>
        </p:nvCxnSpPr>
        <p:spPr>
          <a:xfrm flipH="1">
            <a:off x="2758310" y="2646943"/>
            <a:ext cx="3267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3358F87-9272-8A43-9EA3-7A726630ECB5}"/>
              </a:ext>
            </a:extLst>
          </p:cNvPr>
          <p:cNvCxnSpPr>
            <a:cxnSpLocks/>
          </p:cNvCxnSpPr>
          <p:nvPr/>
        </p:nvCxnSpPr>
        <p:spPr>
          <a:xfrm>
            <a:off x="5282939" y="2993652"/>
            <a:ext cx="0" cy="999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C4D562C-5272-3F4D-BF85-F0BDA00980D7}"/>
              </a:ext>
            </a:extLst>
          </p:cNvPr>
          <p:cNvCxnSpPr>
            <a:cxnSpLocks/>
          </p:cNvCxnSpPr>
          <p:nvPr/>
        </p:nvCxnSpPr>
        <p:spPr>
          <a:xfrm flipV="1">
            <a:off x="5745694" y="2681905"/>
            <a:ext cx="3591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013E8E2-2DB1-B84F-9E03-7D6F54850297}"/>
              </a:ext>
            </a:extLst>
          </p:cNvPr>
          <p:cNvCxnSpPr>
            <a:cxnSpLocks/>
          </p:cNvCxnSpPr>
          <p:nvPr/>
        </p:nvCxnSpPr>
        <p:spPr>
          <a:xfrm>
            <a:off x="6277708" y="3269079"/>
            <a:ext cx="118573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B084E50-41A1-0D43-BEB8-315FA3FECFC8}"/>
              </a:ext>
            </a:extLst>
          </p:cNvPr>
          <p:cNvCxnSpPr>
            <a:cxnSpLocks/>
          </p:cNvCxnSpPr>
          <p:nvPr/>
        </p:nvCxnSpPr>
        <p:spPr>
          <a:xfrm>
            <a:off x="7466204" y="2993889"/>
            <a:ext cx="0" cy="39400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55717C0-1D12-D14B-AD3E-74A835A3AEBB}"/>
              </a:ext>
            </a:extLst>
          </p:cNvPr>
          <p:cNvCxnSpPr>
            <a:cxnSpLocks/>
          </p:cNvCxnSpPr>
          <p:nvPr/>
        </p:nvCxnSpPr>
        <p:spPr>
          <a:xfrm flipH="1">
            <a:off x="2709427" y="3164472"/>
            <a:ext cx="1890056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8335AD5-EF65-0F44-A891-EBA8F49F1EEB}"/>
              </a:ext>
            </a:extLst>
          </p:cNvPr>
          <p:cNvCxnSpPr>
            <a:cxnSpLocks/>
          </p:cNvCxnSpPr>
          <p:nvPr/>
        </p:nvCxnSpPr>
        <p:spPr>
          <a:xfrm>
            <a:off x="1561165" y="3182355"/>
            <a:ext cx="0" cy="1323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AD3D879-745E-9F4E-801E-BAE6C6680365}"/>
              </a:ext>
            </a:extLst>
          </p:cNvPr>
          <p:cNvSpPr txBox="1"/>
          <p:nvPr/>
        </p:nvSpPr>
        <p:spPr>
          <a:xfrm>
            <a:off x="1363566" y="4142480"/>
            <a:ext cx="18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2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2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E367A23-5E46-9944-8C06-BF81FC986C4F}"/>
              </a:ext>
            </a:extLst>
          </p:cNvPr>
          <p:cNvCxnSpPr>
            <a:cxnSpLocks/>
          </p:cNvCxnSpPr>
          <p:nvPr/>
        </p:nvCxnSpPr>
        <p:spPr>
          <a:xfrm>
            <a:off x="3738934" y="3931788"/>
            <a:ext cx="0" cy="475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DD6ED0-195A-A141-AE49-C5D4B0BE22F6}"/>
              </a:ext>
            </a:extLst>
          </p:cNvPr>
          <p:cNvCxnSpPr>
            <a:cxnSpLocks/>
          </p:cNvCxnSpPr>
          <p:nvPr/>
        </p:nvCxnSpPr>
        <p:spPr>
          <a:xfrm flipV="1">
            <a:off x="4338522" y="4676316"/>
            <a:ext cx="264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1AAEFD4A-B458-2D4A-A1D6-70BAAB2F6296}"/>
              </a:ext>
            </a:extLst>
          </p:cNvPr>
          <p:cNvSpPr/>
          <p:nvPr/>
        </p:nvSpPr>
        <p:spPr>
          <a:xfrm>
            <a:off x="1363566" y="4142480"/>
            <a:ext cx="5638814" cy="951987"/>
          </a:xfrm>
          <a:prstGeom prst="roundRect">
            <a:avLst>
              <a:gd name="adj" fmla="val 7609"/>
            </a:avLst>
          </a:prstGeom>
          <a:noFill/>
          <a:ln>
            <a:solidFill>
              <a:srgbClr val="F18D0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350"/>
          </a:p>
        </p:txBody>
      </p:sp>
      <p:sp>
        <p:nvSpPr>
          <p:cNvPr id="95" name="Slide Number Placeholder 1">
            <a:extLst>
              <a:ext uri="{FF2B5EF4-FFF2-40B4-BE49-F238E27FC236}">
                <a16:creationId xmlns:a16="http://schemas.microsoft.com/office/drawing/2014/main" id="{986871B0-2A14-E44E-8A29-6FB98F11E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78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62235" y="125215"/>
            <a:ext cx="599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(SGD)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D27C588-231F-414F-94E9-C1B303A76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/>
        </p:blipFill>
        <p:spPr>
          <a:xfrm>
            <a:off x="923251" y="1386680"/>
            <a:ext cx="6321157" cy="2764586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645D727-549A-DB49-9F45-15A5E63DACD7}"/>
              </a:ext>
            </a:extLst>
          </p:cNvPr>
          <p:cNvSpPr/>
          <p:nvPr/>
        </p:nvSpPr>
        <p:spPr>
          <a:xfrm>
            <a:off x="923251" y="1013487"/>
            <a:ext cx="599387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1"/>
              </a:spcAft>
            </a:pP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D8DB1-36ED-9B42-85EF-50146B148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97E607-3BAE-8045-B20C-58CCE6ABE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298" y="3053931"/>
            <a:ext cx="177800" cy="35560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4FABB49-B1D7-1B46-995D-C2DD3160F092}"/>
              </a:ext>
            </a:extLst>
          </p:cNvPr>
          <p:cNvSpPr/>
          <p:nvPr/>
        </p:nvSpPr>
        <p:spPr>
          <a:xfrm>
            <a:off x="725640" y="4213265"/>
            <a:ext cx="75806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updates model parameters more frequently, and converge much faster than gradient descents.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Approximates GD, empirically working competitively.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015E4-33F9-C740-BEA8-8445F83926CB}"/>
              </a:ext>
            </a:extLst>
          </p:cNvPr>
          <p:cNvSpPr txBox="1"/>
          <p:nvPr/>
        </p:nvSpPr>
        <p:spPr>
          <a:xfrm>
            <a:off x="725640" y="601054"/>
            <a:ext cx="5571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>
                <a:latin typeface="Palatino" pitchFamily="2" charset="77"/>
                <a:ea typeface="Palatino" pitchFamily="2" charset="77"/>
              </a:rPr>
              <a:t>Update parameters after every </a:t>
            </a:r>
            <a:r>
              <a:rPr lang="en-CN" b="1" dirty="0">
                <a:latin typeface="Palatino" pitchFamily="2" charset="77"/>
                <a:ea typeface="Palatino" pitchFamily="2" charset="77"/>
              </a:rPr>
              <a:t>instance</a:t>
            </a:r>
            <a:r>
              <a:rPr lang="en-CN" dirty="0">
                <a:latin typeface="Palatino" pitchFamily="2" charset="77"/>
                <a:ea typeface="Palatino" pitchFamily="2" charset="77"/>
              </a:rPr>
              <a:t> instead.</a:t>
            </a:r>
          </a:p>
        </p:txBody>
      </p:sp>
    </p:spTree>
    <p:extLst>
      <p:ext uri="{BB962C8B-B14F-4D97-AF65-F5344CB8AC3E}">
        <p14:creationId xmlns:p14="http://schemas.microsoft.com/office/powerpoint/2010/main" val="27568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21B10BAE-56B5-4DF3-9AEC-5F5DA21AE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/>
          <a:stretch/>
        </p:blipFill>
        <p:spPr>
          <a:xfrm>
            <a:off x="136913" y="1447801"/>
            <a:ext cx="6067847" cy="2814332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05124D3-7A9A-3C4A-AEF8-BD193408349C}"/>
              </a:ext>
            </a:extLst>
          </p:cNvPr>
          <p:cNvSpPr/>
          <p:nvPr/>
        </p:nvSpPr>
        <p:spPr>
          <a:xfrm>
            <a:off x="375166" y="1008193"/>
            <a:ext cx="59938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for binary classification log-linear model</a:t>
            </a:r>
          </a:p>
          <a:p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spcAft>
                <a:spcPts val="451"/>
              </a:spcAft>
            </a:pP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A1070-B25B-0B48-8D75-069D8D3D6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00B6CE-9361-A442-95B0-067341FB6C6E}"/>
                  </a:ext>
                </a:extLst>
              </p:cNvPr>
              <p:cNvSpPr/>
              <p:nvPr/>
            </p:nvSpPr>
            <p:spPr>
              <a:xfrm>
                <a:off x="4291413" y="1268429"/>
                <a:ext cx="5116805" cy="2844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5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5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5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5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5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p>
                                </m:sSup>
                              </m:den>
                            </m:f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  <a:endParaRPr lang="zh-CN" altLang="zh-CN" sz="1500" dirty="0"/>
              </a:p>
              <a:p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=+1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5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1500" dirty="0"/>
                  <a:t> </a:t>
                </a:r>
              </a:p>
              <a:p>
                <a:endParaRPr lang="en-US" altLang="zh-CN" sz="1500" dirty="0"/>
              </a:p>
              <a:p>
                <a:r>
                  <a:rPr lang="en-US" altLang="zh-CN" sz="1500" dirty="0"/>
                  <a:t>Negated for positive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=+1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500" dirty="0"/>
              </a:p>
              <a:p>
                <a:r>
                  <a:rPr lang="en-US" altLang="zh-CN" sz="1500" dirty="0"/>
                  <a:t>Negated For negative samples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=+1</m:t>
                        </m:r>
                      </m:e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zh-CN" sz="15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15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00B6CE-9361-A442-95B0-067341FB6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13" y="1268429"/>
                <a:ext cx="5116805" cy="2844368"/>
              </a:xfrm>
              <a:prstGeom prst="rect">
                <a:avLst/>
              </a:prstGeom>
              <a:blipFill>
                <a:blip r:embed="rId5"/>
                <a:stretch>
                  <a:fillRect l="-1238" b="-22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BADBB1A-801F-D946-88AF-B8E5B7DC4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96" y="1098783"/>
            <a:ext cx="4978400" cy="48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0CB95B-4CEB-9947-B785-2FA91A29D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96" y="4044717"/>
            <a:ext cx="4978400" cy="482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1C0C22-CFCA-A34F-88B2-5366FAAB444F}"/>
              </a:ext>
            </a:extLst>
          </p:cNvPr>
          <p:cNvSpPr/>
          <p:nvPr/>
        </p:nvSpPr>
        <p:spPr>
          <a:xfrm>
            <a:off x="1304222" y="2865538"/>
            <a:ext cx="2753427" cy="241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7" name="Picture 6" descr="\documentclass{article}&#10;\usepackage{amsmath}&#10;\pagestyle{empty}&#10;\begin{document}&#10;&#10;$\vec{\theta} \leftarrow \vec{\theta} + \alpha\left(1-P\left(y=+1 \mid x_i\right)\right) \vec{\phi}\left(x_i\right)$&#10;&#10;&#10;\end{document}" title="IguanaTex Bitmap Display">
            <a:extLst>
              <a:ext uri="{FF2B5EF4-FFF2-40B4-BE49-F238E27FC236}">
                <a16:creationId xmlns:a16="http://schemas.microsoft.com/office/drawing/2014/main" id="{E33C234B-0194-FA4F-A415-DDACDACE7F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83" y="2883785"/>
            <a:ext cx="2539304" cy="2050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C63600-E1BE-C649-8459-899A65ADE781}"/>
              </a:ext>
            </a:extLst>
          </p:cNvPr>
          <p:cNvSpPr/>
          <p:nvPr/>
        </p:nvSpPr>
        <p:spPr>
          <a:xfrm>
            <a:off x="162235" y="125215"/>
            <a:ext cx="599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(SGD)</a:t>
            </a:r>
          </a:p>
        </p:txBody>
      </p:sp>
    </p:spTree>
    <p:extLst>
      <p:ext uri="{BB962C8B-B14F-4D97-AF65-F5344CB8AC3E}">
        <p14:creationId xmlns:p14="http://schemas.microsoft.com/office/powerpoint/2010/main" val="265207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70345" y="125215"/>
            <a:ext cx="523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Mini-batch 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88058" y="838202"/>
                <a:ext cx="70939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compromise between gradient descent and SGD training.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Split the set of training examples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into several equal-sized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each containing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training examples.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58" y="838202"/>
                <a:ext cx="7093943" cy="1200329"/>
              </a:xfrm>
              <a:prstGeom prst="rect">
                <a:avLst/>
              </a:prstGeom>
              <a:blipFill>
                <a:blip r:embed="rId2"/>
                <a:stretch>
                  <a:fillRect l="-716" t="-3158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913A4AB-32F9-446E-9734-BC0BB13C87E2}"/>
                  </a:ext>
                </a:extLst>
              </p:cNvPr>
              <p:cNvSpPr/>
              <p:nvPr/>
            </p:nvSpPr>
            <p:spPr>
              <a:xfrm>
                <a:off x="1354083" y="3790751"/>
                <a:ext cx="59938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mini-batch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controls the tradeoff between efficiency and accuracy of approximation.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913A4AB-32F9-446E-9734-BC0BB13C8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83" y="3790751"/>
                <a:ext cx="5993877" cy="646331"/>
              </a:xfrm>
              <a:prstGeom prst="rect">
                <a:avLst/>
              </a:prstGeom>
              <a:blipFill>
                <a:blip r:embed="rId3"/>
                <a:stretch>
                  <a:fillRect l="-846" t="-1923" b="-134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FB466289-04DE-4977-9733-6ED911EEB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99" y="2136820"/>
            <a:ext cx="6339284" cy="1608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0674D-D150-E14A-82CC-76B999A0D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98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17609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A33D3326-13A0-45FD-A866-AA149409A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-1"/>
          <a:stretch/>
        </p:blipFill>
        <p:spPr>
          <a:xfrm>
            <a:off x="4192645" y="1233985"/>
            <a:ext cx="4615815" cy="322562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414D72C-0550-7E48-B825-6633BDA7E391}"/>
              </a:ext>
            </a:extLst>
          </p:cNvPr>
          <p:cNvSpPr/>
          <p:nvPr/>
        </p:nvSpPr>
        <p:spPr>
          <a:xfrm>
            <a:off x="4192645" y="842234"/>
            <a:ext cx="42257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Mini-batch gradient descent for binary classification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4C3FA-19B4-BD46-92EF-7A6166299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9" name="图片 5" descr="文本, 信件&#10;&#10;描述已自动生成">
            <a:extLst>
              <a:ext uri="{FF2B5EF4-FFF2-40B4-BE49-F238E27FC236}">
                <a16:creationId xmlns:a16="http://schemas.microsoft.com/office/drawing/2014/main" id="{973E6D79-10A0-4342-B414-59AC4930A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r="32719"/>
          <a:stretch/>
        </p:blipFill>
        <p:spPr>
          <a:xfrm>
            <a:off x="136914" y="1444073"/>
            <a:ext cx="3721266" cy="2565289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70CBD955-5DD9-314E-9737-1C3C464DE8F7}"/>
              </a:ext>
            </a:extLst>
          </p:cNvPr>
          <p:cNvSpPr/>
          <p:nvPr/>
        </p:nvSpPr>
        <p:spPr>
          <a:xfrm>
            <a:off x="213606" y="1072402"/>
            <a:ext cx="373078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for binary classification log-linear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B3C3F8-67D0-1D41-B0E6-9B5F74BA8C74}"/>
              </a:ext>
            </a:extLst>
          </p:cNvPr>
          <p:cNvSpPr/>
          <p:nvPr/>
        </p:nvSpPr>
        <p:spPr>
          <a:xfrm>
            <a:off x="170345" y="125215"/>
            <a:ext cx="523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Mini-batch SGD</a:t>
            </a:r>
          </a:p>
        </p:txBody>
      </p:sp>
    </p:spTree>
    <p:extLst>
      <p:ext uri="{BB962C8B-B14F-4D97-AF65-F5344CB8AC3E}">
        <p14:creationId xmlns:p14="http://schemas.microsoft.com/office/powerpoint/2010/main" val="3010618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3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23888" y="149419"/>
            <a:ext cx="6695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Multi-class Log-linear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73150" y="865707"/>
                <a:ext cx="7421271" cy="3866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training pairs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zh-CN" altLang="zh-CN" sz="1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1600" dirty="0"/>
                  <a:t>.</a:t>
                </a: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is: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∈ 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log-likelihood of </a:t>
                </a:r>
                <a:r>
                  <a:rPr lang="en-US" altLang="zh-CN" sz="16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zh-CN" altLang="zh-CN" sz="16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6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1600" dirty="0"/>
                  <a:t> </a:t>
                </a:r>
              </a:p>
              <a:p>
                <a:endParaRPr lang="zh-CN" altLang="zh-CN" sz="1600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example,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16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altLang="zh-CN" sz="1600" dirty="0"/>
                  <a:t> </a:t>
                </a:r>
              </a:p>
              <a:p>
                <a:endParaRPr lang="zh-CN" altLang="zh-CN" sz="1600" dirty="0"/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local gradient is:</a:t>
                </a:r>
              </a:p>
              <a:p>
                <a:r>
                  <a:rPr lang="en-US" altLang="zh-CN" sz="160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zh-CN" altLang="zh-CN" sz="16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1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50" y="865707"/>
                <a:ext cx="7421271" cy="3866764"/>
              </a:xfrm>
              <a:prstGeom prst="rect">
                <a:avLst/>
              </a:prstGeom>
              <a:blipFill>
                <a:blip r:embed="rId2"/>
                <a:stretch>
                  <a:fillRect l="-342" b="-134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A593-F725-5E4B-9846-79B699740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94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7B8EE3-CA13-224A-A5DB-310A4C26DD7C}"/>
              </a:ext>
            </a:extLst>
          </p:cNvPr>
          <p:cNvSpPr/>
          <p:nvPr/>
        </p:nvSpPr>
        <p:spPr>
          <a:xfrm>
            <a:off x="4500059" y="856976"/>
            <a:ext cx="38239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3C69E3B-0848-E749-827A-0690EA4B7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46" r="16806"/>
          <a:stretch/>
        </p:blipFill>
        <p:spPr>
          <a:xfrm>
            <a:off x="4386154" y="1257410"/>
            <a:ext cx="4051741" cy="31695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8B3914-52C5-4043-8FDF-03289E20C90D}"/>
              </a:ext>
            </a:extLst>
          </p:cNvPr>
          <p:cNvSpPr/>
          <p:nvPr/>
        </p:nvSpPr>
        <p:spPr>
          <a:xfrm>
            <a:off x="123888" y="149419"/>
            <a:ext cx="6695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Multi-class Log-linear Models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BFACD40-B23E-6742-88AB-5539B2443720}"/>
              </a:ext>
            </a:extLst>
          </p:cNvPr>
          <p:cNvSpPr/>
          <p:nvPr/>
        </p:nvSpPr>
        <p:spPr>
          <a:xfrm>
            <a:off x="820009" y="876052"/>
            <a:ext cx="635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F24EA-BA7D-4949-8E24-5F84B983B3F5}"/>
                  </a:ext>
                </a:extLst>
              </p:cNvPr>
              <p:cNvSpPr txBox="1"/>
              <p:nvPr/>
            </p:nvSpPr>
            <p:spPr>
              <a:xfrm>
                <a:off x="1109817" y="4426948"/>
                <a:ext cx="6695766" cy="472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sz="15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5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15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5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zh-CN" altLang="zh-CN" sz="15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5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CN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8F24EA-BA7D-4949-8E24-5F84B983B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17" y="4426948"/>
                <a:ext cx="6695766" cy="472117"/>
              </a:xfrm>
              <a:prstGeom prst="rect">
                <a:avLst/>
              </a:prstGeom>
              <a:blipFill>
                <a:blip r:embed="rId5"/>
                <a:stretch>
                  <a:fillRect t="-55263" b="-1052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374040-957E-3349-9824-CD7375A15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75" y="1257410"/>
            <a:ext cx="3308519" cy="26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52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63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69898" y="155992"/>
            <a:ext cx="5209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B3F7082A-C41A-FC43-8434-D49E48940D63}"/>
                  </a:ext>
                </a:extLst>
              </p:cNvPr>
              <p:cNvSpPr/>
              <p:nvPr/>
            </p:nvSpPr>
            <p:spPr>
              <a:xfrm>
                <a:off x="1273151" y="901101"/>
                <a:ext cx="6519898" cy="3619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Modeling target: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1−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en-US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𝑠𝑜𝑓𝑡𝑚𝑎𝑥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           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MLE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SGD</a:t>
                </a:r>
              </a:p>
              <a:p>
                <a:pPr marL="257168" indent="-25716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Testing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                     </m:t>
                    </m:r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func>
                      <m:funcPr>
                        <m:ctrlPr>
                          <a:rPr lang="en-CA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CA" altLang="zh-CN" b="0" i="0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dirty="0"/>
                  <a:t>	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Binary log-linear models are also called logistic regression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B3F7082A-C41A-FC43-8434-D49E48940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151" y="901101"/>
                <a:ext cx="6519898" cy="3619196"/>
              </a:xfrm>
              <a:prstGeom prst="rect">
                <a:avLst/>
              </a:prstGeom>
              <a:blipFill>
                <a:blip r:embed="rId4"/>
                <a:stretch>
                  <a:fillRect l="-7782" t="-36364" b="-255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012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08445" y="125215"/>
            <a:ext cx="5951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 Scenario of Log-linear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643030" y="773575"/>
                <a:ext cx="7872321" cy="2827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test input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zh-CN" sz="200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is equal to: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zh-CN" altLang="zh-CN" sz="200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test scenarios of log-linear models are identical to those of SVMs and perceptron models.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0" y="773575"/>
                <a:ext cx="7872321" cy="2827056"/>
              </a:xfrm>
              <a:prstGeom prst="rect">
                <a:avLst/>
              </a:prstGeom>
              <a:blipFill>
                <a:blip r:embed="rId2"/>
                <a:stretch>
                  <a:fillRect l="-644" b="-267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8A90F-ADD7-D647-BFEE-D59F782A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6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382368" y="1200796"/>
            <a:ext cx="6028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5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			Neuron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448A0-D4C1-2549-9458-1B52CEBB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77B0CA0-E486-3748-9C4C-5F6712CB9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21" r="30492"/>
          <a:stretch/>
        </p:blipFill>
        <p:spPr>
          <a:xfrm>
            <a:off x="90202" y="1130760"/>
            <a:ext cx="3648258" cy="31762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76200" y="179017"/>
            <a:ext cx="7117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 for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1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7B8EE3-CA13-224A-A5DB-310A4C26DD7C}"/>
              </a:ext>
            </a:extLst>
          </p:cNvPr>
          <p:cNvSpPr/>
          <p:nvPr/>
        </p:nvSpPr>
        <p:spPr>
          <a:xfrm>
            <a:off x="177749" y="757528"/>
            <a:ext cx="82446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                      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298388-852E-4049-B8C7-25BBF2E11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61" y="1885597"/>
            <a:ext cx="3085952" cy="172458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D3EA51F-A23F-D545-A302-125907151CE1}"/>
              </a:ext>
            </a:extLst>
          </p:cNvPr>
          <p:cNvSpPr/>
          <p:nvPr/>
        </p:nvSpPr>
        <p:spPr>
          <a:xfrm>
            <a:off x="843814" y="2095612"/>
            <a:ext cx="2141034" cy="2919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3FF7A22-0937-8242-B11E-003AD30FC80E}"/>
              </a:ext>
            </a:extLst>
          </p:cNvPr>
          <p:cNvSpPr/>
          <p:nvPr/>
        </p:nvSpPr>
        <p:spPr>
          <a:xfrm>
            <a:off x="1055030" y="2529923"/>
            <a:ext cx="2611342" cy="7001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C20D7C-E330-464F-ACB4-DB03EFC0D5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17"/>
          <a:stretch/>
        </p:blipFill>
        <p:spPr>
          <a:xfrm>
            <a:off x="3822330" y="1244767"/>
            <a:ext cx="5271241" cy="248385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69A881B-174E-5A45-A3AA-B648027AF0CF}"/>
              </a:ext>
            </a:extLst>
          </p:cNvPr>
          <p:cNvSpPr/>
          <p:nvPr/>
        </p:nvSpPr>
        <p:spPr>
          <a:xfrm>
            <a:off x="4364961" y="2011683"/>
            <a:ext cx="1469501" cy="1961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9ECE33-4554-7A4E-BFCC-94F36863CEA9}"/>
              </a:ext>
            </a:extLst>
          </p:cNvPr>
          <p:cNvSpPr/>
          <p:nvPr/>
        </p:nvSpPr>
        <p:spPr>
          <a:xfrm>
            <a:off x="4364961" y="2387528"/>
            <a:ext cx="4150390" cy="933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483A04-24F8-664A-A86C-6B0520747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108" y="1203790"/>
            <a:ext cx="902119" cy="1947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B0AEF2-09DD-D54E-B137-9A78A9389470}"/>
              </a:ext>
            </a:extLst>
          </p:cNvPr>
          <p:cNvSpPr txBox="1"/>
          <p:nvPr/>
        </p:nvSpPr>
        <p:spPr>
          <a:xfrm>
            <a:off x="1569228" y="4301514"/>
            <a:ext cx="4600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Palatino" pitchFamily="2" charset="77"/>
                <a:ea typeface="Palatino" pitchFamily="2" charset="77"/>
              </a:rPr>
              <a:t>No condition for update, update has weights.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Palatino" pitchFamily="2" charset="77"/>
                <a:ea typeface="Palatino" pitchFamily="2" charset="77"/>
              </a:rPr>
              <a:t>Results in probability intepretation.</a:t>
            </a:r>
          </a:p>
        </p:txBody>
      </p:sp>
    </p:spTree>
    <p:extLst>
      <p:ext uri="{BB962C8B-B14F-4D97-AF65-F5344CB8AC3E}">
        <p14:creationId xmlns:p14="http://schemas.microsoft.com/office/powerpoint/2010/main" val="857434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8A5016F5-67BB-524B-8656-A728CCD111A4}"/>
              </a:ext>
            </a:extLst>
          </p:cNvPr>
          <p:cNvGrpSpPr/>
          <p:nvPr/>
        </p:nvGrpSpPr>
        <p:grpSpPr>
          <a:xfrm>
            <a:off x="4686300" y="1543071"/>
            <a:ext cx="4322337" cy="2642028"/>
            <a:chOff x="4191000" y="1725051"/>
            <a:chExt cx="5176024" cy="327169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6A38D1B-B46B-494F-9AF8-1798D5397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41"/>
            <a:stretch/>
          </p:blipFill>
          <p:spPr>
            <a:xfrm>
              <a:off x="4191000" y="1725051"/>
              <a:ext cx="5176024" cy="327169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E0FA338-D112-C748-9883-5259A546B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33"/>
            <a:stretch/>
          </p:blipFill>
          <p:spPr>
            <a:xfrm>
              <a:off x="6936059" y="3041533"/>
              <a:ext cx="413403" cy="318908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A0FCA9E-A0E3-B440-9405-2274E02B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219" y="2060618"/>
              <a:ext cx="186817" cy="2802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E0C7A34-011D-904B-81FF-F732627D0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965" y="3701617"/>
              <a:ext cx="186817" cy="28022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A0FCA9E-A0E3-B440-9405-2274E02BD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1036" y="3701617"/>
              <a:ext cx="186817" cy="28022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3E1BF22-5610-024A-B9B5-22EB53A6B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27466" y="3664859"/>
              <a:ext cx="173643" cy="386751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38DD8EA-553D-A749-B81D-56B4C3FE0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1575" y="3671881"/>
              <a:ext cx="173643" cy="386751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86C4A6F-D819-0F40-B070-6FBE76A069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983" r="17838"/>
          <a:stretch/>
        </p:blipFill>
        <p:spPr>
          <a:xfrm>
            <a:off x="304685" y="1364824"/>
            <a:ext cx="3899557" cy="30976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7B8EE3-CA13-224A-A5DB-310A4C26DD7C}"/>
              </a:ext>
            </a:extLst>
          </p:cNvPr>
          <p:cNvSpPr/>
          <p:nvPr/>
        </p:nvSpPr>
        <p:spPr>
          <a:xfrm>
            <a:off x="649697" y="949283"/>
            <a:ext cx="82446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                               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050CFC-5F26-834A-89FC-9409A90155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CEF50C9-96BF-524B-B0C0-2B89B8EE22BB}"/>
              </a:ext>
            </a:extLst>
          </p:cNvPr>
          <p:cNvSpPr/>
          <p:nvPr/>
        </p:nvSpPr>
        <p:spPr>
          <a:xfrm>
            <a:off x="5811882" y="2584943"/>
            <a:ext cx="2096430" cy="282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D2D3B1-E30A-C64E-8F11-04B78C97F4A5}"/>
              </a:ext>
            </a:extLst>
          </p:cNvPr>
          <p:cNvSpPr/>
          <p:nvPr/>
        </p:nvSpPr>
        <p:spPr>
          <a:xfrm>
            <a:off x="1295052" y="2706691"/>
            <a:ext cx="1916499" cy="3581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EF1718D-17A4-2C4D-8E0D-8FB6AEB39BA0}"/>
              </a:ext>
            </a:extLst>
          </p:cNvPr>
          <p:cNvSpPr/>
          <p:nvPr/>
        </p:nvSpPr>
        <p:spPr>
          <a:xfrm>
            <a:off x="1286768" y="3064845"/>
            <a:ext cx="2847660" cy="3006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AD33B1F-1D56-A84A-AD3E-887B4FDFA47B}"/>
              </a:ext>
            </a:extLst>
          </p:cNvPr>
          <p:cNvSpPr/>
          <p:nvPr/>
        </p:nvSpPr>
        <p:spPr>
          <a:xfrm>
            <a:off x="6013938" y="3107811"/>
            <a:ext cx="2409092" cy="282498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27BC93-A9B9-7340-8E83-3BFFEFB0D99C}"/>
              </a:ext>
            </a:extLst>
          </p:cNvPr>
          <p:cNvSpPr/>
          <p:nvPr/>
        </p:nvSpPr>
        <p:spPr>
          <a:xfrm>
            <a:off x="76200" y="179017"/>
            <a:ext cx="711708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 for</a:t>
            </a:r>
            <a:r>
              <a:rPr lang="zh-CN" altLang="en-US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9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E085C5-3DB7-204D-B49C-EB0F2AB27D0F}"/>
              </a:ext>
            </a:extLst>
          </p:cNvPr>
          <p:cNvSpPr txBox="1"/>
          <p:nvPr/>
        </p:nvSpPr>
        <p:spPr>
          <a:xfrm>
            <a:off x="1560210" y="4456332"/>
            <a:ext cx="4600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1600" dirty="0">
                <a:latin typeface="Palatino" pitchFamily="2" charset="77"/>
                <a:ea typeface="Palatino" pitchFamily="2" charset="77"/>
              </a:rPr>
              <a:t>No condition for update, update has weights.</a:t>
            </a:r>
          </a:p>
        </p:txBody>
      </p:sp>
    </p:spTree>
    <p:extLst>
      <p:ext uri="{BB962C8B-B14F-4D97-AF65-F5344CB8AC3E}">
        <p14:creationId xmlns:p14="http://schemas.microsoft.com/office/powerpoint/2010/main" val="1094651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01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140130" y="125215"/>
            <a:ext cx="247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Recap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17A7395-C213-4131-95F6-54A376DF42CD}"/>
              </a:ext>
            </a:extLst>
          </p:cNvPr>
          <p:cNvSpPr/>
          <p:nvPr/>
        </p:nvSpPr>
        <p:spPr>
          <a:xfrm>
            <a:off x="351699" y="716549"/>
            <a:ext cx="6642107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 model for binary classification in vector space.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0FCE546-F22C-8A45-8C4A-D3D22BD4665E}"/>
              </a:ext>
            </a:extLst>
          </p:cNvPr>
          <p:cNvGrpSpPr/>
          <p:nvPr/>
        </p:nvGrpSpPr>
        <p:grpSpPr>
          <a:xfrm>
            <a:off x="5021467" y="1257207"/>
            <a:ext cx="3663860" cy="3026497"/>
            <a:chOff x="4258853" y="1675006"/>
            <a:chExt cx="4885147" cy="4035329"/>
          </a:xfrm>
        </p:grpSpPr>
        <p:pic>
          <p:nvPicPr>
            <p:cNvPr id="4" name="图片 3" descr="图表, 散点图&#10;&#10;描述已自动生成">
              <a:extLst>
                <a:ext uri="{FF2B5EF4-FFF2-40B4-BE49-F238E27FC236}">
                  <a16:creationId xmlns:a16="http://schemas.microsoft.com/office/drawing/2014/main" id="{B2599E23-5FE4-40AA-9AD9-1D80CE9D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853" y="1675006"/>
              <a:ext cx="4863839" cy="4035329"/>
            </a:xfrm>
            <a:prstGeom prst="rect">
              <a:avLst/>
            </a:prstGeom>
          </p:spPr>
        </p:pic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95B0FC4-DA1F-444A-9D14-3A1F947646AE}"/>
                </a:ext>
              </a:extLst>
            </p:cNvPr>
            <p:cNvGrpSpPr/>
            <p:nvPr/>
          </p:nvGrpSpPr>
          <p:grpSpPr>
            <a:xfrm>
              <a:off x="4645939" y="2253249"/>
              <a:ext cx="4498061" cy="1236400"/>
              <a:chOff x="4645939" y="2253249"/>
              <a:chExt cx="4498061" cy="1236400"/>
            </a:xfrm>
          </p:grpSpPr>
          <p:cxnSp>
            <p:nvCxnSpPr>
              <p:cNvPr id="7" name="直线箭头连接符 6">
                <a:extLst>
                  <a:ext uri="{FF2B5EF4-FFF2-40B4-BE49-F238E27FC236}">
                    <a16:creationId xmlns:a16="http://schemas.microsoft.com/office/drawing/2014/main" id="{578735F9-0E53-0843-BC0B-F7FAE3A17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8639" y="2883159"/>
                <a:ext cx="429208" cy="6064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箭头连接符 9">
                <a:extLst>
                  <a:ext uri="{FF2B5EF4-FFF2-40B4-BE49-F238E27FC236}">
                    <a16:creationId xmlns:a16="http://schemas.microsoft.com/office/drawing/2014/main" id="{5067F673-F543-2244-9225-112E67FEA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0223" y="2883159"/>
                <a:ext cx="12876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34427B-9AA1-5745-A9F3-ABA77463B583}"/>
                  </a:ext>
                </a:extLst>
              </p:cNvPr>
              <p:cNvSpPr txBox="1"/>
              <p:nvPr/>
            </p:nvSpPr>
            <p:spPr>
              <a:xfrm>
                <a:off x="7317847" y="2744661"/>
                <a:ext cx="128762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900" dirty="0"/>
                  <a:t>Support</a:t>
                </a:r>
                <a:r>
                  <a:rPr kumimoji="1" lang="zh-CN" altLang="en-US" sz="900" dirty="0"/>
                  <a:t> </a:t>
                </a:r>
                <a:r>
                  <a:rPr kumimoji="1" lang="en-US" altLang="zh-CN" sz="900" dirty="0"/>
                  <a:t>vectors</a:t>
                </a:r>
                <a:endParaRPr kumimoji="1" lang="zh-CN" altLang="en-US" sz="900" dirty="0"/>
              </a:p>
            </p:txBody>
          </p:sp>
          <p:cxnSp>
            <p:nvCxnSpPr>
              <p:cNvPr id="16" name="直线箭头连接符 15">
                <a:extLst>
                  <a:ext uri="{FF2B5EF4-FFF2-40B4-BE49-F238E27FC236}">
                    <a16:creationId xmlns:a16="http://schemas.microsoft.com/office/drawing/2014/main" id="{63298080-8CBC-B946-897A-19E636FE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8321" y="2391749"/>
                <a:ext cx="65936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66C6644-8A53-F247-B087-ECFC44E9ACC1}"/>
                  </a:ext>
                </a:extLst>
              </p:cNvPr>
              <p:cNvSpPr txBox="1"/>
              <p:nvPr/>
            </p:nvSpPr>
            <p:spPr>
              <a:xfrm>
                <a:off x="7856377" y="2253249"/>
                <a:ext cx="128762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900" dirty="0"/>
                  <a:t>SVM</a:t>
                </a:r>
                <a:r>
                  <a:rPr kumimoji="1" lang="zh-CN" altLang="en-US" sz="900" dirty="0"/>
                  <a:t> </a:t>
                </a:r>
                <a:r>
                  <a:rPr kumimoji="1" lang="en-US" altLang="zh-CN" sz="900" dirty="0"/>
                  <a:t>hyperplane</a:t>
                </a:r>
                <a:endParaRPr kumimoji="1" lang="zh-CN" altLang="en-US" sz="900" dirty="0"/>
              </a:p>
            </p:txBody>
          </p:sp>
          <p:sp>
            <p:nvSpPr>
              <p:cNvPr id="20" name="左大括号 19">
                <a:extLst>
                  <a:ext uri="{FF2B5EF4-FFF2-40B4-BE49-F238E27FC236}">
                    <a16:creationId xmlns:a16="http://schemas.microsoft.com/office/drawing/2014/main" id="{4EDD921B-58BD-3940-916D-BAF324419C75}"/>
                  </a:ext>
                </a:extLst>
              </p:cNvPr>
              <p:cNvSpPr/>
              <p:nvPr/>
            </p:nvSpPr>
            <p:spPr>
              <a:xfrm rot="18819625">
                <a:off x="6117374" y="2938676"/>
                <a:ext cx="70495" cy="4297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51"/>
              </a:p>
            </p:txBody>
          </p:sp>
          <p:cxnSp>
            <p:nvCxnSpPr>
              <p:cNvPr id="22" name="直线箭头连接符 21">
                <a:extLst>
                  <a:ext uri="{FF2B5EF4-FFF2-40B4-BE49-F238E27FC236}">
                    <a16:creationId xmlns:a16="http://schemas.microsoft.com/office/drawing/2014/main" id="{3AE02A36-86F0-AF4E-B04A-99335ADB9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729" y="3186404"/>
                <a:ext cx="75363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箭头连接符 24">
                <a:extLst>
                  <a:ext uri="{FF2B5EF4-FFF2-40B4-BE49-F238E27FC236}">
                    <a16:creationId xmlns:a16="http://schemas.microsoft.com/office/drawing/2014/main" id="{6F55FE82-3AF0-E840-9838-8109E1193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8729" y="3398629"/>
                <a:ext cx="118297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左大括号 26">
                <a:extLst>
                  <a:ext uri="{FF2B5EF4-FFF2-40B4-BE49-F238E27FC236}">
                    <a16:creationId xmlns:a16="http://schemas.microsoft.com/office/drawing/2014/main" id="{B58F4DD4-EF4F-434E-AE9D-9958CBD2CA32}"/>
                  </a:ext>
                </a:extLst>
              </p:cNvPr>
              <p:cNvSpPr/>
              <p:nvPr/>
            </p:nvSpPr>
            <p:spPr>
              <a:xfrm rot="18819625">
                <a:off x="6551155" y="3145378"/>
                <a:ext cx="70495" cy="4297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51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B24816B-F0D0-7F46-BE8E-7243E6369546}"/>
                  </a:ext>
                </a:extLst>
              </p:cNvPr>
              <p:cNvSpPr txBox="1"/>
              <p:nvPr/>
            </p:nvSpPr>
            <p:spPr>
              <a:xfrm>
                <a:off x="4645939" y="3121735"/>
                <a:ext cx="86451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900" dirty="0"/>
                  <a:t>Margins</a:t>
                </a:r>
                <a:endParaRPr kumimoji="1" lang="zh-CN" altLang="en-US" sz="900" dirty="0"/>
              </a:p>
            </p:txBody>
          </p:sp>
        </p:grpSp>
      </p:grpSp>
      <p:sp>
        <p:nvSpPr>
          <p:cNvPr id="17" name="矩形 8">
            <a:extLst>
              <a:ext uri="{FF2B5EF4-FFF2-40B4-BE49-F238E27FC236}">
                <a16:creationId xmlns:a16="http://schemas.microsoft.com/office/drawing/2014/main" id="{10D0D3EC-3EB1-AC47-A444-4A2F76185BB7}"/>
              </a:ext>
            </a:extLst>
          </p:cNvPr>
          <p:cNvSpPr/>
          <p:nvPr/>
        </p:nvSpPr>
        <p:spPr>
          <a:xfrm>
            <a:off x="458991" y="1674243"/>
            <a:ext cx="4323998" cy="255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maximize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margin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(distances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form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support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vectors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hyperplane)</a:t>
            </a:r>
          </a:p>
          <a:p>
            <a:pPr marL="714368" lvl="1" indent="-25716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minimize </a:t>
            </a:r>
          </a:p>
          <a:p>
            <a:pPr marL="257168" indent="-25716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minimize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violation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i.e.,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cases that violate support vector margins.</a:t>
            </a:r>
          </a:p>
          <a:p>
            <a:pPr marL="714368" lvl="1" indent="-257168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minimize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298401-3AC0-6449-99B1-E993FBEDC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&#10;$y=\text{SIGN}(\vec{\theta}\cdot \vec{\phi}(x))$&#10;&#10;\end{document}" title="IguanaTex Bitmap Display">
            <a:extLst>
              <a:ext uri="{FF2B5EF4-FFF2-40B4-BE49-F238E27FC236}">
                <a16:creationId xmlns:a16="http://schemas.microsoft.com/office/drawing/2014/main" id="{778B7C97-8A26-8543-83EC-1BC43A7634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02" y="1284896"/>
            <a:ext cx="2057400" cy="330200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&#10;$\frac{1}{2}||\vec{\theta}||^2$&#10;&#10;\end{document}" title="IguanaTex Bitmap Display">
            <a:extLst>
              <a:ext uri="{FF2B5EF4-FFF2-40B4-BE49-F238E27FC236}">
                <a16:creationId xmlns:a16="http://schemas.microsoft.com/office/drawing/2014/main" id="{CDED0638-557B-8444-94A3-7DEEEC7F2F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32" y="2616849"/>
            <a:ext cx="571500" cy="29718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sum_{i} \max (0,1-y_i(\vec{\theta}\cdot \vec{\phi}(x_i)))$&#10;&#10;&#10;\end{document}" title="IguanaTex Bitmap Display">
            <a:extLst>
              <a:ext uri="{FF2B5EF4-FFF2-40B4-BE49-F238E27FC236}">
                <a16:creationId xmlns:a16="http://schemas.microsoft.com/office/drawing/2014/main" id="{ED10A819-E8EB-5944-98E3-AC8A85E8EE3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32" y="3899473"/>
            <a:ext cx="2307672" cy="2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29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06724" y="125215"/>
            <a:ext cx="520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Classification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830104" y="1130447"/>
                <a:ext cx="7483792" cy="351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binary classification SVM :</a:t>
                </a:r>
              </a:p>
              <a:p>
                <a:pPr lvl="1"/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hyper-parameters of the model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Optimization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stochastic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descent.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SGD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derive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marL="0" lvl="1">
                  <a:lnSpc>
                    <a:spcPct val="150000"/>
                  </a:lnSpc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04" y="1130447"/>
                <a:ext cx="7483792" cy="3511602"/>
              </a:xfrm>
              <a:prstGeom prst="rect">
                <a:avLst/>
              </a:prstGeom>
              <a:blipFill>
                <a:blip r:embed="rId3"/>
                <a:stretch>
                  <a:fillRect l="-339" t="-7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A588C-DB9F-6C46-B900-AED5F6A72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66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10628" y="780092"/>
                <a:ext cx="7483792" cy="4019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binary classification SVM :</a:t>
                </a:r>
              </a:p>
              <a:p>
                <a:pPr lvl="1"/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85744" indent="-285744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hyper-parameters of the model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Optimization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stochastic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descent.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SGD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derive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local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5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Sub-gradient</a:t>
                </a:r>
                <a:r>
                  <a:rPr lang="zh-CN" altLang="en-US" sz="165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5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65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0" lvl="1">
                  <a:lnSpc>
                    <a:spcPct val="150000"/>
                  </a:lnSpc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628" y="780092"/>
                <a:ext cx="7483792" cy="4019690"/>
              </a:xfrm>
              <a:prstGeom prst="rect">
                <a:avLst/>
              </a:prstGeom>
              <a:blipFill>
                <a:blip r:embed="rId3"/>
                <a:stretch>
                  <a:fillRect l="-339" t="-6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A588C-DB9F-6C46-B900-AED5F6A72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8" name="图片 7" descr="图片包含 图示&#10;&#10;描述已自动生成">
            <a:extLst>
              <a:ext uri="{FF2B5EF4-FFF2-40B4-BE49-F238E27FC236}">
                <a16:creationId xmlns:a16="http://schemas.microsoft.com/office/drawing/2014/main" id="{8E1CF6C5-2722-6148-A854-BEA8A4FFE7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96" y="4284177"/>
            <a:ext cx="3643023" cy="6996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58D461-B3ED-F74A-8BE8-D9443E94BF26}"/>
              </a:ext>
            </a:extLst>
          </p:cNvPr>
          <p:cNvSpPr/>
          <p:nvPr/>
        </p:nvSpPr>
        <p:spPr>
          <a:xfrm>
            <a:off x="206724" y="125215"/>
            <a:ext cx="520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Classification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</a:p>
        </p:txBody>
      </p:sp>
    </p:spTree>
    <p:extLst>
      <p:ext uri="{BB962C8B-B14F-4D97-AF65-F5344CB8AC3E}">
        <p14:creationId xmlns:p14="http://schemas.microsoft.com/office/powerpoint/2010/main" val="242423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E4E7BC-C1A6-5E42-9935-B88072541FC1}"/>
              </a:ext>
            </a:extLst>
          </p:cNvPr>
          <p:cNvSpPr/>
          <p:nvPr/>
        </p:nvSpPr>
        <p:spPr>
          <a:xfrm>
            <a:off x="4457700" y="837241"/>
            <a:ext cx="59938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DEF3D-7E65-4F43-8B56-019426939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BD44E6B-3F82-F144-8154-6741A60445E6}"/>
              </a:ext>
            </a:extLst>
          </p:cNvPr>
          <p:cNvGrpSpPr/>
          <p:nvPr/>
        </p:nvGrpSpPr>
        <p:grpSpPr>
          <a:xfrm>
            <a:off x="4457700" y="1325311"/>
            <a:ext cx="4247260" cy="3046047"/>
            <a:chOff x="1290511" y="1447800"/>
            <a:chExt cx="4247260" cy="3046047"/>
          </a:xfrm>
        </p:grpSpPr>
        <p:pic>
          <p:nvPicPr>
            <p:cNvPr id="6" name="图片 5" descr="文本, 信件&#10;&#10;描述已自动生成">
              <a:extLst>
                <a:ext uri="{FF2B5EF4-FFF2-40B4-BE49-F238E27FC236}">
                  <a16:creationId xmlns:a16="http://schemas.microsoft.com/office/drawing/2014/main" id="{57BB53E7-C006-4AA8-9A05-D27943DCDE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49"/>
            <a:stretch/>
          </p:blipFill>
          <p:spPr>
            <a:xfrm>
              <a:off x="1290511" y="1447800"/>
              <a:ext cx="4247260" cy="304604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86E2C5-8CD3-F24B-8546-EB65DD5A7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4949" y="1524000"/>
              <a:ext cx="3760687" cy="2844800"/>
            </a:xfrm>
            <a:prstGeom prst="rect">
              <a:avLst/>
            </a:prstGeom>
          </p:spPr>
        </p:pic>
      </p:grpSp>
      <p:pic>
        <p:nvPicPr>
          <p:cNvPr id="10" name="图片 7" descr="图片包含 图示&#10;&#10;描述已自动生成">
            <a:extLst>
              <a:ext uri="{FF2B5EF4-FFF2-40B4-BE49-F238E27FC236}">
                <a16:creationId xmlns:a16="http://schemas.microsoft.com/office/drawing/2014/main" id="{62E50BE1-4A32-F84D-88A6-9B230871F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0" y="4291426"/>
            <a:ext cx="3643023" cy="69965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7ACBABD-6946-B94A-904C-9DD2FF429FDC}"/>
              </a:ext>
            </a:extLst>
          </p:cNvPr>
          <p:cNvSpPr/>
          <p:nvPr/>
        </p:nvSpPr>
        <p:spPr>
          <a:xfrm>
            <a:off x="612274" y="797449"/>
            <a:ext cx="63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5096C-92F8-6D4D-87E2-C53C9A7F3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74" y="1258845"/>
            <a:ext cx="3308519" cy="26258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446376-C863-E94D-BCC1-B439A09825A3}"/>
              </a:ext>
            </a:extLst>
          </p:cNvPr>
          <p:cNvSpPr/>
          <p:nvPr/>
        </p:nvSpPr>
        <p:spPr>
          <a:xfrm>
            <a:off x="206724" y="125215"/>
            <a:ext cx="520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Classification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</a:p>
        </p:txBody>
      </p:sp>
    </p:spTree>
    <p:extLst>
      <p:ext uri="{BB962C8B-B14F-4D97-AF65-F5344CB8AC3E}">
        <p14:creationId xmlns:p14="http://schemas.microsoft.com/office/powerpoint/2010/main" val="3332649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63015" y="125215"/>
            <a:ext cx="5565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Classification SVM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92335" y="972083"/>
                <a:ext cx="5993877" cy="3414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multi-class SVM is to minimize</a:t>
                </a:r>
              </a:p>
              <a:p>
                <a:pPr lvl="1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zh-CN" altLang="zh-CN" sz="16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CN" sz="1600" dirty="0"/>
              </a:p>
              <a:p>
                <a:pPr marL="0" lvl="1" indent="-285744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zh-CN" altLang="zh-CN" sz="16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</m:e>
                                </m:fun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altLang="zh-CN" sz="1600" dirty="0"/>
                  <a:t> .</a:t>
                </a:r>
              </a:p>
              <a:p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zh-CN" sz="1600" dirty="0"/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5" y="972083"/>
                <a:ext cx="5993877" cy="3414140"/>
              </a:xfrm>
              <a:prstGeom prst="rect">
                <a:avLst/>
              </a:prstGeom>
              <a:blipFill>
                <a:blip r:embed="rId2"/>
                <a:stretch>
                  <a:fillRect l="-636" t="-137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0788EDC-5C90-0B4C-8A68-1F1D90E8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63015" y="125215"/>
            <a:ext cx="5565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Classification SVM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92335" y="972083"/>
                <a:ext cx="5993877" cy="4794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of multi-class SVM is to minimize</a:t>
                </a:r>
              </a:p>
              <a:p>
                <a:pPr lvl="1"/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zh-CN" altLang="zh-CN" sz="16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CN" sz="1600" dirty="0"/>
              </a:p>
              <a:p>
                <a:pPr marL="0" lvl="1" indent="-285744"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Equivalent to minimizing</a:t>
                </a:r>
              </a:p>
              <a:p>
                <a:r>
                  <a:rPr lang="en-US" altLang="zh-CN" sz="1600" dirty="0"/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zh-CN" altLang="zh-CN" sz="16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lim>
                                    </m:limLow>
                                  </m:fNam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</m:e>
                                </m:func>
                                <m:r>
                                  <a:rPr lang="en-US" altLang="zh-CN" sz="16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m:rPr>
                        <m:lit/>
                      </m:rPr>
                      <a:rPr lang="en-US" altLang="zh-CN" sz="1600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sSup>
                      <m:sSup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</a:t>
                </a: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zh-CN" sz="160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altLang="zh-CN" sz="1600" dirty="0"/>
                  <a:t> .</a:t>
                </a:r>
              </a:p>
              <a:p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Sub-gradient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sz="16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arg</m:t>
                    </m:r>
                    <m:func>
                      <m:func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zh-CN" sz="160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zh-CN" sz="1600" dirty="0"/>
              </a:p>
              <a:p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35" y="972083"/>
                <a:ext cx="5993877" cy="4794518"/>
              </a:xfrm>
              <a:prstGeom prst="rect">
                <a:avLst/>
              </a:prstGeom>
              <a:blipFill>
                <a:blip r:embed="rId2"/>
                <a:stretch>
                  <a:fillRect l="-636" t="-97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0788EDC-5C90-0B4C-8A68-1F1D90E8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7" name="图片 6" descr="文本, 信件&#10;&#10;描述已自动生成">
            <a:extLst>
              <a:ext uri="{FF2B5EF4-FFF2-40B4-BE49-F238E27FC236}">
                <a16:creationId xmlns:a16="http://schemas.microsoft.com/office/drawing/2014/main" id="{7566ACEA-0D98-324D-A8C6-0EE02F468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50" y="3723120"/>
            <a:ext cx="4035241" cy="5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1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B1774-F6EE-AD4B-AFD0-5E2B5C7C2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D0EA03-AC6A-3447-A25F-1B5809F3F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437" y="1181723"/>
            <a:ext cx="3870648" cy="33184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4C175F-5EDB-954F-ACD9-FD3DAD653D7D}"/>
              </a:ext>
            </a:extLst>
          </p:cNvPr>
          <p:cNvSpPr/>
          <p:nvPr/>
        </p:nvSpPr>
        <p:spPr>
          <a:xfrm>
            <a:off x="263015" y="125215"/>
            <a:ext cx="5565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 Classification SVM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CDC6A4D-5349-AE41-8038-5359E33BC034}"/>
              </a:ext>
            </a:extLst>
          </p:cNvPr>
          <p:cNvSpPr/>
          <p:nvPr/>
        </p:nvSpPr>
        <p:spPr>
          <a:xfrm>
            <a:off x="4206610" y="806775"/>
            <a:ext cx="4308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159C5DB-83AF-8149-A8D0-A31FA7E4EC05}"/>
              </a:ext>
            </a:extLst>
          </p:cNvPr>
          <p:cNvSpPr/>
          <p:nvPr/>
        </p:nvSpPr>
        <p:spPr>
          <a:xfrm>
            <a:off x="497701" y="806775"/>
            <a:ext cx="635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BB3307-255A-5145-9D53-80013E60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83" y="1229350"/>
            <a:ext cx="3308519" cy="26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175223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B1774-F6EE-AD4B-AFD0-5E2B5C7C2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DEB2AA-03D3-E940-92D8-46B2E84BBA41}"/>
              </a:ext>
            </a:extLst>
          </p:cNvPr>
          <p:cNvSpPr/>
          <p:nvPr/>
        </p:nvSpPr>
        <p:spPr>
          <a:xfrm>
            <a:off x="76200" y="170884"/>
            <a:ext cx="7117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4EFCE9A-BB61-A34F-AC8F-E3981F90D59B}"/>
              </a:ext>
            </a:extLst>
          </p:cNvPr>
          <p:cNvSpPr/>
          <p:nvPr/>
        </p:nvSpPr>
        <p:spPr>
          <a:xfrm>
            <a:off x="715837" y="864701"/>
            <a:ext cx="82446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                               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p:sp>
        <p:nvSpPr>
          <p:cNvPr id="28" name="AutoShape 14">
            <a:extLst>
              <a:ext uri="{FF2B5EF4-FFF2-40B4-BE49-F238E27FC236}">
                <a16:creationId xmlns:a16="http://schemas.microsoft.com/office/drawing/2014/main" id="{807004D5-3D62-0D40-8CA0-3176085B5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07989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DBAF9-4470-2E49-A231-3C1E7F55CEF5}"/>
              </a:ext>
            </a:extLst>
          </p:cNvPr>
          <p:cNvGrpSpPr/>
          <p:nvPr/>
        </p:nvGrpSpPr>
        <p:grpSpPr>
          <a:xfrm>
            <a:off x="747811" y="1382294"/>
            <a:ext cx="3390900" cy="2471493"/>
            <a:chOff x="844550" y="1756476"/>
            <a:chExt cx="3390900" cy="24714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6325D7-07E8-BB43-9D01-949357B64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121" y="1756476"/>
              <a:ext cx="3196306" cy="247149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717D759-2D22-8B4C-A49D-8AF624EEAD96}"/>
                </a:ext>
              </a:extLst>
            </p:cNvPr>
            <p:cNvCxnSpPr>
              <a:cxnSpLocks/>
            </p:cNvCxnSpPr>
            <p:nvPr/>
          </p:nvCxnSpPr>
          <p:spPr>
            <a:xfrm>
              <a:off x="844550" y="1756476"/>
              <a:ext cx="33909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C76A70E-9141-8E44-910A-27DC361A14C3}"/>
                </a:ext>
              </a:extLst>
            </p:cNvPr>
            <p:cNvCxnSpPr>
              <a:cxnSpLocks/>
            </p:cNvCxnSpPr>
            <p:nvPr/>
          </p:nvCxnSpPr>
          <p:spPr>
            <a:xfrm>
              <a:off x="844550" y="4227969"/>
              <a:ext cx="33909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F3621BA3-A675-7640-9F08-3B18A756F99D}"/>
              </a:ext>
            </a:extLst>
          </p:cNvPr>
          <p:cNvSpPr/>
          <p:nvPr/>
        </p:nvSpPr>
        <p:spPr>
          <a:xfrm>
            <a:off x="1485053" y="2343005"/>
            <a:ext cx="2064454" cy="7848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3BED3C-29FF-8D42-A978-64B2608A3A47}"/>
              </a:ext>
            </a:extLst>
          </p:cNvPr>
          <p:cNvGrpSpPr/>
          <p:nvPr/>
        </p:nvGrpSpPr>
        <p:grpSpPr>
          <a:xfrm>
            <a:off x="4671814" y="1517199"/>
            <a:ext cx="3708400" cy="2133600"/>
            <a:chOff x="4713109" y="1947845"/>
            <a:chExt cx="3708400" cy="2133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536147-C560-C44E-B23D-DC65C3E6C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3109" y="1973245"/>
              <a:ext cx="3708400" cy="207010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93720D-CF16-F64A-9398-F9082E2F9905}"/>
                </a:ext>
              </a:extLst>
            </p:cNvPr>
            <p:cNvCxnSpPr>
              <a:cxnSpLocks/>
            </p:cNvCxnSpPr>
            <p:nvPr/>
          </p:nvCxnSpPr>
          <p:spPr>
            <a:xfrm>
              <a:off x="4796812" y="1947845"/>
              <a:ext cx="3592947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A65E33-3331-3C45-9A2C-B3C604C8D1B8}"/>
                </a:ext>
              </a:extLst>
            </p:cNvPr>
            <p:cNvCxnSpPr>
              <a:cxnSpLocks/>
            </p:cNvCxnSpPr>
            <p:nvPr/>
          </p:nvCxnSpPr>
          <p:spPr>
            <a:xfrm>
              <a:off x="4796812" y="4081445"/>
              <a:ext cx="3592947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F73DB5-C809-8D44-9CCF-A6DA43C2335A}"/>
              </a:ext>
            </a:extLst>
          </p:cNvPr>
          <p:cNvSpPr/>
          <p:nvPr/>
        </p:nvSpPr>
        <p:spPr>
          <a:xfrm>
            <a:off x="5613597" y="2834676"/>
            <a:ext cx="1723808" cy="2582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3B84AC-13B4-834D-BCA0-4ED633C64068}"/>
              </a:ext>
            </a:extLst>
          </p:cNvPr>
          <p:cNvSpPr/>
          <p:nvPr/>
        </p:nvSpPr>
        <p:spPr>
          <a:xfrm>
            <a:off x="5364841" y="2564949"/>
            <a:ext cx="1972564" cy="269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F1511D0C-E335-9749-9487-E47B9EDE5095}"/>
              </a:ext>
            </a:extLst>
          </p:cNvPr>
          <p:cNvSpPr/>
          <p:nvPr/>
        </p:nvSpPr>
        <p:spPr>
          <a:xfrm>
            <a:off x="799730" y="4150186"/>
            <a:ext cx="5968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 different (SVM more strict); has additional</a:t>
            </a:r>
          </a:p>
        </p:txBody>
      </p:sp>
      <p:pic>
        <p:nvPicPr>
          <p:cNvPr id="22" name="Picture 21" descr="\documentclass{article}&#10;\usepackage{amsmath}&#10;\pagestyle{empty}&#10;\begin{document}&#10;&#10;&#10;$\vec{\theta} \  -=  \ \alpha \lambda \vec{\theta}$&#10;&#10;\end{document}" title="IguanaTex Bitmap Display">
            <a:extLst>
              <a:ext uri="{FF2B5EF4-FFF2-40B4-BE49-F238E27FC236}">
                <a16:creationId xmlns:a16="http://schemas.microsoft.com/office/drawing/2014/main" id="{CDA06628-9BFA-BD45-BECB-F3CE18075D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37" y="4161616"/>
            <a:ext cx="1295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87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09930" y="200934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B1774-F6EE-AD4B-AFD0-5E2B5C7C2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B4349F0-5635-9043-9319-A3D06AEEEA78}"/>
              </a:ext>
            </a:extLst>
          </p:cNvPr>
          <p:cNvSpPr/>
          <p:nvPr/>
        </p:nvSpPr>
        <p:spPr>
          <a:xfrm>
            <a:off x="76200" y="170884"/>
            <a:ext cx="7117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Comparing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29FD0AA-F5A2-3740-8911-2FE669C8341D}"/>
              </a:ext>
            </a:extLst>
          </p:cNvPr>
          <p:cNvSpPr/>
          <p:nvPr/>
        </p:nvSpPr>
        <p:spPr>
          <a:xfrm>
            <a:off x="607612" y="730096"/>
            <a:ext cx="22186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FB81267-F190-1846-AA22-CA451AB33306}"/>
              </a:ext>
            </a:extLst>
          </p:cNvPr>
          <p:cNvGrpSpPr/>
          <p:nvPr/>
        </p:nvGrpSpPr>
        <p:grpSpPr>
          <a:xfrm>
            <a:off x="4324230" y="1183965"/>
            <a:ext cx="4237599" cy="2599079"/>
            <a:chOff x="4686300" y="1747425"/>
            <a:chExt cx="4322337" cy="2642028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670C1BB-1A55-D94E-8FB4-B5A3C2F816A8}"/>
                </a:ext>
              </a:extLst>
            </p:cNvPr>
            <p:cNvGrpSpPr/>
            <p:nvPr/>
          </p:nvGrpSpPr>
          <p:grpSpPr>
            <a:xfrm>
              <a:off x="4686300" y="1747425"/>
              <a:ext cx="4322337" cy="2642028"/>
              <a:chOff x="4191000" y="1725051"/>
              <a:chExt cx="5176024" cy="3271698"/>
            </a:xfrm>
          </p:grpSpPr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F4A712A5-D731-514A-A498-18A0C584A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6641"/>
              <a:stretch/>
            </p:blipFill>
            <p:spPr>
              <a:xfrm>
                <a:off x="4191000" y="1725051"/>
                <a:ext cx="5176024" cy="3271698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13A12383-C931-3F46-9C24-03455AABA5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633"/>
              <a:stretch/>
            </p:blipFill>
            <p:spPr>
              <a:xfrm>
                <a:off x="6936059" y="3041533"/>
                <a:ext cx="413403" cy="318908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C948F-8ED2-244C-9046-ABBD77C22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4219" y="2060618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DFB5401B-974E-0942-8D9B-4850388CD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5965" y="3701617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10B602AE-67DA-7949-93EB-24F91E310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1036" y="3701617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0CED61F0-41A8-374C-9EA2-3D7952F98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7466" y="3664859"/>
                <a:ext cx="173643" cy="38675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F5962E92-1C08-6C43-9F9F-55870EB49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31575" y="3671881"/>
                <a:ext cx="173643" cy="386751"/>
              </a:xfrm>
              <a:prstGeom prst="rect">
                <a:avLst/>
              </a:prstGeom>
            </p:spPr>
          </p:pic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87EBA00-DD82-0F44-9119-643B349BA773}"/>
                </a:ext>
              </a:extLst>
            </p:cNvPr>
            <p:cNvSpPr/>
            <p:nvPr/>
          </p:nvSpPr>
          <p:spPr>
            <a:xfrm>
              <a:off x="5811882" y="2797318"/>
              <a:ext cx="2096430" cy="28249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8D36468-D5B6-5540-B822-197620E44F14}"/>
                </a:ext>
              </a:extLst>
            </p:cNvPr>
            <p:cNvSpPr/>
            <p:nvPr/>
          </p:nvSpPr>
          <p:spPr>
            <a:xfrm>
              <a:off x="6118414" y="3320186"/>
              <a:ext cx="2304615" cy="28249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BCCEEB1E-2A79-2142-92F1-62A9DA0B8128}"/>
                  </a:ext>
                </a:extLst>
              </p:cNvPr>
              <p:cNvSpPr/>
              <p:nvPr/>
            </p:nvSpPr>
            <p:spPr>
              <a:xfrm>
                <a:off x="1177289" y="3925104"/>
                <a:ext cx="6127471" cy="98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Checks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zh-CN" altLang="en-US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≤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1</m:t>
                    </m:r>
                  </m:oMath>
                </a14:m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instead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Additional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regularization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term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US" altLang="zh-CN" sz="16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learning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rate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𝛼</m:t>
                    </m:r>
                    <m:r>
                      <a:rPr lang="zh-CN" altLang="en-US" sz="16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weight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6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update</a:t>
                </a: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BCCEEB1E-2A79-2142-92F1-62A9DA0B81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89" y="3925104"/>
                <a:ext cx="6127471" cy="988797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918FDDF4-779A-6B44-952D-6D8914C0EC84}"/>
              </a:ext>
            </a:extLst>
          </p:cNvPr>
          <p:cNvSpPr/>
          <p:nvPr/>
        </p:nvSpPr>
        <p:spPr>
          <a:xfrm>
            <a:off x="4529595" y="698965"/>
            <a:ext cx="3104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zh-CN" altLang="en-US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49BAD0-BA76-3945-8CB7-E6CE356A642A}"/>
              </a:ext>
            </a:extLst>
          </p:cNvPr>
          <p:cNvCxnSpPr>
            <a:cxnSpLocks/>
          </p:cNvCxnSpPr>
          <p:nvPr/>
        </p:nvCxnSpPr>
        <p:spPr>
          <a:xfrm>
            <a:off x="685680" y="1189163"/>
            <a:ext cx="317686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8E18E7-FA5A-924D-90C0-2726282B8ACB}"/>
              </a:ext>
            </a:extLst>
          </p:cNvPr>
          <p:cNvCxnSpPr>
            <a:cxnSpLocks/>
          </p:cNvCxnSpPr>
          <p:nvPr/>
        </p:nvCxnSpPr>
        <p:spPr>
          <a:xfrm>
            <a:off x="685680" y="3783044"/>
            <a:ext cx="317686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710FDBA6-0C49-6A42-87D2-18BB06C769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21" y="1257707"/>
            <a:ext cx="3272668" cy="247397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FF2CE198-5ADD-2949-BB11-26350B2E09C2}"/>
              </a:ext>
            </a:extLst>
          </p:cNvPr>
          <p:cNvSpPr/>
          <p:nvPr/>
        </p:nvSpPr>
        <p:spPr>
          <a:xfrm>
            <a:off x="1267628" y="2224660"/>
            <a:ext cx="2046952" cy="2114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A36281D-9352-9A4D-AF7A-29EEC7D16F25}"/>
              </a:ext>
            </a:extLst>
          </p:cNvPr>
          <p:cNvSpPr/>
          <p:nvPr/>
        </p:nvSpPr>
        <p:spPr>
          <a:xfrm>
            <a:off x="1483583" y="2660198"/>
            <a:ext cx="2299866" cy="27303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6690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99349" y="140603"/>
            <a:ext cx="6995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Perceptron Training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037197" y="3305507"/>
                <a:ext cx="8340319" cy="170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 updates can also be viewed as SGD training of a certain objective function.</a:t>
                </a:r>
              </a:p>
              <a:p>
                <a:pPr marL="214308" indent="-21430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training objective is to minimize: </a:t>
                </a:r>
              </a:p>
              <a:p>
                <a:pPr>
                  <a:spcAft>
                    <a:spcPts val="600"/>
                  </a:spcAft>
                </a:pPr>
                <a:r>
                  <a:rPr lang="zh-CN" altLang="en-US" sz="1200" dirty="0"/>
                  <a:t>     </a:t>
                </a:r>
                <a:r>
                  <a:rPr lang="en-US" altLang="zh-CN" sz="1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zh-CN" altLang="zh-CN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endChr m:val="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0,−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"/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zh-CN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20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2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</m:e>
                                    </m:func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CN" sz="1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 training objective: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zh-CN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Minimizing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0,1−</m:t>
                                </m:r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2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CN" sz="1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1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97" y="3305507"/>
                <a:ext cx="8340319" cy="1706429"/>
              </a:xfrm>
              <a:prstGeom prst="rect">
                <a:avLst/>
              </a:prstGeom>
              <a:blipFill>
                <a:blip r:embed="rId3"/>
                <a:stretch>
                  <a:fillRect t="-23704" b="-3777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EB95C-E5A0-3F4D-AB14-85B1881D0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24" name="AutoShape 14">
            <a:extLst>
              <a:ext uri="{FF2B5EF4-FFF2-40B4-BE49-F238E27FC236}">
                <a16:creationId xmlns:a16="http://schemas.microsoft.com/office/drawing/2014/main" id="{594589EC-9692-954A-A43D-9EA2A8B6C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3452" y="185006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095EDD3-37CF-4342-BF98-F7C4EA82D346}"/>
              </a:ext>
            </a:extLst>
          </p:cNvPr>
          <p:cNvSpPr/>
          <p:nvPr/>
        </p:nvSpPr>
        <p:spPr>
          <a:xfrm>
            <a:off x="525738" y="635845"/>
            <a:ext cx="22186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SVM</a:t>
            </a:r>
            <a:r>
              <a:rPr lang="zh-CN" altLang="en-US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5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en-US" altLang="zh-CN" sz="15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grpSp>
        <p:nvGrpSpPr>
          <p:cNvPr id="26" name="组合 2">
            <a:extLst>
              <a:ext uri="{FF2B5EF4-FFF2-40B4-BE49-F238E27FC236}">
                <a16:creationId xmlns:a16="http://schemas.microsoft.com/office/drawing/2014/main" id="{8DCBEF2C-3D6E-A24A-A718-581F184DB6EF}"/>
              </a:ext>
            </a:extLst>
          </p:cNvPr>
          <p:cNvGrpSpPr/>
          <p:nvPr/>
        </p:nvGrpSpPr>
        <p:grpSpPr>
          <a:xfrm>
            <a:off x="4163452" y="1029882"/>
            <a:ext cx="3943351" cy="2309994"/>
            <a:chOff x="4686300" y="1747425"/>
            <a:chExt cx="4322337" cy="2642028"/>
          </a:xfrm>
        </p:grpSpPr>
        <p:grpSp>
          <p:nvGrpSpPr>
            <p:cNvPr id="27" name="组合 16">
              <a:extLst>
                <a:ext uri="{FF2B5EF4-FFF2-40B4-BE49-F238E27FC236}">
                  <a16:creationId xmlns:a16="http://schemas.microsoft.com/office/drawing/2014/main" id="{1DAD1FAA-E24A-8A47-B388-E47ECB8252D7}"/>
                </a:ext>
              </a:extLst>
            </p:cNvPr>
            <p:cNvGrpSpPr/>
            <p:nvPr/>
          </p:nvGrpSpPr>
          <p:grpSpPr>
            <a:xfrm>
              <a:off x="4686300" y="1747425"/>
              <a:ext cx="4322337" cy="2642028"/>
              <a:chOff x="4191000" y="1725051"/>
              <a:chExt cx="5176024" cy="3271698"/>
            </a:xfrm>
          </p:grpSpPr>
          <p:pic>
            <p:nvPicPr>
              <p:cNvPr id="30" name="图片 17">
                <a:extLst>
                  <a:ext uri="{FF2B5EF4-FFF2-40B4-BE49-F238E27FC236}">
                    <a16:creationId xmlns:a16="http://schemas.microsoft.com/office/drawing/2014/main" id="{4CD149E7-FE51-3249-A5F1-5FB7EA093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6641"/>
              <a:stretch/>
            </p:blipFill>
            <p:spPr>
              <a:xfrm>
                <a:off x="4191000" y="1725051"/>
                <a:ext cx="5176024" cy="3271698"/>
              </a:xfrm>
              <a:prstGeom prst="rect">
                <a:avLst/>
              </a:prstGeom>
            </p:spPr>
          </p:pic>
          <p:pic>
            <p:nvPicPr>
              <p:cNvPr id="31" name="图片 18">
                <a:extLst>
                  <a:ext uri="{FF2B5EF4-FFF2-40B4-BE49-F238E27FC236}">
                    <a16:creationId xmlns:a16="http://schemas.microsoft.com/office/drawing/2014/main" id="{92C87C6B-3DB7-8343-83D2-CA6A3D1A61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633"/>
              <a:stretch/>
            </p:blipFill>
            <p:spPr>
              <a:xfrm>
                <a:off x="6936059" y="3041533"/>
                <a:ext cx="413403" cy="318908"/>
              </a:xfrm>
              <a:prstGeom prst="rect">
                <a:avLst/>
              </a:prstGeom>
            </p:spPr>
          </p:pic>
          <p:pic>
            <p:nvPicPr>
              <p:cNvPr id="32" name="图片 19">
                <a:extLst>
                  <a:ext uri="{FF2B5EF4-FFF2-40B4-BE49-F238E27FC236}">
                    <a16:creationId xmlns:a16="http://schemas.microsoft.com/office/drawing/2014/main" id="{99F61499-8763-FB4F-BB03-137DB4768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4219" y="2060618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33" name="图片 20">
                <a:extLst>
                  <a:ext uri="{FF2B5EF4-FFF2-40B4-BE49-F238E27FC236}">
                    <a16:creationId xmlns:a16="http://schemas.microsoft.com/office/drawing/2014/main" id="{3FF06494-3B29-9D4D-B5D5-0E569CC59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05965" y="3701617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34" name="图片 21">
                <a:extLst>
                  <a:ext uri="{FF2B5EF4-FFF2-40B4-BE49-F238E27FC236}">
                    <a16:creationId xmlns:a16="http://schemas.microsoft.com/office/drawing/2014/main" id="{136CCF4C-BD5C-0742-8CCF-D521F2E05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1036" y="3701617"/>
                <a:ext cx="186817" cy="280225"/>
              </a:xfrm>
              <a:prstGeom prst="rect">
                <a:avLst/>
              </a:prstGeom>
            </p:spPr>
          </p:pic>
          <p:pic>
            <p:nvPicPr>
              <p:cNvPr id="35" name="图片 22">
                <a:extLst>
                  <a:ext uri="{FF2B5EF4-FFF2-40B4-BE49-F238E27FC236}">
                    <a16:creationId xmlns:a16="http://schemas.microsoft.com/office/drawing/2014/main" id="{3978EE99-06CE-7646-9D7C-8F6C10EAF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7466" y="3664859"/>
                <a:ext cx="173643" cy="386751"/>
              </a:xfrm>
              <a:prstGeom prst="rect">
                <a:avLst/>
              </a:prstGeom>
            </p:spPr>
          </p:pic>
          <p:pic>
            <p:nvPicPr>
              <p:cNvPr id="36" name="图片 23">
                <a:extLst>
                  <a:ext uri="{FF2B5EF4-FFF2-40B4-BE49-F238E27FC236}">
                    <a16:creationId xmlns:a16="http://schemas.microsoft.com/office/drawing/2014/main" id="{2CE94497-6193-AE41-A70B-78D0FB0B2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1575" y="3671881"/>
                <a:ext cx="173643" cy="386751"/>
              </a:xfrm>
              <a:prstGeom prst="rect">
                <a:avLst/>
              </a:prstGeom>
            </p:spPr>
          </p:pic>
        </p:grpSp>
        <p:sp>
          <p:nvSpPr>
            <p:cNvPr id="28" name="矩形 24">
              <a:extLst>
                <a:ext uri="{FF2B5EF4-FFF2-40B4-BE49-F238E27FC236}">
                  <a16:creationId xmlns:a16="http://schemas.microsoft.com/office/drawing/2014/main" id="{FF4E7196-676E-7641-AB4F-67F3E8956AF1}"/>
                </a:ext>
              </a:extLst>
            </p:cNvPr>
            <p:cNvSpPr/>
            <p:nvPr/>
          </p:nvSpPr>
          <p:spPr>
            <a:xfrm>
              <a:off x="5811882" y="2797318"/>
              <a:ext cx="2096430" cy="28249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5">
              <a:extLst>
                <a:ext uri="{FF2B5EF4-FFF2-40B4-BE49-F238E27FC236}">
                  <a16:creationId xmlns:a16="http://schemas.microsoft.com/office/drawing/2014/main" id="{9DD16438-D3DE-BB47-818E-F98BFA60AA90}"/>
                </a:ext>
              </a:extLst>
            </p:cNvPr>
            <p:cNvSpPr/>
            <p:nvPr/>
          </p:nvSpPr>
          <p:spPr>
            <a:xfrm>
              <a:off x="6118414" y="3320186"/>
              <a:ext cx="2304615" cy="282498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7" name="矩形 4">
            <a:extLst>
              <a:ext uri="{FF2B5EF4-FFF2-40B4-BE49-F238E27FC236}">
                <a16:creationId xmlns:a16="http://schemas.microsoft.com/office/drawing/2014/main" id="{BAA8017E-E8CC-934B-9547-2DAAD909D5CA}"/>
              </a:ext>
            </a:extLst>
          </p:cNvPr>
          <p:cNvSpPr/>
          <p:nvPr/>
        </p:nvSpPr>
        <p:spPr>
          <a:xfrm>
            <a:off x="4317948" y="628151"/>
            <a:ext cx="3104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multi-class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</a:t>
            </a:r>
            <a:r>
              <a:rPr lang="zh-CN" altLang="en-US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16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  <a:endParaRPr lang="zh-CN" alt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9CFFB-1021-C34A-8A89-29632039C322}"/>
              </a:ext>
            </a:extLst>
          </p:cNvPr>
          <p:cNvGrpSpPr/>
          <p:nvPr/>
        </p:nvGrpSpPr>
        <p:grpSpPr>
          <a:xfrm>
            <a:off x="639203" y="1029882"/>
            <a:ext cx="2915830" cy="2073180"/>
            <a:chOff x="639202" y="1029881"/>
            <a:chExt cx="3293409" cy="259388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9CCB6E-2F3D-B741-B7C2-B72C4C955E8A}"/>
                </a:ext>
              </a:extLst>
            </p:cNvPr>
            <p:cNvCxnSpPr>
              <a:cxnSpLocks/>
            </p:cNvCxnSpPr>
            <p:nvPr/>
          </p:nvCxnSpPr>
          <p:spPr>
            <a:xfrm>
              <a:off x="639202" y="1029881"/>
              <a:ext cx="317686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05BB5D-F8A2-2C44-8B4F-0F713FBDFB25}"/>
                </a:ext>
              </a:extLst>
            </p:cNvPr>
            <p:cNvCxnSpPr>
              <a:cxnSpLocks/>
            </p:cNvCxnSpPr>
            <p:nvPr/>
          </p:nvCxnSpPr>
          <p:spPr>
            <a:xfrm>
              <a:off x="639202" y="3623762"/>
              <a:ext cx="317686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3B4F9E-DF17-7048-8068-33B7D5EA5FA4}"/>
                </a:ext>
              </a:extLst>
            </p:cNvPr>
            <p:cNvGrpSpPr/>
            <p:nvPr/>
          </p:nvGrpSpPr>
          <p:grpSpPr>
            <a:xfrm>
              <a:off x="659943" y="1098425"/>
              <a:ext cx="3272668" cy="2473979"/>
              <a:chOff x="659943" y="1098425"/>
              <a:chExt cx="3272668" cy="2473979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2343038-927A-3648-8C67-3CE6102B1F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943" y="1098425"/>
                <a:ext cx="3272668" cy="2473979"/>
              </a:xfrm>
              <a:prstGeom prst="rect">
                <a:avLst/>
              </a:prstGeom>
            </p:spPr>
          </p:pic>
          <p:sp>
            <p:nvSpPr>
              <p:cNvPr id="41" name="矩形 13">
                <a:extLst>
                  <a:ext uri="{FF2B5EF4-FFF2-40B4-BE49-F238E27FC236}">
                    <a16:creationId xmlns:a16="http://schemas.microsoft.com/office/drawing/2014/main" id="{B3C9B425-7D0A-7C4C-A691-80EE5182BAC7}"/>
                  </a:ext>
                </a:extLst>
              </p:cNvPr>
              <p:cNvSpPr/>
              <p:nvPr/>
            </p:nvSpPr>
            <p:spPr>
              <a:xfrm>
                <a:off x="1221150" y="2065378"/>
                <a:ext cx="2046952" cy="21140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2" name="矩形 26">
                <a:extLst>
                  <a:ext uri="{FF2B5EF4-FFF2-40B4-BE49-F238E27FC236}">
                    <a16:creationId xmlns:a16="http://schemas.microsoft.com/office/drawing/2014/main" id="{B53BDE5E-2227-2641-B1FA-24715DFF30B1}"/>
                  </a:ext>
                </a:extLst>
              </p:cNvPr>
              <p:cNvSpPr/>
              <p:nvPr/>
            </p:nvSpPr>
            <p:spPr>
              <a:xfrm>
                <a:off x="1437105" y="2500916"/>
                <a:ext cx="2299866" cy="27303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7329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743688" cy="4674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79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94680" y="140603"/>
            <a:ext cx="6955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Generalized Linear Classification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247403" y="939174"/>
                <a:ext cx="5993877" cy="3628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Discriminative models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Log-linear models</a:t>
                </a:r>
              </a:p>
              <a:p>
                <a:pPr marL="557199" lvl="1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form identical</a:t>
                </a:r>
              </a:p>
              <a:p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Testing scenario,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criteria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identical</a:t>
                </a:r>
              </a:p>
              <a:p>
                <a:r>
                  <a:rPr lang="en-US" altLang="zh-CN" dirty="0"/>
                  <a:t> 	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𝑠𝑐𝑜𝑟𝑒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lim>
                            </m:limLow>
                          </m:fName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</m:e>
                        </m:func>
                      </m:e>
                    </m:fun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different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403" y="939174"/>
                <a:ext cx="5993877" cy="3628173"/>
              </a:xfrm>
              <a:prstGeom prst="rect">
                <a:avLst/>
              </a:prstGeom>
              <a:blipFill>
                <a:blip r:embed="rId2"/>
                <a:stretch>
                  <a:fillRect l="-634" t="-697" b="-13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FC525-A537-2845-82AD-98DA27DC5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1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55961" y="3570345"/>
                <a:ext cx="5993877" cy="135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class label y using the dot product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−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activation function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61" y="3570345"/>
                <a:ext cx="5993877" cy="1357872"/>
              </a:xfrm>
              <a:prstGeom prst="rect">
                <a:avLst/>
              </a:prstGeom>
              <a:blipFill>
                <a:blip r:embed="rId3"/>
                <a:stretch>
                  <a:fillRect l="-846" b="-46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图片包含 形状&#10;&#10;描述已自动生成">
            <a:extLst>
              <a:ext uri="{FF2B5EF4-FFF2-40B4-BE49-F238E27FC236}">
                <a16:creationId xmlns:a16="http://schemas.microsoft.com/office/drawing/2014/main" id="{25BCBC5B-4C63-4A1D-9798-C30ACAF5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03" y="1581056"/>
            <a:ext cx="3495244" cy="1752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0DF4-5A39-FB42-9DF5-C9EEF7509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42604B-0534-054E-96A1-20C21B9E12E5}"/>
              </a:ext>
            </a:extLst>
          </p:cNvPr>
          <p:cNvSpPr/>
          <p:nvPr/>
        </p:nvSpPr>
        <p:spPr>
          <a:xfrm>
            <a:off x="1067471" y="773527"/>
            <a:ext cx="599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testing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(binary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classification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case)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624BD2-D6D8-0640-B419-BBC81A42233F}"/>
              </a:ext>
            </a:extLst>
          </p:cNvPr>
          <p:cNvSpPr/>
          <p:nvPr/>
        </p:nvSpPr>
        <p:spPr>
          <a:xfrm>
            <a:off x="194680" y="140603"/>
            <a:ext cx="6955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Generalized Linear Classification Model</a:t>
            </a:r>
          </a:p>
        </p:txBody>
      </p:sp>
    </p:spTree>
    <p:extLst>
      <p:ext uri="{BB962C8B-B14F-4D97-AF65-F5344CB8AC3E}">
        <p14:creationId xmlns:p14="http://schemas.microsoft.com/office/powerpoint/2010/main" val="3973272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pic>
        <p:nvPicPr>
          <p:cNvPr id="6" name="图片 5" descr="图片包含 形状&#10;&#10;描述已自动生成">
            <a:extLst>
              <a:ext uri="{FF2B5EF4-FFF2-40B4-BE49-F238E27FC236}">
                <a16:creationId xmlns:a16="http://schemas.microsoft.com/office/drawing/2014/main" id="{25BCBC5B-4C63-4A1D-9798-C30ACAF5E9B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7" r="84791" b="36959"/>
          <a:stretch/>
        </p:blipFill>
        <p:spPr>
          <a:xfrm>
            <a:off x="1466313" y="1294693"/>
            <a:ext cx="531609" cy="450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0DF4-5A39-FB42-9DF5-C9EEF75094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624BD2-D6D8-0640-B419-BBC81A42233F}"/>
              </a:ext>
            </a:extLst>
          </p:cNvPr>
          <p:cNvSpPr/>
          <p:nvPr/>
        </p:nvSpPr>
        <p:spPr>
          <a:xfrm>
            <a:off x="194680" y="140603"/>
            <a:ext cx="6955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12B453-7F1C-404F-8660-05B330AD961D}"/>
              </a:ext>
            </a:extLst>
          </p:cNvPr>
          <p:cNvGrpSpPr/>
          <p:nvPr/>
        </p:nvGrpSpPr>
        <p:grpSpPr>
          <a:xfrm>
            <a:off x="4419916" y="2249706"/>
            <a:ext cx="548640" cy="500632"/>
            <a:chOff x="4627880" y="2521394"/>
            <a:chExt cx="548640" cy="500632"/>
          </a:xfrm>
        </p:grpSpPr>
        <p:pic>
          <p:nvPicPr>
            <p:cNvPr id="13" name="Picture 12" descr="\documentclass{article}&#10;\usepackage{amsmath}&#10;\pagestyle{empty}&#10;\begin{document}&#10;&#10;&#10;$\theta_{c_{|C|}}$&#10;&#10;\end{document}" title="IguanaTex Bitmap Display">
              <a:extLst>
                <a:ext uri="{FF2B5EF4-FFF2-40B4-BE49-F238E27FC236}">
                  <a16:creationId xmlns:a16="http://schemas.microsoft.com/office/drawing/2014/main" id="{BDFEACD6-5E29-F146-9B1D-1AA9A4B0ED65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2633302"/>
              <a:ext cx="431800" cy="27940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7BCCBCD-937E-3E47-9AE3-7304689F90ED}"/>
                </a:ext>
              </a:extLst>
            </p:cNvPr>
            <p:cNvSpPr/>
            <p:nvPr/>
          </p:nvSpPr>
          <p:spPr>
            <a:xfrm>
              <a:off x="4627880" y="2521394"/>
              <a:ext cx="548640" cy="500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BF90E1C-ACDD-854C-9800-7274278FE76D}"/>
              </a:ext>
            </a:extLst>
          </p:cNvPr>
          <p:cNvGrpSpPr/>
          <p:nvPr/>
        </p:nvGrpSpPr>
        <p:grpSpPr>
          <a:xfrm>
            <a:off x="4424996" y="1326530"/>
            <a:ext cx="548640" cy="500632"/>
            <a:chOff x="4545453" y="1980482"/>
            <a:chExt cx="548640" cy="500632"/>
          </a:xfrm>
        </p:grpSpPr>
        <p:pic>
          <p:nvPicPr>
            <p:cNvPr id="11" name="Picture 10" descr="\documentclass{article}&#10;\usepackage{amsmath}&#10;\pagestyle{empty}&#10;\begin{document}&#10;&#10;&#10;$\theta_{c_2}$&#10;&#10;\end{document}" title="IguanaTex Bitmap Display">
              <a:extLst>
                <a:ext uri="{FF2B5EF4-FFF2-40B4-BE49-F238E27FC236}">
                  <a16:creationId xmlns:a16="http://schemas.microsoft.com/office/drawing/2014/main" id="{75A1F5A2-699C-4E4A-BEE8-645924C88C9A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2076855"/>
              <a:ext cx="279400" cy="25400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6B7EBCD-E2B1-7141-826D-696AE888B15B}"/>
                </a:ext>
              </a:extLst>
            </p:cNvPr>
            <p:cNvSpPr/>
            <p:nvPr/>
          </p:nvSpPr>
          <p:spPr>
            <a:xfrm>
              <a:off x="4545453" y="1980482"/>
              <a:ext cx="548640" cy="500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17DA9-79A6-1F47-A0F4-9A3152820ACE}"/>
              </a:ext>
            </a:extLst>
          </p:cNvPr>
          <p:cNvGrpSpPr/>
          <p:nvPr/>
        </p:nvGrpSpPr>
        <p:grpSpPr>
          <a:xfrm>
            <a:off x="4424996" y="683813"/>
            <a:ext cx="548640" cy="500632"/>
            <a:chOff x="4525658" y="1282320"/>
            <a:chExt cx="548640" cy="500632"/>
          </a:xfrm>
        </p:grpSpPr>
        <p:pic>
          <p:nvPicPr>
            <p:cNvPr id="5" name="Picture 4" descr="\documentclass{article}&#10;\usepackage{amsmath}&#10;\pagestyle{empty}&#10;\begin{document}&#10;&#10;$\theta_{c_1}$&#10;&#10;&#10;\end{document}" title="IguanaTex Bitmap Display">
              <a:extLst>
                <a:ext uri="{FF2B5EF4-FFF2-40B4-BE49-F238E27FC236}">
                  <a16:creationId xmlns:a16="http://schemas.microsoft.com/office/drawing/2014/main" id="{CA77435F-4688-2E48-9049-583720A8065D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1390341"/>
              <a:ext cx="279400" cy="25400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9317016-9563-B848-A2EC-2CCA1D834DE0}"/>
                </a:ext>
              </a:extLst>
            </p:cNvPr>
            <p:cNvSpPr/>
            <p:nvPr/>
          </p:nvSpPr>
          <p:spPr>
            <a:xfrm>
              <a:off x="4525658" y="1282320"/>
              <a:ext cx="548640" cy="5006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6A5E7E5-07F8-294C-B9D6-07164A60FBDA}"/>
              </a:ext>
            </a:extLst>
          </p:cNvPr>
          <p:cNvSpPr/>
          <p:nvPr/>
        </p:nvSpPr>
        <p:spPr>
          <a:xfrm>
            <a:off x="2483769" y="681654"/>
            <a:ext cx="283134" cy="2703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164DE50-89D4-CC49-B6D5-4FFA4DCD434C}"/>
              </a:ext>
            </a:extLst>
          </p:cNvPr>
          <p:cNvSpPr/>
          <p:nvPr/>
        </p:nvSpPr>
        <p:spPr>
          <a:xfrm>
            <a:off x="2483769" y="1062186"/>
            <a:ext cx="283134" cy="2703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1338D2-9BAC-544D-8A53-148B000C7E60}"/>
              </a:ext>
            </a:extLst>
          </p:cNvPr>
          <p:cNvSpPr/>
          <p:nvPr/>
        </p:nvSpPr>
        <p:spPr>
          <a:xfrm>
            <a:off x="2483769" y="1447661"/>
            <a:ext cx="283134" cy="2703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58CE98-75B7-D647-B630-0E4360ABC288}"/>
              </a:ext>
            </a:extLst>
          </p:cNvPr>
          <p:cNvSpPr/>
          <p:nvPr/>
        </p:nvSpPr>
        <p:spPr>
          <a:xfrm>
            <a:off x="2483769" y="2127039"/>
            <a:ext cx="283134" cy="2703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21C7C2-7F94-5B47-A64F-959F000509AD}"/>
                  </a:ext>
                </a:extLst>
              </p:cNvPr>
              <p:cNvSpPr txBox="1"/>
              <p:nvPr/>
            </p:nvSpPr>
            <p:spPr>
              <a:xfrm>
                <a:off x="2562819" y="1784009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21C7C2-7F94-5B47-A64F-959F0005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19" y="1784009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27273" r="-36364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AC64C4-95D3-634B-9D36-43EB3777DBBE}"/>
                  </a:ext>
                </a:extLst>
              </p:cNvPr>
              <p:cNvSpPr txBox="1"/>
              <p:nvPr/>
            </p:nvSpPr>
            <p:spPr>
              <a:xfrm>
                <a:off x="4643026" y="1889543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AC64C4-95D3-634B-9D36-43EB3777D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026" y="1889543"/>
                <a:ext cx="125034" cy="276999"/>
              </a:xfrm>
              <a:prstGeom prst="rect">
                <a:avLst/>
              </a:prstGeom>
              <a:blipFill>
                <a:blip r:embed="rId20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63255E9-2FED-064D-AD49-7568853E7FE3}"/>
              </a:ext>
            </a:extLst>
          </p:cNvPr>
          <p:cNvCxnSpPr>
            <a:cxnSpLocks/>
            <a:stCxn id="23" idx="6"/>
            <a:endCxn id="22" idx="2"/>
          </p:cNvCxnSpPr>
          <p:nvPr/>
        </p:nvCxnSpPr>
        <p:spPr>
          <a:xfrm>
            <a:off x="2766903" y="816813"/>
            <a:ext cx="1658093" cy="11731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6FB599B-9025-7745-952A-5ED06BAF4113}"/>
              </a:ext>
            </a:extLst>
          </p:cNvPr>
          <p:cNvCxnSpPr>
            <a:cxnSpLocks/>
            <a:stCxn id="23" idx="6"/>
            <a:endCxn id="21" idx="2"/>
          </p:cNvCxnSpPr>
          <p:nvPr/>
        </p:nvCxnSpPr>
        <p:spPr>
          <a:xfrm>
            <a:off x="2766903" y="816813"/>
            <a:ext cx="1658093" cy="760033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7D8B940-21AE-C24C-AB93-578EB14DBADD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>
          <a:xfrm>
            <a:off x="2766903" y="816813"/>
            <a:ext cx="1653013" cy="1683209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B403C9E-5DBD-FC47-8B56-B8DE00B7088C}"/>
              </a:ext>
            </a:extLst>
          </p:cNvPr>
          <p:cNvCxnSpPr>
            <a:cxnSpLocks/>
            <a:stCxn id="27" idx="6"/>
            <a:endCxn id="22" idx="2"/>
          </p:cNvCxnSpPr>
          <p:nvPr/>
        </p:nvCxnSpPr>
        <p:spPr>
          <a:xfrm flipV="1">
            <a:off x="2766903" y="934129"/>
            <a:ext cx="1658093" cy="26321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EBF233-0BA9-0F43-A8B5-9CF6830D2B1D}"/>
              </a:ext>
            </a:extLst>
          </p:cNvPr>
          <p:cNvCxnSpPr>
            <a:cxnSpLocks/>
            <a:stCxn id="27" idx="6"/>
            <a:endCxn id="21" idx="2"/>
          </p:cNvCxnSpPr>
          <p:nvPr/>
        </p:nvCxnSpPr>
        <p:spPr>
          <a:xfrm>
            <a:off x="2766903" y="1197345"/>
            <a:ext cx="1658093" cy="37950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3AE168F-6137-F542-BD95-8B059FF45810}"/>
              </a:ext>
            </a:extLst>
          </p:cNvPr>
          <p:cNvCxnSpPr>
            <a:cxnSpLocks/>
            <a:stCxn id="27" idx="6"/>
            <a:endCxn id="15" idx="2"/>
          </p:cNvCxnSpPr>
          <p:nvPr/>
        </p:nvCxnSpPr>
        <p:spPr>
          <a:xfrm>
            <a:off x="2766903" y="1197345"/>
            <a:ext cx="1653013" cy="1302677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52B5A85-4350-EB40-A71A-06457BD3D3F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2763357" y="1576846"/>
            <a:ext cx="1656559" cy="923176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BFAC38D-D96C-314B-B895-AC4B81ABBECA}"/>
              </a:ext>
            </a:extLst>
          </p:cNvPr>
          <p:cNvCxnSpPr>
            <a:cxnSpLocks/>
            <a:stCxn id="28" idx="6"/>
            <a:endCxn id="21" idx="2"/>
          </p:cNvCxnSpPr>
          <p:nvPr/>
        </p:nvCxnSpPr>
        <p:spPr>
          <a:xfrm flipV="1">
            <a:off x="2766903" y="1576846"/>
            <a:ext cx="1658093" cy="5974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1B42320-3CED-2E4C-9B2A-AACF7AED4C07}"/>
              </a:ext>
            </a:extLst>
          </p:cNvPr>
          <p:cNvCxnSpPr>
            <a:cxnSpLocks/>
            <a:stCxn id="28" idx="6"/>
            <a:endCxn id="22" idx="2"/>
          </p:cNvCxnSpPr>
          <p:nvPr/>
        </p:nvCxnSpPr>
        <p:spPr>
          <a:xfrm flipV="1">
            <a:off x="2766903" y="934129"/>
            <a:ext cx="1658093" cy="64869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D34F5E8-FBF0-1047-A6C7-0B1FCB5E81B4}"/>
              </a:ext>
            </a:extLst>
          </p:cNvPr>
          <p:cNvCxnSpPr>
            <a:cxnSpLocks/>
            <a:stCxn id="29" idx="6"/>
            <a:endCxn id="22" idx="2"/>
          </p:cNvCxnSpPr>
          <p:nvPr/>
        </p:nvCxnSpPr>
        <p:spPr>
          <a:xfrm flipV="1">
            <a:off x="2766903" y="934129"/>
            <a:ext cx="1658093" cy="1328069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0FDC495-FC48-A444-ADFD-3B441C90F0FA}"/>
              </a:ext>
            </a:extLst>
          </p:cNvPr>
          <p:cNvCxnSpPr>
            <a:cxnSpLocks/>
            <a:stCxn id="29" idx="6"/>
            <a:endCxn id="21" idx="2"/>
          </p:cNvCxnSpPr>
          <p:nvPr/>
        </p:nvCxnSpPr>
        <p:spPr>
          <a:xfrm flipV="1">
            <a:off x="2766903" y="1576846"/>
            <a:ext cx="1658093" cy="68535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0F59DE9-CC24-C04E-8209-8A7CCE698C40}"/>
              </a:ext>
            </a:extLst>
          </p:cNvPr>
          <p:cNvCxnSpPr>
            <a:cxnSpLocks/>
            <a:stCxn id="29" idx="6"/>
            <a:endCxn id="15" idx="2"/>
          </p:cNvCxnSpPr>
          <p:nvPr/>
        </p:nvCxnSpPr>
        <p:spPr>
          <a:xfrm>
            <a:off x="2766903" y="2262198"/>
            <a:ext cx="1653013" cy="237824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BD6633C-3329-1744-8D22-2FB55D64E3E3}"/>
              </a:ext>
            </a:extLst>
          </p:cNvPr>
          <p:cNvCxnSpPr>
            <a:cxnSpLocks/>
          </p:cNvCxnSpPr>
          <p:nvPr/>
        </p:nvCxnSpPr>
        <p:spPr>
          <a:xfrm>
            <a:off x="4968556" y="932863"/>
            <a:ext cx="1109453" cy="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716F1F8-5D61-B040-885C-6C7C36E0A6D6}"/>
              </a:ext>
            </a:extLst>
          </p:cNvPr>
          <p:cNvCxnSpPr>
            <a:cxnSpLocks/>
          </p:cNvCxnSpPr>
          <p:nvPr/>
        </p:nvCxnSpPr>
        <p:spPr>
          <a:xfrm>
            <a:off x="4968556" y="1576846"/>
            <a:ext cx="1109453" cy="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3C374DE-0E05-D642-82CE-3DC1B7390D3F}"/>
              </a:ext>
            </a:extLst>
          </p:cNvPr>
          <p:cNvCxnSpPr>
            <a:cxnSpLocks/>
          </p:cNvCxnSpPr>
          <p:nvPr/>
        </p:nvCxnSpPr>
        <p:spPr>
          <a:xfrm>
            <a:off x="4968556" y="2503511"/>
            <a:ext cx="1109453" cy="0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 descr="\documentclass{article}&#10;\usepackage{amsmath}&#10;\pagestyle{empty}&#10;\begin{document}&#10;&#10;$\text{score}(c_1)$&#10;&#10;&#10;\end{document}" title="IguanaTex Bitmap Display">
            <a:extLst>
              <a:ext uri="{FF2B5EF4-FFF2-40B4-BE49-F238E27FC236}">
                <a16:creationId xmlns:a16="http://schemas.microsoft.com/office/drawing/2014/main" id="{B2A6C2F8-7E4C-4E4E-956D-47EED9A29C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7" y="799291"/>
            <a:ext cx="939800" cy="254000"/>
          </a:xfrm>
          <a:prstGeom prst="rect">
            <a:avLst/>
          </a:prstGeom>
        </p:spPr>
      </p:pic>
      <p:pic>
        <p:nvPicPr>
          <p:cNvPr id="78" name="Picture 77" descr="\documentclass{article}&#10;\usepackage{amsmath}&#10;\pagestyle{empty}&#10;\begin{document}&#10;&#10;$\text{score}(c_2)$&#10;&#10;&#10;\end{document}" title="IguanaTex Bitmap Display">
            <a:extLst>
              <a:ext uri="{FF2B5EF4-FFF2-40B4-BE49-F238E27FC236}">
                <a16:creationId xmlns:a16="http://schemas.microsoft.com/office/drawing/2014/main" id="{F7327F0C-2C3F-4645-A0EC-7E2C655AAE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7" y="1445286"/>
            <a:ext cx="939800" cy="254000"/>
          </a:xfrm>
          <a:prstGeom prst="rect">
            <a:avLst/>
          </a:prstGeom>
        </p:spPr>
      </p:pic>
      <p:pic>
        <p:nvPicPr>
          <p:cNvPr id="80" name="Picture 79" descr="\documentclass{article}&#10;\usepackage{amsmath}&#10;\pagestyle{empty}&#10;\begin{document}&#10;&#10;$\text{score}(c_{|C|})$&#10;&#10;&#10;\end{document}" title="IguanaTex Bitmap Display">
            <a:extLst>
              <a:ext uri="{FF2B5EF4-FFF2-40B4-BE49-F238E27FC236}">
                <a16:creationId xmlns:a16="http://schemas.microsoft.com/office/drawing/2014/main" id="{3B347A57-93E0-E543-B9AB-386C154CF7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7" y="2351294"/>
            <a:ext cx="1117600" cy="279400"/>
          </a:xfrm>
          <a:prstGeom prst="rect">
            <a:avLst/>
          </a:prstGeom>
        </p:spPr>
      </p:pic>
      <p:pic>
        <p:nvPicPr>
          <p:cNvPr id="82" name="Picture 81" descr="\documentclass{article}&#10;\usepackage{amsmath}&#10;\pagestyle{empty}&#10;\begin{document}&#10;&#10;$\vec{\phi}\left(x, c_i\right) \cdot \vec{\theta}=\vec{\phi}(x) \cdot \vec{\theta}_{c_i} \quad (i \in [ 1, \cdots,|c| ])$&#10;&#10;&#10;\end{document}" title="IguanaTex Bitmap Display">
            <a:extLst>
              <a:ext uri="{FF2B5EF4-FFF2-40B4-BE49-F238E27FC236}">
                <a16:creationId xmlns:a16="http://schemas.microsoft.com/office/drawing/2014/main" id="{63D24106-DB06-204B-AFD6-305D33D5FB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59" y="4504060"/>
            <a:ext cx="3410353" cy="256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E845824-99A3-7742-A075-495E685A36FE}"/>
                  </a:ext>
                </a:extLst>
              </p:cNvPr>
              <p:cNvSpPr txBox="1"/>
              <p:nvPr/>
            </p:nvSpPr>
            <p:spPr>
              <a:xfrm>
                <a:off x="5930651" y="3350800"/>
                <a:ext cx="3254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E845824-99A3-7742-A075-495E685A3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651" y="3350800"/>
                <a:ext cx="325409" cy="276999"/>
              </a:xfrm>
              <a:prstGeom prst="rect">
                <a:avLst/>
              </a:prstGeom>
              <a:blipFill>
                <a:blip r:embed="rId25"/>
                <a:stretch>
                  <a:fillRect l="-15385" r="-11538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106" descr="\documentclass{article}&#10;\usepackage{amsmath}&#10;\pagestyle{empty}&#10;\begin{document}&#10;&#10;$$&#10;\begin{aligned}&#10;\vec{\theta} &amp; =\vec{\theta}_{c_1} \\&#10;&amp; \oplus \vec{\theta}_{c_2}\\&#10;&amp; \cdots \\&#10;&amp; \oplus \vec{\theta}_{c_{|C|}}&#10;\end{aligned}&#10;$$&#10;&#10;&#10;\end{document}" title="IguanaTex Bitmap Display">
            <a:extLst>
              <a:ext uri="{FF2B5EF4-FFF2-40B4-BE49-F238E27FC236}">
                <a16:creationId xmlns:a16="http://schemas.microsoft.com/office/drawing/2014/main" id="{485E359B-DF83-5846-A9F8-99A52F26648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97" y="2950354"/>
            <a:ext cx="619559" cy="116622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&#10;$\begin{aligned} \vec{\phi}(x, c) &amp; =\vec{\phi}(x) \cdot \delta\left(c, c_1\right) \\ &amp; \oplus \vec{\phi}(x) \cdot \delta\left(c, c_2\right) \\ &amp; \cdots \\ &amp; \oplus \vec{\phi}(x) \cdot \delta(c, c_{|C|})\end{aligned}$&#10;&#10;&#10;\end{document}" title="IguanaTex Bitmap Display">
            <a:extLst>
              <a:ext uri="{FF2B5EF4-FFF2-40B4-BE49-F238E27FC236}">
                <a16:creationId xmlns:a16="http://schemas.microsoft.com/office/drawing/2014/main" id="{9A03203B-8661-2248-B6C5-555A0E07B4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92" y="2940163"/>
            <a:ext cx="1940012" cy="1186610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begin{document}&#10;&#10;$\begin{gathered}\vec{\phi}(x, c)=\left\langle c_1, w_1 c_1, w_2 c_1, \cdots w_{|V|} c_1,\right. \\ \qquad \qquad c_2, w_1 c_2, w_2 c_2, \cdots w_{|V|} c_2, \\ \cdots \\ \qquad \qquad \qquad \quad  \left.c_{|C|}, w_1 c_{|C|}, w_2 c_{|C|}, \cdots w_{|V|} c_{|C|}\right\rangle\end{gathered}$&#10;&#10;&#10;\end{document}" title="IguanaTex Bitmap Display">
            <a:extLst>
              <a:ext uri="{FF2B5EF4-FFF2-40B4-BE49-F238E27FC236}">
                <a16:creationId xmlns:a16="http://schemas.microsoft.com/office/drawing/2014/main" id="{C9AC6DBB-DA42-3640-9D26-1E7463CB4FD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1" y="2956010"/>
            <a:ext cx="3380637" cy="1126879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\begin{gathered}\vec{\theta}=\left\langle\theta_{c_{1,0}}, \theta_{c_{1,1}}, \cdots, \theta_{c_{1,|V|}},\right. \\ \qquad \theta_{c_{2,0}}, \theta_{c_{2,1}}, \cdots, \theta_{c_{2,|V|}}, \\ \cdots \\ \qquad \qquad \left.\theta_{c_{|C|, 0}}, \theta_{c_{|C|, 1}}, \cdots, \theta_{c_{|C|,|V|}}\right\rangle\end{gathered}$&#10;&#10;&#10;\end{document}" title="IguanaTex Bitmap Display">
            <a:extLst>
              <a:ext uri="{FF2B5EF4-FFF2-40B4-BE49-F238E27FC236}">
                <a16:creationId xmlns:a16="http://schemas.microsoft.com/office/drawing/2014/main" id="{1C585671-46B0-7043-8E6E-93DE6B987B2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20" y="2979325"/>
            <a:ext cx="2472831" cy="11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77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94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313487" y="125215"/>
            <a:ext cx="445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Unified Online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27760" y="3713154"/>
                <a:ext cx="7117080" cy="938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training data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algorithm goes over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iterations, processing each training example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update model parameters when necessary.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3713154"/>
                <a:ext cx="7117080" cy="938462"/>
              </a:xfrm>
              <a:prstGeom prst="rect">
                <a:avLst/>
              </a:prstGeom>
              <a:blipFill>
                <a:blip r:embed="rId2"/>
                <a:stretch>
                  <a:fillRect l="-534" t="-42667" b="-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5B681D7B-AF64-4835-9485-432E79F12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/>
          <a:stretch/>
        </p:blipFill>
        <p:spPr>
          <a:xfrm>
            <a:off x="1532604" y="1318159"/>
            <a:ext cx="5954047" cy="2337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23DF8-B1CC-0A41-BD13-55D5CF0D5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DE0B98B-3529-F64B-8D77-EF887780F77C}"/>
              </a:ext>
            </a:extLst>
          </p:cNvPr>
          <p:cNvSpPr/>
          <p:nvPr/>
        </p:nvSpPr>
        <p:spPr>
          <a:xfrm>
            <a:off x="1127760" y="814782"/>
            <a:ext cx="7117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by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56939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9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73480" y="853037"/>
                <a:ext cx="74980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Update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perceptrons, SVMs and log-linear models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" y="853037"/>
                <a:ext cx="7498080" cy="369332"/>
              </a:xfrm>
              <a:prstGeom prst="rect">
                <a:avLst/>
              </a:prstGeom>
              <a:blipFill>
                <a:blip r:embed="rId2"/>
                <a:stretch>
                  <a:fillRect l="-676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A0D2131D-1F7B-4E17-ABC5-F8B35B9E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2758"/>
          <a:stretch/>
        </p:blipFill>
        <p:spPr>
          <a:xfrm>
            <a:off x="1227694" y="1461320"/>
            <a:ext cx="6124731" cy="3018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E92EE-F99A-1E47-B238-2FD053D47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316F1-270C-2847-969F-EC8547C58478}"/>
              </a:ext>
            </a:extLst>
          </p:cNvPr>
          <p:cNvSpPr/>
          <p:nvPr/>
        </p:nvSpPr>
        <p:spPr>
          <a:xfrm>
            <a:off x="313487" y="125215"/>
            <a:ext cx="445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Unified Online Training</a:t>
            </a:r>
          </a:p>
        </p:txBody>
      </p:sp>
    </p:spTree>
    <p:extLst>
      <p:ext uri="{BB962C8B-B14F-4D97-AF65-F5344CB8AC3E}">
        <p14:creationId xmlns:p14="http://schemas.microsoft.com/office/powerpoint/2010/main" val="30199116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A0D2131D-1F7B-4E17-ABC5-F8B35B9E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9" b="247"/>
          <a:stretch/>
        </p:blipFill>
        <p:spPr>
          <a:xfrm>
            <a:off x="1685519" y="1244602"/>
            <a:ext cx="5772963" cy="3191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5B893-386C-EA4C-99A8-545A5BE08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6478EC-6743-C94B-A620-40FF9ECC8A65}"/>
              </a:ext>
            </a:extLst>
          </p:cNvPr>
          <p:cNvSpPr/>
          <p:nvPr/>
        </p:nvSpPr>
        <p:spPr>
          <a:xfrm>
            <a:off x="313487" y="125215"/>
            <a:ext cx="445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Unified Online Training</a:t>
            </a:r>
          </a:p>
        </p:txBody>
      </p:sp>
    </p:spTree>
    <p:extLst>
      <p:ext uri="{BB962C8B-B14F-4D97-AF65-F5344CB8AC3E}">
        <p14:creationId xmlns:p14="http://schemas.microsoft.com/office/powerpoint/2010/main" val="120962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313896" y="131026"/>
            <a:ext cx="532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Loss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313896" y="726135"/>
            <a:ext cx="13352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4A868E-79DC-F642-8606-2A7D9885E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3CC261-07A1-E947-9CEE-0E0740B9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1" y="1105404"/>
            <a:ext cx="3849026" cy="34727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E8CB386-D81B-3140-AECD-B82B6034B0ED}"/>
              </a:ext>
            </a:extLst>
          </p:cNvPr>
          <p:cNvSpPr/>
          <p:nvPr/>
        </p:nvSpPr>
        <p:spPr>
          <a:xfrm>
            <a:off x="4453574" y="690190"/>
            <a:ext cx="13352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loss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D7068-0A25-514F-BFF4-DAA7C6922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574" y="1090039"/>
            <a:ext cx="4623851" cy="31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71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324711" y="150665"/>
            <a:ext cx="6034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Different Types of Loss Functions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B5A28-16CB-4476-B601-334F01E23798}"/>
              </a:ext>
            </a:extLst>
          </p:cNvPr>
          <p:cNvSpPr/>
          <p:nvPr/>
        </p:nvSpPr>
        <p:spPr>
          <a:xfrm>
            <a:off x="743060" y="877943"/>
            <a:ext cx="62583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Hinge loss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the loss functions of SVMs and perceptrons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Log-likelihood loss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the loss functions for log-linear models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1500" b="1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0/1</a:t>
            </a:r>
            <a:r>
              <a:rPr lang="en-US" altLang="zh-CN" sz="15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loss</a:t>
            </a:r>
            <a:r>
              <a:rPr lang="en-US" altLang="zh-CN" sz="15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loss is 1 for an incorrect output and 0 for a correct output.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图片 5" descr="图表, 折线图&#10;&#10;描述已自动生成">
            <a:extLst>
              <a:ext uri="{FF2B5EF4-FFF2-40B4-BE49-F238E27FC236}">
                <a16:creationId xmlns:a16="http://schemas.microsoft.com/office/drawing/2014/main" id="{7AB8A05C-E368-43CC-BD7B-29CF513DC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751" y="1866831"/>
            <a:ext cx="3745218" cy="264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BC72FA-EDA5-E540-89E0-A2435AF24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95582-6F1C-194C-AE18-53F4B3793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8" y="2405163"/>
            <a:ext cx="5032683" cy="10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92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73888" y="125215"/>
            <a:ext cx="247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Risks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885272" y="1282617"/>
                <a:ext cx="7932420" cy="2671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Loss functions are designed for risk minimization.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true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expected risk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of a linear model with parameter can be formulated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𝑟𝑖𝑠𝑘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cannot be calculated, we use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empirical risk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proxy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/>
                  <a:t> 	</a:t>
                </a:r>
                <a:r>
                  <a:rPr lang="zh-CN" altLang="en-US" dirty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𝑟𝑖𝑠𝑘</m:t>
                        </m:r>
                      </m:e>
                    </m:acc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𝑙𝑜𝑠𝑠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ϕ</m:t>
                            </m:r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72" y="1282617"/>
                <a:ext cx="7932420" cy="2671950"/>
              </a:xfrm>
              <a:prstGeom prst="rect">
                <a:avLst/>
              </a:prstGeom>
              <a:blipFill>
                <a:blip r:embed="rId2"/>
                <a:stretch>
                  <a:fillRect l="-479" t="-1415" b="-202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77E86-9286-D248-93B3-CAD4E661E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54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61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77602" y="114626"/>
            <a:ext cx="307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Regularization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102623" y="919759"/>
                <a:ext cx="7767057" cy="3657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 training objective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Perception train objective: 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large element in the parameter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implies higher reliance of the model to its corresponding feature, sometimes unnecessarily much.</a:t>
                </a:r>
              </a:p>
              <a:p>
                <a:pPr lvl="1"/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L2 regularization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and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L1 regularization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minimize a polynomial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loss functions, </a:t>
                </a:r>
              </a:p>
              <a:p>
                <a:pPr lvl="1"/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reduce over-fitting of models on given training data.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23" y="919759"/>
                <a:ext cx="7767057" cy="3657924"/>
              </a:xfrm>
              <a:prstGeom prst="rect">
                <a:avLst/>
              </a:prstGeom>
              <a:blipFill>
                <a:blip r:embed="rId5"/>
                <a:stretch>
                  <a:fillRect l="-326" t="-692" b="-1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BBC936F-F5C7-DF41-B4E0-A50DDEF51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&#10;$\mathrm{L}=\sum_{i=1}^N \max \left(0,1-y_i \vec{\theta} \cdot \vec{\phi}\left(x_i\right)\right)+\frac{1}{2} \lambda\|\vec{\theta}\|^2$&#10;&#10;\end{document}" title="IguanaTex Bitmap Display">
            <a:extLst>
              <a:ext uri="{FF2B5EF4-FFF2-40B4-BE49-F238E27FC236}">
                <a16:creationId xmlns:a16="http://schemas.microsoft.com/office/drawing/2014/main" id="{661CA6D6-F309-2544-B4A9-D75CFB680F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64" y="1377922"/>
            <a:ext cx="4366260" cy="41148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&#10;$\mathrm{L}=\sum_{i=1}^N \max \left(0,y_i \vec{\theta} \cdot \vec{\phi}\left(x_i\right)\right)$&#10;&#10;\end{document}" title="IguanaTex Bitmap Display">
            <a:extLst>
              <a:ext uri="{FF2B5EF4-FFF2-40B4-BE49-F238E27FC236}">
                <a16:creationId xmlns:a16="http://schemas.microsoft.com/office/drawing/2014/main" id="{31DAE5E1-057E-2840-B4DF-CCE50991FF1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37" y="1996400"/>
            <a:ext cx="294894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43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9793" y="132909"/>
            <a:ext cx="22886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7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115093" y="378554"/>
            <a:ext cx="5537478" cy="4632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5.1.1 Training binary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5.1.2 Training multi-class log-linear models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5.1.3 Using log-linear models for classification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 SGD training of SVMs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5.2.1 Binary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5.2.2 A perceptron training objective function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 A Generalized Linear Model for Classification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5.3.1 Unified Online Training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5.3.2 Loss Functions</a:t>
            </a:r>
          </a:p>
          <a:p>
            <a:pPr marL="664330" lvl="1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5.3.3 Regularization</a:t>
            </a:r>
          </a:p>
          <a:p>
            <a:pPr marL="321439" indent="-321439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5.4 Combining with Multiple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59518-106F-1F43-99AE-B980A0AA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047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55D4DFE-33D8-4EE7-81BA-579561BC22B7}"/>
                  </a:ext>
                </a:extLst>
              </p:cNvPr>
              <p:cNvSpPr/>
              <p:nvPr/>
            </p:nvSpPr>
            <p:spPr>
              <a:xfrm>
                <a:off x="1097280" y="968009"/>
                <a:ext cx="7757160" cy="320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5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Ensemble approach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combination of multiple models for better accuracies.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r>
                  <a:rPr lang="en-US" altLang="zh-CN" sz="15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Voting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simple method to ensemble different models.</a:t>
                </a:r>
              </a:p>
              <a:p>
                <a:pPr lvl="1"/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models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output classes </a:t>
                </a:r>
                <a14:m>
                  <m:oMath xmlns:m="http://schemas.openxmlformats.org/officeDocument/2006/math">
                    <m:r>
                      <a:rPr lang="en-US" altLang="zh-CN" sz="15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altLang="zh-CN" sz="15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1500" dirty="0"/>
                  <a:t> 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output class </a:t>
                </a: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y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for a given input </a:t>
                </a: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x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decided by counting the vote (</a:t>
                </a: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hard 0/1votes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):</a:t>
                </a:r>
              </a:p>
              <a:p>
                <a:pPr lvl="1"/>
                <a:r>
                  <a:rPr lang="en-US" altLang="zh-CN" sz="1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5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15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sup>
                      <m:e>
                        <m:r>
                          <m:rPr>
                            <m:sty m:val="p"/>
                          </m:rPr>
                          <a:rPr lang="en-US" altLang="zh-CN" sz="15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1500" i="1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zh-CN" altLang="zh-CN" sz="1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15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15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5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1500" dirty="0"/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71508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majority voting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chooses the class label that receives more than half the total votes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71508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5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plurality voting</a:t>
                </a: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chooses the class with the most votes.</a:t>
                </a:r>
              </a:p>
              <a:p>
                <a:pPr marL="214308" indent="-214308">
                  <a:buFont typeface="Arial" panose="020B0604020202020204" pitchFamily="34" charset="0"/>
                  <a:buChar char="•"/>
                </a:pPr>
                <a:endParaRPr lang="en-US" altLang="zh-CN" sz="15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671508" lvl="1" indent="-214308">
                  <a:buFont typeface="Arial" panose="020B0604020202020204" pitchFamily="34" charset="0"/>
                  <a:buChar char="•"/>
                </a:pPr>
                <a:r>
                  <a:rPr lang="en-US" altLang="zh-CN" sz="15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More fine-grained voting methods are soft voting and weighted voting.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755D4DFE-33D8-4EE7-81BA-579561BC2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968009"/>
                <a:ext cx="7757160" cy="3207481"/>
              </a:xfrm>
              <a:prstGeom prst="rect">
                <a:avLst/>
              </a:prstGeom>
              <a:blipFill>
                <a:blip r:embed="rId2"/>
                <a:stretch>
                  <a:fillRect l="-327" t="-791" b="-1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A120FEA-54A9-7B42-A781-F54BFBEFA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D8F815-7E55-FC44-ACD9-B096FD17B188}"/>
              </a:ext>
            </a:extLst>
          </p:cNvPr>
          <p:cNvSpPr/>
          <p:nvPr/>
        </p:nvSpPr>
        <p:spPr>
          <a:xfrm>
            <a:off x="243840" y="126050"/>
            <a:ext cx="539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Ensemble Models</a:t>
            </a:r>
          </a:p>
        </p:txBody>
      </p:sp>
    </p:spTree>
    <p:extLst>
      <p:ext uri="{BB962C8B-B14F-4D97-AF65-F5344CB8AC3E}">
        <p14:creationId xmlns:p14="http://schemas.microsoft.com/office/powerpoint/2010/main" val="144087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216770" y="118148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Review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2448A0-D4C1-2549-9458-1B52CEBB7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74A8405-1407-144E-B53E-9AED8A45F6E2}"/>
                  </a:ext>
                </a:extLst>
              </p:cNvPr>
              <p:cNvSpPr/>
              <p:nvPr/>
            </p:nvSpPr>
            <p:spPr>
              <a:xfrm>
                <a:off x="713109" y="1155473"/>
                <a:ext cx="46187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class</a:t>
                </a:r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𝑐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774A8405-1407-144E-B53E-9AED8A45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9" y="1155473"/>
                <a:ext cx="4618765" cy="400110"/>
              </a:xfrm>
              <a:prstGeom prst="rect">
                <a:avLst/>
              </a:prstGeom>
              <a:blipFill>
                <a:blip r:embed="rId3"/>
                <a:stretch>
                  <a:fillRect l="-1096" t="-9375" b="-2812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3904ACC-3FE5-9444-B4A3-772CD210F7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487098"/>
                  </p:ext>
                </p:extLst>
              </p:nvPr>
            </p:nvGraphicFramePr>
            <p:xfrm>
              <a:off x="469319" y="1801859"/>
              <a:ext cx="8314546" cy="22088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86208">
                      <a:extLst>
                        <a:ext uri="{9D8B030D-6E8A-4147-A177-3AD203B41FA5}">
                          <a16:colId xmlns:a16="http://schemas.microsoft.com/office/drawing/2014/main" val="3992827002"/>
                        </a:ext>
                      </a:extLst>
                    </a:gridCol>
                    <a:gridCol w="4107014">
                      <a:extLst>
                        <a:ext uri="{9D8B030D-6E8A-4147-A177-3AD203B41FA5}">
                          <a16:colId xmlns:a16="http://schemas.microsoft.com/office/drawing/2014/main" val="3794727061"/>
                        </a:ext>
                      </a:extLst>
                    </a:gridCol>
                    <a:gridCol w="970830">
                      <a:extLst>
                        <a:ext uri="{9D8B030D-6E8A-4147-A177-3AD203B41FA5}">
                          <a16:colId xmlns:a16="http://schemas.microsoft.com/office/drawing/2014/main" val="1653023959"/>
                        </a:ext>
                      </a:extLst>
                    </a:gridCol>
                    <a:gridCol w="1050494">
                      <a:extLst>
                        <a:ext uri="{9D8B030D-6E8A-4147-A177-3AD203B41FA5}">
                          <a16:colId xmlns:a16="http://schemas.microsoft.com/office/drawing/2014/main" val="2364885127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Feature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Naïve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Bayes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SVM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Perceptron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3681389"/>
                      </a:ext>
                    </a:extLst>
                  </a:tr>
                  <a:tr h="145989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zh-CN" altLang="en-US" sz="12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1200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lang="en-US" altLang="zh-CN" sz="1200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altLang="zh-CN" sz="1200" b="0" dirty="0"/>
                        </a:p>
                        <a:p>
                          <a:pPr algn="l"/>
                          <a:r>
                            <a:rPr lang="en-US" altLang="zh-CN" sz="1200" b="0" dirty="0"/>
                            <a:t>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,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zh-CN" altLang="en-US" sz="12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,</a:t>
                          </a:r>
                        </a:p>
                        <a:p>
                          <a:pPr algn="l"/>
                          <a:r>
                            <a:rPr lang="zh-CN" altLang="en-US" sz="1200" b="0" dirty="0"/>
                            <a:t>                     </a:t>
                          </a:r>
                          <a:r>
                            <a:rPr lang="en-US" altLang="zh-CN" sz="1200" b="0" dirty="0"/>
                            <a:t>…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zh-CN" altLang="en-US" sz="12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200" b="0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2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</m:oMath>
                          </a14:m>
                          <a:r>
                            <a:rPr lang="en-US" altLang="zh-CN" sz="1200" b="0" dirty="0"/>
                            <a:t>&gt;</a:t>
                          </a:r>
                          <a:endParaRPr lang="zh-CN" altLang="en-US" sz="1200" b="0" dirty="0"/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zh-CN" altLang="en-US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=</a:t>
                          </a:r>
                        </a:p>
                        <a:p>
                          <a:r>
                            <a:rPr lang="zh-CN" altLang="en-US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&lt;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,…,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,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  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zh-CN" altLang="en-US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 </m:t>
                                  </m:r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,…,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,</a:t>
                          </a:r>
                        </a:p>
                        <a:p>
                          <a:pPr algn="ctr"/>
                          <a:r>
                            <a:rPr lang="en-US" altLang="zh-CN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…</a:t>
                          </a:r>
                          <a:r>
                            <a:rPr lang="zh-CN" altLang="en-US" sz="11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            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1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1100" b="0" i="1" kern="120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</m:t>
                              </m:r>
                              <m:func>
                                <m:funcPr>
                                  <m:ctrlPr>
                                    <a:rPr lang="zh-CN" altLang="en-US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𝑙𝑜𝑔</m:t>
                                  </m:r>
                                </m:fName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100" b="0" i="1" kern="120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altLang="zh-CN" sz="1100" b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,…,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𝑙𝑜𝑔</m:t>
                              </m:r>
                              <m:r>
                                <a:rPr lang="zh-CN" altLang="en-US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𝑃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1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𝐶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altLang="zh-CN" sz="11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)</m:t>
                              </m:r>
                              <m:r>
                                <a:rPr lang="en-US" altLang="zh-CN" sz="11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&gt;</m:t>
                              </m:r>
                            </m:oMath>
                          </a14:m>
                          <a:endParaRPr lang="en-US" altLang="zh-CN" sz="11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Each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instance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separately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using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MLE.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with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a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large-margin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objective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online.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2957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>
                <a:extLst>
                  <a:ext uri="{FF2B5EF4-FFF2-40B4-BE49-F238E27FC236}">
                    <a16:creationId xmlns:a16="http://schemas.microsoft.com/office/drawing/2014/main" id="{23904ACC-3FE5-9444-B4A3-772CD210F7A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4487098"/>
                  </p:ext>
                </p:extLst>
              </p:nvPr>
            </p:nvGraphicFramePr>
            <p:xfrm>
              <a:off x="469319" y="1801859"/>
              <a:ext cx="8314546" cy="220884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86208">
                      <a:extLst>
                        <a:ext uri="{9D8B030D-6E8A-4147-A177-3AD203B41FA5}">
                          <a16:colId xmlns:a16="http://schemas.microsoft.com/office/drawing/2014/main" val="3992827002"/>
                        </a:ext>
                      </a:extLst>
                    </a:gridCol>
                    <a:gridCol w="4107014">
                      <a:extLst>
                        <a:ext uri="{9D8B030D-6E8A-4147-A177-3AD203B41FA5}">
                          <a16:colId xmlns:a16="http://schemas.microsoft.com/office/drawing/2014/main" val="3794727061"/>
                        </a:ext>
                      </a:extLst>
                    </a:gridCol>
                    <a:gridCol w="970830">
                      <a:extLst>
                        <a:ext uri="{9D8B030D-6E8A-4147-A177-3AD203B41FA5}">
                          <a16:colId xmlns:a16="http://schemas.microsoft.com/office/drawing/2014/main" val="1653023959"/>
                        </a:ext>
                      </a:extLst>
                    </a:gridCol>
                    <a:gridCol w="1050494">
                      <a:extLst>
                        <a:ext uri="{9D8B030D-6E8A-4147-A177-3AD203B41FA5}">
                          <a16:colId xmlns:a16="http://schemas.microsoft.com/office/drawing/2014/main" val="2364885127"/>
                        </a:ext>
                      </a:extLst>
                    </a:gridCol>
                  </a:tblGrid>
                  <a:tr h="708660"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Feature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altLang="zh-CN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ctr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Naïve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Bayes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SVM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Perceptron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Parameter</a:t>
                          </a:r>
                          <a:r>
                            <a:rPr lang="zh-CN" altLang="en-US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4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Vector</a:t>
                          </a:r>
                          <a:endParaRPr lang="zh-CN" altLang="en-US" sz="14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3681389"/>
                      </a:ext>
                    </a:extLst>
                  </a:tr>
                  <a:tr h="1500188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68580" marR="68580" marT="34290" marB="3429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7899" r="-282558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923" t="-47899" r="-49538" b="-4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with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a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large-margin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objective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altLang="zh-CN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  <a:p>
                          <a:pPr algn="l"/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Trained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together</a:t>
                          </a:r>
                          <a:r>
                            <a:rPr lang="zh-CN" altLang="en-US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 </a:t>
                          </a:r>
                          <a:r>
                            <a:rPr lang="en-US" altLang="zh-CN" sz="1200" b="0" kern="1200" dirty="0">
                              <a:solidFill>
                                <a:schemeClr val="tx1"/>
                              </a:solidFill>
                              <a:latin typeface="Palatino" pitchFamily="2" charset="77"/>
                              <a:ea typeface="Palatino" pitchFamily="2" charset="77"/>
                              <a:cs typeface="Calibri Light" panose="020F0302020204030204" pitchFamily="34" charset="0"/>
                            </a:rPr>
                            <a:t>online.</a:t>
                          </a:r>
                          <a:endParaRPr lang="zh-CN" altLang="en-US" sz="1200" b="0" kern="1200" dirty="0">
                            <a:solidFill>
                              <a:schemeClr val="tx1"/>
                            </a:solidFill>
                            <a:latin typeface="Palatino" pitchFamily="2" charset="77"/>
                            <a:ea typeface="Palatino" pitchFamily="2" charset="77"/>
                            <a:cs typeface="Calibri Light" panose="020F0302020204030204" pitchFamily="34" charset="0"/>
                          </a:endParaRPr>
                        </a:p>
                      </a:txBody>
                      <a:tcPr marL="68580" marR="68580"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02957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62381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43840" y="126050"/>
            <a:ext cx="5397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Ensemble Models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5D4DFE-33D8-4EE7-81BA-579561BC22B7}"/>
              </a:ext>
            </a:extLst>
          </p:cNvPr>
          <p:cNvSpPr/>
          <p:nvPr/>
        </p:nvSpPr>
        <p:spPr>
          <a:xfrm>
            <a:off x="1201175" y="649270"/>
            <a:ext cx="7486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Stacking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: 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use the outputs of one model as features to inform another model.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for stacking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the stacking method trains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after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is trained.</a:t>
            </a:r>
          </a:p>
          <a:p>
            <a:pPr marL="600060" lvl="1" indent="-2571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 use </a:t>
            </a:r>
            <a:r>
              <a:rPr lang="en-US" altLang="zh-CN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K-fold jackknifing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make model </a:t>
            </a:r>
            <a:r>
              <a:rPr lang="en-US" altLang="zh-CN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output accuracies on the training data as close to the test scenario as possible.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zh-CN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8E10C-1AC3-C14A-8101-BDF1D333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04A310-0370-1647-B9F6-A54B5F226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26"/>
          <a:stretch/>
        </p:blipFill>
        <p:spPr>
          <a:xfrm>
            <a:off x="1440093" y="3482399"/>
            <a:ext cx="5078315" cy="16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8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22480" y="125215"/>
            <a:ext cx="5993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Co-training and Self-training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5D4DFE-33D8-4EE7-81BA-579561BC22B7}"/>
              </a:ext>
            </a:extLst>
          </p:cNvPr>
          <p:cNvSpPr/>
          <p:nvPr/>
        </p:nvSpPr>
        <p:spPr>
          <a:xfrm>
            <a:off x="910692" y="1347222"/>
            <a:ext cx="7322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Data augmentation.</a:t>
            </a:r>
            <a:b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</a:br>
            <a:endParaRPr lang="en-US" altLang="zh-CN" sz="2100" i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Semi-supervised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learning use different models trained on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to predict the labels on a set of unlabeled data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augmenting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with the outputs that most models agree on.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en-US" altLang="zh-CN" sz="21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more accurate the baseline models are on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the more likely that the new data form </a:t>
            </a:r>
            <a:r>
              <a:rPr lang="en-US" altLang="zh-CN" sz="21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</a:t>
            </a:r>
            <a:r>
              <a:rPr lang="en-US" altLang="zh-CN" sz="21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be correct and useful.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7B4E5D-817C-2D41-A392-5FA8F0A84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53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18803" y="125215"/>
            <a:ext cx="5396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Co-training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870A1FBB-64D3-4554-ABE6-D8E85E97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/>
          <a:stretch/>
        </p:blipFill>
        <p:spPr>
          <a:xfrm>
            <a:off x="987024" y="910648"/>
            <a:ext cx="6941351" cy="3731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FFA4C-E092-9041-BCD3-6F49C9104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1B8EFF-159E-A841-BFE1-0BB1161E5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51" y="3751134"/>
            <a:ext cx="718186" cy="26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35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27512" y="125215"/>
            <a:ext cx="5396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Self-training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639960FB-84D2-43ED-AAF3-502781C21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0" y="1176472"/>
            <a:ext cx="6898960" cy="3151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EA261-D6AA-8E40-AB7B-D968E3CB0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39FA8-7610-AA4E-B8F8-43FD06AE4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069" y="3335689"/>
            <a:ext cx="762344" cy="2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436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53637" y="125215"/>
            <a:ext cx="5396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D2EAA8-B8E3-4125-9522-DD474459AAEB}"/>
              </a:ext>
            </a:extLst>
          </p:cNvPr>
          <p:cNvSpPr/>
          <p:nvPr/>
        </p:nvSpPr>
        <p:spPr>
          <a:xfrm>
            <a:off x="674370" y="1285666"/>
            <a:ext cx="80238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Log-linear models for binary and multi-class classification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Stochastic Gradient Descent (SGD) training of log-linear models and SVMs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 generalized linear discriminative model for text classification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The correlation between SVMs, perceptrons and log-linear models in</a:t>
            </a:r>
            <a:r>
              <a:rPr lang="zh-CN" alt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terms of training objective (loss) functions and regularization terms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Significance testing</a:t>
            </a:r>
          </a:p>
          <a:p>
            <a:pPr marL="214308" indent="-21430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Ensemble methods for integrating different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4D8D8-BEE6-014E-BF3E-57E439256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51802" y="125215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369023" y="721395"/>
                <a:ext cx="6956371" cy="4010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general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Instances 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SVMs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Perceptrons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Advantages over generative models (e.g. Naïve Bayes):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flexibility in feature definition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direct training goal of maximizing score differences.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Disadvantage: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 probabilistic interpretation</a:t>
                </a:r>
              </a:p>
              <a:p>
                <a:pPr marL="342892" lvl="1"/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23" y="721395"/>
                <a:ext cx="6956371" cy="4010265"/>
              </a:xfrm>
              <a:prstGeom prst="rect">
                <a:avLst/>
              </a:prstGeom>
              <a:blipFill>
                <a:blip r:embed="rId3"/>
                <a:stretch>
                  <a:fillRect l="-730" t="-63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4F619-BFA6-934F-BFFB-E2323888B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151802" y="125215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Linear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369023" y="721395"/>
                <a:ext cx="6956371" cy="4287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general 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𝑠𝑐𝑜𝑟𝑒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zh-CN" dirty="0"/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Instances 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SVMs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Perceptrons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Advantages over generative models (e.g. Naïve Bayes):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flexibility in feature definition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direct training goal of maximizing score differences.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Disadvantage: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 probabilistic interpretation</a:t>
                </a:r>
              </a:p>
              <a:p>
                <a:pPr marL="600060" lvl="1" indent="-257168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we build a </a:t>
                </a:r>
                <a:r>
                  <a:rPr lang="en-US" altLang="zh-CN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probabilistic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discriminative text classifier?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23" y="721395"/>
                <a:ext cx="6956371" cy="4287264"/>
              </a:xfrm>
              <a:prstGeom prst="rect">
                <a:avLst/>
              </a:prstGeom>
              <a:blipFill>
                <a:blip r:embed="rId3"/>
                <a:stretch>
                  <a:fillRect l="-912" t="-590" b="-118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4F619-BFA6-934F-BFFB-E2323888B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D747E-D675-47E5-B7D4-5FB508149A3B}"/>
              </a:ext>
            </a:extLst>
          </p:cNvPr>
          <p:cNvSpPr/>
          <p:nvPr/>
        </p:nvSpPr>
        <p:spPr>
          <a:xfrm>
            <a:off x="273233" y="132909"/>
            <a:ext cx="3732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Log-linear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/>
              <p:nvPr/>
            </p:nvSpPr>
            <p:spPr>
              <a:xfrm>
                <a:off x="1307411" y="853424"/>
                <a:ext cx="6757777" cy="3834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68" indent="-25716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Probabilistic discriminative linear model</a:t>
                </a: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Motivation: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Naive Bayes classifier: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zh-CN" altLang="zh-CN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dirty="0"/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log form of </a:t>
                </a:r>
                <a:r>
                  <a:rPr lang="en-US" altLang="zh-CN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:r>
                  <a:rPr lang="en-US" altLang="zh-CN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c|d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is a linear model: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zh-CN" altLang="en-US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		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which is similar to a discriminative linear model.</a:t>
                </a:r>
              </a:p>
              <a:p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57168" indent="-257168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Design:</a:t>
                </a:r>
                <a:r>
                  <a:rPr lang="zh-CN" altLang="en-US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zh-CN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BB5A28-16CB-4476-B601-334F01E23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11" y="853424"/>
                <a:ext cx="6757777" cy="3834063"/>
              </a:xfrm>
              <a:prstGeom prst="rect">
                <a:avLst/>
              </a:prstGeom>
              <a:blipFill>
                <a:blip r:embed="rId2"/>
                <a:stretch>
                  <a:fillRect l="-562" t="-6271" r="-1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zh-CN" altLang="en-US" sz="135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2F6CF-82D1-F64E-99AA-BF7B450E6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624" y="1"/>
            <a:ext cx="2471376" cy="7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3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98"/>
  <p:tag name="OUTPUTTYPE" val="PDF"/>
  <p:tag name="IGUANATEXVERSION" val="160"/>
  <p:tag name="LATEXADDIN" val="\documentclass{article}&#10;\usepackage{amsmath}&#10;\pagestyle{empty}&#10;\begin{document}&#10;&#10;$\operatorname{score}(x, y)=\vec{\theta} \cdot \vec{\phi}(x, y)$&#10;&#10;&#10;\end{document}"/>
  <p:tag name="IGUANATEXSIZE" val="20"/>
  <p:tag name="IGUANATEXCURSOR" val="14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"/>
  <p:tag name="ORIGINALWIDTH" val="168"/>
  <p:tag name="OUTPUTTYPE" val="PDF"/>
  <p:tag name="IGUANATEXVERSION" val="160"/>
  <p:tag name="LATEXADDIN" val="\documentclass{article}&#10;\usepackage{amsmath}&#10;\pagestyle{empty}&#10;\begin{document}&#10;&#10;$P(y=+1 \mid x)=\sigma(\vec{\theta} \cdot \vec{\phi}(x))=\frac{e^{\vec{\theta} \cdot \vec{\phi}(x)}}{1+e^{\vec{\theta} \cdot \vec{\phi}(x)}}$&#10;&#10;&#10;\end{document}"/>
  <p:tag name="IGUANATEXSIZE" val="18"/>
  <p:tag name="IGUANATEXCURSOR" val="22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185"/>
  <p:tag name="OUTPUTTYPE" val="PDF"/>
  <p:tag name="IGUANATEXVERSION" val="160"/>
  <p:tag name="LATEXADDIN" val="\documentclass{article}&#10;\usepackage{amsmath}&#10;\pagestyle{empty}&#10;\begin{document}&#10;&#10;$P(y=-1 \mid x)=1-\sigma(\vec{\theta} \cdot \vec{\phi}(x))=\frac{1}{1+e^{\vec{\theta} \cdot \vec{\phi}(x)}}$&#10;&#10;&#10;\end{document}"/>
  <p:tag name="IGUANATEXSIZE" val="18"/>
  <p:tag name="IGUANATEXCURSOR" val="189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"/>
  <p:tag name="ORIGINALWIDTH" val="272"/>
  <p:tag name="OUTPUTTYPE" val="PDF"/>
  <p:tag name="IGUANATEXVERSION" val="160"/>
  <p:tag name="LATEXADDIN" val="\documentclass{article}&#10;\usepackage{amsmath}&#10;\pagestyle{empty}&#10;\begin{document}&#10;&#10;$\begin{aligned} &amp; \vec{g}=\frac{\partial \log P(Y \mid X)}{\vec{\theta}} \\ &amp; =\sum_{i^{+}}\left(\vec{\phi}\left(x_i\right)-\frac{e^{\vec{\theta} \cdot \vec{\phi}\left(x_i\right)}}{1+e^{\vec{\theta} \cdot \vec{\phi}\left(x_i\right)}} \vec{\phi}\left(x_i\right)\right)-\sum_{i^{-}}\left(\frac{e^{\vec{\theta} \cdot \vec{\phi}\left(x_i\right)}}{1+e^{\vec{\theta} \cdot \vec{\phi}\left(x_i\right)}} \vec{\phi}\left(x_i\right)\right) \\ &amp; =\sum_{i^{+}}\left(1-\frac{e^{\vec{\theta} \cdot \vec{\phi}\left(x_i\right)}}{1+e^{\vec{\theta} \cdot \vec{\phi}\left(x_i\right)}}\right) \vec{\phi}\left(x_i\right)-\sum_{i^{-}}\left(\frac{e^{\vec{\theta} \cdot \vec{\phi}\left(x_i\right)}}{1+e^{\vec{\theta} \cdot \hat{\phi}\left(x_i\right)}}\right) \vec{\phi}\left(x_i\right) \\ &amp; =\sum_{i^{+}}\left(1-P\left(y=+1 \mid x_i\right)\right) \vec{\phi}\left(x_i\right)-\sum_{i^{-}} P\left(y=+1 \mid x_i\right) \vec{\phi}\left(x_i\right)\end{aligned}$&#10;&#10;&#10;\end{document}"/>
  <p:tag name="IGUANATEXSIZE" val="20"/>
  <p:tag name="IGUANATEXCURSOR" val="101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342"/>
  <p:tag name="OUTPUTTYPE" val="PDF"/>
  <p:tag name="IGUANATEXVERSION" val="160"/>
  <p:tag name="LATEXADDIN" val="\documentclass{article}&#10;\usepackage{amsmath}&#10;\pagestyle{empty}&#10;\begin{document}&#10;&#10;\[&#10;\log P(Y \mid X) = &#10;\sum_{i \in i^{+}} \left[ \vec{\theta} \cdot \vec{\phi}(x_i) - \log \left( 1 + e^{\vec{\theta} \cdot \vec{\phi}(x_i)} \right) \right] &#10;+ &#10;\sum_{i \in i^{-}} \left[ 0 - \log \left( 1 + e^{\vec{\theta} \cdot \vec{\phi}(x_i)} \right) \right]&#10;\]&#10;&#10;\end{document}"/>
  <p:tag name="IGUANATEXSIZE" val="20"/>
  <p:tag name="IGUANATEXCURSOR" val="34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61"/>
  <p:tag name="OUTPUTTYPE" val="PDF"/>
  <p:tag name="IGUANATEXVERSION" val="160"/>
  <p:tag name="LATEXADDIN" val="\documentclass{article}&#10;\usepackage{amsmath}&#10;\pagestyle{empty}&#10;\begin{document}&#10;&#10;$\vec{\theta} \leftarrow \vec{\theta} + \alpha\left(1-P\left(y=+1 \mid x_i\right)\right) \vec{\phi}\left(x_i\right)$&#10;&#10;&#10;\end{document}"/>
  <p:tag name="IGUANATEXSIZE" val="20"/>
  <p:tag name="IGUANATEXCURSOR" val="13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81"/>
  <p:tag name="OUTPUTTYPE" val="PDF"/>
  <p:tag name="IGUANATEXVERSION" val="160"/>
  <p:tag name="LATEXADDIN" val="\documentclass{article}&#10;\usepackage{amsmath}&#10;\pagestyle{empty}&#10;\begin{document}&#10;&#10;&#10;$y=\text{SIGN}(\vec{\theta}\cdot \vec{\phi}(x))$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25"/>
  <p:tag name="OUTPUTTYPE" val="PDF"/>
  <p:tag name="IGUANATEXVERSION" val="160"/>
  <p:tag name="LATEXADDIN" val="\documentclass{article}&#10;\usepackage{amsmath}&#10;\pagestyle{empty}&#10;\begin{document}&#10;&#10;&#10;$\frac{1}{2}||\vec{\theta}||^2$&#10;&#10;\end{document}"/>
  <p:tag name="IGUANATEXSIZE" val="18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18"/>
  <p:tag name="OUTPUTTYPE" val="PDF"/>
  <p:tag name="IGUANATEXVERSION" val="160"/>
  <p:tag name="LATEXADDIN" val="\documentclass{article}&#10;\usepackage{amsmath}&#10;\pagestyle{empty}&#10;\begin{document}&#10;&#10;$\sum_{i} \max (0,1-y_i(\vec{\theta}\cdot \vec{\phi}(x_i))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51"/>
  <p:tag name="OUTPUTTYPE" val="PDF"/>
  <p:tag name="IGUANATEXVERSION" val="160"/>
  <p:tag name="LATEXADDIN" val="\documentclass{article}&#10;\usepackage{amsmath}&#10;\pagestyle{empty}&#10;\begin{document}&#10;&#10;&#10;$\vec{\theta} \  -=  \ \alpha \lambda \vec{\theta}$&#10;&#10;\end{document}"/>
  <p:tag name="IGUANATEXSIZE" val="20"/>
  <p:tag name="IGUANATEXCURSOR" val="10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37"/>
  <p:tag name="OUTPUTTYPE" val="PDF"/>
  <p:tag name="IGUANATEXVERSION" val="160"/>
  <p:tag name="LATEXADDIN" val="\documentclass{article}&#10;\usepackage{amsmath}&#10;\pagestyle{empty}&#10;\begin{document}&#10;&#10;$\text{score}(c_1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"/>
  <p:tag name="ORIGINALWIDTH" val="108"/>
  <p:tag name="OUTPUTTYPE" val="PDF"/>
  <p:tag name="IGUANATEXVERSION" val="160"/>
  <p:tag name="LATEXADDIN" val="\documentclass{article}&#10;\usepackage{amsmath}&#10;\pagestyle{empty}&#10;\begin{document}&#10;&#10;$P(y \mid x)=\frac{e^{\vec{\theta} \cdot \vec{\phi}(x, y)}}{\sum_{y^{\prime} \in C} e^{\vec{\theta} \cdot \vec{\phi}(x, y^{\prime})} 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37"/>
  <p:tag name="OUTPUTTYPE" val="PDF"/>
  <p:tag name="IGUANATEXVERSION" val="160"/>
  <p:tag name="LATEXADDIN" val="\documentclass{article}&#10;\usepackage{amsmath}&#10;\pagestyle{empty}&#10;\begin{document}&#10;&#10;$\text{score}(c_2)$&#10;&#10;&#10;\end{document}"/>
  <p:tag name="IGUANATEXSIZE" val="20"/>
  <p:tag name="IGUANATEXCURSOR" val="98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4"/>
  <p:tag name="OUTPUTTYPE" val="PDF"/>
  <p:tag name="IGUANATEXVERSION" val="160"/>
  <p:tag name="LATEXADDIN" val="\documentclass{article}&#10;\usepackage{amsmath}&#10;\pagestyle{empty}&#10;\begin{document}&#10;&#10;$\text{score}(c_{|C|})$&#10;&#10;&#10;\end{document}"/>
  <p:tag name="IGUANATEXSIZE" val="20"/>
  <p:tag name="IGUANATEXCURSOR" val="10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73"/>
  <p:tag name="OUTPUTTYPE" val="PDF"/>
  <p:tag name="IGUANATEXVERSION" val="160"/>
  <p:tag name="LATEXADDIN" val="\documentclass{article}&#10;\usepackage{amsmath}&#10;\pagestyle{empty}&#10;\begin{document}&#10;&#10;$\vec{\phi}\left(x, c_i\right) \cdot \vec{\theta}=\vec{\phi}(x) \cdot \vec{\theta}_{c_i} \quad (i \in [ 1, \cdots,|c| ]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"/>
  <p:tag name="ORIGINALWIDTH" val="34"/>
  <p:tag name="OUTPUTTYPE" val="PDF"/>
  <p:tag name="IGUANATEXVERSION" val="160"/>
  <p:tag name="LATEXADDIN" val="\documentclass{article}&#10;\usepackage{amsmath}&#10;\pagestyle{empty}&#10;\begin{document}&#10;&#10;$$&#10;\begin{aligned}&#10;\vec{\theta} &amp; =\vec{\theta}_{c_1} \\&#10;&amp; \oplus \vec{\theta}_{c_2}\\&#10;&amp; \cdots \\&#10;&amp; \oplus \vec{\theta}_{c_{|C|}}&#10;\end{aligned}&#10;$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"/>
  <p:tag name="ORIGINALWIDTH" val="103"/>
  <p:tag name="OUTPUTTYPE" val="PDF"/>
  <p:tag name="IGUANATEXVERSION" val="160"/>
  <p:tag name="LATEXADDIN" val="\documentclass{article}&#10;\usepackage{amsmath}&#10;\pagestyle{empty}&#10;\begin{document}&#10;&#10;&#10;$\begin{aligned} \vec{\phi}(x, c) &amp; =\vec{\phi}(x) \cdot \delta\left(c, c_1\right) \\ &amp; \oplus \vec{\phi}(x) \cdot \delta\left(c, c_2\right) \\ &amp; \cdots \\ &amp; \oplus \vec{\phi}(x) \cdot \delta(c, c_{|C|})\end{aligned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"/>
  <p:tag name="ORIGINALWIDTH" val="180"/>
  <p:tag name="OUTPUTTYPE" val="PDF"/>
  <p:tag name="IGUANATEXVERSION" val="160"/>
  <p:tag name="LATEXADDIN" val="\documentclass{article}&#10;\usepackage{amsmath}&#10;\pagestyle{empty}&#10;\begin{document}&#10;&#10;$\begin{gathered}\vec{\phi}(x, c)=\left\langle c_1, w_1 c_1, w_2 c_1, \cdots w_{|V|} c_1,\right. \\ \qquad \qquad c_2, w_1 c_2, w_2 c_2, \cdots w_{|V|} c_2, \\ \cdots \\ \qquad \qquad \qquad \quad  \left.c_{|C|}, w_1 c_{|C|}, w_2 c_{|C|}, \cdots w_{|V|} c_{|C|}\right\rangle\end{gathered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"/>
  <p:tag name="ORIGINALWIDTH" val="136"/>
  <p:tag name="OUTPUTTYPE" val="PDF"/>
  <p:tag name="IGUANATEXVERSION" val="160"/>
  <p:tag name="LATEXADDIN" val="\documentclass{article}&#10;\usepackage{amsmath}&#10;\pagestyle{empty}&#10;\begin{document}&#10;&#10;$\begin{gathered}\vec{\theta}=\left\langle\theta_{c_{1,0}}, \theta_{c_{1,1}}, \cdots, \theta_{c_{1,|V|}},\right. \\ \qquad \theta_{c_{2,0}}, \theta_{c_{2,1}}, \cdots, \theta_{c_{2,|V|}}, \\ \cdots \\ \qquad \qquad \left.\theta_{c_{|C|, 0}}, \theta_{c_{|C|, 1}}, \cdots, \theta_{c_{|C|,|V|}}\right\rangle\end{gathered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1"/>
  <p:tag name="OUTPUTTYPE" val="PDF"/>
  <p:tag name="IGUANATEXVERSION" val="160"/>
  <p:tag name="LATEXADDIN" val="\documentclass{article}&#10;\usepackage{amsmath}&#10;\pagestyle{empty}&#10;\begin{document}&#10;&#10;$\theta_{c_1}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1"/>
  <p:tag name="OUTPUTTYPE" val="PDF"/>
  <p:tag name="IGUANATEXVERSION" val="160"/>
  <p:tag name="LATEXADDIN" val="\documentclass{article}&#10;\usepackage{amsmath}&#10;\pagestyle{empty}&#10;\begin{document}&#10;&#10;&#10;$\theta_{c_2}$&#10;&#10;\end{document}"/>
  <p:tag name="IGUANATEXSIZE" val="20"/>
  <p:tag name="IGUANATEXCURSOR" val="94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17"/>
  <p:tag name="OUTPUTTYPE" val="PDF"/>
  <p:tag name="IGUANATEXVERSION" val="160"/>
  <p:tag name="LATEXADDIN" val="\documentclass{article}&#10;\usepackage{amsmath}&#10;\pagestyle{empty}&#10;\begin{document}&#10;&#10;&#10;$\theta_{c_{|C|}}$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37"/>
  <p:tag name="OUTPUTTYPE" val="PDF"/>
  <p:tag name="IGUANATEXVERSION" val="160"/>
  <p:tag name="LATEXADDIN" val="\documentclass{article}&#10;\usepackage{amsmath}&#10;\pagestyle{empty}&#10;\begin{document}&#10;&#10;$P(y \mid x)=\operatorname{softmax}_C(\vec{\theta} \cdot \vec{\phi}(x, y))$&#10;&#10;&#10;\end{document}"/>
  <p:tag name="IGUANATEXSIZE" val="20"/>
  <p:tag name="IGUANATEXCURSOR" val="156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"/>
  <p:tag name="ORIGINALWIDTH" val="191"/>
  <p:tag name="OUTPUTTYPE" val="PDF"/>
  <p:tag name="IGUANATEXVERSION" val="160"/>
  <p:tag name="LATEXADDIN" val="\documentclass{article}&#10;\usepackage{amsmath}&#10;\pagestyle{empty}&#10;\begin{document}&#10;&#10;&#10;$\mathrm{L}=\sum_{i=1}^N \max \left(0,1-y_i \vec{\theta} \cdot \vec{\phi}\left(x_i\right)\right)+\frac{1}{2} \lambda\|\vec{\theta}\|^2$&#10;&#10;\end{document}"/>
  <p:tag name="IGUANATEXSIZE" val="18"/>
  <p:tag name="IGUANATEXCURSOR" val="0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"/>
  <p:tag name="ORIGINALWIDTH" val="129"/>
  <p:tag name="OUTPUTTYPE" val="PDF"/>
  <p:tag name="IGUANATEXVERSION" val="160"/>
  <p:tag name="LATEXADDIN" val="\documentclass{article}&#10;\usepackage{amsmath}&#10;\pagestyle{empty}&#10;\begin{document}&#10;&#10;&#10;$\mathrm{L}=\sum_{i=1}^N \max \left(0,y_i \vec{\theta} \cdot \vec{\phi}\left(x_i\right)\right)$&#10;&#10;\end{document}"/>
  <p:tag name="IGUANATEXSIZE" val="18"/>
  <p:tag name="IGUANATEXCURSOR" val="12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"/>
  <p:tag name="ORIGINALWIDTH" val="168"/>
  <p:tag name="OUTPUTTYPE" val="PDF"/>
  <p:tag name="IGUANATEXVERSION" val="160"/>
  <p:tag name="LATEXADDIN" val="\documentclass{article}&#10;\usepackage{amsmath}&#10;\pagestyle{empty}&#10;\begin{document}&#10;&#10;$P(y=+1 \mid x)=\sigma(\vec{\theta} \cdot \vec{\phi}(x))=\frac{e^{\vec{\theta} \cdot \vec{\phi}(x)}}{1+e^{\vec{\theta} \cdot \vec{\phi}(x)}}$&#10;&#10;&#10;\end{document}"/>
  <p:tag name="IGUANATEXSIZE" val="18"/>
  <p:tag name="IGUANATEXCURSOR" val="22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185"/>
  <p:tag name="OUTPUTTYPE" val="PDF"/>
  <p:tag name="IGUANATEXVERSION" val="160"/>
  <p:tag name="LATEXADDIN" val="\documentclass{article}&#10;\usepackage{amsmath}&#10;\pagestyle{empty}&#10;\begin{document}&#10;&#10;$P(y=-1 \mid x)=1-\sigma(\vec{\theta} \cdot \vec{\phi}(x))=\frac{1}{1+e^{\vec{\theta} \cdot \vec{\phi}(x)}}$&#10;&#10;&#10;\end{document}"/>
  <p:tag name="IGUANATEXSIZE" val="18"/>
  <p:tag name="IGUANATEXCURSOR" val="189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"/>
  <p:tag name="ORIGINALWIDTH" val="75"/>
  <p:tag name="OUTPUTTYPE" val="PDF"/>
  <p:tag name="IGUANATEXVERSION" val="160"/>
  <p:tag name="LATEXADDIN" val="\documentclass{article}&#10;\usepackage{amsmath}&#10;\pagestyle{empty}&#10;\begin{document}&#10;&#10;$\sigma(x)=\frac{e^x}{1+e^x} \propto e^x$&#10;&#10;&#10;\end{document}"/>
  <p:tag name="IGUANATEXSIZE" val="18"/>
  <p:tag name="IGUANATEXCURSOR" val="12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"/>
  <p:tag name="ORIGINALWIDTH" val="162"/>
  <p:tag name="OUTPUTTYPE" val="PDF"/>
  <p:tag name="IGUANATEXVERSION" val="160"/>
  <p:tag name="LATEXADDIN" val="\documentclass{article}&#10;\usepackage{amsmath}&#10;\pagestyle{empty}&#10;\begin{document}&#10;&#10;$\operatorname{score}(y=+1)=\vec{\theta} \cdot \vec{\phi}(x) \in[-\infty,+\infty]$&#10;&#10;&#10;\end{document}"/>
  <p:tag name="IGUANATEXSIZE" val="20"/>
  <p:tag name="IGUANATEXCURSOR" val="16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28"/>
  <p:tag name="OUTPUTTYPE" val="PDF"/>
  <p:tag name="IGUANATEXVERSION" val="160"/>
  <p:tag name="LATEXADDIN" val="\documentclass{article}&#10;\usepackage{amsmath}&#10;\pagestyle{empty}&#10;\begin{document}&#10;&#10;$P(y|x)$&#10;&#10;&#10;\end{document}"/>
  <p:tag name="IGUANATEXSIZE" val="20"/>
  <p:tag name="IGUANATEXCURSOR" val="87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"/>
  <p:tag name="ORIGINALWIDTH" val="205"/>
  <p:tag name="OUTPUTTYPE" val="PDF"/>
  <p:tag name="IGUANATEXVERSION" val="160"/>
  <p:tag name="LATEXADDIN" val="\documentclass{article}&#10;\usepackage{amsmath}&#10;\pagestyle{empty}&#10;\begin{document}&#10;&#10;$P(y \mid x) = \text{softmax} (\vec{\theta} \cdot \vec{\phi}(x,y))=\frac{e^{\vec{\theta} \cdot \vec{\phi}(x,y)}}{\sum_{y^{\prime} \in C}e^{\vec{\theta} \cdot \vec{\phi}(x,y^{\prime})}}$&#10;&#10;&#10;\end{document}"/>
  <p:tag name="IGUANATEXSIZE" val="18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33664</TotalTime>
  <Words>2829</Words>
  <Application>Microsoft Macintosh PowerPoint</Application>
  <PresentationFormat>On-screen Show (16:9)</PresentationFormat>
  <Paragraphs>660</Paragraphs>
  <Slides>64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等线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卢 攀忠</cp:lastModifiedBy>
  <cp:revision>250</cp:revision>
  <cp:lastPrinted>2021-09-14T08:09:36Z</cp:lastPrinted>
  <dcterms:created xsi:type="dcterms:W3CDTF">2018-10-12T14:21:45Z</dcterms:created>
  <dcterms:modified xsi:type="dcterms:W3CDTF">2025-03-17T10:54:17Z</dcterms:modified>
</cp:coreProperties>
</file>