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76"/>
  </p:notesMasterIdLst>
  <p:handoutMasterIdLst>
    <p:handoutMasterId r:id="rId77"/>
  </p:handoutMasterIdLst>
  <p:sldIdLst>
    <p:sldId id="498" r:id="rId2"/>
    <p:sldId id="314" r:id="rId3"/>
    <p:sldId id="315" r:id="rId4"/>
    <p:sldId id="317" r:id="rId5"/>
    <p:sldId id="330" r:id="rId6"/>
    <p:sldId id="331" r:id="rId7"/>
    <p:sldId id="500" r:id="rId8"/>
    <p:sldId id="501" r:id="rId9"/>
    <p:sldId id="502" r:id="rId10"/>
    <p:sldId id="503" r:id="rId11"/>
    <p:sldId id="504" r:id="rId12"/>
    <p:sldId id="505" r:id="rId13"/>
    <p:sldId id="557" r:id="rId14"/>
    <p:sldId id="506" r:id="rId15"/>
    <p:sldId id="507" r:id="rId16"/>
    <p:sldId id="337" r:id="rId17"/>
    <p:sldId id="508" r:id="rId18"/>
    <p:sldId id="509" r:id="rId19"/>
    <p:sldId id="510" r:id="rId20"/>
    <p:sldId id="511" r:id="rId21"/>
    <p:sldId id="512" r:id="rId22"/>
    <p:sldId id="513" r:id="rId23"/>
    <p:sldId id="514" r:id="rId24"/>
    <p:sldId id="515" r:id="rId25"/>
    <p:sldId id="516" r:id="rId26"/>
    <p:sldId id="517" r:id="rId27"/>
    <p:sldId id="518" r:id="rId28"/>
    <p:sldId id="558" r:id="rId29"/>
    <p:sldId id="519" r:id="rId30"/>
    <p:sldId id="520" r:id="rId31"/>
    <p:sldId id="521" r:id="rId32"/>
    <p:sldId id="559" r:id="rId33"/>
    <p:sldId id="522" r:id="rId34"/>
    <p:sldId id="523" r:id="rId35"/>
    <p:sldId id="524" r:id="rId36"/>
    <p:sldId id="525" r:id="rId37"/>
    <p:sldId id="526" r:id="rId38"/>
    <p:sldId id="561" r:id="rId39"/>
    <p:sldId id="528" r:id="rId40"/>
    <p:sldId id="529" r:id="rId41"/>
    <p:sldId id="530" r:id="rId42"/>
    <p:sldId id="531" r:id="rId43"/>
    <p:sldId id="532" r:id="rId44"/>
    <p:sldId id="562" r:id="rId45"/>
    <p:sldId id="533" r:id="rId46"/>
    <p:sldId id="534" r:id="rId47"/>
    <p:sldId id="535" r:id="rId48"/>
    <p:sldId id="536" r:id="rId49"/>
    <p:sldId id="537" r:id="rId50"/>
    <p:sldId id="538" r:id="rId51"/>
    <p:sldId id="539" r:id="rId52"/>
    <p:sldId id="563" r:id="rId53"/>
    <p:sldId id="540" r:id="rId54"/>
    <p:sldId id="565" r:id="rId55"/>
    <p:sldId id="473" r:id="rId56"/>
    <p:sldId id="541" r:id="rId57"/>
    <p:sldId id="542" r:id="rId58"/>
    <p:sldId id="560" r:id="rId59"/>
    <p:sldId id="543" r:id="rId60"/>
    <p:sldId id="544" r:id="rId61"/>
    <p:sldId id="545" r:id="rId62"/>
    <p:sldId id="547" r:id="rId63"/>
    <p:sldId id="546" r:id="rId64"/>
    <p:sldId id="548" r:id="rId65"/>
    <p:sldId id="549" r:id="rId66"/>
    <p:sldId id="566" r:id="rId67"/>
    <p:sldId id="550" r:id="rId68"/>
    <p:sldId id="551" r:id="rId69"/>
    <p:sldId id="552" r:id="rId70"/>
    <p:sldId id="553" r:id="rId71"/>
    <p:sldId id="554" r:id="rId72"/>
    <p:sldId id="555" r:id="rId73"/>
    <p:sldId id="556" r:id="rId74"/>
    <p:sldId id="377" r:id="rId7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8"/>
            <p14:sldId id="314"/>
            <p14:sldId id="315"/>
            <p14:sldId id="317"/>
            <p14:sldId id="330"/>
            <p14:sldId id="331"/>
            <p14:sldId id="500"/>
            <p14:sldId id="501"/>
            <p14:sldId id="502"/>
            <p14:sldId id="503"/>
            <p14:sldId id="504"/>
            <p14:sldId id="505"/>
            <p14:sldId id="557"/>
            <p14:sldId id="506"/>
            <p14:sldId id="507"/>
            <p14:sldId id="33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58"/>
            <p14:sldId id="519"/>
            <p14:sldId id="520"/>
            <p14:sldId id="521"/>
            <p14:sldId id="559"/>
            <p14:sldId id="522"/>
            <p14:sldId id="523"/>
            <p14:sldId id="524"/>
            <p14:sldId id="525"/>
            <p14:sldId id="526"/>
            <p14:sldId id="561"/>
            <p14:sldId id="528"/>
            <p14:sldId id="529"/>
            <p14:sldId id="530"/>
            <p14:sldId id="531"/>
            <p14:sldId id="532"/>
            <p14:sldId id="562"/>
            <p14:sldId id="533"/>
            <p14:sldId id="534"/>
            <p14:sldId id="535"/>
            <p14:sldId id="536"/>
            <p14:sldId id="537"/>
            <p14:sldId id="538"/>
            <p14:sldId id="539"/>
            <p14:sldId id="563"/>
            <p14:sldId id="540"/>
            <p14:sldId id="565"/>
            <p14:sldId id="473"/>
            <p14:sldId id="541"/>
            <p14:sldId id="542"/>
            <p14:sldId id="560"/>
            <p14:sldId id="543"/>
            <p14:sldId id="544"/>
            <p14:sldId id="545"/>
            <p14:sldId id="547"/>
            <p14:sldId id="546"/>
            <p14:sldId id="548"/>
            <p14:sldId id="549"/>
            <p14:sldId id="566"/>
            <p14:sldId id="550"/>
            <p14:sldId id="551"/>
            <p14:sldId id="552"/>
            <p14:sldId id="553"/>
            <p14:sldId id="554"/>
            <p14:sldId id="555"/>
            <p14:sldId id="556"/>
            <p14:sldId id="3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6" autoAdjust="0"/>
    <p:restoredTop sz="91433"/>
  </p:normalViewPr>
  <p:slideViewPr>
    <p:cSldViewPr snapToGrid="0">
      <p:cViewPr varScale="1">
        <p:scale>
          <a:sx n="152" d="100"/>
          <a:sy n="152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 Angelo" userId="8b72b4b1065ef00f" providerId="LiveId" clId="{021B39A3-D38F-714C-ACAA-034A527D7140}"/>
    <pc:docChg chg="undo custSel addSld delSld modSld sldOrd modSection">
      <pc:chgData name="DU Angelo" userId="8b72b4b1065ef00f" providerId="LiveId" clId="{021B39A3-D38F-714C-ACAA-034A527D7140}" dt="2020-12-10T01:55:27.823" v="1283" actId="1076"/>
      <pc:docMkLst>
        <pc:docMk/>
      </pc:docMkLst>
      <pc:sldChg chg="del">
        <pc:chgData name="DU Angelo" userId="8b72b4b1065ef00f" providerId="LiveId" clId="{021B39A3-D38F-714C-ACAA-034A527D7140}" dt="2020-12-10T01:42:49.740" v="1096" actId="2696"/>
        <pc:sldMkLst>
          <pc:docMk/>
          <pc:sldMk cId="339519203" sldId="324"/>
        </pc:sldMkLst>
      </pc:sldChg>
      <pc:sldChg chg="del">
        <pc:chgData name="DU Angelo" userId="8b72b4b1065ef00f" providerId="LiveId" clId="{021B39A3-D38F-714C-ACAA-034A527D7140}" dt="2020-12-10T01:55:06.345" v="1273" actId="2696"/>
        <pc:sldMkLst>
          <pc:docMk/>
          <pc:sldMk cId="3968951463" sldId="326"/>
        </pc:sldMkLst>
      </pc:sldChg>
      <pc:sldChg chg="modSp mod ord">
        <pc:chgData name="DU Angelo" userId="8b72b4b1065ef00f" providerId="LiveId" clId="{021B39A3-D38F-714C-ACAA-034A527D7140}" dt="2020-12-10T01:14:40.601" v="471" actId="20577"/>
        <pc:sldMkLst>
          <pc:docMk/>
          <pc:sldMk cId="3039047271" sldId="335"/>
        </pc:sldMkLst>
        <pc:spChg chg="mod">
          <ac:chgData name="DU Angelo" userId="8b72b4b1065ef00f" providerId="LiveId" clId="{021B39A3-D38F-714C-ACAA-034A527D7140}" dt="2020-12-10T01:09:26.808" v="191" actId="20577"/>
          <ac:spMkLst>
            <pc:docMk/>
            <pc:sldMk cId="3039047271" sldId="335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14:40.601" v="471" actId="20577"/>
          <ac:spMkLst>
            <pc:docMk/>
            <pc:sldMk cId="3039047271" sldId="335"/>
            <ac:spMk id="4" creationId="{2918002F-8C64-4968-9ECA-DC63D9D4E45B}"/>
          </ac:spMkLst>
        </pc:spChg>
      </pc:sldChg>
      <pc:sldChg chg="add ord">
        <pc:chgData name="DU Angelo" userId="8b72b4b1065ef00f" providerId="LiveId" clId="{021B39A3-D38F-714C-ACAA-034A527D7140}" dt="2020-12-10T01:10:55.111" v="193" actId="20578"/>
        <pc:sldMkLst>
          <pc:docMk/>
          <pc:sldMk cId="1695238600" sldId="336"/>
        </pc:sldMkLst>
      </pc:sldChg>
      <pc:sldChg chg="addSp delSp modSp add mod">
        <pc:chgData name="DU Angelo" userId="8b72b4b1065ef00f" providerId="LiveId" clId="{021B39A3-D38F-714C-ACAA-034A527D7140}" dt="2020-12-10T01:19:55.920" v="623" actId="1076"/>
        <pc:sldMkLst>
          <pc:docMk/>
          <pc:sldMk cId="1441279324" sldId="337"/>
        </pc:sldMkLst>
        <pc:spChg chg="mod">
          <ac:chgData name="DU Angelo" userId="8b72b4b1065ef00f" providerId="LiveId" clId="{021B39A3-D38F-714C-ACAA-034A527D7140}" dt="2020-12-10T01:19:50.475" v="621" actId="1076"/>
          <ac:spMkLst>
            <pc:docMk/>
            <pc:sldMk cId="1441279324" sldId="337"/>
            <ac:spMk id="4" creationId="{2918002F-8C64-4968-9ECA-DC63D9D4E45B}"/>
          </ac:spMkLst>
        </pc:spChg>
        <pc:picChg chg="add del mod modCrop">
          <ac:chgData name="DU Angelo" userId="8b72b4b1065ef00f" providerId="LiveId" clId="{021B39A3-D38F-714C-ACAA-034A527D7140}" dt="2020-12-10T01:18:15.437" v="567" actId="478"/>
          <ac:picMkLst>
            <pc:docMk/>
            <pc:sldMk cId="1441279324" sldId="337"/>
            <ac:picMk id="6" creationId="{B0021B34-C28C-AE48-84DE-11F6CDA37D9E}"/>
          </ac:picMkLst>
        </pc:picChg>
        <pc:picChg chg="add mod">
          <ac:chgData name="DU Angelo" userId="8b72b4b1065ef00f" providerId="LiveId" clId="{021B39A3-D38F-714C-ACAA-034A527D7140}" dt="2020-12-10T01:19:55.920" v="623" actId="1076"/>
          <ac:picMkLst>
            <pc:docMk/>
            <pc:sldMk cId="1441279324" sldId="337"/>
            <ac:picMk id="8" creationId="{B1B279FC-9C0A-7B42-9720-69428D1CC6D1}"/>
          </ac:picMkLst>
        </pc:picChg>
      </pc:sldChg>
      <pc:sldChg chg="add">
        <pc:chgData name="DU Angelo" userId="8b72b4b1065ef00f" providerId="LiveId" clId="{021B39A3-D38F-714C-ACAA-034A527D7140}" dt="2020-12-10T01:17:45.887" v="566" actId="2890"/>
        <pc:sldMkLst>
          <pc:docMk/>
          <pc:sldMk cId="3604427841" sldId="338"/>
        </pc:sldMkLst>
      </pc:sldChg>
      <pc:sldChg chg="delSp modSp add mod">
        <pc:chgData name="DU Angelo" userId="8b72b4b1065ef00f" providerId="LiveId" clId="{021B39A3-D38F-714C-ACAA-034A527D7140}" dt="2020-12-10T01:20:53.236" v="655" actId="1076"/>
        <pc:sldMkLst>
          <pc:docMk/>
          <pc:sldMk cId="2097344509" sldId="339"/>
        </pc:sldMkLst>
        <pc:spChg chg="mod">
          <ac:chgData name="DU Angelo" userId="8b72b4b1065ef00f" providerId="LiveId" clId="{021B39A3-D38F-714C-ACAA-034A527D7140}" dt="2020-12-10T01:20:53.236" v="655" actId="1076"/>
          <ac:spMkLst>
            <pc:docMk/>
            <pc:sldMk cId="2097344509" sldId="339"/>
            <ac:spMk id="4" creationId="{2918002F-8C64-4968-9ECA-DC63D9D4E45B}"/>
          </ac:spMkLst>
        </pc:spChg>
        <pc:picChg chg="del">
          <ac:chgData name="DU Angelo" userId="8b72b4b1065ef00f" providerId="LiveId" clId="{021B39A3-D38F-714C-ACAA-034A527D7140}" dt="2020-12-10T01:20:17.635" v="625" actId="478"/>
          <ac:picMkLst>
            <pc:docMk/>
            <pc:sldMk cId="2097344509" sldId="339"/>
            <ac:picMk id="8" creationId="{B1B279FC-9C0A-7B42-9720-69428D1CC6D1}"/>
          </ac:picMkLst>
        </pc:picChg>
      </pc:sldChg>
      <pc:sldChg chg="addSp delSp modSp add mod">
        <pc:chgData name="DU Angelo" userId="8b72b4b1065ef00f" providerId="LiveId" clId="{021B39A3-D38F-714C-ACAA-034A527D7140}" dt="2020-12-10T01:24:16.209" v="822" actId="1076"/>
        <pc:sldMkLst>
          <pc:docMk/>
          <pc:sldMk cId="679574736" sldId="340"/>
        </pc:sldMkLst>
        <pc:spChg chg="mod">
          <ac:chgData name="DU Angelo" userId="8b72b4b1065ef00f" providerId="LiveId" clId="{021B39A3-D38F-714C-ACAA-034A527D7140}" dt="2020-12-10T01:24:16.209" v="822" actId="1076"/>
          <ac:spMkLst>
            <pc:docMk/>
            <pc:sldMk cId="679574736" sldId="340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22:32.697" v="727" actId="1076"/>
          <ac:spMkLst>
            <pc:docMk/>
            <pc:sldMk cId="679574736" sldId="340"/>
            <ac:spMk id="4" creationId="{2918002F-8C64-4968-9ECA-DC63D9D4E45B}"/>
          </ac:spMkLst>
        </pc:spChg>
        <pc:spChg chg="add mod">
          <ac:chgData name="DU Angelo" userId="8b72b4b1065ef00f" providerId="LiveId" clId="{021B39A3-D38F-714C-ACAA-034A527D7140}" dt="2020-12-10T01:24:09.122" v="820" actId="1076"/>
          <ac:spMkLst>
            <pc:docMk/>
            <pc:sldMk cId="679574736" sldId="340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1:58.374" v="658" actId="478"/>
          <ac:picMkLst>
            <pc:docMk/>
            <pc:sldMk cId="679574736" sldId="340"/>
            <ac:picMk id="6" creationId="{B0021B34-C28C-AE48-84DE-11F6CDA37D9E}"/>
          </ac:picMkLst>
        </pc:picChg>
        <pc:picChg chg="add mod modCrop">
          <ac:chgData name="DU Angelo" userId="8b72b4b1065ef00f" providerId="LiveId" clId="{021B39A3-D38F-714C-ACAA-034A527D7140}" dt="2020-12-10T01:24:03.688" v="819" actId="1076"/>
          <ac:picMkLst>
            <pc:docMk/>
            <pc:sldMk cId="679574736" sldId="340"/>
            <ac:picMk id="8" creationId="{480423C2-DFC0-EC4A-BD38-BCB7ACCE19CB}"/>
          </ac:picMkLst>
        </pc:picChg>
      </pc:sldChg>
      <pc:sldChg chg="delSp modSp add mod ord">
        <pc:chgData name="DU Angelo" userId="8b72b4b1065ef00f" providerId="LiveId" clId="{021B39A3-D38F-714C-ACAA-034A527D7140}" dt="2020-12-10T01:33:28.504" v="1035" actId="20577"/>
        <pc:sldMkLst>
          <pc:docMk/>
          <pc:sldMk cId="1757776278" sldId="341"/>
        </pc:sldMkLst>
        <pc:spChg chg="mod">
          <ac:chgData name="DU Angelo" userId="8b72b4b1065ef00f" providerId="LiveId" clId="{021B39A3-D38F-714C-ACAA-034A527D7140}" dt="2020-12-10T01:26:32.457" v="830" actId="1076"/>
          <ac:spMkLst>
            <pc:docMk/>
            <pc:sldMk cId="1757776278" sldId="341"/>
            <ac:spMk id="3" creationId="{E1BF4C49-D9BF-42F3-B713-48595D54AED3}"/>
          </ac:spMkLst>
        </pc:spChg>
        <pc:spChg chg="mod">
          <ac:chgData name="DU Angelo" userId="8b72b4b1065ef00f" providerId="LiveId" clId="{021B39A3-D38F-714C-ACAA-034A527D7140}" dt="2020-12-10T01:31:59.076" v="970" actId="20577"/>
          <ac:spMkLst>
            <pc:docMk/>
            <pc:sldMk cId="1757776278" sldId="341"/>
            <ac:spMk id="4" creationId="{2918002F-8C64-4968-9ECA-DC63D9D4E45B}"/>
          </ac:spMkLst>
        </pc:spChg>
        <pc:spChg chg="mod">
          <ac:chgData name="DU Angelo" userId="8b72b4b1065ef00f" providerId="LiveId" clId="{021B39A3-D38F-714C-ACAA-034A527D7140}" dt="2020-12-10T01:33:28.504" v="1035" actId="20577"/>
          <ac:spMkLst>
            <pc:docMk/>
            <pc:sldMk cId="1757776278" sldId="341"/>
            <ac:spMk id="7" creationId="{04A4444C-BF45-3347-8B15-382925B33A5B}"/>
          </ac:spMkLst>
        </pc:spChg>
        <pc:picChg chg="del">
          <ac:chgData name="DU Angelo" userId="8b72b4b1065ef00f" providerId="LiveId" clId="{021B39A3-D38F-714C-ACAA-034A527D7140}" dt="2020-12-10T01:25:48.967" v="828" actId="478"/>
          <ac:picMkLst>
            <pc:docMk/>
            <pc:sldMk cId="1757776278" sldId="341"/>
            <ac:picMk id="8" creationId="{480423C2-DFC0-EC4A-BD38-BCB7ACCE19CB}"/>
          </ac:picMkLst>
        </pc:picChg>
      </pc:sldChg>
      <pc:sldChg chg="delSp modSp add mod">
        <pc:chgData name="DU Angelo" userId="8b72b4b1065ef00f" providerId="LiveId" clId="{021B39A3-D38F-714C-ACAA-034A527D7140}" dt="2020-12-10T01:34:46.858" v="1050" actId="14100"/>
        <pc:sldMkLst>
          <pc:docMk/>
          <pc:sldMk cId="1469561740" sldId="342"/>
        </pc:sldMkLst>
        <pc:spChg chg="mod">
          <ac:chgData name="DU Angelo" userId="8b72b4b1065ef00f" providerId="LiveId" clId="{021B39A3-D38F-714C-ACAA-034A527D7140}" dt="2020-12-10T01:34:46.858" v="1050" actId="14100"/>
          <ac:spMkLst>
            <pc:docMk/>
            <pc:sldMk cId="1469561740" sldId="342"/>
            <ac:spMk id="3" creationId="{E1BF4C49-D9BF-42F3-B713-48595D54AED3}"/>
          </ac:spMkLst>
        </pc:spChg>
        <pc:spChg chg="del">
          <ac:chgData name="DU Angelo" userId="8b72b4b1065ef00f" providerId="LiveId" clId="{021B39A3-D38F-714C-ACAA-034A527D7140}" dt="2020-12-10T01:34:30.173" v="1047" actId="478"/>
          <ac:spMkLst>
            <pc:docMk/>
            <pc:sldMk cId="1469561740" sldId="342"/>
            <ac:spMk id="4" creationId="{2918002F-8C64-4968-9ECA-DC63D9D4E45B}"/>
          </ac:spMkLst>
        </pc:spChg>
        <pc:spChg chg="del">
          <ac:chgData name="DU Angelo" userId="8b72b4b1065ef00f" providerId="LiveId" clId="{021B39A3-D38F-714C-ACAA-034A527D7140}" dt="2020-12-10T01:34:39.896" v="1048" actId="478"/>
          <ac:spMkLst>
            <pc:docMk/>
            <pc:sldMk cId="1469561740" sldId="342"/>
            <ac:spMk id="7" creationId="{04A4444C-BF45-3347-8B15-382925B33A5B}"/>
          </ac:spMkLst>
        </pc:spChg>
      </pc:sldChg>
      <pc:sldChg chg="modSp add mod">
        <pc:chgData name="DU Angelo" userId="8b72b4b1065ef00f" providerId="LiveId" clId="{021B39A3-D38F-714C-ACAA-034A527D7140}" dt="2020-12-10T01:35:10.478" v="1053" actId="20577"/>
        <pc:sldMkLst>
          <pc:docMk/>
          <pc:sldMk cId="2875316016" sldId="343"/>
        </pc:sldMkLst>
        <pc:spChg chg="mod">
          <ac:chgData name="DU Angelo" userId="8b72b4b1065ef00f" providerId="LiveId" clId="{021B39A3-D38F-714C-ACAA-034A527D7140}" dt="2020-12-10T01:35:10.478" v="1053" actId="20577"/>
          <ac:spMkLst>
            <pc:docMk/>
            <pc:sldMk cId="2875316016" sldId="343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35:14.413" v="1054" actId="20577"/>
        <pc:sldMkLst>
          <pc:docMk/>
          <pc:sldMk cId="48827521" sldId="344"/>
        </pc:sldMkLst>
        <pc:spChg chg="mod">
          <ac:chgData name="DU Angelo" userId="8b72b4b1065ef00f" providerId="LiveId" clId="{021B39A3-D38F-714C-ACAA-034A527D7140}" dt="2020-12-10T01:35:14.413" v="1054" actId="20577"/>
          <ac:spMkLst>
            <pc:docMk/>
            <pc:sldMk cId="48827521" sldId="34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3:04.266" v="1098" actId="20577"/>
        <pc:sldMkLst>
          <pc:docMk/>
          <pc:sldMk cId="1315274242" sldId="345"/>
        </pc:sldMkLst>
        <pc:spChg chg="mod">
          <ac:chgData name="DU Angelo" userId="8b72b4b1065ef00f" providerId="LiveId" clId="{021B39A3-D38F-714C-ACAA-034A527D7140}" dt="2020-12-10T01:43:04.266" v="1098" actId="20577"/>
          <ac:spMkLst>
            <pc:docMk/>
            <pc:sldMk cId="1315274242" sldId="345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36:37.447" v="1056" actId="2696"/>
        <pc:sldMkLst>
          <pc:docMk/>
          <pc:sldMk cId="2099350472" sldId="345"/>
        </pc:sldMkLst>
      </pc:sldChg>
      <pc:sldChg chg="modSp add mod ord">
        <pc:chgData name="DU Angelo" userId="8b72b4b1065ef00f" providerId="LiveId" clId="{021B39A3-D38F-714C-ACAA-034A527D7140}" dt="2020-12-10T01:42:08.487" v="1095" actId="1076"/>
        <pc:sldMkLst>
          <pc:docMk/>
          <pc:sldMk cId="4123673471" sldId="346"/>
        </pc:sldMkLst>
        <pc:spChg chg="mod">
          <ac:chgData name="DU Angelo" userId="8b72b4b1065ef00f" providerId="LiveId" clId="{021B39A3-D38F-714C-ACAA-034A527D7140}" dt="2020-12-10T01:42:08.487" v="1095" actId="1076"/>
          <ac:spMkLst>
            <pc:docMk/>
            <pc:sldMk cId="4123673471" sldId="346"/>
            <ac:spMk id="3" creationId="{E1BF4C49-D9BF-42F3-B713-48595D54AED3}"/>
          </ac:spMkLst>
        </pc:spChg>
      </pc:sldChg>
      <pc:sldChg chg="add del">
        <pc:chgData name="DU Angelo" userId="8b72b4b1065ef00f" providerId="LiveId" clId="{021B39A3-D38F-714C-ACAA-034A527D7140}" dt="2020-12-10T01:41:47.482" v="1092" actId="2696"/>
        <pc:sldMkLst>
          <pc:docMk/>
          <pc:sldMk cId="632157898" sldId="347"/>
        </pc:sldMkLst>
      </pc:sldChg>
      <pc:sldChg chg="add">
        <pc:chgData name="DU Angelo" userId="8b72b4b1065ef00f" providerId="LiveId" clId="{021B39A3-D38F-714C-ACAA-034A527D7140}" dt="2020-12-10T01:43:00.539" v="1097" actId="2890"/>
        <pc:sldMkLst>
          <pc:docMk/>
          <pc:sldMk cId="1197616133" sldId="347"/>
        </pc:sldMkLst>
      </pc:sldChg>
      <pc:sldChg chg="modSp add mod ord">
        <pc:chgData name="DU Angelo" userId="8b72b4b1065ef00f" providerId="LiveId" clId="{021B39A3-D38F-714C-ACAA-034A527D7140}" dt="2020-12-10T01:44:16.345" v="1121" actId="14100"/>
        <pc:sldMkLst>
          <pc:docMk/>
          <pc:sldMk cId="2845576193" sldId="348"/>
        </pc:sldMkLst>
        <pc:spChg chg="mod">
          <ac:chgData name="DU Angelo" userId="8b72b4b1065ef00f" providerId="LiveId" clId="{021B39A3-D38F-714C-ACAA-034A527D7140}" dt="2020-12-10T01:44:16.345" v="1121" actId="14100"/>
          <ac:spMkLst>
            <pc:docMk/>
            <pc:sldMk cId="2845576193" sldId="348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45:23.541" v="1127" actId="14100"/>
        <pc:sldMkLst>
          <pc:docMk/>
          <pc:sldMk cId="3358686788" sldId="349"/>
        </pc:sldMkLst>
        <pc:spChg chg="mod">
          <ac:chgData name="DU Angelo" userId="8b72b4b1065ef00f" providerId="LiveId" clId="{021B39A3-D38F-714C-ACAA-034A527D7140}" dt="2020-12-10T01:45:23.541" v="1127" actId="14100"/>
          <ac:spMkLst>
            <pc:docMk/>
            <pc:sldMk cId="3358686788" sldId="349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5:47.501" v="1128" actId="2890"/>
        <pc:sldMkLst>
          <pc:docMk/>
          <pc:sldMk cId="2881043259" sldId="350"/>
        </pc:sldMkLst>
      </pc:sldChg>
      <pc:sldChg chg="modSp add mod ord">
        <pc:chgData name="DU Angelo" userId="8b72b4b1065ef00f" providerId="LiveId" clId="{021B39A3-D38F-714C-ACAA-034A527D7140}" dt="2020-12-10T01:46:29.037" v="1135" actId="1076"/>
        <pc:sldMkLst>
          <pc:docMk/>
          <pc:sldMk cId="2459429657" sldId="351"/>
        </pc:sldMkLst>
        <pc:spChg chg="mod">
          <ac:chgData name="DU Angelo" userId="8b72b4b1065ef00f" providerId="LiveId" clId="{021B39A3-D38F-714C-ACAA-034A527D7140}" dt="2020-12-10T01:46:29.037" v="1135" actId="1076"/>
          <ac:spMkLst>
            <pc:docMk/>
            <pc:sldMk cId="2459429657" sldId="351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7:26.577" v="1157" actId="1076"/>
        <pc:sldMkLst>
          <pc:docMk/>
          <pc:sldMk cId="550955583" sldId="352"/>
        </pc:sldMkLst>
        <pc:spChg chg="mod">
          <ac:chgData name="DU Angelo" userId="8b72b4b1065ef00f" providerId="LiveId" clId="{021B39A3-D38F-714C-ACAA-034A527D7140}" dt="2020-12-10T01:47:26.577" v="1157" actId="1076"/>
          <ac:spMkLst>
            <pc:docMk/>
            <pc:sldMk cId="550955583" sldId="352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48:12.684" v="1170" actId="14100"/>
        <pc:sldMkLst>
          <pc:docMk/>
          <pc:sldMk cId="3887196769" sldId="353"/>
        </pc:sldMkLst>
        <pc:spChg chg="mod">
          <ac:chgData name="DU Angelo" userId="8b72b4b1065ef00f" providerId="LiveId" clId="{021B39A3-D38F-714C-ACAA-034A527D7140}" dt="2020-12-10T01:48:12.684" v="1170" actId="14100"/>
          <ac:spMkLst>
            <pc:docMk/>
            <pc:sldMk cId="3887196769" sldId="353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48:23.022" v="1171" actId="2890"/>
        <pc:sldMkLst>
          <pc:docMk/>
          <pc:sldMk cId="790546424" sldId="354"/>
        </pc:sldMkLst>
      </pc:sldChg>
      <pc:sldChg chg="modSp add mod">
        <pc:chgData name="DU Angelo" userId="8b72b4b1065ef00f" providerId="LiveId" clId="{021B39A3-D38F-714C-ACAA-034A527D7140}" dt="2020-12-10T01:52:05.991" v="1201" actId="14100"/>
        <pc:sldMkLst>
          <pc:docMk/>
          <pc:sldMk cId="3893788979" sldId="355"/>
        </pc:sldMkLst>
        <pc:spChg chg="mod">
          <ac:chgData name="DU Angelo" userId="8b72b4b1065ef00f" providerId="LiveId" clId="{021B39A3-D38F-714C-ACAA-034A527D7140}" dt="2020-12-10T01:52:05.991" v="1201" actId="14100"/>
          <ac:spMkLst>
            <pc:docMk/>
            <pc:sldMk cId="3893788979" sldId="355"/>
            <ac:spMk id="3" creationId="{E1BF4C49-D9BF-42F3-B713-48595D54AED3}"/>
          </ac:spMkLst>
        </pc:spChg>
      </pc:sldChg>
      <pc:sldChg chg="modSp add mod">
        <pc:chgData name="DU Angelo" userId="8b72b4b1065ef00f" providerId="LiveId" clId="{021B39A3-D38F-714C-ACAA-034A527D7140}" dt="2020-12-10T01:52:21.842" v="1213" actId="20577"/>
        <pc:sldMkLst>
          <pc:docMk/>
          <pc:sldMk cId="662834946" sldId="356"/>
        </pc:sldMkLst>
        <pc:spChg chg="mod">
          <ac:chgData name="DU Angelo" userId="8b72b4b1065ef00f" providerId="LiveId" clId="{021B39A3-D38F-714C-ACAA-034A527D7140}" dt="2020-12-10T01:52:21.842" v="1213" actId="20577"/>
          <ac:spMkLst>
            <pc:docMk/>
            <pc:sldMk cId="662834946" sldId="356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021B39A3-D38F-714C-ACAA-034A527D7140}" dt="2020-12-10T01:53:42.605" v="1269" actId="20577"/>
        <pc:sldMkLst>
          <pc:docMk/>
          <pc:sldMk cId="1951621808" sldId="357"/>
        </pc:sldMkLst>
        <pc:spChg chg="mod">
          <ac:chgData name="DU Angelo" userId="8b72b4b1065ef00f" providerId="LiveId" clId="{021B39A3-D38F-714C-ACAA-034A527D7140}" dt="2020-12-10T01:53:42.605" v="1269" actId="20577"/>
          <ac:spMkLst>
            <pc:docMk/>
            <pc:sldMk cId="1951621808" sldId="357"/>
            <ac:spMk id="3" creationId="{E1BF4C49-D9BF-42F3-B713-48595D54AED3}"/>
          </ac:spMkLst>
        </pc:spChg>
      </pc:sldChg>
      <pc:sldChg chg="add">
        <pc:chgData name="DU Angelo" userId="8b72b4b1065ef00f" providerId="LiveId" clId="{021B39A3-D38F-714C-ACAA-034A527D7140}" dt="2020-12-10T01:54:34.041" v="1270" actId="2890"/>
        <pc:sldMkLst>
          <pc:docMk/>
          <pc:sldMk cId="4109106070" sldId="358"/>
        </pc:sldMkLst>
      </pc:sldChg>
      <pc:sldChg chg="add">
        <pc:chgData name="DU Angelo" userId="8b72b4b1065ef00f" providerId="LiveId" clId="{021B39A3-D38F-714C-ACAA-034A527D7140}" dt="2020-12-10T01:54:36.425" v="1271" actId="2890"/>
        <pc:sldMkLst>
          <pc:docMk/>
          <pc:sldMk cId="3029615722" sldId="359"/>
        </pc:sldMkLst>
      </pc:sldChg>
      <pc:sldChg chg="add">
        <pc:chgData name="DU Angelo" userId="8b72b4b1065ef00f" providerId="LiveId" clId="{021B39A3-D38F-714C-ACAA-034A527D7140}" dt="2020-12-10T01:54:49.628" v="1272" actId="2890"/>
        <pc:sldMkLst>
          <pc:docMk/>
          <pc:sldMk cId="386859535" sldId="360"/>
        </pc:sldMkLst>
      </pc:sldChg>
      <pc:sldChg chg="modSp add mod">
        <pc:chgData name="DU Angelo" userId="8b72b4b1065ef00f" providerId="LiveId" clId="{021B39A3-D38F-714C-ACAA-034A527D7140}" dt="2020-12-10T01:55:27.823" v="1283" actId="1076"/>
        <pc:sldMkLst>
          <pc:docMk/>
          <pc:sldMk cId="180594191" sldId="361"/>
        </pc:sldMkLst>
        <pc:spChg chg="mod">
          <ac:chgData name="DU Angelo" userId="8b72b4b1065ef00f" providerId="LiveId" clId="{021B39A3-D38F-714C-ACAA-034A527D7140}" dt="2020-12-10T01:55:27.823" v="1283" actId="1076"/>
          <ac:spMkLst>
            <pc:docMk/>
            <pc:sldMk cId="180594191" sldId="361"/>
            <ac:spMk id="3" creationId="{E1BF4C49-D9BF-42F3-B713-48595D54AED3}"/>
          </ac:spMkLst>
        </pc:spChg>
      </pc:sldChg>
    </pc:docChg>
  </pc:docChgLst>
  <pc:docChgLst>
    <pc:chgData name=" " userId="b5e9da50-0ac2-42d3-828f-b9593ddb1f83" providerId="ADAL" clId="{89E56E02-7FF6-4C43-8F48-105D22AB11B7}"/>
    <pc:docChg chg="modSld">
      <pc:chgData name=" " userId="b5e9da50-0ac2-42d3-828f-b9593ddb1f83" providerId="ADAL" clId="{89E56E02-7FF6-4C43-8F48-105D22AB11B7}" dt="2020-11-26T18:44:42.244" v="1" actId="21"/>
      <pc:docMkLst>
        <pc:docMk/>
      </pc:docMkLst>
      <pc:sldChg chg="modSp mod">
        <pc:chgData name=" " userId="b5e9da50-0ac2-42d3-828f-b9593ddb1f83" providerId="ADAL" clId="{89E56E02-7FF6-4C43-8F48-105D22AB11B7}" dt="2020-11-26T18:44:42.244" v="1" actId="21"/>
        <pc:sldMkLst>
          <pc:docMk/>
          <pc:sldMk cId="259383257" sldId="314"/>
        </pc:sldMkLst>
        <pc:spChg chg="mod">
          <ac:chgData name=" " userId="b5e9da50-0ac2-42d3-828f-b9593ddb1f83" providerId="ADAL" clId="{89E56E02-7FF6-4C43-8F48-105D22AB11B7}" dt="2020-11-26T18:44:42.244" v="1" actId="21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1BA41CA9-30B8-4EEC-9460-28B6562CCAD6}"/>
    <pc:docChg chg="undo custSel addSld delSld modSld sldOrd modSection">
      <pc:chgData name="DU Angelo" userId="8b72b4b1065ef00f" providerId="LiveId" clId="{1BA41CA9-30B8-4EEC-9460-28B6562CCAD6}" dt="2020-12-01T16:50:23.155" v="3075" actId="20577"/>
      <pc:docMkLst>
        <pc:docMk/>
      </pc:docMkLst>
      <pc:sldChg chg="del">
        <pc:chgData name="DU Angelo" userId="8b72b4b1065ef00f" providerId="LiveId" clId="{1BA41CA9-30B8-4EEC-9460-28B6562CCAD6}" dt="2020-12-01T15:42:11.540" v="1469" actId="2696"/>
        <pc:sldMkLst>
          <pc:docMk/>
          <pc:sldMk cId="4154068785" sldId="316"/>
        </pc:sldMkLst>
      </pc:sldChg>
      <pc:sldChg chg="ord">
        <pc:chgData name="DU Angelo" userId="8b72b4b1065ef00f" providerId="LiveId" clId="{1BA41CA9-30B8-4EEC-9460-28B6562CCAD6}" dt="2020-12-01T15:42:08.651" v="1468"/>
        <pc:sldMkLst>
          <pc:docMk/>
          <pc:sldMk cId="271434486" sldId="317"/>
        </pc:sldMkLst>
      </pc:sldChg>
      <pc:sldChg chg="del">
        <pc:chgData name="DU Angelo" userId="8b72b4b1065ef00f" providerId="LiveId" clId="{1BA41CA9-30B8-4EEC-9460-28B6562CCAD6}" dt="2020-12-01T16:21:36.047" v="2059" actId="2696"/>
        <pc:sldMkLst>
          <pc:docMk/>
          <pc:sldMk cId="4210487974" sldId="320"/>
        </pc:sldMkLst>
      </pc:sldChg>
      <pc:sldChg chg="modSp">
        <pc:chgData name="DU Angelo" userId="8b72b4b1065ef00f" providerId="LiveId" clId="{1BA41CA9-30B8-4EEC-9460-28B6562CCAD6}" dt="2020-11-28T07:56:32.434" v="9" actId="15"/>
        <pc:sldMkLst>
          <pc:docMk/>
          <pc:sldMk cId="361856885" sldId="328"/>
        </pc:sldMkLst>
        <pc:spChg chg="mod">
          <ac:chgData name="DU Angelo" userId="8b72b4b1065ef00f" providerId="LiveId" clId="{1BA41CA9-30B8-4EEC-9460-28B6562CCAD6}" dt="2020-11-28T07:56:32.434" v="9" actId="15"/>
          <ac:spMkLst>
            <pc:docMk/>
            <pc:sldMk cId="361856885" sldId="328"/>
            <ac:spMk id="4" creationId="{49BB5A28-16CB-4476-B601-334F01E23798}"/>
          </ac:spMkLst>
        </pc:spChg>
      </pc:sldChg>
      <pc:sldChg chg="modSp">
        <pc:chgData name="DU Angelo" userId="8b72b4b1065ef00f" providerId="LiveId" clId="{1BA41CA9-30B8-4EEC-9460-28B6562CCAD6}" dt="2020-11-28T07:58:15.065" v="39" actId="15"/>
        <pc:sldMkLst>
          <pc:docMk/>
          <pc:sldMk cId="2353385451" sldId="329"/>
        </pc:sldMkLst>
        <pc:spChg chg="mod">
          <ac:chgData name="DU Angelo" userId="8b72b4b1065ef00f" providerId="LiveId" clId="{1BA41CA9-30B8-4EEC-9460-28B6562CCAD6}" dt="2020-11-28T07:58:15.065" v="39" actId="15"/>
          <ac:spMkLst>
            <pc:docMk/>
            <pc:sldMk cId="2353385451" sldId="329"/>
            <ac:spMk id="10" creationId="{407E10DD-6247-4CB9-98F7-875A6B621B49}"/>
          </ac:spMkLst>
        </pc:spChg>
      </pc:sldChg>
      <pc:sldChg chg="addSp delSp modSp add">
        <pc:chgData name="DU Angelo" userId="8b72b4b1065ef00f" providerId="LiveId" clId="{1BA41CA9-30B8-4EEC-9460-28B6562CCAD6}" dt="2020-11-28T08:27:23.521" v="59" actId="1076"/>
        <pc:sldMkLst>
          <pc:docMk/>
          <pc:sldMk cId="82070611" sldId="330"/>
        </pc:sldMkLst>
        <pc:spChg chg="del">
          <ac:chgData name="DU Angelo" userId="8b72b4b1065ef00f" providerId="LiveId" clId="{1BA41CA9-30B8-4EEC-9460-28B6562CCAD6}" dt="2020-11-28T08:26:35.666" v="50" actId="478"/>
          <ac:spMkLst>
            <pc:docMk/>
            <pc:sldMk cId="82070611" sldId="330"/>
            <ac:spMk id="4" creationId="{49BB5A28-16CB-4476-B601-334F01E23798}"/>
          </ac:spMkLst>
        </pc:spChg>
        <pc:spChg chg="mod">
          <ac:chgData name="DU Angelo" userId="8b72b4b1065ef00f" providerId="LiveId" clId="{1BA41CA9-30B8-4EEC-9460-28B6562CCAD6}" dt="2020-11-28T08:27:19.141" v="57" actId="1076"/>
          <ac:spMkLst>
            <pc:docMk/>
            <pc:sldMk cId="82070611" sldId="330"/>
            <ac:spMk id="10" creationId="{407E10DD-6247-4CB9-98F7-875A6B621B49}"/>
          </ac:spMkLst>
        </pc:spChg>
        <pc:picChg chg="add mod">
          <ac:chgData name="DU Angelo" userId="8b72b4b1065ef00f" providerId="LiveId" clId="{1BA41CA9-30B8-4EEC-9460-28B6562CCAD6}" dt="2020-11-28T08:27:23.521" v="59" actId="1076"/>
          <ac:picMkLst>
            <pc:docMk/>
            <pc:sldMk cId="82070611" sldId="330"/>
            <ac:picMk id="6" creationId="{FD792215-16F9-40CC-B713-7B4B990CE06C}"/>
          </ac:picMkLst>
        </pc:picChg>
        <pc:picChg chg="del">
          <ac:chgData name="DU Angelo" userId="8b72b4b1065ef00f" providerId="LiveId" clId="{1BA41CA9-30B8-4EEC-9460-28B6562CCAD6}" dt="2020-11-28T08:08:25.191" v="42" actId="478"/>
          <ac:picMkLst>
            <pc:docMk/>
            <pc:sldMk cId="82070611" sldId="330"/>
            <ac:picMk id="9" creationId="{9BCFC603-057C-46D6-9C1D-87E385BDCCFD}"/>
          </ac:picMkLst>
        </pc:picChg>
      </pc:sldChg>
      <pc:sldChg chg="addSp delSp modSp add ord">
        <pc:chgData name="DU Angelo" userId="8b72b4b1065ef00f" providerId="LiveId" clId="{1BA41CA9-30B8-4EEC-9460-28B6562CCAD6}" dt="2020-12-01T15:49:40.731" v="1862" actId="1076"/>
        <pc:sldMkLst>
          <pc:docMk/>
          <pc:sldMk cId="2218550584" sldId="331"/>
        </pc:sldMkLst>
        <pc:spChg chg="mod">
          <ac:chgData name="DU Angelo" userId="8b72b4b1065ef00f" providerId="LiveId" clId="{1BA41CA9-30B8-4EEC-9460-28B6562CCAD6}" dt="2020-12-01T15:49:40.731" v="1862" actId="1076"/>
          <ac:spMkLst>
            <pc:docMk/>
            <pc:sldMk cId="2218550584" sldId="331"/>
            <ac:spMk id="3" creationId="{731D747E-D675-47E5-B7D4-5FB508149A3B}"/>
          </ac:spMkLst>
        </pc:spChg>
        <pc:spChg chg="del mod">
          <ac:chgData name="DU Angelo" userId="8b72b4b1065ef00f" providerId="LiveId" clId="{1BA41CA9-30B8-4EEC-9460-28B6562CCAD6}" dt="2020-11-28T08:36:54.616" v="90" actId="478"/>
          <ac:spMkLst>
            <pc:docMk/>
            <pc:sldMk cId="2218550584" sldId="33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23.731" v="1858"/>
          <ac:spMkLst>
            <pc:docMk/>
            <pc:sldMk cId="2218550584" sldId="331"/>
            <ac:spMk id="8" creationId="{AC9EF2AD-558B-4434-91F1-46C02BCC85EB}"/>
          </ac:spMkLst>
        </pc:spChg>
        <pc:spChg chg="del">
          <ac:chgData name="DU Angelo" userId="8b72b4b1065ef00f" providerId="LiveId" clId="{1BA41CA9-30B8-4EEC-9460-28B6562CCAD6}" dt="2020-11-28T08:34:23.221" v="81" actId="478"/>
          <ac:spMkLst>
            <pc:docMk/>
            <pc:sldMk cId="2218550584" sldId="331"/>
            <ac:spMk id="10" creationId="{407E10DD-6247-4CB9-98F7-875A6B621B49}"/>
          </ac:spMkLst>
        </pc:spChg>
        <pc:picChg chg="del">
          <ac:chgData name="DU Angelo" userId="8b72b4b1065ef00f" providerId="LiveId" clId="{1BA41CA9-30B8-4EEC-9460-28B6562CCAD6}" dt="2020-11-28T08:34:17.371" v="80" actId="478"/>
          <ac:picMkLst>
            <pc:docMk/>
            <pc:sldMk cId="2218550584" sldId="331"/>
            <ac:picMk id="9" creationId="{9BCFC603-057C-46D6-9C1D-87E385BDCCFD}"/>
          </ac:picMkLst>
        </pc:picChg>
      </pc:sldChg>
      <pc:sldChg chg="add del">
        <pc:chgData name="DU Angelo" userId="8b72b4b1065ef00f" providerId="LiveId" clId="{1BA41CA9-30B8-4EEC-9460-28B6562CCAD6}" dt="2020-11-28T08:33:58.759" v="61" actId="2696"/>
        <pc:sldMkLst>
          <pc:docMk/>
          <pc:sldMk cId="3991085910" sldId="331"/>
        </pc:sldMkLst>
      </pc:sldChg>
      <pc:sldChg chg="modSp add ord">
        <pc:chgData name="DU Angelo" userId="8b72b4b1065ef00f" providerId="LiveId" clId="{1BA41CA9-30B8-4EEC-9460-28B6562CCAD6}" dt="2020-11-29T11:10:44.523" v="977" actId="2711"/>
        <pc:sldMkLst>
          <pc:docMk/>
          <pc:sldMk cId="307940222" sldId="332"/>
        </pc:sldMkLst>
        <pc:spChg chg="mod">
          <ac:chgData name="DU Angelo" userId="8b72b4b1065ef00f" providerId="LiveId" clId="{1BA41CA9-30B8-4EEC-9460-28B6562CCAD6}" dt="2020-11-28T08:36:50.582" v="89" actId="1076"/>
          <ac:spMkLst>
            <pc:docMk/>
            <pc:sldMk cId="307940222" sldId="33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10:44.523" v="977" actId="2711"/>
          <ac:spMkLst>
            <pc:docMk/>
            <pc:sldMk cId="307940222" sldId="332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2-01T15:49:58.555" v="1865" actId="1076"/>
        <pc:sldMkLst>
          <pc:docMk/>
          <pc:sldMk cId="3060085048" sldId="333"/>
        </pc:sldMkLst>
        <pc:spChg chg="mod">
          <ac:chgData name="DU Angelo" userId="8b72b4b1065ef00f" providerId="LiveId" clId="{1BA41CA9-30B8-4EEC-9460-28B6562CCAD6}" dt="2020-11-29T11:10:34.464" v="976" actId="255"/>
          <ac:spMkLst>
            <pc:docMk/>
            <pc:sldMk cId="3060085048" sldId="333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2-01T15:49:51.254" v="1863" actId="1076"/>
          <ac:spMkLst>
            <pc:docMk/>
            <pc:sldMk cId="3060085048" sldId="333"/>
            <ac:spMk id="6" creationId="{F251CFAA-ECE9-4259-9E49-1E83B41F8807}"/>
          </ac:spMkLst>
        </pc:spChg>
        <pc:picChg chg="add mod">
          <ac:chgData name="DU Angelo" userId="8b72b4b1065ef00f" providerId="LiveId" clId="{1BA41CA9-30B8-4EEC-9460-28B6562CCAD6}" dt="2020-12-01T15:49:58.555" v="1865" actId="1076"/>
          <ac:picMkLst>
            <pc:docMk/>
            <pc:sldMk cId="3060085048" sldId="333"/>
            <ac:picMk id="7" creationId="{3CADFFCF-67B5-409C-83F5-B2265D59E937}"/>
          </ac:picMkLst>
        </pc:picChg>
      </pc:sldChg>
      <pc:sldChg chg="delSp modSp add">
        <pc:chgData name="DU Angelo" userId="8b72b4b1065ef00f" providerId="LiveId" clId="{1BA41CA9-30B8-4EEC-9460-28B6562CCAD6}" dt="2020-11-29T11:46:19.781" v="1034" actId="20577"/>
        <pc:sldMkLst>
          <pc:docMk/>
          <pc:sldMk cId="3717240597" sldId="334"/>
        </pc:sldMkLst>
        <pc:spChg chg="mod">
          <ac:chgData name="DU Angelo" userId="8b72b4b1065ef00f" providerId="LiveId" clId="{1BA41CA9-30B8-4EEC-9460-28B6562CCAD6}" dt="2020-11-29T11:20:02.415" v="1026" actId="1076"/>
          <ac:spMkLst>
            <pc:docMk/>
            <pc:sldMk cId="3717240597" sldId="33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46:19.781" v="1034" actId="20577"/>
          <ac:spMkLst>
            <pc:docMk/>
            <pc:sldMk cId="3717240597" sldId="334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8:47:43.424" v="201" actId="478"/>
          <ac:spMkLst>
            <pc:docMk/>
            <pc:sldMk cId="3717240597" sldId="334"/>
            <ac:spMk id="6" creationId="{F251CFAA-ECE9-4259-9E49-1E83B41F8807}"/>
          </ac:spMkLst>
        </pc:spChg>
        <pc:picChg chg="del">
          <ac:chgData name="DU Angelo" userId="8b72b4b1065ef00f" providerId="LiveId" clId="{1BA41CA9-30B8-4EEC-9460-28B6562CCAD6}" dt="2020-11-28T08:47:40.813" v="200" actId="478"/>
          <ac:picMkLst>
            <pc:docMk/>
            <pc:sldMk cId="3717240597" sldId="334"/>
            <ac:picMk id="7" creationId="{3CADFFCF-67B5-409C-83F5-B2265D59E937}"/>
          </ac:picMkLst>
        </pc:picChg>
      </pc:sldChg>
      <pc:sldChg chg="modSp add ord">
        <pc:chgData name="DU Angelo" userId="8b72b4b1065ef00f" providerId="LiveId" clId="{1BA41CA9-30B8-4EEC-9460-28B6562CCAD6}" dt="2020-12-01T15:53:28.123" v="1922" actId="1076"/>
        <pc:sldMkLst>
          <pc:docMk/>
          <pc:sldMk cId="1857129977" sldId="335"/>
        </pc:sldMkLst>
        <pc:spChg chg="mod">
          <ac:chgData name="DU Angelo" userId="8b72b4b1065ef00f" providerId="LiveId" clId="{1BA41CA9-30B8-4EEC-9460-28B6562CCAD6}" dt="2020-11-28T08:50:32.798" v="243" actId="403"/>
          <ac:spMkLst>
            <pc:docMk/>
            <pc:sldMk cId="1857129977" sldId="33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5:53:28.123" v="1922" actId="1076"/>
          <ac:spMkLst>
            <pc:docMk/>
            <pc:sldMk cId="1857129977" sldId="335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29T11:52:52" v="1061" actId="1076"/>
        <pc:sldMkLst>
          <pc:docMk/>
          <pc:sldMk cId="551772909" sldId="336"/>
        </pc:sldMkLst>
        <pc:spChg chg="mod">
          <ac:chgData name="DU Angelo" userId="8b72b4b1065ef00f" providerId="LiveId" clId="{1BA41CA9-30B8-4EEC-9460-28B6562CCAD6}" dt="2020-11-29T11:52:52" v="1061" actId="1076"/>
          <ac:spMkLst>
            <pc:docMk/>
            <pc:sldMk cId="551772909" sldId="33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9T11:52:12.555" v="1056" actId="255"/>
          <ac:spMkLst>
            <pc:docMk/>
            <pc:sldMk cId="551772909" sldId="336"/>
            <ac:spMk id="4" creationId="{49BB5A28-16CB-4476-B601-334F01E23798}"/>
          </ac:spMkLst>
        </pc:spChg>
      </pc:sldChg>
      <pc:sldChg chg="modSp add del">
        <pc:chgData name="DU Angelo" userId="8b72b4b1065ef00f" providerId="LiveId" clId="{1BA41CA9-30B8-4EEC-9460-28B6562CCAD6}" dt="2020-11-29T11:49:31.749" v="1044" actId="2696"/>
        <pc:sldMkLst>
          <pc:docMk/>
          <pc:sldMk cId="2258931993" sldId="337"/>
        </pc:sldMkLst>
        <pc:spChg chg="mod">
          <ac:chgData name="DU Angelo" userId="8b72b4b1065ef00f" providerId="LiveId" clId="{1BA41CA9-30B8-4EEC-9460-28B6562CCAD6}" dt="2020-11-28T08:55:54.626" v="316" actId="1076"/>
          <ac:spMkLst>
            <pc:docMk/>
            <pc:sldMk cId="2258931993" sldId="337"/>
            <ac:spMk id="3" creationId="{731D747E-D675-47E5-B7D4-5FB508149A3B}"/>
          </ac:spMkLst>
        </pc:spChg>
      </pc:sldChg>
      <pc:sldChg chg="addSp delSp modSp add">
        <pc:chgData name="DU Angelo" userId="8b72b4b1065ef00f" providerId="LiveId" clId="{1BA41CA9-30B8-4EEC-9460-28B6562CCAD6}" dt="2020-11-29T11:58:28.141" v="1094" actId="1076"/>
        <pc:sldMkLst>
          <pc:docMk/>
          <pc:sldMk cId="1010261566" sldId="338"/>
        </pc:sldMkLst>
        <pc:spChg chg="mod">
          <ac:chgData name="DU Angelo" userId="8b72b4b1065ef00f" providerId="LiveId" clId="{1BA41CA9-30B8-4EEC-9460-28B6562CCAD6}" dt="2020-11-29T11:57:09.671" v="1091" actId="20577"/>
          <ac:spMkLst>
            <pc:docMk/>
            <pc:sldMk cId="1010261566" sldId="338"/>
            <ac:spMk id="4" creationId="{49BB5A28-16CB-4476-B601-334F01E23798}"/>
          </ac:spMkLst>
        </pc:spChg>
        <pc:picChg chg="add del mod">
          <ac:chgData name="DU Angelo" userId="8b72b4b1065ef00f" providerId="LiveId" clId="{1BA41CA9-30B8-4EEC-9460-28B6562CCAD6}" dt="2020-11-28T09:03:50.192" v="328" actId="478"/>
          <ac:picMkLst>
            <pc:docMk/>
            <pc:sldMk cId="1010261566" sldId="338"/>
            <ac:picMk id="6" creationId="{CC0DC1CB-C142-4FD4-9142-89BA11F616DE}"/>
          </ac:picMkLst>
        </pc:picChg>
        <pc:picChg chg="add mod">
          <ac:chgData name="DU Angelo" userId="8b72b4b1065ef00f" providerId="LiveId" clId="{1BA41CA9-30B8-4EEC-9460-28B6562CCAD6}" dt="2020-11-29T11:58:28.141" v="1094" actId="1076"/>
          <ac:picMkLst>
            <pc:docMk/>
            <pc:sldMk cId="1010261566" sldId="338"/>
            <ac:picMk id="8" creationId="{47B97430-5DBF-4BA8-8274-EA10C6131007}"/>
          </ac:picMkLst>
        </pc:picChg>
      </pc:sldChg>
      <pc:sldChg chg="modSp add ord">
        <pc:chgData name="DU Angelo" userId="8b72b4b1065ef00f" providerId="LiveId" clId="{1BA41CA9-30B8-4EEC-9460-28B6562CCAD6}" dt="2020-11-30T14:16:40.339" v="1119" actId="255"/>
        <pc:sldMkLst>
          <pc:docMk/>
          <pc:sldMk cId="4183351747" sldId="339"/>
        </pc:sldMkLst>
        <pc:spChg chg="mod">
          <ac:chgData name="DU Angelo" userId="8b72b4b1065ef00f" providerId="LiveId" clId="{1BA41CA9-30B8-4EEC-9460-28B6562CCAD6}" dt="2020-11-28T09:07:23.658" v="409" actId="1076"/>
          <ac:spMkLst>
            <pc:docMk/>
            <pc:sldMk cId="4183351747" sldId="33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16:40.339" v="1119" actId="255"/>
          <ac:spMkLst>
            <pc:docMk/>
            <pc:sldMk cId="4183351747" sldId="339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7:11.587" v="1181" actId="14100"/>
        <pc:sldMkLst>
          <pc:docMk/>
          <pc:sldMk cId="2572871774" sldId="340"/>
        </pc:sldMkLst>
        <pc:spChg chg="mod">
          <ac:chgData name="DU Angelo" userId="8b72b4b1065ef00f" providerId="LiveId" clId="{1BA41CA9-30B8-4EEC-9460-28B6562CCAD6}" dt="2020-11-30T14:22:50.761" v="1155" actId="403"/>
          <ac:spMkLst>
            <pc:docMk/>
            <pc:sldMk cId="2572871774" sldId="34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7:11.587" v="1181" actId="14100"/>
          <ac:spMkLst>
            <pc:docMk/>
            <pc:sldMk cId="2572871774" sldId="340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4:28:52.448" v="1193" actId="20577"/>
        <pc:sldMkLst>
          <pc:docMk/>
          <pc:sldMk cId="545568708" sldId="341"/>
        </pc:sldMkLst>
        <pc:spChg chg="mod">
          <ac:chgData name="DU Angelo" userId="8b72b4b1065ef00f" providerId="LiveId" clId="{1BA41CA9-30B8-4EEC-9460-28B6562CCAD6}" dt="2020-11-28T09:08:55.249" v="412"/>
          <ac:spMkLst>
            <pc:docMk/>
            <pc:sldMk cId="545568708" sldId="34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28:52.448" v="1193" actId="20577"/>
          <ac:spMkLst>
            <pc:docMk/>
            <pc:sldMk cId="545568708" sldId="341"/>
            <ac:spMk id="4" creationId="{49BB5A28-16CB-4476-B601-334F01E23798}"/>
          </ac:spMkLst>
        </pc:spChg>
      </pc:sldChg>
      <pc:sldChg chg="addSp delSp modSp add">
        <pc:chgData name="DU Angelo" userId="8b72b4b1065ef00f" providerId="LiveId" clId="{1BA41CA9-30B8-4EEC-9460-28B6562CCAD6}" dt="2020-11-30T14:40:26.957" v="1237" actId="1076"/>
        <pc:sldMkLst>
          <pc:docMk/>
          <pc:sldMk cId="3848997697" sldId="342"/>
        </pc:sldMkLst>
        <pc:spChg chg="mod">
          <ac:chgData name="DU Angelo" userId="8b72b4b1065ef00f" providerId="LiveId" clId="{1BA41CA9-30B8-4EEC-9460-28B6562CCAD6}" dt="2020-11-30T14:40:26.957" v="1237" actId="1076"/>
          <ac:spMkLst>
            <pc:docMk/>
            <pc:sldMk cId="3848997697" sldId="342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4:39:58.029" v="1235" actId="255"/>
          <ac:spMkLst>
            <pc:docMk/>
            <pc:sldMk cId="3848997697" sldId="342"/>
            <ac:spMk id="4" creationId="{49BB5A28-16CB-4476-B601-334F01E23798}"/>
          </ac:spMkLst>
        </pc:spChg>
        <pc:spChg chg="add del">
          <ac:chgData name="DU Angelo" userId="8b72b4b1065ef00f" providerId="LiveId" clId="{1BA41CA9-30B8-4EEC-9460-28B6562CCAD6}" dt="2020-11-28T09:12:56.347" v="490"/>
          <ac:spMkLst>
            <pc:docMk/>
            <pc:sldMk cId="3848997697" sldId="342"/>
            <ac:spMk id="5" creationId="{390A3893-3CA3-428C-A03A-AE5D4F0A4740}"/>
          </ac:spMkLst>
        </pc:spChg>
      </pc:sldChg>
      <pc:sldChg chg="modSp add">
        <pc:chgData name="DU Angelo" userId="8b72b4b1065ef00f" providerId="LiveId" clId="{1BA41CA9-30B8-4EEC-9460-28B6562CCAD6}" dt="2020-11-30T17:14:48.821" v="1303" actId="255"/>
        <pc:sldMkLst>
          <pc:docMk/>
          <pc:sldMk cId="11550158" sldId="343"/>
        </pc:sldMkLst>
        <pc:spChg chg="mod">
          <ac:chgData name="DU Angelo" userId="8b72b4b1065ef00f" providerId="LiveId" clId="{1BA41CA9-30B8-4EEC-9460-28B6562CCAD6}" dt="2020-11-28T09:14:17.344" v="496" actId="1076"/>
          <ac:spMkLst>
            <pc:docMk/>
            <pc:sldMk cId="11550158" sldId="34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4:48.821" v="1303" actId="255"/>
          <ac:spMkLst>
            <pc:docMk/>
            <pc:sldMk cId="11550158" sldId="343"/>
            <ac:spMk id="4" creationId="{49BB5A28-16CB-4476-B601-334F01E23798}"/>
          </ac:spMkLst>
        </pc:spChg>
      </pc:sldChg>
      <pc:sldChg chg="modSp add">
        <pc:chgData name="DU Angelo" userId="8b72b4b1065ef00f" providerId="LiveId" clId="{1BA41CA9-30B8-4EEC-9460-28B6562CCAD6}" dt="2020-11-30T17:18:15.235" v="1349" actId="403"/>
        <pc:sldMkLst>
          <pc:docMk/>
          <pc:sldMk cId="1035180332" sldId="344"/>
        </pc:sldMkLst>
        <pc:spChg chg="mod">
          <ac:chgData name="DU Angelo" userId="8b72b4b1065ef00f" providerId="LiveId" clId="{1BA41CA9-30B8-4EEC-9460-28B6562CCAD6}" dt="2020-11-30T17:18:15.235" v="1349" actId="403"/>
          <ac:spMkLst>
            <pc:docMk/>
            <pc:sldMk cId="1035180332" sldId="34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18:10.545" v="1348" actId="1076"/>
          <ac:spMkLst>
            <pc:docMk/>
            <pc:sldMk cId="1035180332" sldId="344"/>
            <ac:spMk id="4" creationId="{49BB5A28-16CB-4476-B601-334F01E23798}"/>
          </ac:spMkLst>
        </pc:spChg>
      </pc:sldChg>
      <pc:sldChg chg="add del">
        <pc:chgData name="DU Angelo" userId="8b72b4b1065ef00f" providerId="LiveId" clId="{1BA41CA9-30B8-4EEC-9460-28B6562CCAD6}" dt="2020-11-28T09:22:27.309" v="632" actId="2696"/>
        <pc:sldMkLst>
          <pc:docMk/>
          <pc:sldMk cId="2033528535" sldId="344"/>
        </pc:sldMkLst>
      </pc:sldChg>
      <pc:sldChg chg="addSp delSp modSp add">
        <pc:chgData name="DU Angelo" userId="8b72b4b1065ef00f" providerId="LiveId" clId="{1BA41CA9-30B8-4EEC-9460-28B6562CCAD6}" dt="2020-11-28T09:25:04.933" v="685" actId="1076"/>
        <pc:sldMkLst>
          <pc:docMk/>
          <pc:sldMk cId="391359028" sldId="345"/>
        </pc:sldMkLst>
        <pc:spChg chg="mod">
          <ac:chgData name="DU Angelo" userId="8b72b4b1065ef00f" providerId="LiveId" clId="{1BA41CA9-30B8-4EEC-9460-28B6562CCAD6}" dt="2020-11-28T09:24:09.529" v="676" actId="20577"/>
          <ac:spMkLst>
            <pc:docMk/>
            <pc:sldMk cId="391359028" sldId="345"/>
            <ac:spMk id="3" creationId="{731D747E-D675-47E5-B7D4-5FB508149A3B}"/>
          </ac:spMkLst>
        </pc:spChg>
        <pc:spChg chg="del">
          <ac:chgData name="DU Angelo" userId="8b72b4b1065ef00f" providerId="LiveId" clId="{1BA41CA9-30B8-4EEC-9460-28B6562CCAD6}" dt="2020-11-28T09:24:13.237" v="677" actId="478"/>
          <ac:spMkLst>
            <pc:docMk/>
            <pc:sldMk cId="391359028" sldId="345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25:04.933" v="685" actId="1076"/>
          <ac:picMkLst>
            <pc:docMk/>
            <pc:sldMk cId="391359028" sldId="345"/>
            <ac:picMk id="6" creationId="{38315243-72F9-47D1-ABC3-8072D6FD31E6}"/>
          </ac:picMkLst>
        </pc:picChg>
      </pc:sldChg>
      <pc:sldChg chg="modSp add ord">
        <pc:chgData name="DU Angelo" userId="8b72b4b1065ef00f" providerId="LiveId" clId="{1BA41CA9-30B8-4EEC-9460-28B6562CCAD6}" dt="2020-11-30T17:27:58.466" v="1438" actId="5793"/>
        <pc:sldMkLst>
          <pc:docMk/>
          <pc:sldMk cId="460224336" sldId="346"/>
        </pc:sldMkLst>
        <pc:spChg chg="mod">
          <ac:chgData name="DU Angelo" userId="8b72b4b1065ef00f" providerId="LiveId" clId="{1BA41CA9-30B8-4EEC-9460-28B6562CCAD6}" dt="2020-11-28T09:25:48.479" v="691" actId="1076"/>
          <ac:spMkLst>
            <pc:docMk/>
            <pc:sldMk cId="460224336" sldId="34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58.466" v="1438" actId="5793"/>
          <ac:spMkLst>
            <pc:docMk/>
            <pc:sldMk cId="460224336" sldId="346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1-30T17:24:05.457" v="1394" actId="255"/>
        <pc:sldMkLst>
          <pc:docMk/>
          <pc:sldMk cId="685234486" sldId="347"/>
        </pc:sldMkLst>
        <pc:spChg chg="mod">
          <ac:chgData name="DU Angelo" userId="8b72b4b1065ef00f" providerId="LiveId" clId="{1BA41CA9-30B8-4EEC-9460-28B6562CCAD6}" dt="2020-11-28T09:29:08.132" v="715" actId="404"/>
          <ac:spMkLst>
            <pc:docMk/>
            <pc:sldMk cId="685234486" sldId="347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4:05.457" v="1394" actId="255"/>
          <ac:spMkLst>
            <pc:docMk/>
            <pc:sldMk cId="685234486" sldId="347"/>
            <ac:spMk id="4" creationId="{49BB5A28-16CB-4476-B601-334F01E23798}"/>
          </ac:spMkLst>
        </pc:spChg>
      </pc:sldChg>
      <pc:sldChg chg="addSp modSp add">
        <pc:chgData name="DU Angelo" userId="8b72b4b1065ef00f" providerId="LiveId" clId="{1BA41CA9-30B8-4EEC-9460-28B6562CCAD6}" dt="2020-11-30T17:27:30.367" v="1428" actId="20577"/>
        <pc:sldMkLst>
          <pc:docMk/>
          <pc:sldMk cId="1488901790" sldId="348"/>
        </pc:sldMkLst>
        <pc:spChg chg="mod">
          <ac:chgData name="DU Angelo" userId="8b72b4b1065ef00f" providerId="LiveId" clId="{1BA41CA9-30B8-4EEC-9460-28B6562CCAD6}" dt="2020-11-28T09:30:20.543" v="718"/>
          <ac:spMkLst>
            <pc:docMk/>
            <pc:sldMk cId="1488901790" sldId="348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7:30.367" v="1428" actId="20577"/>
          <ac:spMkLst>
            <pc:docMk/>
            <pc:sldMk cId="1488901790" sldId="348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1:49.918" v="747" actId="1076"/>
          <ac:picMkLst>
            <pc:docMk/>
            <pc:sldMk cId="1488901790" sldId="348"/>
            <ac:picMk id="6" creationId="{4BF8956B-8AC2-4378-9C8C-DE3B6B9C87AD}"/>
          </ac:picMkLst>
        </pc:picChg>
      </pc:sldChg>
      <pc:sldChg chg="addSp modSp add ord">
        <pc:chgData name="DU Angelo" userId="8b72b4b1065ef00f" providerId="LiveId" clId="{1BA41CA9-30B8-4EEC-9460-28B6562CCAD6}" dt="2020-11-30T17:28:31.264" v="1440" actId="255"/>
        <pc:sldMkLst>
          <pc:docMk/>
          <pc:sldMk cId="813258900" sldId="349"/>
        </pc:sldMkLst>
        <pc:spChg chg="mod">
          <ac:chgData name="DU Angelo" userId="8b72b4b1065ef00f" providerId="LiveId" clId="{1BA41CA9-30B8-4EEC-9460-28B6562CCAD6}" dt="2020-11-28T09:32:33.429" v="751" actId="403"/>
          <ac:spMkLst>
            <pc:docMk/>
            <pc:sldMk cId="813258900" sldId="349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31.264" v="1440" actId="255"/>
          <ac:spMkLst>
            <pc:docMk/>
            <pc:sldMk cId="813258900" sldId="349"/>
            <ac:spMk id="4" creationId="{49BB5A28-16CB-4476-B601-334F01E23798}"/>
          </ac:spMkLst>
        </pc:spChg>
        <pc:picChg chg="add mod">
          <ac:chgData name="DU Angelo" userId="8b72b4b1065ef00f" providerId="LiveId" clId="{1BA41CA9-30B8-4EEC-9460-28B6562CCAD6}" dt="2020-11-28T09:33:46.864" v="778" actId="1076"/>
          <ac:picMkLst>
            <pc:docMk/>
            <pc:sldMk cId="813258900" sldId="349"/>
            <ac:picMk id="6" creationId="{5C9829F1-E1CF-4AE7-880A-9A4BFF17EB03}"/>
          </ac:picMkLst>
        </pc:picChg>
      </pc:sldChg>
      <pc:sldChg chg="addSp modSp add ord">
        <pc:chgData name="DU Angelo" userId="8b72b4b1065ef00f" providerId="LiveId" clId="{1BA41CA9-30B8-4EEC-9460-28B6562CCAD6}" dt="2020-11-30T17:28:47.710" v="1446" actId="114"/>
        <pc:sldMkLst>
          <pc:docMk/>
          <pc:sldMk cId="3556481026" sldId="350"/>
        </pc:sldMkLst>
        <pc:spChg chg="mod">
          <ac:chgData name="DU Angelo" userId="8b72b4b1065ef00f" providerId="LiveId" clId="{1BA41CA9-30B8-4EEC-9460-28B6562CCAD6}" dt="2020-11-28T09:34:51.606" v="782" actId="1076"/>
          <ac:spMkLst>
            <pc:docMk/>
            <pc:sldMk cId="3556481026" sldId="350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30T17:28:47.710" v="1446" actId="114"/>
          <ac:spMkLst>
            <pc:docMk/>
            <pc:sldMk cId="3556481026" sldId="350"/>
            <ac:spMk id="4" creationId="{49BB5A28-16CB-4476-B601-334F01E23798}"/>
          </ac:spMkLst>
        </pc:spChg>
        <pc:picChg chg="add mod modCrop">
          <ac:chgData name="DU Angelo" userId="8b72b4b1065ef00f" providerId="LiveId" clId="{1BA41CA9-30B8-4EEC-9460-28B6562CCAD6}" dt="2020-11-28T09:36:57.214" v="844" actId="1076"/>
          <ac:picMkLst>
            <pc:docMk/>
            <pc:sldMk cId="3556481026" sldId="350"/>
            <ac:picMk id="6" creationId="{3820E7C5-7794-4B00-8F28-CC418DB765FB}"/>
          </ac:picMkLst>
        </pc:picChg>
      </pc:sldChg>
      <pc:sldChg chg="addSp delSp modSp add">
        <pc:chgData name="DU Angelo" userId="8b72b4b1065ef00f" providerId="LiveId" clId="{1BA41CA9-30B8-4EEC-9460-28B6562CCAD6}" dt="2020-11-30T17:33:41.072" v="1466" actId="1076"/>
        <pc:sldMkLst>
          <pc:docMk/>
          <pc:sldMk cId="3377600676" sldId="351"/>
        </pc:sldMkLst>
        <pc:spChg chg="mod">
          <ac:chgData name="DU Angelo" userId="8b72b4b1065ef00f" providerId="LiveId" clId="{1BA41CA9-30B8-4EEC-9460-28B6562CCAD6}" dt="2020-11-28T09:38:09.320" v="853"/>
          <ac:spMkLst>
            <pc:docMk/>
            <pc:sldMk cId="3377600676" sldId="351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39:49.706" v="878" actId="1076"/>
          <ac:spMkLst>
            <pc:docMk/>
            <pc:sldMk cId="3377600676" sldId="351"/>
            <ac:spMk id="4" creationId="{49BB5A28-16CB-4476-B601-334F01E23798}"/>
          </ac:spMkLst>
        </pc:spChg>
        <pc:spChg chg="add mod">
          <ac:chgData name="DU Angelo" userId="8b72b4b1065ef00f" providerId="LiveId" clId="{1BA41CA9-30B8-4EEC-9460-28B6562CCAD6}" dt="2020-11-28T09:40:00.086" v="881" actId="1076"/>
          <ac:spMkLst>
            <pc:docMk/>
            <pc:sldMk cId="3377600676" sldId="351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38:40.593" v="860" actId="478"/>
          <ac:picMkLst>
            <pc:docMk/>
            <pc:sldMk cId="3377600676" sldId="351"/>
            <ac:picMk id="6" creationId="{3820E7C5-7794-4B00-8F28-CC418DB765FB}"/>
          </ac:picMkLst>
        </pc:picChg>
        <pc:picChg chg="add mod">
          <ac:chgData name="DU Angelo" userId="8b72b4b1065ef00f" providerId="LiveId" clId="{1BA41CA9-30B8-4EEC-9460-28B6562CCAD6}" dt="2020-11-30T17:33:41.072" v="1466" actId="1076"/>
          <ac:picMkLst>
            <pc:docMk/>
            <pc:sldMk cId="3377600676" sldId="351"/>
            <ac:picMk id="7" creationId="{40A293BF-298E-43BD-B99E-DCF6C2B1A18D}"/>
          </ac:picMkLst>
        </pc:picChg>
      </pc:sldChg>
      <pc:sldChg chg="delSp modSp add">
        <pc:chgData name="DU Angelo" userId="8b72b4b1065ef00f" providerId="LiveId" clId="{1BA41CA9-30B8-4EEC-9460-28B6562CCAD6}" dt="2020-11-30T17:33:17.038" v="1465" actId="1076"/>
        <pc:sldMkLst>
          <pc:docMk/>
          <pc:sldMk cId="1057147937" sldId="352"/>
        </pc:sldMkLst>
        <pc:spChg chg="mod">
          <ac:chgData name="DU Angelo" userId="8b72b4b1065ef00f" providerId="LiveId" clId="{1BA41CA9-30B8-4EEC-9460-28B6562CCAD6}" dt="2020-11-30T17:33:17.038" v="1465" actId="1076"/>
          <ac:spMkLst>
            <pc:docMk/>
            <pc:sldMk cId="1057147937" sldId="352"/>
            <ac:spMk id="4" creationId="{49BB5A28-16CB-4476-B601-334F01E23798}"/>
          </ac:spMkLst>
        </pc:spChg>
        <pc:spChg chg="del">
          <ac:chgData name="DU Angelo" userId="8b72b4b1065ef00f" providerId="LiveId" clId="{1BA41CA9-30B8-4EEC-9460-28B6562CCAD6}" dt="2020-11-28T09:40:32.970" v="885" actId="478"/>
          <ac:spMkLst>
            <pc:docMk/>
            <pc:sldMk cId="1057147937" sldId="352"/>
            <ac:spMk id="9" creationId="{FD12ECD0-9E3F-4D28-872B-340EC2615FE5}"/>
          </ac:spMkLst>
        </pc:spChg>
        <pc:picChg chg="del">
          <ac:chgData name="DU Angelo" userId="8b72b4b1065ef00f" providerId="LiveId" clId="{1BA41CA9-30B8-4EEC-9460-28B6562CCAD6}" dt="2020-11-28T09:40:31.115" v="884" actId="478"/>
          <ac:picMkLst>
            <pc:docMk/>
            <pc:sldMk cId="1057147937" sldId="352"/>
            <ac:picMk id="7" creationId="{40A293BF-298E-43BD-B99E-DCF6C2B1A18D}"/>
          </ac:picMkLst>
        </pc:picChg>
      </pc:sldChg>
      <pc:sldChg chg="add del">
        <pc:chgData name="DU Angelo" userId="8b72b4b1065ef00f" providerId="LiveId" clId="{1BA41CA9-30B8-4EEC-9460-28B6562CCAD6}" dt="2020-11-28T09:40:50.418" v="888" actId="2696"/>
        <pc:sldMkLst>
          <pc:docMk/>
          <pc:sldMk cId="1309527613" sldId="353"/>
        </pc:sldMkLst>
      </pc:sldChg>
      <pc:sldChg chg="modSp add">
        <pc:chgData name="DU Angelo" userId="8b72b4b1065ef00f" providerId="LiveId" clId="{1BA41CA9-30B8-4EEC-9460-28B6562CCAD6}" dt="2020-11-28T09:41:37.938" v="901" actId="1076"/>
        <pc:sldMkLst>
          <pc:docMk/>
          <pc:sldMk cId="3869176609" sldId="353"/>
        </pc:sldMkLst>
        <pc:spChg chg="mod">
          <ac:chgData name="DU Angelo" userId="8b72b4b1065ef00f" providerId="LiveId" clId="{1BA41CA9-30B8-4EEC-9460-28B6562CCAD6}" dt="2020-11-28T09:41:37.938" v="901" actId="1076"/>
          <ac:spMkLst>
            <pc:docMk/>
            <pc:sldMk cId="3869176609" sldId="353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1-28T09:41:32.229" v="900" actId="313"/>
          <ac:spMkLst>
            <pc:docMk/>
            <pc:sldMk cId="3869176609" sldId="353"/>
            <ac:spMk id="4" creationId="{49BB5A28-16CB-4476-B601-334F01E23798}"/>
          </ac:spMkLst>
        </pc:spChg>
      </pc:sldChg>
      <pc:sldChg chg="modSp add del ord">
        <pc:chgData name="DU Angelo" userId="8b72b4b1065ef00f" providerId="LiveId" clId="{1BA41CA9-30B8-4EEC-9460-28B6562CCAD6}" dt="2020-12-01T16:39:53.400" v="2657" actId="5793"/>
        <pc:sldMkLst>
          <pc:docMk/>
          <pc:sldMk cId="1462517007" sldId="354"/>
        </pc:sldMkLst>
        <pc:spChg chg="mod">
          <ac:chgData name="DU Angelo" userId="8b72b4b1065ef00f" providerId="LiveId" clId="{1BA41CA9-30B8-4EEC-9460-28B6562CCAD6}" dt="2020-12-01T16:35:17.661" v="2466" actId="20577"/>
          <ac:spMkLst>
            <pc:docMk/>
            <pc:sldMk cId="1462517007" sldId="354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39:53.400" v="2657" actId="5793"/>
          <ac:spMkLst>
            <pc:docMk/>
            <pc:sldMk cId="1462517007" sldId="354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40:20.273" v="2659" actId="20577"/>
        <pc:sldMkLst>
          <pc:docMk/>
          <pc:sldMk cId="2376297448" sldId="355"/>
        </pc:sldMkLst>
        <pc:spChg chg="mod">
          <ac:chgData name="DU Angelo" userId="8b72b4b1065ef00f" providerId="LiveId" clId="{1BA41CA9-30B8-4EEC-9460-28B6562CCAD6}" dt="2020-12-01T16:25:33.137" v="2111"/>
          <ac:spMkLst>
            <pc:docMk/>
            <pc:sldMk cId="2376297448" sldId="355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40:20.273" v="2659" actId="20577"/>
          <ac:spMkLst>
            <pc:docMk/>
            <pc:sldMk cId="2376297448" sldId="355"/>
            <ac:spMk id="4" creationId="{49BB5A28-16CB-4476-B601-334F01E23798}"/>
          </ac:spMkLst>
        </pc:spChg>
      </pc:sldChg>
      <pc:sldChg chg="modSp add ord">
        <pc:chgData name="DU Angelo" userId="8b72b4b1065ef00f" providerId="LiveId" clId="{1BA41CA9-30B8-4EEC-9460-28B6562CCAD6}" dt="2020-12-01T16:50:23.155" v="3075" actId="20577"/>
        <pc:sldMkLst>
          <pc:docMk/>
          <pc:sldMk cId="2889475501" sldId="356"/>
        </pc:sldMkLst>
        <pc:spChg chg="mod">
          <ac:chgData name="DU Angelo" userId="8b72b4b1065ef00f" providerId="LiveId" clId="{1BA41CA9-30B8-4EEC-9460-28B6562CCAD6}" dt="2020-12-01T16:40:43.645" v="2662"/>
          <ac:spMkLst>
            <pc:docMk/>
            <pc:sldMk cId="2889475501" sldId="356"/>
            <ac:spMk id="3" creationId="{731D747E-D675-47E5-B7D4-5FB508149A3B}"/>
          </ac:spMkLst>
        </pc:spChg>
        <pc:spChg chg="mod">
          <ac:chgData name="DU Angelo" userId="8b72b4b1065ef00f" providerId="LiveId" clId="{1BA41CA9-30B8-4EEC-9460-28B6562CCAD6}" dt="2020-12-01T16:50:23.155" v="3075" actId="20577"/>
          <ac:spMkLst>
            <pc:docMk/>
            <pc:sldMk cId="2889475501" sldId="356"/>
            <ac:spMk id="4" creationId="{49BB5A28-16CB-4476-B601-334F01E23798}"/>
          </ac:spMkLst>
        </pc:spChg>
      </pc:sldChg>
    </pc:docChg>
  </pc:docChgLst>
  <pc:docChgLst>
    <pc:chgData name="文宇" userId="b5e9da50-0ac2-42d3-828f-b9593ddb1f83" providerId="ADAL" clId="{0CC1BF2D-2221-43E3-9AAC-E7A1DD65C377}"/>
    <pc:docChg chg="modSld">
      <pc:chgData name="文宇" userId="b5e9da50-0ac2-42d3-828f-b9593ddb1f83" providerId="ADAL" clId="{0CC1BF2D-2221-43E3-9AAC-E7A1DD65C377}" dt="2020-11-25T02:38:04.967" v="46" actId="20577"/>
      <pc:docMkLst>
        <pc:docMk/>
      </pc:docMkLst>
      <pc:sldChg chg="modSp">
        <pc:chgData name="文宇" userId="b5e9da50-0ac2-42d3-828f-b9593ddb1f83" providerId="ADAL" clId="{0CC1BF2D-2221-43E3-9AAC-E7A1DD65C377}" dt="2020-11-25T02:38:04.967" v="46" actId="20577"/>
        <pc:sldMkLst>
          <pc:docMk/>
          <pc:sldMk cId="259383257" sldId="314"/>
        </pc:sldMkLst>
        <pc:spChg chg="mod">
          <ac:chgData name="文宇" userId="b5e9da50-0ac2-42d3-828f-b9593ddb1f83" providerId="ADAL" clId="{0CC1BF2D-2221-43E3-9AAC-E7A1DD65C377}" dt="2020-11-25T02:38:04.967" v="46" actId="20577"/>
          <ac:spMkLst>
            <pc:docMk/>
            <pc:sldMk cId="259383257" sldId="314"/>
            <ac:spMk id="3" creationId="{5E867693-945D-4AEC-9D56-D29D514CD55B}"/>
          </ac:spMkLst>
        </pc:spChg>
      </pc:sldChg>
    </pc:docChg>
  </pc:docChgLst>
  <pc:docChgLst>
    <pc:chgData name="DU Angelo" userId="8b72b4b1065ef00f" providerId="LiveId" clId="{D4A27566-FB56-42C3-BA1E-5058D6F49D94}"/>
    <pc:docChg chg="undo custSel delSld modSld modSection">
      <pc:chgData name="DU Angelo" userId="8b72b4b1065ef00f" providerId="LiveId" clId="{D4A27566-FB56-42C3-BA1E-5058D6F49D94}" dt="2020-12-18T02:35:05.504" v="194" actId="14100"/>
      <pc:docMkLst>
        <pc:docMk/>
      </pc:docMkLst>
      <pc:sldChg chg="modSp">
        <pc:chgData name="DU Angelo" userId="8b72b4b1065ef00f" providerId="LiveId" clId="{D4A27566-FB56-42C3-BA1E-5058D6F49D94}" dt="2020-12-10T11:36:59.881" v="2"/>
        <pc:sldMkLst>
          <pc:docMk/>
          <pc:sldMk cId="2947030013" sldId="330"/>
        </pc:sldMkLst>
        <pc:spChg chg="mod">
          <ac:chgData name="DU Angelo" userId="8b72b4b1065ef00f" providerId="LiveId" clId="{D4A27566-FB56-42C3-BA1E-5058D6F49D94}" dt="2020-12-10T11:36:59.881" v="2"/>
          <ac:spMkLst>
            <pc:docMk/>
            <pc:sldMk cId="2947030013" sldId="33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16.421" v="5"/>
        <pc:sldMkLst>
          <pc:docMk/>
          <pc:sldMk cId="815719555" sldId="331"/>
        </pc:sldMkLst>
        <pc:spChg chg="mod">
          <ac:chgData name="DU Angelo" userId="8b72b4b1065ef00f" providerId="LiveId" clId="{D4A27566-FB56-42C3-BA1E-5058D6F49D94}" dt="2020-12-10T11:37:16.421" v="5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37.107" v="26" actId="14100"/>
        <pc:sldMkLst>
          <pc:docMk/>
          <pc:sldMk cId="278696996" sldId="332"/>
        </pc:sldMkLst>
        <pc:spChg chg="mod">
          <ac:chgData name="DU Angelo" userId="8b72b4b1065ef00f" providerId="LiveId" clId="{D4A27566-FB56-42C3-BA1E-5058D6F49D94}" dt="2020-12-10T11:39:37.107" v="26" actId="14100"/>
          <ac:spMkLst>
            <pc:docMk/>
            <pc:sldMk cId="278696996" sldId="33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7:57.807" v="11"/>
        <pc:sldMkLst>
          <pc:docMk/>
          <pc:sldMk cId="1156812458" sldId="333"/>
        </pc:sldMkLst>
        <pc:spChg chg="mod">
          <ac:chgData name="DU Angelo" userId="8b72b4b1065ef00f" providerId="LiveId" clId="{D4A27566-FB56-42C3-BA1E-5058D6F49D94}" dt="2020-12-10T11:37:57.807" v="11"/>
          <ac:spMkLst>
            <pc:docMk/>
            <pc:sldMk cId="1156812458" sldId="33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22.208" v="24" actId="14100"/>
        <pc:sldMkLst>
          <pc:docMk/>
          <pc:sldMk cId="4142709109" sldId="334"/>
        </pc:sldMkLst>
        <pc:spChg chg="mod">
          <ac:chgData name="DU Angelo" userId="8b72b4b1065ef00f" providerId="LiveId" clId="{D4A27566-FB56-42C3-BA1E-5058D6F49D94}" dt="2020-12-10T11:39:22.208" v="24" actId="14100"/>
          <ac:spMkLst>
            <pc:docMk/>
            <pc:sldMk cId="4142709109" sldId="33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9:13.928" v="23" actId="14100"/>
        <pc:sldMkLst>
          <pc:docMk/>
          <pc:sldMk cId="2309346782" sldId="336"/>
        </pc:sldMkLst>
        <pc:spChg chg="mod">
          <ac:chgData name="DU Angelo" userId="8b72b4b1065ef00f" providerId="LiveId" clId="{D4A27566-FB56-42C3-BA1E-5058D6F49D94}" dt="2020-12-10T11:39:13.928" v="23" actId="14100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38:54.943" v="21" actId="14100"/>
        <pc:sldMkLst>
          <pc:docMk/>
          <pc:sldMk cId="3673195532" sldId="337"/>
        </pc:sldMkLst>
        <pc:spChg chg="mod">
          <ac:chgData name="DU Angelo" userId="8b72b4b1065ef00f" providerId="LiveId" clId="{D4A27566-FB56-42C3-BA1E-5058D6F49D94}" dt="2020-12-10T11:38:54.943" v="21" actId="14100"/>
          <ac:spMkLst>
            <pc:docMk/>
            <pc:sldMk cId="3673195532" sldId="337"/>
            <ac:spMk id="4" creationId="{2918002F-8C64-4968-9ECA-DC63D9D4E45B}"/>
          </ac:spMkLst>
        </pc:spChg>
      </pc:sldChg>
      <pc:sldChg chg="del">
        <pc:chgData name="DU Angelo" userId="8b72b4b1065ef00f" providerId="LiveId" clId="{D4A27566-FB56-42C3-BA1E-5058D6F49D94}" dt="2020-12-14T07:00:09.959" v="193" actId="2696"/>
        <pc:sldMkLst>
          <pc:docMk/>
          <pc:sldMk cId="1100190736" sldId="338"/>
        </pc:sldMkLst>
      </pc:sldChg>
      <pc:sldChg chg="modSp">
        <pc:chgData name="DU Angelo" userId="8b72b4b1065ef00f" providerId="LiveId" clId="{D4A27566-FB56-42C3-BA1E-5058D6F49D94}" dt="2020-12-10T11:40:24.934" v="30" actId="14100"/>
        <pc:sldMkLst>
          <pc:docMk/>
          <pc:sldMk cId="4198146865" sldId="340"/>
        </pc:sldMkLst>
        <pc:spChg chg="mod">
          <ac:chgData name="DU Angelo" userId="8b72b4b1065ef00f" providerId="LiveId" clId="{D4A27566-FB56-42C3-BA1E-5058D6F49D94}" dt="2020-12-10T11:40:24.934" v="30" actId="14100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4A27566-FB56-42C3-BA1E-5058D6F49D94}" dt="2020-12-10T11:40:52.988" v="37"/>
        <pc:sldMkLst>
          <pc:docMk/>
          <pc:sldMk cId="1595337548" sldId="341"/>
        </pc:sldMkLst>
        <pc:spChg chg="mod">
          <ac:chgData name="DU Angelo" userId="8b72b4b1065ef00f" providerId="LiveId" clId="{D4A27566-FB56-42C3-BA1E-5058D6F49D94}" dt="2020-12-10T11:40:44.249" v="35" actId="14100"/>
          <ac:spMkLst>
            <pc:docMk/>
            <pc:sldMk cId="1595337548" sldId="341"/>
            <ac:spMk id="4" creationId="{2918002F-8C64-4968-9ECA-DC63D9D4E45B}"/>
          </ac:spMkLst>
        </pc:spChg>
        <pc:spChg chg="add mod">
          <ac:chgData name="DU Angelo" userId="8b72b4b1065ef00f" providerId="LiveId" clId="{D4A27566-FB56-42C3-BA1E-5058D6F49D94}" dt="2020-12-10T11:40:52.988" v="37"/>
          <ac:spMkLst>
            <pc:docMk/>
            <pc:sldMk cId="1595337548" sldId="341"/>
            <ac:spMk id="5" creationId="{5ACDC3A1-5028-44DD-BA0E-D717576C594A}"/>
          </ac:spMkLst>
        </pc:spChg>
      </pc:sldChg>
      <pc:sldChg chg="modSp">
        <pc:chgData name="DU Angelo" userId="8b72b4b1065ef00f" providerId="LiveId" clId="{D4A27566-FB56-42C3-BA1E-5058D6F49D94}" dt="2020-12-10T11:41:21.151" v="40" actId="14100"/>
        <pc:sldMkLst>
          <pc:docMk/>
          <pc:sldMk cId="1436017647" sldId="342"/>
        </pc:sldMkLst>
        <pc:spChg chg="mod">
          <ac:chgData name="DU Angelo" userId="8b72b4b1065ef00f" providerId="LiveId" clId="{D4A27566-FB56-42C3-BA1E-5058D6F49D94}" dt="2020-12-10T11:41:21.151" v="40" actId="14100"/>
          <ac:spMkLst>
            <pc:docMk/>
            <pc:sldMk cId="1436017647" sldId="34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42.224" v="45" actId="1076"/>
        <pc:sldMkLst>
          <pc:docMk/>
          <pc:sldMk cId="1585090288" sldId="343"/>
        </pc:sldMkLst>
        <pc:spChg chg="mod">
          <ac:chgData name="DU Angelo" userId="8b72b4b1065ef00f" providerId="LiveId" clId="{D4A27566-FB56-42C3-BA1E-5058D6F49D94}" dt="2020-12-10T11:41:42.224" v="45" actId="1076"/>
          <ac:spMkLst>
            <pc:docMk/>
            <pc:sldMk cId="1585090288" sldId="34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1:57.728" v="50" actId="1076"/>
        <pc:sldMkLst>
          <pc:docMk/>
          <pc:sldMk cId="3520705252" sldId="344"/>
        </pc:sldMkLst>
        <pc:spChg chg="mod">
          <ac:chgData name="DU Angelo" userId="8b72b4b1065ef00f" providerId="LiveId" clId="{D4A27566-FB56-42C3-BA1E-5058D6F49D94}" dt="2020-12-10T11:41:57.728" v="50" actId="1076"/>
          <ac:spMkLst>
            <pc:docMk/>
            <pc:sldMk cId="3520705252" sldId="34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25.045" v="54"/>
        <pc:sldMkLst>
          <pc:docMk/>
          <pc:sldMk cId="869264172" sldId="345"/>
        </pc:sldMkLst>
        <pc:spChg chg="mod">
          <ac:chgData name="DU Angelo" userId="8b72b4b1065ef00f" providerId="LiveId" clId="{D4A27566-FB56-42C3-BA1E-5058D6F49D94}" dt="2020-12-10T11:42:25.045" v="54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2:48.242" v="60"/>
        <pc:sldMkLst>
          <pc:docMk/>
          <pc:sldMk cId="2970518560" sldId="346"/>
        </pc:sldMkLst>
        <pc:spChg chg="mod">
          <ac:chgData name="DU Angelo" userId="8b72b4b1065ef00f" providerId="LiveId" clId="{D4A27566-FB56-42C3-BA1E-5058D6F49D94}" dt="2020-12-10T11:42:48.242" v="60"/>
          <ac:spMkLst>
            <pc:docMk/>
            <pc:sldMk cId="2970518560" sldId="34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12.761" v="64"/>
        <pc:sldMkLst>
          <pc:docMk/>
          <pc:sldMk cId="1162468350" sldId="347"/>
        </pc:sldMkLst>
        <pc:spChg chg="mod">
          <ac:chgData name="DU Angelo" userId="8b72b4b1065ef00f" providerId="LiveId" clId="{D4A27566-FB56-42C3-BA1E-5058D6F49D94}" dt="2020-12-10T11:44:12.761" v="64"/>
          <ac:spMkLst>
            <pc:docMk/>
            <pc:sldMk cId="1162468350" sldId="34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22.945" v="73"/>
        <pc:sldMkLst>
          <pc:docMk/>
          <pc:sldMk cId="1792484398" sldId="348"/>
        </pc:sldMkLst>
        <pc:spChg chg="mod">
          <ac:chgData name="DU Angelo" userId="8b72b4b1065ef00f" providerId="LiveId" clId="{D4A27566-FB56-42C3-BA1E-5058D6F49D94}" dt="2020-12-10T11:45:22.945" v="73"/>
          <ac:spMkLst>
            <pc:docMk/>
            <pc:sldMk cId="1792484398" sldId="34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02.476" v="97"/>
        <pc:sldMkLst>
          <pc:docMk/>
          <pc:sldMk cId="1914621899" sldId="349"/>
        </pc:sldMkLst>
        <pc:spChg chg="mod">
          <ac:chgData name="DU Angelo" userId="8b72b4b1065ef00f" providerId="LiveId" clId="{D4A27566-FB56-42C3-BA1E-5058D6F49D94}" dt="2020-12-10T11:47:02.476" v="97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39.623" v="77"/>
        <pc:sldMkLst>
          <pc:docMk/>
          <pc:sldMk cId="524329120" sldId="350"/>
        </pc:sldMkLst>
        <pc:spChg chg="mod">
          <ac:chgData name="DU Angelo" userId="8b72b4b1065ef00f" providerId="LiveId" clId="{D4A27566-FB56-42C3-BA1E-5058D6F49D94}" dt="2020-12-10T11:45:39.623" v="77"/>
          <ac:spMkLst>
            <pc:docMk/>
            <pc:sldMk cId="524329120" sldId="35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5:55.173" v="81"/>
        <pc:sldMkLst>
          <pc:docMk/>
          <pc:sldMk cId="2951754636" sldId="351"/>
        </pc:sldMkLst>
        <pc:spChg chg="mod">
          <ac:chgData name="DU Angelo" userId="8b72b4b1065ef00f" providerId="LiveId" clId="{D4A27566-FB56-42C3-BA1E-5058D6F49D94}" dt="2020-12-10T11:45:55.173" v="81"/>
          <ac:spMkLst>
            <pc:docMk/>
            <pc:sldMk cId="2951754636" sldId="35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08.181" v="87"/>
        <pc:sldMkLst>
          <pc:docMk/>
          <pc:sldMk cId="1955404471" sldId="352"/>
        </pc:sldMkLst>
        <pc:spChg chg="mod">
          <ac:chgData name="DU Angelo" userId="8b72b4b1065ef00f" providerId="LiveId" clId="{D4A27566-FB56-42C3-BA1E-5058D6F49D94}" dt="2020-12-10T11:46:08.181" v="87"/>
          <ac:spMkLst>
            <pc:docMk/>
            <pc:sldMk cId="1955404471" sldId="35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6:20.498" v="91"/>
        <pc:sldMkLst>
          <pc:docMk/>
          <pc:sldMk cId="1092306317" sldId="353"/>
        </pc:sldMkLst>
        <pc:spChg chg="mod">
          <ac:chgData name="DU Angelo" userId="8b72b4b1065ef00f" providerId="LiveId" clId="{D4A27566-FB56-42C3-BA1E-5058D6F49D94}" dt="2020-12-10T11:46:20.498" v="91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4:42.059" v="70" actId="1076"/>
        <pc:sldMkLst>
          <pc:docMk/>
          <pc:sldMk cId="383836538" sldId="354"/>
        </pc:sldMkLst>
        <pc:spChg chg="mod">
          <ac:chgData name="DU Angelo" userId="8b72b4b1065ef00f" providerId="LiveId" clId="{D4A27566-FB56-42C3-BA1E-5058D6F49D94}" dt="2020-12-10T11:44:42.059" v="70" actId="1076"/>
          <ac:spMkLst>
            <pc:docMk/>
            <pc:sldMk cId="383836538" sldId="35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7:56.057" v="103"/>
        <pc:sldMkLst>
          <pc:docMk/>
          <pc:sldMk cId="3407129412" sldId="355"/>
        </pc:sldMkLst>
        <pc:spChg chg="mod">
          <ac:chgData name="DU Angelo" userId="8b72b4b1065ef00f" providerId="LiveId" clId="{D4A27566-FB56-42C3-BA1E-5058D6F49D94}" dt="2020-12-10T11:47:56.057" v="103"/>
          <ac:spMkLst>
            <pc:docMk/>
            <pc:sldMk cId="3407129412" sldId="35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8:31.253" v="114" actId="5793"/>
        <pc:sldMkLst>
          <pc:docMk/>
          <pc:sldMk cId="286345381" sldId="357"/>
        </pc:sldMkLst>
        <pc:spChg chg="mod">
          <ac:chgData name="DU Angelo" userId="8b72b4b1065ef00f" providerId="LiveId" clId="{D4A27566-FB56-42C3-BA1E-5058D6F49D94}" dt="2020-12-10T11:48:31.253" v="114" actId="5793"/>
          <ac:spMkLst>
            <pc:docMk/>
            <pc:sldMk cId="286345381" sldId="357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07.661" v="118"/>
        <pc:sldMkLst>
          <pc:docMk/>
          <pc:sldMk cId="1714453890" sldId="359"/>
        </pc:sldMkLst>
        <pc:spChg chg="mod">
          <ac:chgData name="DU Angelo" userId="8b72b4b1065ef00f" providerId="LiveId" clId="{D4A27566-FB56-42C3-BA1E-5058D6F49D94}" dt="2020-12-10T11:49:07.661" v="118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32.137" v="124"/>
        <pc:sldMkLst>
          <pc:docMk/>
          <pc:sldMk cId="4032590873" sldId="360"/>
        </pc:sldMkLst>
        <pc:spChg chg="mod">
          <ac:chgData name="DU Angelo" userId="8b72b4b1065ef00f" providerId="LiveId" clId="{D4A27566-FB56-42C3-BA1E-5058D6F49D94}" dt="2020-12-10T11:49:32.137" v="124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49:50.786" v="130"/>
        <pc:sldMkLst>
          <pc:docMk/>
          <pc:sldMk cId="3658827864" sldId="361"/>
        </pc:sldMkLst>
        <pc:spChg chg="mod">
          <ac:chgData name="DU Angelo" userId="8b72b4b1065ef00f" providerId="LiveId" clId="{D4A27566-FB56-42C3-BA1E-5058D6F49D94}" dt="2020-12-10T11:49:50.786" v="130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06.602" v="134"/>
        <pc:sldMkLst>
          <pc:docMk/>
          <pc:sldMk cId="2761848794" sldId="362"/>
        </pc:sldMkLst>
        <pc:spChg chg="mod">
          <ac:chgData name="DU Angelo" userId="8b72b4b1065ef00f" providerId="LiveId" clId="{D4A27566-FB56-42C3-BA1E-5058D6F49D94}" dt="2020-12-10T11:50:06.602" v="134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0:40.307" v="138"/>
        <pc:sldMkLst>
          <pc:docMk/>
          <pc:sldMk cId="441546813" sldId="363"/>
        </pc:sldMkLst>
        <pc:spChg chg="mod">
          <ac:chgData name="DU Angelo" userId="8b72b4b1065ef00f" providerId="LiveId" clId="{D4A27566-FB56-42C3-BA1E-5058D6F49D94}" dt="2020-12-10T11:50:40.307" v="138"/>
          <ac:spMkLst>
            <pc:docMk/>
            <pc:sldMk cId="441546813" sldId="36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00.654" v="142" actId="14100"/>
        <pc:sldMkLst>
          <pc:docMk/>
          <pc:sldMk cId="3734543196" sldId="365"/>
        </pc:sldMkLst>
        <pc:spChg chg="mod">
          <ac:chgData name="DU Angelo" userId="8b72b4b1065ef00f" providerId="LiveId" clId="{D4A27566-FB56-42C3-BA1E-5058D6F49D94}" dt="2020-12-10T11:51:00.654" v="142" actId="14100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15.421" v="146"/>
        <pc:sldMkLst>
          <pc:docMk/>
          <pc:sldMk cId="955043469" sldId="366"/>
        </pc:sldMkLst>
        <pc:spChg chg="mod">
          <ac:chgData name="DU Angelo" userId="8b72b4b1065ef00f" providerId="LiveId" clId="{D4A27566-FB56-42C3-BA1E-5058D6F49D94}" dt="2020-12-10T11:51:15.421" v="146"/>
          <ac:spMkLst>
            <pc:docMk/>
            <pc:sldMk cId="955043469" sldId="36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1:41.569" v="152"/>
        <pc:sldMkLst>
          <pc:docMk/>
          <pc:sldMk cId="1054455075" sldId="368"/>
        </pc:sldMkLst>
        <pc:spChg chg="mod">
          <ac:chgData name="DU Angelo" userId="8b72b4b1065ef00f" providerId="LiveId" clId="{D4A27566-FB56-42C3-BA1E-5058D6F49D94}" dt="2020-12-10T11:51:41.569" v="152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00.606" v="156"/>
        <pc:sldMkLst>
          <pc:docMk/>
          <pc:sldMk cId="2029073472" sldId="369"/>
        </pc:sldMkLst>
        <pc:spChg chg="mod">
          <ac:chgData name="DU Angelo" userId="8b72b4b1065ef00f" providerId="LiveId" clId="{D4A27566-FB56-42C3-BA1E-5058D6F49D94}" dt="2020-12-10T11:52:00.606" v="156"/>
          <ac:spMkLst>
            <pc:docMk/>
            <pc:sldMk cId="2029073472" sldId="369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28.034" v="160"/>
        <pc:sldMkLst>
          <pc:docMk/>
          <pc:sldMk cId="3000302862" sldId="371"/>
        </pc:sldMkLst>
        <pc:spChg chg="mod">
          <ac:chgData name="DU Angelo" userId="8b72b4b1065ef00f" providerId="LiveId" clId="{D4A27566-FB56-42C3-BA1E-5058D6F49D94}" dt="2020-12-10T11:52:28.034" v="160"/>
          <ac:spMkLst>
            <pc:docMk/>
            <pc:sldMk cId="3000302862" sldId="371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2:55.109" v="166" actId="6549"/>
        <pc:sldMkLst>
          <pc:docMk/>
          <pc:sldMk cId="2528489721" sldId="372"/>
        </pc:sldMkLst>
        <pc:spChg chg="mod">
          <ac:chgData name="DU Angelo" userId="8b72b4b1065ef00f" providerId="LiveId" clId="{D4A27566-FB56-42C3-BA1E-5058D6F49D94}" dt="2020-12-10T11:52:55.109" v="166" actId="6549"/>
          <ac:spMkLst>
            <pc:docMk/>
            <pc:sldMk cId="2528489721" sldId="372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18.994" v="171" actId="313"/>
        <pc:sldMkLst>
          <pc:docMk/>
          <pc:sldMk cId="2922708056" sldId="373"/>
        </pc:sldMkLst>
        <pc:spChg chg="mod">
          <ac:chgData name="DU Angelo" userId="8b72b4b1065ef00f" providerId="LiveId" clId="{D4A27566-FB56-42C3-BA1E-5058D6F49D94}" dt="2020-12-10T11:53:18.994" v="171" actId="313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8T02:35:05.504" v="194" actId="14100"/>
        <pc:sldMkLst>
          <pc:docMk/>
          <pc:sldMk cId="643975630" sldId="374"/>
        </pc:sldMkLst>
        <pc:spChg chg="mod">
          <ac:chgData name="DU Angelo" userId="8b72b4b1065ef00f" providerId="LiveId" clId="{D4A27566-FB56-42C3-BA1E-5058D6F49D94}" dt="2020-12-18T02:35:05.504" v="194" actId="14100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3:51.808" v="181"/>
        <pc:sldMkLst>
          <pc:docMk/>
          <pc:sldMk cId="834436624" sldId="375"/>
        </pc:sldMkLst>
        <pc:spChg chg="mod">
          <ac:chgData name="DU Angelo" userId="8b72b4b1065ef00f" providerId="LiveId" clId="{D4A27566-FB56-42C3-BA1E-5058D6F49D94}" dt="2020-12-10T11:53:51.808" v="181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08.225" v="185"/>
        <pc:sldMkLst>
          <pc:docMk/>
          <pc:sldMk cId="1769853880" sldId="376"/>
        </pc:sldMkLst>
        <pc:spChg chg="mod">
          <ac:chgData name="DU Angelo" userId="8b72b4b1065ef00f" providerId="LiveId" clId="{D4A27566-FB56-42C3-BA1E-5058D6F49D94}" dt="2020-12-10T11:54:08.225" v="185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4A27566-FB56-42C3-BA1E-5058D6F49D94}" dt="2020-12-10T11:54:27.171" v="192" actId="20577"/>
        <pc:sldMkLst>
          <pc:docMk/>
          <pc:sldMk cId="628233304" sldId="377"/>
        </pc:sldMkLst>
        <pc:spChg chg="mod">
          <ac:chgData name="DU Angelo" userId="8b72b4b1065ef00f" providerId="LiveId" clId="{D4A27566-FB56-42C3-BA1E-5058D6F49D94}" dt="2020-12-10T11:54:27.171" v="192" actId="20577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DU Angelo" userId="8b72b4b1065ef00f" providerId="LiveId" clId="{DFC86912-C9EE-4F53-903E-74DB0D710267}"/>
    <pc:docChg chg="undo custSel addSld delSld modSld modSection">
      <pc:chgData name="DU Angelo" userId="8b72b4b1065ef00f" providerId="LiveId" clId="{DFC86912-C9EE-4F53-903E-74DB0D710267}" dt="2020-11-27T09:42:38.258" v="453" actId="1076"/>
      <pc:docMkLst>
        <pc:docMk/>
      </pc:docMkLst>
      <pc:sldChg chg="modSp">
        <pc:chgData name="DU Angelo" userId="8b72b4b1065ef00f" providerId="LiveId" clId="{DFC86912-C9EE-4F53-903E-74DB0D710267}" dt="2020-11-27T07:26:52.002" v="20" actId="1076"/>
        <pc:sldMkLst>
          <pc:docMk/>
          <pc:sldMk cId="1767134883" sldId="315"/>
        </pc:sldMkLst>
        <pc:spChg chg="mod">
          <ac:chgData name="DU Angelo" userId="8b72b4b1065ef00f" providerId="LiveId" clId="{DFC86912-C9EE-4F53-903E-74DB0D710267}" dt="2020-11-27T07:26:46.215" v="1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DFC86912-C9EE-4F53-903E-74DB0D710267}" dt="2020-11-27T07:26:52.002" v="20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01.398" v="96" actId="113"/>
        <pc:sldMkLst>
          <pc:docMk/>
          <pc:sldMk cId="4154068785" sldId="316"/>
        </pc:sldMkLst>
        <pc:spChg chg="mod">
          <ac:chgData name="DU Angelo" userId="8b72b4b1065ef00f" providerId="LiveId" clId="{DFC86912-C9EE-4F53-903E-74DB0D710267}" dt="2020-11-27T07:29:01.398" v="96" actId="113"/>
          <ac:spMkLst>
            <pc:docMk/>
            <pc:sldMk cId="4154068785" sldId="316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11.892" v="99" actId="207"/>
        <pc:sldMkLst>
          <pc:docMk/>
          <pc:sldMk cId="271434486" sldId="317"/>
        </pc:sldMkLst>
        <pc:spChg chg="mod">
          <ac:chgData name="DU Angelo" userId="8b72b4b1065ef00f" providerId="LiveId" clId="{DFC86912-C9EE-4F53-903E-74DB0D710267}" dt="2020-11-27T07:29:11.892" v="99" actId="207"/>
          <ac:spMkLst>
            <pc:docMk/>
            <pc:sldMk cId="271434486" sldId="317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26.939" v="102" actId="207"/>
        <pc:sldMkLst>
          <pc:docMk/>
          <pc:sldMk cId="2169405454" sldId="318"/>
        </pc:sldMkLst>
        <pc:spChg chg="mod">
          <ac:chgData name="DU Angelo" userId="8b72b4b1065ef00f" providerId="LiveId" clId="{DFC86912-C9EE-4F53-903E-74DB0D710267}" dt="2020-11-27T07:29:26.939" v="102" actId="207"/>
          <ac:spMkLst>
            <pc:docMk/>
            <pc:sldMk cId="2169405454" sldId="318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39.973" v="107" actId="113"/>
        <pc:sldMkLst>
          <pc:docMk/>
          <pc:sldMk cId="36045454" sldId="319"/>
        </pc:sldMkLst>
        <pc:spChg chg="mod">
          <ac:chgData name="DU Angelo" userId="8b72b4b1065ef00f" providerId="LiveId" clId="{DFC86912-C9EE-4F53-903E-74DB0D710267}" dt="2020-11-27T07:29:39.973" v="107" actId="113"/>
          <ac:spMkLst>
            <pc:docMk/>
            <pc:sldMk cId="36045454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29:51.585" v="110" actId="113"/>
        <pc:sldMkLst>
          <pc:docMk/>
          <pc:sldMk cId="4210487974" sldId="320"/>
        </pc:sldMkLst>
        <pc:spChg chg="mod">
          <ac:chgData name="DU Angelo" userId="8b72b4b1065ef00f" providerId="LiveId" clId="{DFC86912-C9EE-4F53-903E-74DB0D710267}" dt="2020-11-27T07:29:51.585" v="110" actId="113"/>
          <ac:spMkLst>
            <pc:docMk/>
            <pc:sldMk cId="4210487974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06.353" v="113" actId="207"/>
        <pc:sldMkLst>
          <pc:docMk/>
          <pc:sldMk cId="4147763594" sldId="321"/>
        </pc:sldMkLst>
        <pc:spChg chg="mod">
          <ac:chgData name="DU Angelo" userId="8b72b4b1065ef00f" providerId="LiveId" clId="{DFC86912-C9EE-4F53-903E-74DB0D710267}" dt="2020-11-27T07:30:06.353" v="113" actId="207"/>
          <ac:spMkLst>
            <pc:docMk/>
            <pc:sldMk cId="4147763594" sldId="321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24.997" v="116" actId="113"/>
        <pc:sldMkLst>
          <pc:docMk/>
          <pc:sldMk cId="3508286380" sldId="322"/>
        </pc:sldMkLst>
        <pc:spChg chg="mod">
          <ac:chgData name="DU Angelo" userId="8b72b4b1065ef00f" providerId="LiveId" clId="{DFC86912-C9EE-4F53-903E-74DB0D710267}" dt="2020-11-27T07:30:24.997" v="116" actId="113"/>
          <ac:spMkLst>
            <pc:docMk/>
            <pc:sldMk cId="3508286380" sldId="322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36.534" v="119" actId="207"/>
        <pc:sldMkLst>
          <pc:docMk/>
          <pc:sldMk cId="2636955698" sldId="323"/>
        </pc:sldMkLst>
        <pc:spChg chg="mod">
          <ac:chgData name="DU Angelo" userId="8b72b4b1065ef00f" providerId="LiveId" clId="{DFC86912-C9EE-4F53-903E-74DB0D710267}" dt="2020-11-27T07:30:36.534" v="119" actId="207"/>
          <ac:spMkLst>
            <pc:docMk/>
            <pc:sldMk cId="2636955698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0:53.649" v="124" actId="113"/>
        <pc:sldMkLst>
          <pc:docMk/>
          <pc:sldMk cId="1305198577" sldId="324"/>
        </pc:sldMkLst>
        <pc:spChg chg="mod">
          <ac:chgData name="DU Angelo" userId="8b72b4b1065ef00f" providerId="LiveId" clId="{DFC86912-C9EE-4F53-903E-74DB0D710267}" dt="2020-11-27T07:30:53.649" v="124" actId="113"/>
          <ac:spMkLst>
            <pc:docMk/>
            <pc:sldMk cId="1305198577" sldId="324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2.628" v="127" actId="113"/>
        <pc:sldMkLst>
          <pc:docMk/>
          <pc:sldMk cId="1570916911" sldId="325"/>
        </pc:sldMkLst>
        <pc:spChg chg="mod">
          <ac:chgData name="DU Angelo" userId="8b72b4b1065ef00f" providerId="LiveId" clId="{DFC86912-C9EE-4F53-903E-74DB0D710267}" dt="2020-11-27T07:31:02.628" v="127" actId="113"/>
          <ac:spMkLst>
            <pc:docMk/>
            <pc:sldMk cId="1570916911" sldId="325"/>
            <ac:spMk id="4" creationId="{2918002F-8C64-4968-9ECA-DC63D9D4E45B}"/>
          </ac:spMkLst>
        </pc:spChg>
      </pc:sldChg>
      <pc:sldChg chg="modSp add">
        <pc:chgData name="DU Angelo" userId="8b72b4b1065ef00f" providerId="LiveId" clId="{DFC86912-C9EE-4F53-903E-74DB0D710267}" dt="2020-11-27T07:31:08.862" v="129" actId="113"/>
        <pc:sldMkLst>
          <pc:docMk/>
          <pc:sldMk cId="719205069" sldId="326"/>
        </pc:sldMkLst>
        <pc:spChg chg="mod">
          <ac:chgData name="DU Angelo" userId="8b72b4b1065ef00f" providerId="LiveId" clId="{DFC86912-C9EE-4F53-903E-74DB0D710267}" dt="2020-11-27T07:31:08.862" v="129" actId="113"/>
          <ac:spMkLst>
            <pc:docMk/>
            <pc:sldMk cId="719205069" sldId="326"/>
            <ac:spMk id="4" creationId="{2918002F-8C64-4968-9ECA-DC63D9D4E45B}"/>
          </ac:spMkLst>
        </pc:spChg>
      </pc:sldChg>
      <pc:sldChg chg="addSp delSp modSp add">
        <pc:chgData name="DU Angelo" userId="8b72b4b1065ef00f" providerId="LiveId" clId="{DFC86912-C9EE-4F53-903E-74DB0D710267}" dt="2020-11-27T09:01:09.353" v="296" actId="1076"/>
        <pc:sldMkLst>
          <pc:docMk/>
          <pc:sldMk cId="1137794623" sldId="327"/>
        </pc:sldMkLst>
        <pc:spChg chg="add mod">
          <ac:chgData name="DU Angelo" userId="8b72b4b1065ef00f" providerId="LiveId" clId="{DFC86912-C9EE-4F53-903E-74DB0D710267}" dt="2020-11-27T07:39:03.706" v="160" actId="20577"/>
          <ac:spMkLst>
            <pc:docMk/>
            <pc:sldMk cId="1137794623" sldId="327"/>
            <ac:spMk id="3" creationId="{731D747E-D675-47E5-B7D4-5FB508149A3B}"/>
          </ac:spMkLst>
        </pc:spChg>
        <pc:spChg chg="add del mod">
          <ac:chgData name="DU Angelo" userId="8b72b4b1065ef00f" providerId="LiveId" clId="{DFC86912-C9EE-4F53-903E-74DB0D710267}" dt="2020-11-27T09:01:05.786" v="295" actId="20577"/>
          <ac:spMkLst>
            <pc:docMk/>
            <pc:sldMk cId="1137794623" sldId="327"/>
            <ac:spMk id="4" creationId="{49BB5A28-16CB-4476-B601-334F01E23798}"/>
          </ac:spMkLst>
        </pc:spChg>
        <pc:spChg chg="add del">
          <ac:chgData name="DU Angelo" userId="8b72b4b1065ef00f" providerId="LiveId" clId="{DFC86912-C9EE-4F53-903E-74DB0D710267}" dt="2020-11-27T07:59:22.911" v="179"/>
          <ac:spMkLst>
            <pc:docMk/>
            <pc:sldMk cId="1137794623" sldId="327"/>
            <ac:spMk id="5" creationId="{BEEA1BB7-F6C7-4B06-9282-BBB4941CE1EF}"/>
          </ac:spMkLst>
        </pc:spChg>
        <pc:spChg chg="add del mod">
          <ac:chgData name="DU Angelo" userId="8b72b4b1065ef00f" providerId="LiveId" clId="{DFC86912-C9EE-4F53-903E-74DB0D710267}" dt="2020-11-27T07:59:45.678" v="185" actId="478"/>
          <ac:spMkLst>
            <pc:docMk/>
            <pc:sldMk cId="1137794623" sldId="327"/>
            <ac:spMk id="7" creationId="{4895B23B-926B-46DF-8FFC-9DEBB82B05DE}"/>
          </ac:spMkLst>
        </pc:spChg>
        <pc:spChg chg="add del">
          <ac:chgData name="DU Angelo" userId="8b72b4b1065ef00f" providerId="LiveId" clId="{DFC86912-C9EE-4F53-903E-74DB0D710267}" dt="2020-11-27T08:22:46.417" v="201"/>
          <ac:spMkLst>
            <pc:docMk/>
            <pc:sldMk cId="1137794623" sldId="327"/>
            <ac:spMk id="10" creationId="{FF029B9A-57B0-478A-A1C5-FF3658073C19}"/>
          </ac:spMkLst>
        </pc:spChg>
        <pc:spChg chg="add del">
          <ac:chgData name="DU Angelo" userId="8b72b4b1065ef00f" providerId="LiveId" clId="{DFC86912-C9EE-4F53-903E-74DB0D710267}" dt="2020-11-27T08:22:47.774" v="203"/>
          <ac:spMkLst>
            <pc:docMk/>
            <pc:sldMk cId="1137794623" sldId="327"/>
            <ac:spMk id="11" creationId="{96F528EA-F4A0-423F-B5CF-4EAA721B32E5}"/>
          </ac:spMkLst>
        </pc:spChg>
        <pc:spChg chg="add del mod">
          <ac:chgData name="DU Angelo" userId="8b72b4b1065ef00f" providerId="LiveId" clId="{DFC86912-C9EE-4F53-903E-74DB0D710267}" dt="2020-11-27T08:24:14.106" v="211" actId="478"/>
          <ac:spMkLst>
            <pc:docMk/>
            <pc:sldMk cId="1137794623" sldId="327"/>
            <ac:spMk id="13" creationId="{76700E27-5AC1-410C-A887-B0079E1E1A10}"/>
          </ac:spMkLst>
        </pc:spChg>
        <pc:spChg chg="add del">
          <ac:chgData name="DU Angelo" userId="8b72b4b1065ef00f" providerId="LiveId" clId="{DFC86912-C9EE-4F53-903E-74DB0D710267}" dt="2020-11-27T08:24:18.302" v="213" actId="478"/>
          <ac:spMkLst>
            <pc:docMk/>
            <pc:sldMk cId="1137794623" sldId="327"/>
            <ac:spMk id="14" creationId="{10DF0A2A-9CFF-4D10-B5CF-9FE5899D9A96}"/>
          </ac:spMkLst>
        </pc:spChg>
        <pc:spChg chg="add del">
          <ac:chgData name="DU Angelo" userId="8b72b4b1065ef00f" providerId="LiveId" clId="{DFC86912-C9EE-4F53-903E-74DB0D710267}" dt="2020-11-27T08:25:17.879" v="223" actId="478"/>
          <ac:spMkLst>
            <pc:docMk/>
            <pc:sldMk cId="1137794623" sldId="327"/>
            <ac:spMk id="16" creationId="{10E079D8-7E43-4863-900F-9AC4EA3991C6}"/>
          </ac:spMkLst>
        </pc:spChg>
        <pc:picChg chg="add del mod">
          <ac:chgData name="DU Angelo" userId="8b72b4b1065ef00f" providerId="LiveId" clId="{DFC86912-C9EE-4F53-903E-74DB0D710267}" dt="2020-11-27T08:59:51.162" v="269" actId="478"/>
          <ac:picMkLst>
            <pc:docMk/>
            <pc:sldMk cId="1137794623" sldId="327"/>
            <ac:picMk id="6" creationId="{70186236-9B20-46B9-AD1D-2AE0943E7D2B}"/>
          </ac:picMkLst>
        </pc:picChg>
        <pc:picChg chg="add del">
          <ac:chgData name="DU Angelo" userId="8b72b4b1065ef00f" providerId="LiveId" clId="{DFC86912-C9EE-4F53-903E-74DB0D710267}" dt="2020-11-27T07:59:24.207" v="181"/>
          <ac:picMkLst>
            <pc:docMk/>
            <pc:sldMk cId="1137794623" sldId="327"/>
            <ac:picMk id="6" creationId="{D8F559DB-D38E-4A89-9D47-55EBDC9E2E56}"/>
          </ac:picMkLst>
        </pc:picChg>
        <pc:picChg chg="add mod modCrop">
          <ac:chgData name="DU Angelo" userId="8b72b4b1065ef00f" providerId="LiveId" clId="{DFC86912-C9EE-4F53-903E-74DB0D710267}" dt="2020-11-27T09:01:09.353" v="296" actId="1076"/>
          <ac:picMkLst>
            <pc:docMk/>
            <pc:sldMk cId="1137794623" sldId="327"/>
            <ac:picMk id="8" creationId="{987F58E8-6537-4985-AD20-1F9B99BCEB42}"/>
          </ac:picMkLst>
        </pc:picChg>
        <pc:picChg chg="add del mod">
          <ac:chgData name="DU Angelo" userId="8b72b4b1065ef00f" providerId="LiveId" clId="{DFC86912-C9EE-4F53-903E-74DB0D710267}" dt="2020-11-27T08:56:03.135" v="251" actId="478"/>
          <ac:picMkLst>
            <pc:docMk/>
            <pc:sldMk cId="1137794623" sldId="327"/>
            <ac:picMk id="9" creationId="{0B4B7669-AE5F-4449-A7F8-4C39889A0E6A}"/>
          </ac:picMkLst>
        </pc:picChg>
        <pc:picChg chg="add del mod">
          <ac:chgData name="DU Angelo" userId="8b72b4b1065ef00f" providerId="LiveId" clId="{DFC86912-C9EE-4F53-903E-74DB0D710267}" dt="2020-11-27T08:22:52.258" v="206" actId="478"/>
          <ac:picMkLst>
            <pc:docMk/>
            <pc:sldMk cId="1137794623" sldId="327"/>
            <ac:picMk id="12" creationId="{16C202DA-A8B7-4979-B9EC-735C42A7CD0A}"/>
          </ac:picMkLst>
        </pc:picChg>
        <pc:picChg chg="add del mod">
          <ac:chgData name="DU Angelo" userId="8b72b4b1065ef00f" providerId="LiveId" clId="{DFC86912-C9EE-4F53-903E-74DB0D710267}" dt="2020-11-27T08:24:42.947" v="218" actId="478"/>
          <ac:picMkLst>
            <pc:docMk/>
            <pc:sldMk cId="1137794623" sldId="327"/>
            <ac:picMk id="15" creationId="{22D562A8-3923-4C7A-B7BD-315A00DDF1A3}"/>
          </ac:picMkLst>
        </pc:picChg>
      </pc:sldChg>
      <pc:sldChg chg="addSp delSp modSp add">
        <pc:chgData name="DU Angelo" userId="8b72b4b1065ef00f" providerId="LiveId" clId="{DFC86912-C9EE-4F53-903E-74DB0D710267}" dt="2020-11-27T09:08:44.866" v="337" actId="255"/>
        <pc:sldMkLst>
          <pc:docMk/>
          <pc:sldMk cId="361856885" sldId="328"/>
        </pc:sldMkLst>
        <pc:spChg chg="mod">
          <ac:chgData name="DU Angelo" userId="8b72b4b1065ef00f" providerId="LiveId" clId="{DFC86912-C9EE-4F53-903E-74DB0D710267}" dt="2020-11-27T09:01:47.240" v="301" actId="1076"/>
          <ac:spMkLst>
            <pc:docMk/>
            <pc:sldMk cId="361856885" sldId="328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08:44.866" v="337" actId="255"/>
          <ac:spMkLst>
            <pc:docMk/>
            <pc:sldMk cId="361856885" sldId="328"/>
            <ac:spMk id="4" creationId="{49BB5A28-16CB-4476-B601-334F01E23798}"/>
          </ac:spMkLst>
        </pc:spChg>
        <pc:picChg chg="add mod">
          <ac:chgData name="DU Angelo" userId="8b72b4b1065ef00f" providerId="LiveId" clId="{DFC86912-C9EE-4F53-903E-74DB0D710267}" dt="2020-11-27T09:04:47.657" v="335" actId="27614"/>
          <ac:picMkLst>
            <pc:docMk/>
            <pc:sldMk cId="361856885" sldId="328"/>
            <ac:picMk id="6" creationId="{0EAE524E-F8DA-4B34-AC9C-855812545DB3}"/>
          </ac:picMkLst>
        </pc:picChg>
        <pc:picChg chg="del">
          <ac:chgData name="DU Angelo" userId="8b72b4b1065ef00f" providerId="LiveId" clId="{DFC86912-C9EE-4F53-903E-74DB0D710267}" dt="2020-11-27T09:01:49.390" v="302" actId="478"/>
          <ac:picMkLst>
            <pc:docMk/>
            <pc:sldMk cId="361856885" sldId="328"/>
            <ac:picMk id="8" creationId="{987F58E8-6537-4985-AD20-1F9B99BCEB42}"/>
          </ac:picMkLst>
        </pc:picChg>
      </pc:sldChg>
      <pc:sldChg chg="addSp delSp modSp add">
        <pc:chgData name="DU Angelo" userId="8b72b4b1065ef00f" providerId="LiveId" clId="{DFC86912-C9EE-4F53-903E-74DB0D710267}" dt="2020-11-27T09:42:38.258" v="453" actId="1076"/>
        <pc:sldMkLst>
          <pc:docMk/>
          <pc:sldMk cId="2353385451" sldId="329"/>
        </pc:sldMkLst>
        <pc:spChg chg="mod">
          <ac:chgData name="DU Angelo" userId="8b72b4b1065ef00f" providerId="LiveId" clId="{DFC86912-C9EE-4F53-903E-74DB0D710267}" dt="2020-11-27T09:42:38.258" v="453" actId="1076"/>
          <ac:spMkLst>
            <pc:docMk/>
            <pc:sldMk cId="2353385451" sldId="329"/>
            <ac:spMk id="3" creationId="{731D747E-D675-47E5-B7D4-5FB508149A3B}"/>
          </ac:spMkLst>
        </pc:spChg>
        <pc:spChg chg="mod">
          <ac:chgData name="DU Angelo" userId="8b72b4b1065ef00f" providerId="LiveId" clId="{DFC86912-C9EE-4F53-903E-74DB0D710267}" dt="2020-11-27T09:37:51.120" v="413"/>
          <ac:spMkLst>
            <pc:docMk/>
            <pc:sldMk cId="2353385451" sldId="329"/>
            <ac:spMk id="4" creationId="{49BB5A28-16CB-4476-B601-334F01E23798}"/>
          </ac:spMkLst>
        </pc:spChg>
        <pc:spChg chg="add mod">
          <ac:chgData name="DU Angelo" userId="8b72b4b1065ef00f" providerId="LiveId" clId="{DFC86912-C9EE-4F53-903E-74DB0D710267}" dt="2020-11-27T09:42:00.328" v="444" actId="1076"/>
          <ac:spMkLst>
            <pc:docMk/>
            <pc:sldMk cId="2353385451" sldId="329"/>
            <ac:spMk id="10" creationId="{407E10DD-6247-4CB9-98F7-875A6B621B49}"/>
          </ac:spMkLst>
        </pc:spChg>
        <pc:picChg chg="del">
          <ac:chgData name="DU Angelo" userId="8b72b4b1065ef00f" providerId="LiveId" clId="{DFC86912-C9EE-4F53-903E-74DB0D710267}" dt="2020-11-27T09:09:07.965" v="346" actId="478"/>
          <ac:picMkLst>
            <pc:docMk/>
            <pc:sldMk cId="2353385451" sldId="329"/>
            <ac:picMk id="6" creationId="{0EAE524E-F8DA-4B34-AC9C-855812545DB3}"/>
          </ac:picMkLst>
        </pc:picChg>
        <pc:picChg chg="add del mod">
          <ac:chgData name="DU Angelo" userId="8b72b4b1065ef00f" providerId="LiveId" clId="{DFC86912-C9EE-4F53-903E-74DB0D710267}" dt="2020-11-27T09:09:39.438" v="348" actId="478"/>
          <ac:picMkLst>
            <pc:docMk/>
            <pc:sldMk cId="2353385451" sldId="329"/>
            <ac:picMk id="7" creationId="{07EEAAE7-40CC-469F-B430-B40A884728E7}"/>
          </ac:picMkLst>
        </pc:picChg>
        <pc:picChg chg="add mod">
          <ac:chgData name="DU Angelo" userId="8b72b4b1065ef00f" providerId="LiveId" clId="{DFC86912-C9EE-4F53-903E-74DB0D710267}" dt="2020-11-27T09:42:04.313" v="446" actId="1076"/>
          <ac:picMkLst>
            <pc:docMk/>
            <pc:sldMk cId="2353385451" sldId="329"/>
            <ac:picMk id="9" creationId="{9BCFC603-057C-46D6-9C1D-87E385BDCCFD}"/>
          </ac:picMkLst>
        </pc:picChg>
      </pc:sldChg>
      <pc:sldChg chg="del">
        <pc:chgData name="DU Angelo" userId="8b72b4b1065ef00f" providerId="LiveId" clId="{DFC86912-C9EE-4F53-903E-74DB0D710267}" dt="2020-11-27T07:28:10.646" v="82" actId="2696"/>
        <pc:sldMkLst>
          <pc:docMk/>
          <pc:sldMk cId="710952880" sldId="385"/>
        </pc:sldMkLst>
      </pc:sldChg>
      <pc:sldChg chg="del">
        <pc:chgData name="DU Angelo" userId="8b72b4b1065ef00f" providerId="LiveId" clId="{DFC86912-C9EE-4F53-903E-74DB0D710267}" dt="2020-11-27T07:28:10.762" v="84" actId="2696"/>
        <pc:sldMkLst>
          <pc:docMk/>
          <pc:sldMk cId="1205641354" sldId="425"/>
        </pc:sldMkLst>
      </pc:sldChg>
      <pc:sldChg chg="del">
        <pc:chgData name="DU Angelo" userId="8b72b4b1065ef00f" providerId="LiveId" clId="{DFC86912-C9EE-4F53-903E-74DB0D710267}" dt="2020-11-27T07:28:07.816" v="21" actId="2696"/>
        <pc:sldMkLst>
          <pc:docMk/>
          <pc:sldMk cId="2190350276" sldId="426"/>
        </pc:sldMkLst>
      </pc:sldChg>
      <pc:sldChg chg="del">
        <pc:chgData name="DU Angelo" userId="8b72b4b1065ef00f" providerId="LiveId" clId="{DFC86912-C9EE-4F53-903E-74DB0D710267}" dt="2020-11-27T07:28:08.477" v="39" actId="2696"/>
        <pc:sldMkLst>
          <pc:docMk/>
          <pc:sldMk cId="436430313" sldId="427"/>
        </pc:sldMkLst>
      </pc:sldChg>
      <pc:sldChg chg="del">
        <pc:chgData name="DU Angelo" userId="8b72b4b1065ef00f" providerId="LiveId" clId="{DFC86912-C9EE-4F53-903E-74DB0D710267}" dt="2020-11-27T07:28:08.741" v="45" actId="2696"/>
        <pc:sldMkLst>
          <pc:docMk/>
          <pc:sldMk cId="2730066680" sldId="428"/>
        </pc:sldMkLst>
      </pc:sldChg>
      <pc:sldChg chg="del">
        <pc:chgData name="DU Angelo" userId="8b72b4b1065ef00f" providerId="LiveId" clId="{DFC86912-C9EE-4F53-903E-74DB0D710267}" dt="2020-11-27T07:28:08.826" v="49" actId="2696"/>
        <pc:sldMkLst>
          <pc:docMk/>
          <pc:sldMk cId="3554965389" sldId="429"/>
        </pc:sldMkLst>
      </pc:sldChg>
      <pc:sldChg chg="del">
        <pc:chgData name="DU Angelo" userId="8b72b4b1065ef00f" providerId="LiveId" clId="{DFC86912-C9EE-4F53-903E-74DB0D710267}" dt="2020-11-27T07:28:09.331" v="58" actId="2696"/>
        <pc:sldMkLst>
          <pc:docMk/>
          <pc:sldMk cId="985485262" sldId="430"/>
        </pc:sldMkLst>
      </pc:sldChg>
      <pc:sldChg chg="del">
        <pc:chgData name="DU Angelo" userId="8b72b4b1065ef00f" providerId="LiveId" clId="{DFC86912-C9EE-4F53-903E-74DB0D710267}" dt="2020-11-27T07:28:08.899" v="52" actId="2696"/>
        <pc:sldMkLst>
          <pc:docMk/>
          <pc:sldMk cId="1337385554" sldId="431"/>
        </pc:sldMkLst>
      </pc:sldChg>
      <pc:sldChg chg="del">
        <pc:chgData name="DU Angelo" userId="8b72b4b1065ef00f" providerId="LiveId" clId="{DFC86912-C9EE-4F53-903E-74DB0D710267}" dt="2020-11-27T07:28:09.862" v="63" actId="2696"/>
        <pc:sldMkLst>
          <pc:docMk/>
          <pc:sldMk cId="698184666" sldId="432"/>
        </pc:sldMkLst>
      </pc:sldChg>
      <pc:sldChg chg="del">
        <pc:chgData name="DU Angelo" userId="8b72b4b1065ef00f" providerId="LiveId" clId="{DFC86912-C9EE-4F53-903E-74DB0D710267}" dt="2020-11-27T07:28:09.922" v="65" actId="2696"/>
        <pc:sldMkLst>
          <pc:docMk/>
          <pc:sldMk cId="951052256" sldId="433"/>
        </pc:sldMkLst>
      </pc:sldChg>
      <pc:sldChg chg="del">
        <pc:chgData name="DU Angelo" userId="8b72b4b1065ef00f" providerId="LiveId" clId="{DFC86912-C9EE-4F53-903E-74DB0D710267}" dt="2020-11-27T07:28:10.059" v="68" actId="2696"/>
        <pc:sldMkLst>
          <pc:docMk/>
          <pc:sldMk cId="3567584339" sldId="434"/>
        </pc:sldMkLst>
      </pc:sldChg>
      <pc:sldChg chg="del">
        <pc:chgData name="DU Angelo" userId="8b72b4b1065ef00f" providerId="LiveId" clId="{DFC86912-C9EE-4F53-903E-74DB0D710267}" dt="2020-11-27T07:28:10.205" v="71" actId="2696"/>
        <pc:sldMkLst>
          <pc:docMk/>
          <pc:sldMk cId="3143191837" sldId="435"/>
        </pc:sldMkLst>
      </pc:sldChg>
      <pc:sldChg chg="del">
        <pc:chgData name="DU Angelo" userId="8b72b4b1065ef00f" providerId="LiveId" clId="{DFC86912-C9EE-4F53-903E-74DB0D710267}" dt="2020-11-27T07:28:10.252" v="73" actId="2696"/>
        <pc:sldMkLst>
          <pc:docMk/>
          <pc:sldMk cId="3260591710" sldId="437"/>
        </pc:sldMkLst>
      </pc:sldChg>
      <pc:sldChg chg="del">
        <pc:chgData name="DU Angelo" userId="8b72b4b1065ef00f" providerId="LiveId" clId="{DFC86912-C9EE-4F53-903E-74DB0D710267}" dt="2020-11-27T07:28:10.321" v="77" actId="2696"/>
        <pc:sldMkLst>
          <pc:docMk/>
          <pc:sldMk cId="3929902098" sldId="438"/>
        </pc:sldMkLst>
      </pc:sldChg>
      <pc:sldChg chg="del">
        <pc:chgData name="DU Angelo" userId="8b72b4b1065ef00f" providerId="LiveId" clId="{DFC86912-C9EE-4F53-903E-74DB0D710267}" dt="2020-11-27T07:28:10.369" v="79" actId="2696"/>
        <pc:sldMkLst>
          <pc:docMk/>
          <pc:sldMk cId="1227919429" sldId="439"/>
        </pc:sldMkLst>
      </pc:sldChg>
      <pc:sldChg chg="del">
        <pc:chgData name="DU Angelo" userId="8b72b4b1065ef00f" providerId="LiveId" clId="{DFC86912-C9EE-4F53-903E-74DB0D710267}" dt="2020-11-27T07:28:10.471" v="81" actId="2696"/>
        <pc:sldMkLst>
          <pc:docMk/>
          <pc:sldMk cId="398637625" sldId="440"/>
        </pc:sldMkLst>
      </pc:sldChg>
      <pc:sldChg chg="del">
        <pc:chgData name="DU Angelo" userId="8b72b4b1065ef00f" providerId="LiveId" clId="{DFC86912-C9EE-4F53-903E-74DB0D710267}" dt="2020-11-27T07:28:07.832" v="22" actId="2696"/>
        <pc:sldMkLst>
          <pc:docMk/>
          <pc:sldMk cId="330739266" sldId="441"/>
        </pc:sldMkLst>
      </pc:sldChg>
      <pc:sldChg chg="del">
        <pc:chgData name="DU Angelo" userId="8b72b4b1065ef00f" providerId="LiveId" clId="{DFC86912-C9EE-4F53-903E-74DB0D710267}" dt="2020-11-27T07:28:07.883" v="23" actId="2696"/>
        <pc:sldMkLst>
          <pc:docMk/>
          <pc:sldMk cId="4196557477" sldId="442"/>
        </pc:sldMkLst>
      </pc:sldChg>
      <pc:sldChg chg="del">
        <pc:chgData name="DU Angelo" userId="8b72b4b1065ef00f" providerId="LiveId" clId="{DFC86912-C9EE-4F53-903E-74DB0D710267}" dt="2020-11-27T07:28:07.987" v="24" actId="2696"/>
        <pc:sldMkLst>
          <pc:docMk/>
          <pc:sldMk cId="541321750" sldId="443"/>
        </pc:sldMkLst>
      </pc:sldChg>
      <pc:sldChg chg="del">
        <pc:chgData name="DU Angelo" userId="8b72b4b1065ef00f" providerId="LiveId" clId="{DFC86912-C9EE-4F53-903E-74DB0D710267}" dt="2020-11-27T07:28:08.043" v="25" actId="2696"/>
        <pc:sldMkLst>
          <pc:docMk/>
          <pc:sldMk cId="1881841547" sldId="444"/>
        </pc:sldMkLst>
      </pc:sldChg>
      <pc:sldChg chg="del">
        <pc:chgData name="DU Angelo" userId="8b72b4b1065ef00f" providerId="LiveId" clId="{DFC86912-C9EE-4F53-903E-74DB0D710267}" dt="2020-11-27T07:28:08.150" v="26" actId="2696"/>
        <pc:sldMkLst>
          <pc:docMk/>
          <pc:sldMk cId="1592120953" sldId="445"/>
        </pc:sldMkLst>
      </pc:sldChg>
      <pc:sldChg chg="del">
        <pc:chgData name="DU Angelo" userId="8b72b4b1065ef00f" providerId="LiveId" clId="{DFC86912-C9EE-4F53-903E-74DB0D710267}" dt="2020-11-27T07:28:08.178" v="27" actId="2696"/>
        <pc:sldMkLst>
          <pc:docMk/>
          <pc:sldMk cId="894606917" sldId="446"/>
        </pc:sldMkLst>
      </pc:sldChg>
      <pc:sldChg chg="del">
        <pc:chgData name="DU Angelo" userId="8b72b4b1065ef00f" providerId="LiveId" clId="{DFC86912-C9EE-4F53-903E-74DB0D710267}" dt="2020-11-27T07:28:08.187" v="28" actId="2696"/>
        <pc:sldMkLst>
          <pc:docMk/>
          <pc:sldMk cId="3631835278" sldId="447"/>
        </pc:sldMkLst>
      </pc:sldChg>
      <pc:sldChg chg="del">
        <pc:chgData name="DU Angelo" userId="8b72b4b1065ef00f" providerId="LiveId" clId="{DFC86912-C9EE-4F53-903E-74DB0D710267}" dt="2020-11-27T07:28:08.244" v="30" actId="2696"/>
        <pc:sldMkLst>
          <pc:docMk/>
          <pc:sldMk cId="2065531928" sldId="448"/>
        </pc:sldMkLst>
      </pc:sldChg>
      <pc:sldChg chg="del">
        <pc:chgData name="DU Angelo" userId="8b72b4b1065ef00f" providerId="LiveId" clId="{DFC86912-C9EE-4F53-903E-74DB0D710267}" dt="2020-11-27T07:28:08.211" v="29" actId="2696"/>
        <pc:sldMkLst>
          <pc:docMk/>
          <pc:sldMk cId="1789150158" sldId="449"/>
        </pc:sldMkLst>
      </pc:sldChg>
      <pc:sldChg chg="del">
        <pc:chgData name="DU Angelo" userId="8b72b4b1065ef00f" providerId="LiveId" clId="{DFC86912-C9EE-4F53-903E-74DB0D710267}" dt="2020-11-27T07:28:08.251" v="31" actId="2696"/>
        <pc:sldMkLst>
          <pc:docMk/>
          <pc:sldMk cId="1390645703" sldId="450"/>
        </pc:sldMkLst>
      </pc:sldChg>
      <pc:sldChg chg="del">
        <pc:chgData name="DU Angelo" userId="8b72b4b1065ef00f" providerId="LiveId" clId="{DFC86912-C9EE-4F53-903E-74DB0D710267}" dt="2020-11-27T07:28:08.277" v="32" actId="2696"/>
        <pc:sldMkLst>
          <pc:docMk/>
          <pc:sldMk cId="746114519" sldId="451"/>
        </pc:sldMkLst>
      </pc:sldChg>
      <pc:sldChg chg="del">
        <pc:chgData name="DU Angelo" userId="8b72b4b1065ef00f" providerId="LiveId" clId="{DFC86912-C9EE-4F53-903E-74DB0D710267}" dt="2020-11-27T07:28:08.304" v="33" actId="2696"/>
        <pc:sldMkLst>
          <pc:docMk/>
          <pc:sldMk cId="2011821805" sldId="452"/>
        </pc:sldMkLst>
      </pc:sldChg>
      <pc:sldChg chg="del">
        <pc:chgData name="DU Angelo" userId="8b72b4b1065ef00f" providerId="LiveId" clId="{DFC86912-C9EE-4F53-903E-74DB0D710267}" dt="2020-11-27T07:28:08.315" v="34" actId="2696"/>
        <pc:sldMkLst>
          <pc:docMk/>
          <pc:sldMk cId="2860662360" sldId="453"/>
        </pc:sldMkLst>
      </pc:sldChg>
      <pc:sldChg chg="del">
        <pc:chgData name="DU Angelo" userId="8b72b4b1065ef00f" providerId="LiveId" clId="{DFC86912-C9EE-4F53-903E-74DB0D710267}" dt="2020-11-27T07:28:08.350" v="35" actId="2696"/>
        <pc:sldMkLst>
          <pc:docMk/>
          <pc:sldMk cId="2254999364" sldId="454"/>
        </pc:sldMkLst>
      </pc:sldChg>
      <pc:sldChg chg="del">
        <pc:chgData name="DU Angelo" userId="8b72b4b1065ef00f" providerId="LiveId" clId="{DFC86912-C9EE-4F53-903E-74DB0D710267}" dt="2020-11-27T07:28:08.378" v="36" actId="2696"/>
        <pc:sldMkLst>
          <pc:docMk/>
          <pc:sldMk cId="4265822117" sldId="455"/>
        </pc:sldMkLst>
      </pc:sldChg>
      <pc:sldChg chg="del">
        <pc:chgData name="DU Angelo" userId="8b72b4b1065ef00f" providerId="LiveId" clId="{DFC86912-C9EE-4F53-903E-74DB0D710267}" dt="2020-11-27T07:28:08.404" v="37" actId="2696"/>
        <pc:sldMkLst>
          <pc:docMk/>
          <pc:sldMk cId="1611194353" sldId="456"/>
        </pc:sldMkLst>
      </pc:sldChg>
      <pc:sldChg chg="del">
        <pc:chgData name="DU Angelo" userId="8b72b4b1065ef00f" providerId="LiveId" clId="{DFC86912-C9EE-4F53-903E-74DB0D710267}" dt="2020-11-27T07:28:08.470" v="38" actId="2696"/>
        <pc:sldMkLst>
          <pc:docMk/>
          <pc:sldMk cId="3343015649" sldId="457"/>
        </pc:sldMkLst>
      </pc:sldChg>
      <pc:sldChg chg="del">
        <pc:chgData name="DU Angelo" userId="8b72b4b1065ef00f" providerId="LiveId" clId="{DFC86912-C9EE-4F53-903E-74DB0D710267}" dt="2020-11-27T07:28:08.506" v="40" actId="2696"/>
        <pc:sldMkLst>
          <pc:docMk/>
          <pc:sldMk cId="2008029852" sldId="458"/>
        </pc:sldMkLst>
      </pc:sldChg>
      <pc:sldChg chg="del">
        <pc:chgData name="DU Angelo" userId="8b72b4b1065ef00f" providerId="LiveId" clId="{DFC86912-C9EE-4F53-903E-74DB0D710267}" dt="2020-11-27T07:28:08.553" v="41" actId="2696"/>
        <pc:sldMkLst>
          <pc:docMk/>
          <pc:sldMk cId="2689793843" sldId="459"/>
        </pc:sldMkLst>
      </pc:sldChg>
      <pc:sldChg chg="del">
        <pc:chgData name="DU Angelo" userId="8b72b4b1065ef00f" providerId="LiveId" clId="{DFC86912-C9EE-4F53-903E-74DB0D710267}" dt="2020-11-27T07:28:08.663" v="42" actId="2696"/>
        <pc:sldMkLst>
          <pc:docMk/>
          <pc:sldMk cId="366376743" sldId="460"/>
        </pc:sldMkLst>
      </pc:sldChg>
      <pc:sldChg chg="del">
        <pc:chgData name="DU Angelo" userId="8b72b4b1065ef00f" providerId="LiveId" clId="{DFC86912-C9EE-4F53-903E-74DB0D710267}" dt="2020-11-27T07:28:08.706" v="43" actId="2696"/>
        <pc:sldMkLst>
          <pc:docMk/>
          <pc:sldMk cId="2284649163" sldId="461"/>
        </pc:sldMkLst>
      </pc:sldChg>
      <pc:sldChg chg="del">
        <pc:chgData name="DU Angelo" userId="8b72b4b1065ef00f" providerId="LiveId" clId="{DFC86912-C9EE-4F53-903E-74DB0D710267}" dt="2020-11-27T07:28:08.724" v="44" actId="2696"/>
        <pc:sldMkLst>
          <pc:docMk/>
          <pc:sldMk cId="3934661983" sldId="462"/>
        </pc:sldMkLst>
      </pc:sldChg>
      <pc:sldChg chg="del">
        <pc:chgData name="DU Angelo" userId="8b72b4b1065ef00f" providerId="LiveId" clId="{DFC86912-C9EE-4F53-903E-74DB0D710267}" dt="2020-11-27T07:28:08.768" v="46" actId="2696"/>
        <pc:sldMkLst>
          <pc:docMk/>
          <pc:sldMk cId="2482222769" sldId="463"/>
        </pc:sldMkLst>
      </pc:sldChg>
      <pc:sldChg chg="del">
        <pc:chgData name="DU Angelo" userId="8b72b4b1065ef00f" providerId="LiveId" clId="{DFC86912-C9EE-4F53-903E-74DB0D710267}" dt="2020-11-27T07:28:08.779" v="47" actId="2696"/>
        <pc:sldMkLst>
          <pc:docMk/>
          <pc:sldMk cId="70383905" sldId="464"/>
        </pc:sldMkLst>
      </pc:sldChg>
      <pc:sldChg chg="del">
        <pc:chgData name="DU Angelo" userId="8b72b4b1065ef00f" providerId="LiveId" clId="{DFC86912-C9EE-4F53-903E-74DB0D710267}" dt="2020-11-27T07:28:08.813" v="48" actId="2696"/>
        <pc:sldMkLst>
          <pc:docMk/>
          <pc:sldMk cId="3632407601" sldId="465"/>
        </pc:sldMkLst>
      </pc:sldChg>
      <pc:sldChg chg="del">
        <pc:chgData name="DU Angelo" userId="8b72b4b1065ef00f" providerId="LiveId" clId="{DFC86912-C9EE-4F53-903E-74DB0D710267}" dt="2020-11-27T07:28:08.838" v="50" actId="2696"/>
        <pc:sldMkLst>
          <pc:docMk/>
          <pc:sldMk cId="964367791" sldId="466"/>
        </pc:sldMkLst>
      </pc:sldChg>
      <pc:sldChg chg="del">
        <pc:chgData name="DU Angelo" userId="8b72b4b1065ef00f" providerId="LiveId" clId="{DFC86912-C9EE-4F53-903E-74DB0D710267}" dt="2020-11-27T07:28:08.875" v="51" actId="2696"/>
        <pc:sldMkLst>
          <pc:docMk/>
          <pc:sldMk cId="2992800259" sldId="467"/>
        </pc:sldMkLst>
      </pc:sldChg>
      <pc:sldChg chg="del">
        <pc:chgData name="DU Angelo" userId="8b72b4b1065ef00f" providerId="LiveId" clId="{DFC86912-C9EE-4F53-903E-74DB0D710267}" dt="2020-11-27T07:28:08.910" v="53" actId="2696"/>
        <pc:sldMkLst>
          <pc:docMk/>
          <pc:sldMk cId="3187806170" sldId="468"/>
        </pc:sldMkLst>
      </pc:sldChg>
      <pc:sldChg chg="del">
        <pc:chgData name="DU Angelo" userId="8b72b4b1065ef00f" providerId="LiveId" clId="{DFC86912-C9EE-4F53-903E-74DB0D710267}" dt="2020-11-27T07:28:08.972" v="54" actId="2696"/>
        <pc:sldMkLst>
          <pc:docMk/>
          <pc:sldMk cId="2201872409" sldId="469"/>
        </pc:sldMkLst>
      </pc:sldChg>
      <pc:sldChg chg="del">
        <pc:chgData name="DU Angelo" userId="8b72b4b1065ef00f" providerId="LiveId" clId="{DFC86912-C9EE-4F53-903E-74DB0D710267}" dt="2020-11-27T07:28:09.147" v="55" actId="2696"/>
        <pc:sldMkLst>
          <pc:docMk/>
          <pc:sldMk cId="2178966020" sldId="470"/>
        </pc:sldMkLst>
      </pc:sldChg>
      <pc:sldChg chg="del">
        <pc:chgData name="DU Angelo" userId="8b72b4b1065ef00f" providerId="LiveId" clId="{DFC86912-C9EE-4F53-903E-74DB0D710267}" dt="2020-11-27T07:28:09.242" v="56" actId="2696"/>
        <pc:sldMkLst>
          <pc:docMk/>
          <pc:sldMk cId="4162804036" sldId="471"/>
        </pc:sldMkLst>
      </pc:sldChg>
      <pc:sldChg chg="del">
        <pc:chgData name="DU Angelo" userId="8b72b4b1065ef00f" providerId="LiveId" clId="{DFC86912-C9EE-4F53-903E-74DB0D710267}" dt="2020-11-27T07:28:09.292" v="57" actId="2696"/>
        <pc:sldMkLst>
          <pc:docMk/>
          <pc:sldMk cId="3585132176" sldId="472"/>
        </pc:sldMkLst>
      </pc:sldChg>
      <pc:sldChg chg="del">
        <pc:chgData name="DU Angelo" userId="8b72b4b1065ef00f" providerId="LiveId" clId="{DFC86912-C9EE-4F53-903E-74DB0D710267}" dt="2020-11-27T07:28:09.427" v="59" actId="2696"/>
        <pc:sldMkLst>
          <pc:docMk/>
          <pc:sldMk cId="1752108634" sldId="473"/>
        </pc:sldMkLst>
      </pc:sldChg>
      <pc:sldChg chg="del">
        <pc:chgData name="DU Angelo" userId="8b72b4b1065ef00f" providerId="LiveId" clId="{DFC86912-C9EE-4F53-903E-74DB0D710267}" dt="2020-11-27T07:28:09.491" v="60" actId="2696"/>
        <pc:sldMkLst>
          <pc:docMk/>
          <pc:sldMk cId="3910134534" sldId="474"/>
        </pc:sldMkLst>
      </pc:sldChg>
      <pc:sldChg chg="del">
        <pc:chgData name="DU Angelo" userId="8b72b4b1065ef00f" providerId="LiveId" clId="{DFC86912-C9EE-4F53-903E-74DB0D710267}" dt="2020-11-27T07:28:09.622" v="61" actId="2696"/>
        <pc:sldMkLst>
          <pc:docMk/>
          <pc:sldMk cId="3366183443" sldId="475"/>
        </pc:sldMkLst>
      </pc:sldChg>
      <pc:sldChg chg="del">
        <pc:chgData name="DU Angelo" userId="8b72b4b1065ef00f" providerId="LiveId" clId="{DFC86912-C9EE-4F53-903E-74DB0D710267}" dt="2020-11-27T07:28:09.834" v="62" actId="2696"/>
        <pc:sldMkLst>
          <pc:docMk/>
          <pc:sldMk cId="4124396571" sldId="476"/>
        </pc:sldMkLst>
      </pc:sldChg>
      <pc:sldChg chg="del">
        <pc:chgData name="DU Angelo" userId="8b72b4b1065ef00f" providerId="LiveId" clId="{DFC86912-C9EE-4F53-903E-74DB0D710267}" dt="2020-11-27T07:28:09.888" v="64" actId="2696"/>
        <pc:sldMkLst>
          <pc:docMk/>
          <pc:sldMk cId="2760307763" sldId="477"/>
        </pc:sldMkLst>
      </pc:sldChg>
      <pc:sldChg chg="del">
        <pc:chgData name="DU Angelo" userId="8b72b4b1065ef00f" providerId="LiveId" clId="{DFC86912-C9EE-4F53-903E-74DB0D710267}" dt="2020-11-27T07:28:09.993" v="66" actId="2696"/>
        <pc:sldMkLst>
          <pc:docMk/>
          <pc:sldMk cId="1064653054" sldId="478"/>
        </pc:sldMkLst>
      </pc:sldChg>
      <pc:sldChg chg="del">
        <pc:chgData name="DU Angelo" userId="8b72b4b1065ef00f" providerId="LiveId" clId="{DFC86912-C9EE-4F53-903E-74DB0D710267}" dt="2020-11-27T07:28:10.024" v="67" actId="2696"/>
        <pc:sldMkLst>
          <pc:docMk/>
          <pc:sldMk cId="3732133721" sldId="479"/>
        </pc:sldMkLst>
      </pc:sldChg>
      <pc:sldChg chg="del">
        <pc:chgData name="DU Angelo" userId="8b72b4b1065ef00f" providerId="LiveId" clId="{DFC86912-C9EE-4F53-903E-74DB0D710267}" dt="2020-11-27T07:28:10.125" v="69" actId="2696"/>
        <pc:sldMkLst>
          <pc:docMk/>
          <pc:sldMk cId="3543270070" sldId="480"/>
        </pc:sldMkLst>
      </pc:sldChg>
      <pc:sldChg chg="del">
        <pc:chgData name="DU Angelo" userId="8b72b4b1065ef00f" providerId="LiveId" clId="{DFC86912-C9EE-4F53-903E-74DB0D710267}" dt="2020-11-27T07:28:10.193" v="70" actId="2696"/>
        <pc:sldMkLst>
          <pc:docMk/>
          <pc:sldMk cId="1072679302" sldId="481"/>
        </pc:sldMkLst>
      </pc:sldChg>
      <pc:sldChg chg="del">
        <pc:chgData name="DU Angelo" userId="8b72b4b1065ef00f" providerId="LiveId" clId="{DFC86912-C9EE-4F53-903E-74DB0D710267}" dt="2020-11-27T07:28:10.237" v="72" actId="2696"/>
        <pc:sldMkLst>
          <pc:docMk/>
          <pc:sldMk cId="3707749345" sldId="482"/>
        </pc:sldMkLst>
      </pc:sldChg>
      <pc:sldChg chg="del">
        <pc:chgData name="DU Angelo" userId="8b72b4b1065ef00f" providerId="LiveId" clId="{DFC86912-C9EE-4F53-903E-74DB0D710267}" dt="2020-11-27T07:28:10.263" v="74" actId="2696"/>
        <pc:sldMkLst>
          <pc:docMk/>
          <pc:sldMk cId="3305094254" sldId="483"/>
        </pc:sldMkLst>
      </pc:sldChg>
      <pc:sldChg chg="del">
        <pc:chgData name="DU Angelo" userId="8b72b4b1065ef00f" providerId="LiveId" clId="{DFC86912-C9EE-4F53-903E-74DB0D710267}" dt="2020-11-27T07:28:10.287" v="75" actId="2696"/>
        <pc:sldMkLst>
          <pc:docMk/>
          <pc:sldMk cId="3704017228" sldId="484"/>
        </pc:sldMkLst>
      </pc:sldChg>
      <pc:sldChg chg="del">
        <pc:chgData name="DU Angelo" userId="8b72b4b1065ef00f" providerId="LiveId" clId="{DFC86912-C9EE-4F53-903E-74DB0D710267}" dt="2020-11-27T07:28:10.308" v="76" actId="2696"/>
        <pc:sldMkLst>
          <pc:docMk/>
          <pc:sldMk cId="1425243716" sldId="485"/>
        </pc:sldMkLst>
      </pc:sldChg>
      <pc:sldChg chg="del">
        <pc:chgData name="DU Angelo" userId="8b72b4b1065ef00f" providerId="LiveId" clId="{DFC86912-C9EE-4F53-903E-74DB0D710267}" dt="2020-11-27T07:28:10.357" v="78" actId="2696"/>
        <pc:sldMkLst>
          <pc:docMk/>
          <pc:sldMk cId="1744971408" sldId="486"/>
        </pc:sldMkLst>
      </pc:sldChg>
      <pc:sldChg chg="del">
        <pc:chgData name="DU Angelo" userId="8b72b4b1065ef00f" providerId="LiveId" clId="{DFC86912-C9EE-4F53-903E-74DB0D710267}" dt="2020-11-27T07:28:10.395" v="80" actId="2696"/>
        <pc:sldMkLst>
          <pc:docMk/>
          <pc:sldMk cId="2286631713" sldId="487"/>
        </pc:sldMkLst>
      </pc:sldChg>
      <pc:sldChg chg="del">
        <pc:chgData name="DU Angelo" userId="8b72b4b1065ef00f" providerId="LiveId" clId="{DFC86912-C9EE-4F53-903E-74DB0D710267}" dt="2020-11-27T07:28:10.775" v="85" actId="2696"/>
        <pc:sldMkLst>
          <pc:docMk/>
          <pc:sldMk cId="2929334210" sldId="488"/>
        </pc:sldMkLst>
      </pc:sldChg>
      <pc:sldChg chg="del">
        <pc:chgData name="DU Angelo" userId="8b72b4b1065ef00f" providerId="LiveId" clId="{DFC86912-C9EE-4F53-903E-74DB0D710267}" dt="2020-11-27T07:28:10.743" v="83" actId="2696"/>
        <pc:sldMkLst>
          <pc:docMk/>
          <pc:sldMk cId="2950525315" sldId="489"/>
        </pc:sldMkLst>
      </pc:sldChg>
    </pc:docChg>
  </pc:docChgLst>
  <pc:docChgLst>
    <pc:chgData name="DU Angelo" userId="8b72b4b1065ef00f" providerId="LiveId" clId="{C79A81D6-8D98-489F-8469-5F33974AA0EE}"/>
    <pc:docChg chg="custSel addSld delSld modSld sldOrd modSection">
      <pc:chgData name="DU Angelo" userId="8b72b4b1065ef00f" providerId="LiveId" clId="{C79A81D6-8D98-489F-8469-5F33974AA0EE}" dt="2020-12-08T07:06:44.469" v="1130"/>
      <pc:docMkLst>
        <pc:docMk/>
      </pc:docMkLst>
      <pc:sldChg chg="modSp">
        <pc:chgData name="DU Angelo" userId="8b72b4b1065ef00f" providerId="LiveId" clId="{C79A81D6-8D98-489F-8469-5F33974AA0EE}" dt="2020-12-07T23:53:19.112" v="20" actId="403"/>
        <pc:sldMkLst>
          <pc:docMk/>
          <pc:sldMk cId="259383257" sldId="314"/>
        </pc:sldMkLst>
        <pc:spChg chg="mod">
          <ac:chgData name="DU Angelo" userId="8b72b4b1065ef00f" providerId="LiveId" clId="{C79A81D6-8D98-489F-8469-5F33974AA0EE}" dt="2020-12-07T23:53:19.112" v="20" actId="403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DU Angelo" userId="8b72b4b1065ef00f" providerId="LiveId" clId="{C79A81D6-8D98-489F-8469-5F33974AA0EE}" dt="2020-12-08T00:04:44.261" v="461" actId="1076"/>
        <pc:sldMkLst>
          <pc:docMk/>
          <pc:sldMk cId="1767134883" sldId="315"/>
        </pc:sldMkLst>
        <pc:spChg chg="mod">
          <ac:chgData name="DU Angelo" userId="8b72b4b1065ef00f" providerId="LiveId" clId="{C79A81D6-8D98-489F-8469-5F33974AA0EE}" dt="2020-12-08T00:04:44.261" v="461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add del">
        <pc:chgData name="DU Angelo" userId="8b72b4b1065ef00f" providerId="LiveId" clId="{C79A81D6-8D98-489F-8469-5F33974AA0EE}" dt="2020-12-08T00:05:50.437" v="505" actId="2696"/>
        <pc:sldMkLst>
          <pc:docMk/>
          <pc:sldMk cId="3623990578" sldId="316"/>
        </pc:sldMkLst>
      </pc:sldChg>
      <pc:sldChg chg="del">
        <pc:chgData name="DU Angelo" userId="8b72b4b1065ef00f" providerId="LiveId" clId="{C79A81D6-8D98-489F-8469-5F33974AA0EE}" dt="2020-12-08T00:05:01.379" v="462" actId="2696"/>
        <pc:sldMkLst>
          <pc:docMk/>
          <pc:sldMk cId="271434486" sldId="317"/>
        </pc:sldMkLst>
      </pc:sldChg>
      <pc:sldChg chg="add del">
        <pc:chgData name="DU Angelo" userId="8b72b4b1065ef00f" providerId="LiveId" clId="{C79A81D6-8D98-489F-8469-5F33974AA0EE}" dt="2020-12-08T00:05:52.545" v="506" actId="2696"/>
        <pc:sldMkLst>
          <pc:docMk/>
          <pc:sldMk cId="1712790237" sldId="317"/>
        </pc:sldMkLst>
      </pc:sldChg>
      <pc:sldChg chg="modSp add">
        <pc:chgData name="DU Angelo" userId="8b72b4b1065ef00f" providerId="LiveId" clId="{C79A81D6-8D98-489F-8469-5F33974AA0EE}" dt="2020-12-08T00:06:34.865" v="518" actId="113"/>
        <pc:sldMkLst>
          <pc:docMk/>
          <pc:sldMk cId="1192111575" sldId="318"/>
        </pc:sldMkLst>
        <pc:spChg chg="mod">
          <ac:chgData name="DU Angelo" userId="8b72b4b1065ef00f" providerId="LiveId" clId="{C79A81D6-8D98-489F-8469-5F33974AA0EE}" dt="2020-12-08T00:06:34.865" v="518" actId="113"/>
          <ac:spMkLst>
            <pc:docMk/>
            <pc:sldMk cId="1192111575" sldId="31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106" v="467" actId="2696"/>
        <pc:sldMkLst>
          <pc:docMk/>
          <pc:sldMk cId="2169405454" sldId="318"/>
        </pc:sldMkLst>
      </pc:sldChg>
      <pc:sldChg chg="del">
        <pc:chgData name="DU Angelo" userId="8b72b4b1065ef00f" providerId="LiveId" clId="{C79A81D6-8D98-489F-8469-5F33974AA0EE}" dt="2020-12-08T00:05:03.495" v="472" actId="2696"/>
        <pc:sldMkLst>
          <pc:docMk/>
          <pc:sldMk cId="36045454" sldId="319"/>
        </pc:sldMkLst>
      </pc:sldChg>
      <pc:sldChg chg="add del">
        <pc:chgData name="DU Angelo" userId="8b72b4b1065ef00f" providerId="LiveId" clId="{C79A81D6-8D98-489F-8469-5F33974AA0EE}" dt="2020-12-08T00:05:48.353" v="504" actId="2696"/>
        <pc:sldMkLst>
          <pc:docMk/>
          <pc:sldMk cId="723804069" sldId="319"/>
        </pc:sldMkLst>
      </pc:sldChg>
      <pc:sldChg chg="modSp add">
        <pc:chgData name="DU Angelo" userId="8b72b4b1065ef00f" providerId="LiveId" clId="{C79A81D6-8D98-489F-8469-5F33974AA0EE}" dt="2020-12-08T00:06:38.550" v="520" actId="113"/>
        <pc:sldMkLst>
          <pc:docMk/>
          <pc:sldMk cId="3557723283" sldId="319"/>
        </pc:sldMkLst>
        <pc:spChg chg="mod">
          <ac:chgData name="DU Angelo" userId="8b72b4b1065ef00f" providerId="LiveId" clId="{C79A81D6-8D98-489F-8469-5F33974AA0EE}" dt="2020-12-08T00:06:38.550" v="520" actId="113"/>
          <ac:spMkLst>
            <pc:docMk/>
            <pc:sldMk cId="3557723283" sldId="319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2.025" v="522" actId="113"/>
        <pc:sldMkLst>
          <pc:docMk/>
          <pc:sldMk cId="1295304621" sldId="320"/>
        </pc:sldMkLst>
        <pc:spChg chg="mod">
          <ac:chgData name="DU Angelo" userId="8b72b4b1065ef00f" providerId="LiveId" clId="{C79A81D6-8D98-489F-8469-5F33974AA0EE}" dt="2020-12-08T00:06:42.025" v="522" actId="113"/>
          <ac:spMkLst>
            <pc:docMk/>
            <pc:sldMk cId="1295304621" sldId="320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6:48.719" v="524" actId="113"/>
        <pc:sldMkLst>
          <pc:docMk/>
          <pc:sldMk cId="675295668" sldId="321"/>
        </pc:sldMkLst>
        <pc:spChg chg="mod">
          <ac:chgData name="DU Angelo" userId="8b72b4b1065ef00f" providerId="LiveId" clId="{C79A81D6-8D98-489F-8469-5F33974AA0EE}" dt="2020-12-08T00:06:48.719" v="524" actId="113"/>
          <ac:spMkLst>
            <pc:docMk/>
            <pc:sldMk cId="675295668" sldId="321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843" v="481" actId="2696"/>
        <pc:sldMkLst>
          <pc:docMk/>
          <pc:sldMk cId="4147763594" sldId="321"/>
        </pc:sldMkLst>
      </pc:sldChg>
      <pc:sldChg chg="modSp add">
        <pc:chgData name="DU Angelo" userId="8b72b4b1065ef00f" providerId="LiveId" clId="{C79A81D6-8D98-489F-8469-5F33974AA0EE}" dt="2020-12-08T00:06:52.635" v="526" actId="113"/>
        <pc:sldMkLst>
          <pc:docMk/>
          <pc:sldMk cId="215830404" sldId="322"/>
        </pc:sldMkLst>
        <pc:spChg chg="mod">
          <ac:chgData name="DU Angelo" userId="8b72b4b1065ef00f" providerId="LiveId" clId="{C79A81D6-8D98-489F-8469-5F33974AA0EE}" dt="2020-12-08T00:06:52.635" v="526" actId="113"/>
          <ac:spMkLst>
            <pc:docMk/>
            <pc:sldMk cId="215830404" sldId="322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6.937" v="483" actId="2696"/>
        <pc:sldMkLst>
          <pc:docMk/>
          <pc:sldMk cId="3508286380" sldId="322"/>
        </pc:sldMkLst>
      </pc:sldChg>
      <pc:sldChg chg="del">
        <pc:chgData name="DU Angelo" userId="8b72b4b1065ef00f" providerId="LiveId" clId="{C79A81D6-8D98-489F-8469-5F33974AA0EE}" dt="2020-12-08T00:05:07.050" v="485" actId="2696"/>
        <pc:sldMkLst>
          <pc:docMk/>
          <pc:sldMk cId="2636955698" sldId="323"/>
        </pc:sldMkLst>
      </pc:sldChg>
      <pc:sldChg chg="modSp add">
        <pc:chgData name="DU Angelo" userId="8b72b4b1065ef00f" providerId="LiveId" clId="{C79A81D6-8D98-489F-8469-5F33974AA0EE}" dt="2020-12-08T00:06:57.810" v="528" actId="113"/>
        <pc:sldMkLst>
          <pc:docMk/>
          <pc:sldMk cId="3278777511" sldId="323"/>
        </pc:sldMkLst>
        <pc:spChg chg="mod">
          <ac:chgData name="DU Angelo" userId="8b72b4b1065ef00f" providerId="LiveId" clId="{C79A81D6-8D98-489F-8469-5F33974AA0EE}" dt="2020-12-08T00:06:57.810" v="528" actId="113"/>
          <ac:spMkLst>
            <pc:docMk/>
            <pc:sldMk cId="3278777511" sldId="323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07:24.458" v="538" actId="113"/>
        <pc:sldMkLst>
          <pc:docMk/>
          <pc:sldMk cId="339519203" sldId="324"/>
        </pc:sldMkLst>
        <pc:spChg chg="mod">
          <ac:chgData name="DU Angelo" userId="8b72b4b1065ef00f" providerId="LiveId" clId="{C79A81D6-8D98-489F-8469-5F33974AA0EE}" dt="2020-12-08T00:07:24.458" v="538" actId="113"/>
          <ac:spMkLst>
            <pc:docMk/>
            <pc:sldMk cId="339519203" sldId="324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145" v="487" actId="2696"/>
        <pc:sldMkLst>
          <pc:docMk/>
          <pc:sldMk cId="1305198577" sldId="324"/>
        </pc:sldMkLst>
      </pc:sldChg>
      <pc:sldChg chg="del">
        <pc:chgData name="DU Angelo" userId="8b72b4b1065ef00f" providerId="LiveId" clId="{C79A81D6-8D98-489F-8469-5F33974AA0EE}" dt="2020-12-08T00:05:07.410" v="490" actId="2696"/>
        <pc:sldMkLst>
          <pc:docMk/>
          <pc:sldMk cId="1570916911" sldId="325"/>
        </pc:sldMkLst>
      </pc:sldChg>
      <pc:sldChg chg="modSp add">
        <pc:chgData name="DU Angelo" userId="8b72b4b1065ef00f" providerId="LiveId" clId="{C79A81D6-8D98-489F-8469-5F33974AA0EE}" dt="2020-12-08T00:07:08.105" v="532" actId="113"/>
        <pc:sldMkLst>
          <pc:docMk/>
          <pc:sldMk cId="1872896167" sldId="325"/>
        </pc:sldMkLst>
        <pc:spChg chg="mod">
          <ac:chgData name="DU Angelo" userId="8b72b4b1065ef00f" providerId="LiveId" clId="{C79A81D6-8D98-489F-8469-5F33974AA0EE}" dt="2020-12-08T00:07:08.105" v="532" actId="113"/>
          <ac:spMkLst>
            <pc:docMk/>
            <pc:sldMk cId="1872896167" sldId="325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7.910" v="492" actId="2696"/>
        <pc:sldMkLst>
          <pc:docMk/>
          <pc:sldMk cId="719205069" sldId="326"/>
        </pc:sldMkLst>
      </pc:sldChg>
      <pc:sldChg chg="modSp add">
        <pc:chgData name="DU Angelo" userId="8b72b4b1065ef00f" providerId="LiveId" clId="{C79A81D6-8D98-489F-8469-5F33974AA0EE}" dt="2020-12-08T00:07:12.965" v="534" actId="113"/>
        <pc:sldMkLst>
          <pc:docMk/>
          <pc:sldMk cId="3968951463" sldId="326"/>
        </pc:sldMkLst>
        <pc:spChg chg="mod">
          <ac:chgData name="DU Angelo" userId="8b72b4b1065ef00f" providerId="LiveId" clId="{C79A81D6-8D98-489F-8469-5F33974AA0EE}" dt="2020-12-08T00:07:12.965" v="534" actId="113"/>
          <ac:spMkLst>
            <pc:docMk/>
            <pc:sldMk cId="3968951463" sldId="326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585" v="463" actId="2696"/>
        <pc:sldMkLst>
          <pc:docMk/>
          <pc:sldMk cId="1137794623" sldId="327"/>
        </pc:sldMkLst>
      </pc:sldChg>
      <pc:sldChg chg="modSp add">
        <pc:chgData name="DU Angelo" userId="8b72b4b1065ef00f" providerId="LiveId" clId="{C79A81D6-8D98-489F-8469-5F33974AA0EE}" dt="2020-12-08T00:07:03.286" v="530" actId="113"/>
        <pc:sldMkLst>
          <pc:docMk/>
          <pc:sldMk cId="4264870716" sldId="327"/>
        </pc:sldMkLst>
        <pc:spChg chg="mod">
          <ac:chgData name="DU Angelo" userId="8b72b4b1065ef00f" providerId="LiveId" clId="{C79A81D6-8D98-489F-8469-5F33974AA0EE}" dt="2020-12-08T00:07:03.286" v="530" actId="113"/>
          <ac:spMkLst>
            <pc:docMk/>
            <pc:sldMk cId="4264870716" sldId="327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1.836" v="464" actId="2696"/>
        <pc:sldMkLst>
          <pc:docMk/>
          <pc:sldMk cId="361856885" sldId="328"/>
        </pc:sldMkLst>
      </pc:sldChg>
      <pc:sldChg chg="modSp add">
        <pc:chgData name="DU Angelo" userId="8b72b4b1065ef00f" providerId="LiveId" clId="{C79A81D6-8D98-489F-8469-5F33974AA0EE}" dt="2020-12-08T00:07:28.648" v="540" actId="113"/>
        <pc:sldMkLst>
          <pc:docMk/>
          <pc:sldMk cId="3171229680" sldId="328"/>
        </pc:sldMkLst>
        <pc:spChg chg="mod">
          <ac:chgData name="DU Angelo" userId="8b72b4b1065ef00f" providerId="LiveId" clId="{C79A81D6-8D98-489F-8469-5F33974AA0EE}" dt="2020-12-08T00:07:28.648" v="540" actId="113"/>
          <ac:spMkLst>
            <pc:docMk/>
            <pc:sldMk cId="3171229680" sldId="328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23" v="465" actId="2696"/>
        <pc:sldMkLst>
          <pc:docMk/>
          <pc:sldMk cId="2353385451" sldId="329"/>
        </pc:sldMkLst>
      </pc:sldChg>
      <pc:sldChg chg="modSp add">
        <pc:chgData name="DU Angelo" userId="8b72b4b1065ef00f" providerId="LiveId" clId="{C79A81D6-8D98-489F-8469-5F33974AA0EE}" dt="2020-12-08T00:07:33.589" v="542" actId="113"/>
        <pc:sldMkLst>
          <pc:docMk/>
          <pc:sldMk cId="3883607455" sldId="329"/>
        </pc:sldMkLst>
        <pc:spChg chg="mod">
          <ac:chgData name="DU Angelo" userId="8b72b4b1065ef00f" providerId="LiveId" clId="{C79A81D6-8D98-489F-8469-5F33974AA0EE}" dt="2020-12-08T00:07:33.589" v="542" actId="113"/>
          <ac:spMkLst>
            <pc:docMk/>
            <pc:sldMk cId="3883607455" sldId="329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070" v="466" actId="2696"/>
        <pc:sldMkLst>
          <pc:docMk/>
          <pc:sldMk cId="82070611" sldId="330"/>
        </pc:sldMkLst>
      </pc:sldChg>
      <pc:sldChg chg="modSp add">
        <pc:chgData name="DU Angelo" userId="8b72b4b1065ef00f" providerId="LiveId" clId="{C79A81D6-8D98-489F-8469-5F33974AA0EE}" dt="2020-12-08T00:09:00.129" v="648" actId="20577"/>
        <pc:sldMkLst>
          <pc:docMk/>
          <pc:sldMk cId="2631626691" sldId="330"/>
        </pc:sldMkLst>
        <pc:spChg chg="mod">
          <ac:chgData name="DU Angelo" userId="8b72b4b1065ef00f" providerId="LiveId" clId="{C79A81D6-8D98-489F-8469-5F33974AA0EE}" dt="2020-12-08T00:08:25.399" v="560" actId="14100"/>
          <ac:spMkLst>
            <pc:docMk/>
            <pc:sldMk cId="2631626691" sldId="330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09:00.129" v="648" actId="20577"/>
          <ac:spMkLst>
            <pc:docMk/>
            <pc:sldMk cId="2631626691" sldId="330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326" v="468" actId="2696"/>
        <pc:sldMkLst>
          <pc:docMk/>
          <pc:sldMk cId="2218550584" sldId="331"/>
        </pc:sldMkLst>
      </pc:sldChg>
      <pc:sldChg chg="addSp delSp modSp add ord">
        <pc:chgData name="DU Angelo" userId="8b72b4b1065ef00f" providerId="LiveId" clId="{C79A81D6-8D98-489F-8469-5F33974AA0EE}" dt="2020-12-08T00:31:59.871" v="928" actId="1076"/>
        <pc:sldMkLst>
          <pc:docMk/>
          <pc:sldMk cId="3138852164" sldId="331"/>
        </pc:sldMkLst>
        <pc:spChg chg="mod">
          <ac:chgData name="DU Angelo" userId="8b72b4b1065ef00f" providerId="LiveId" clId="{C79A81D6-8D98-489F-8469-5F33974AA0EE}" dt="2020-12-08T00:23:57.290" v="690" actId="1076"/>
          <ac:spMkLst>
            <pc:docMk/>
            <pc:sldMk cId="3138852164" sldId="331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31:51.567" v="926" actId="1076"/>
          <ac:spMkLst>
            <pc:docMk/>
            <pc:sldMk cId="3138852164" sldId="331"/>
            <ac:spMk id="4" creationId="{2918002F-8C64-4968-9ECA-DC63D9D4E45B}"/>
          </ac:spMkLst>
        </pc:spChg>
        <pc:spChg chg="add mod">
          <ac:chgData name="DU Angelo" userId="8b72b4b1065ef00f" providerId="LiveId" clId="{C79A81D6-8D98-489F-8469-5F33974AA0EE}" dt="2020-12-08T00:31:55.692" v="927" actId="1076"/>
          <ac:spMkLst>
            <pc:docMk/>
            <pc:sldMk cId="3138852164" sldId="331"/>
            <ac:spMk id="7" creationId="{7AF98305-5A12-4A6A-B5AD-F051DF15E8C7}"/>
          </ac:spMkLst>
        </pc:spChg>
        <pc:spChg chg="add del">
          <ac:chgData name="DU Angelo" userId="8b72b4b1065ef00f" providerId="LiveId" clId="{C79A81D6-8D98-489F-8469-5F33974AA0EE}" dt="2020-12-08T00:28:22.698" v="886"/>
          <ac:spMkLst>
            <pc:docMk/>
            <pc:sldMk cId="3138852164" sldId="331"/>
            <ac:spMk id="8" creationId="{64133132-AE1B-4AFD-A1F5-0C43BC694E58}"/>
          </ac:spMkLst>
        </pc:spChg>
        <pc:picChg chg="add mod">
          <ac:chgData name="DU Angelo" userId="8b72b4b1065ef00f" providerId="LiveId" clId="{C79A81D6-8D98-489F-8469-5F33974AA0EE}" dt="2020-12-08T00:31:59.871" v="928" actId="1076"/>
          <ac:picMkLst>
            <pc:docMk/>
            <pc:sldMk cId="3138852164" sldId="331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2.701" v="469" actId="2696"/>
        <pc:sldMkLst>
          <pc:docMk/>
          <pc:sldMk cId="307940222" sldId="332"/>
        </pc:sldMkLst>
      </pc:sldChg>
      <pc:sldChg chg="modSp add ord">
        <pc:chgData name="DU Angelo" userId="8b72b4b1065ef00f" providerId="LiveId" clId="{C79A81D6-8D98-489F-8469-5F33974AA0EE}" dt="2020-12-08T00:27:34.438" v="858" actId="20577"/>
        <pc:sldMkLst>
          <pc:docMk/>
          <pc:sldMk cId="4182842697" sldId="332"/>
        </pc:sldMkLst>
        <pc:spChg chg="mod">
          <ac:chgData name="DU Angelo" userId="8b72b4b1065ef00f" providerId="LiveId" clId="{C79A81D6-8D98-489F-8469-5F33974AA0EE}" dt="2020-12-08T00:26:32.840" v="801" actId="1076"/>
          <ac:spMkLst>
            <pc:docMk/>
            <pc:sldMk cId="4182842697" sldId="332"/>
            <ac:spMk id="3" creationId="{E1BF4C49-D9BF-42F3-B713-48595D54AED3}"/>
          </ac:spMkLst>
        </pc:spChg>
        <pc:spChg chg="mod">
          <ac:chgData name="DU Angelo" userId="8b72b4b1065ef00f" providerId="LiveId" clId="{C79A81D6-8D98-489F-8469-5F33974AA0EE}" dt="2020-12-08T00:27:34.438" v="858" actId="20577"/>
          <ac:spMkLst>
            <pc:docMk/>
            <pc:sldMk cId="4182842697" sldId="332"/>
            <ac:spMk id="4" creationId="{2918002F-8C64-4968-9ECA-DC63D9D4E45B}"/>
          </ac:spMkLst>
        </pc:spChg>
      </pc:sldChg>
      <pc:sldChg chg="modSp add">
        <pc:chgData name="DU Angelo" userId="8b72b4b1065ef00f" providerId="LiveId" clId="{C79A81D6-8D98-489F-8469-5F33974AA0EE}" dt="2020-12-08T00:27:57.972" v="884" actId="20577"/>
        <pc:sldMkLst>
          <pc:docMk/>
          <pc:sldMk cId="1282489200" sldId="333"/>
        </pc:sldMkLst>
        <pc:spChg chg="mod">
          <ac:chgData name="DU Angelo" userId="8b72b4b1065ef00f" providerId="LiveId" clId="{C79A81D6-8D98-489F-8469-5F33974AA0EE}" dt="2020-12-08T00:27:57.972" v="884" actId="20577"/>
          <ac:spMkLst>
            <pc:docMk/>
            <pc:sldMk cId="1282489200" sldId="333"/>
            <ac:spMk id="4" creationId="{2918002F-8C64-4968-9ECA-DC63D9D4E45B}"/>
          </ac:spMkLst>
        </pc:spChg>
      </pc:sldChg>
      <pc:sldChg chg="del">
        <pc:chgData name="DU Angelo" userId="8b72b4b1065ef00f" providerId="LiveId" clId="{C79A81D6-8D98-489F-8469-5F33974AA0EE}" dt="2020-12-08T00:05:02.935" v="470" actId="2696"/>
        <pc:sldMkLst>
          <pc:docMk/>
          <pc:sldMk cId="3060085048" sldId="333"/>
        </pc:sldMkLst>
      </pc:sldChg>
      <pc:sldChg chg="addSp delSp modSp add">
        <pc:chgData name="DU Angelo" userId="8b72b4b1065ef00f" providerId="LiveId" clId="{C79A81D6-8D98-489F-8469-5F33974AA0EE}" dt="2020-12-08T07:06:41.996" v="1129"/>
        <pc:sldMkLst>
          <pc:docMk/>
          <pc:sldMk cId="2952278595" sldId="334"/>
        </pc:sldMkLst>
        <pc:spChg chg="mod">
          <ac:chgData name="DU Angelo" userId="8b72b4b1065ef00f" providerId="LiveId" clId="{C79A81D6-8D98-489F-8469-5F33974AA0EE}" dt="2020-12-08T07:06:20.806" v="1127" actId="20577"/>
          <ac:spMkLst>
            <pc:docMk/>
            <pc:sldMk cId="2952278595" sldId="334"/>
            <ac:spMk id="4" creationId="{2918002F-8C64-4968-9ECA-DC63D9D4E45B}"/>
          </ac:spMkLst>
        </pc:spChg>
        <pc:spChg chg="add del">
          <ac:chgData name="DU Angelo" userId="8b72b4b1065ef00f" providerId="LiveId" clId="{C79A81D6-8D98-489F-8469-5F33974AA0EE}" dt="2020-12-08T07:06:41.996" v="1129"/>
          <ac:spMkLst>
            <pc:docMk/>
            <pc:sldMk cId="2952278595" sldId="334"/>
            <ac:spMk id="5" creationId="{121F2455-DE5A-4A52-8792-AB95CB6196D4}"/>
          </ac:spMkLst>
        </pc:spChg>
        <pc:spChg chg="del">
          <ac:chgData name="DU Angelo" userId="8b72b4b1065ef00f" providerId="LiveId" clId="{C79A81D6-8D98-489F-8469-5F33974AA0EE}" dt="2020-12-08T00:45:24.391" v="931" actId="478"/>
          <ac:spMkLst>
            <pc:docMk/>
            <pc:sldMk cId="2952278595" sldId="334"/>
            <ac:spMk id="7" creationId="{7AF98305-5A12-4A6A-B5AD-F051DF15E8C7}"/>
          </ac:spMkLst>
        </pc:spChg>
        <pc:picChg chg="del">
          <ac:chgData name="DU Angelo" userId="8b72b4b1065ef00f" providerId="LiveId" clId="{C79A81D6-8D98-489F-8469-5F33974AA0EE}" dt="2020-12-08T00:45:21.017" v="930" actId="478"/>
          <ac:picMkLst>
            <pc:docMk/>
            <pc:sldMk cId="2952278595" sldId="334"/>
            <ac:picMk id="6" creationId="{097896F1-777F-4EE9-910B-106D1CA7A10C}"/>
          </ac:picMkLst>
        </pc:picChg>
      </pc:sldChg>
      <pc:sldChg chg="del">
        <pc:chgData name="DU Angelo" userId="8b72b4b1065ef00f" providerId="LiveId" clId="{C79A81D6-8D98-489F-8469-5F33974AA0EE}" dt="2020-12-08T00:05:03.318" v="471" actId="2696"/>
        <pc:sldMkLst>
          <pc:docMk/>
          <pc:sldMk cId="3717240597" sldId="334"/>
        </pc:sldMkLst>
      </pc:sldChg>
      <pc:sldChg chg="del">
        <pc:chgData name="DU Angelo" userId="8b72b4b1065ef00f" providerId="LiveId" clId="{C79A81D6-8D98-489F-8469-5F33974AA0EE}" dt="2020-12-08T00:05:03.860" v="473" actId="2696"/>
        <pc:sldMkLst>
          <pc:docMk/>
          <pc:sldMk cId="1857129977" sldId="335"/>
        </pc:sldMkLst>
      </pc:sldChg>
      <pc:sldChg chg="add">
        <pc:chgData name="DU Angelo" userId="8b72b4b1065ef00f" providerId="LiveId" clId="{C79A81D6-8D98-489F-8469-5F33974AA0EE}" dt="2020-12-08T07:06:44.469" v="1130"/>
        <pc:sldMkLst>
          <pc:docMk/>
          <pc:sldMk cId="3039047271" sldId="335"/>
        </pc:sldMkLst>
      </pc:sldChg>
      <pc:sldChg chg="del">
        <pc:chgData name="DU Angelo" userId="8b72b4b1065ef00f" providerId="LiveId" clId="{C79A81D6-8D98-489F-8469-5F33974AA0EE}" dt="2020-12-08T00:05:04.082" v="474" actId="2696"/>
        <pc:sldMkLst>
          <pc:docMk/>
          <pc:sldMk cId="551772909" sldId="336"/>
        </pc:sldMkLst>
      </pc:sldChg>
      <pc:sldChg chg="del">
        <pc:chgData name="DU Angelo" userId="8b72b4b1065ef00f" providerId="LiveId" clId="{C79A81D6-8D98-489F-8469-5F33974AA0EE}" dt="2020-12-08T00:05:04.286" v="475" actId="2696"/>
        <pc:sldMkLst>
          <pc:docMk/>
          <pc:sldMk cId="1010261566" sldId="338"/>
        </pc:sldMkLst>
      </pc:sldChg>
      <pc:sldChg chg="del">
        <pc:chgData name="DU Angelo" userId="8b72b4b1065ef00f" providerId="LiveId" clId="{C79A81D6-8D98-489F-8469-5F33974AA0EE}" dt="2020-12-08T00:05:04.661" v="476" actId="2696"/>
        <pc:sldMkLst>
          <pc:docMk/>
          <pc:sldMk cId="4183351747" sldId="339"/>
        </pc:sldMkLst>
      </pc:sldChg>
      <pc:sldChg chg="del">
        <pc:chgData name="DU Angelo" userId="8b72b4b1065ef00f" providerId="LiveId" clId="{C79A81D6-8D98-489F-8469-5F33974AA0EE}" dt="2020-12-08T00:05:05.166" v="477" actId="2696"/>
        <pc:sldMkLst>
          <pc:docMk/>
          <pc:sldMk cId="2572871774" sldId="340"/>
        </pc:sldMkLst>
      </pc:sldChg>
      <pc:sldChg chg="del">
        <pc:chgData name="DU Angelo" userId="8b72b4b1065ef00f" providerId="LiveId" clId="{C79A81D6-8D98-489F-8469-5F33974AA0EE}" dt="2020-12-08T00:05:05.822" v="478" actId="2696"/>
        <pc:sldMkLst>
          <pc:docMk/>
          <pc:sldMk cId="545568708" sldId="341"/>
        </pc:sldMkLst>
      </pc:sldChg>
      <pc:sldChg chg="del">
        <pc:chgData name="DU Angelo" userId="8b72b4b1065ef00f" providerId="LiveId" clId="{C79A81D6-8D98-489F-8469-5F33974AA0EE}" dt="2020-12-08T00:05:06.373" v="479" actId="2696"/>
        <pc:sldMkLst>
          <pc:docMk/>
          <pc:sldMk cId="3848997697" sldId="342"/>
        </pc:sldMkLst>
      </pc:sldChg>
      <pc:sldChg chg="del">
        <pc:chgData name="DU Angelo" userId="8b72b4b1065ef00f" providerId="LiveId" clId="{C79A81D6-8D98-489F-8469-5F33974AA0EE}" dt="2020-12-08T00:05:06.796" v="480" actId="2696"/>
        <pc:sldMkLst>
          <pc:docMk/>
          <pc:sldMk cId="11550158" sldId="343"/>
        </pc:sldMkLst>
      </pc:sldChg>
      <pc:sldChg chg="del">
        <pc:chgData name="DU Angelo" userId="8b72b4b1065ef00f" providerId="LiveId" clId="{C79A81D6-8D98-489F-8469-5F33974AA0EE}" dt="2020-12-08T00:05:07.160" v="488" actId="2696"/>
        <pc:sldMkLst>
          <pc:docMk/>
          <pc:sldMk cId="1035180332" sldId="344"/>
        </pc:sldMkLst>
      </pc:sldChg>
      <pc:sldChg chg="del">
        <pc:chgData name="DU Angelo" userId="8b72b4b1065ef00f" providerId="LiveId" clId="{C79A81D6-8D98-489F-8469-5F33974AA0EE}" dt="2020-12-08T00:05:07.207" v="489" actId="2696"/>
        <pc:sldMkLst>
          <pc:docMk/>
          <pc:sldMk cId="391359028" sldId="345"/>
        </pc:sldMkLst>
      </pc:sldChg>
      <pc:sldChg chg="del">
        <pc:chgData name="DU Angelo" userId="8b72b4b1065ef00f" providerId="LiveId" clId="{C79A81D6-8D98-489F-8469-5F33974AA0EE}" dt="2020-12-08T00:05:07.817" v="491" actId="2696"/>
        <pc:sldMkLst>
          <pc:docMk/>
          <pc:sldMk cId="460224336" sldId="346"/>
        </pc:sldMkLst>
      </pc:sldChg>
      <pc:sldChg chg="del">
        <pc:chgData name="DU Angelo" userId="8b72b4b1065ef00f" providerId="LiveId" clId="{C79A81D6-8D98-489F-8469-5F33974AA0EE}" dt="2020-12-08T00:05:08.195" v="493" actId="2696"/>
        <pc:sldMkLst>
          <pc:docMk/>
          <pc:sldMk cId="685234486" sldId="347"/>
        </pc:sldMkLst>
      </pc:sldChg>
      <pc:sldChg chg="del">
        <pc:chgData name="DU Angelo" userId="8b72b4b1065ef00f" providerId="LiveId" clId="{C79A81D6-8D98-489F-8469-5F33974AA0EE}" dt="2020-12-08T00:05:08.490" v="494" actId="2696"/>
        <pc:sldMkLst>
          <pc:docMk/>
          <pc:sldMk cId="1488901790" sldId="348"/>
        </pc:sldMkLst>
      </pc:sldChg>
      <pc:sldChg chg="del">
        <pc:chgData name="DU Angelo" userId="8b72b4b1065ef00f" providerId="LiveId" clId="{C79A81D6-8D98-489F-8469-5F33974AA0EE}" dt="2020-12-08T00:05:08.743" v="495" actId="2696"/>
        <pc:sldMkLst>
          <pc:docMk/>
          <pc:sldMk cId="813258900" sldId="349"/>
        </pc:sldMkLst>
      </pc:sldChg>
      <pc:sldChg chg="del">
        <pc:chgData name="DU Angelo" userId="8b72b4b1065ef00f" providerId="LiveId" clId="{C79A81D6-8D98-489F-8469-5F33974AA0EE}" dt="2020-12-08T00:05:08.775" v="496" actId="2696"/>
        <pc:sldMkLst>
          <pc:docMk/>
          <pc:sldMk cId="3556481026" sldId="350"/>
        </pc:sldMkLst>
      </pc:sldChg>
      <pc:sldChg chg="del">
        <pc:chgData name="DU Angelo" userId="8b72b4b1065ef00f" providerId="LiveId" clId="{C79A81D6-8D98-489F-8469-5F33974AA0EE}" dt="2020-12-08T00:05:08.869" v="497" actId="2696"/>
        <pc:sldMkLst>
          <pc:docMk/>
          <pc:sldMk cId="3377600676" sldId="351"/>
        </pc:sldMkLst>
      </pc:sldChg>
      <pc:sldChg chg="del">
        <pc:chgData name="DU Angelo" userId="8b72b4b1065ef00f" providerId="LiveId" clId="{C79A81D6-8D98-489F-8469-5F33974AA0EE}" dt="2020-12-08T00:05:09.104" v="498" actId="2696"/>
        <pc:sldMkLst>
          <pc:docMk/>
          <pc:sldMk cId="1057147937" sldId="352"/>
        </pc:sldMkLst>
      </pc:sldChg>
      <pc:sldChg chg="del">
        <pc:chgData name="DU Angelo" userId="8b72b4b1065ef00f" providerId="LiveId" clId="{C79A81D6-8D98-489F-8469-5F33974AA0EE}" dt="2020-12-08T00:05:09.151" v="499" actId="2696"/>
        <pc:sldMkLst>
          <pc:docMk/>
          <pc:sldMk cId="3869176609" sldId="353"/>
        </pc:sldMkLst>
      </pc:sldChg>
      <pc:sldChg chg="del">
        <pc:chgData name="DU Angelo" userId="8b72b4b1065ef00f" providerId="LiveId" clId="{C79A81D6-8D98-489F-8469-5F33974AA0EE}" dt="2020-12-08T00:05:06.905" v="482" actId="2696"/>
        <pc:sldMkLst>
          <pc:docMk/>
          <pc:sldMk cId="1462517007" sldId="354"/>
        </pc:sldMkLst>
      </pc:sldChg>
      <pc:sldChg chg="del">
        <pc:chgData name="DU Angelo" userId="8b72b4b1065ef00f" providerId="LiveId" clId="{C79A81D6-8D98-489F-8469-5F33974AA0EE}" dt="2020-12-08T00:05:06.984" v="484" actId="2696"/>
        <pc:sldMkLst>
          <pc:docMk/>
          <pc:sldMk cId="2376297448" sldId="355"/>
        </pc:sldMkLst>
      </pc:sldChg>
      <pc:sldChg chg="del">
        <pc:chgData name="DU Angelo" userId="8b72b4b1065ef00f" providerId="LiveId" clId="{C79A81D6-8D98-489F-8469-5F33974AA0EE}" dt="2020-12-08T00:05:07.097" v="486" actId="2696"/>
        <pc:sldMkLst>
          <pc:docMk/>
          <pc:sldMk cId="2889475501" sldId="356"/>
        </pc:sldMkLst>
      </pc:sldChg>
    </pc:docChg>
  </pc:docChgLst>
  <pc:docChgLst>
    <pc:chgData name="文宇 杜文宇" userId="b5e9da50-0ac2-42d3-828f-b9593ddb1f83" providerId="ADAL" clId="{95B58D6D-E92C-4BD0-8FB4-D9541E02F12D}"/>
    <pc:docChg chg="undo custSel addSld delSld modSld sldOrd modSection">
      <pc:chgData name="文宇 杜文宇" userId="b5e9da50-0ac2-42d3-828f-b9593ddb1f83" providerId="ADAL" clId="{95B58D6D-E92C-4BD0-8FB4-D9541E02F12D}" dt="2020-11-24T13:55:11.145" v="3913" actId="1076"/>
      <pc:docMkLst>
        <pc:docMk/>
      </pc:docMkLst>
      <pc:sldChg chg="modSp">
        <pc:chgData name="文宇 杜文宇" userId="b5e9da50-0ac2-42d3-828f-b9593ddb1f83" providerId="ADAL" clId="{95B58D6D-E92C-4BD0-8FB4-D9541E02F12D}" dt="2020-11-24T02:08:00.917" v="179" actId="404"/>
        <pc:sldMkLst>
          <pc:docMk/>
          <pc:sldMk cId="259383257" sldId="314"/>
        </pc:sldMkLst>
        <pc:spChg chg="mod">
          <ac:chgData name="文宇 杜文宇" userId="b5e9da50-0ac2-42d3-828f-b9593ddb1f83" providerId="ADAL" clId="{95B58D6D-E92C-4BD0-8FB4-D9541E02F12D}" dt="2020-11-24T02:08:00.917" v="179" actId="404"/>
          <ac:spMkLst>
            <pc:docMk/>
            <pc:sldMk cId="259383257" sldId="314"/>
            <ac:spMk id="3" creationId="{5E867693-945D-4AEC-9D56-D29D514CD55B}"/>
          </ac:spMkLst>
        </pc:spChg>
      </pc:sldChg>
      <pc:sldChg chg="addSp delSp modSp">
        <pc:chgData name="文宇 杜文宇" userId="b5e9da50-0ac2-42d3-828f-b9593ddb1f83" providerId="ADAL" clId="{95B58D6D-E92C-4BD0-8FB4-D9541E02F12D}" dt="2020-11-23T17:54:33.019" v="176" actId="20577"/>
        <pc:sldMkLst>
          <pc:docMk/>
          <pc:sldMk cId="1767134883" sldId="315"/>
        </pc:sldMkLst>
        <pc:spChg chg="mod">
          <ac:chgData name="文宇 杜文宇" userId="b5e9da50-0ac2-42d3-828f-b9593ddb1f83" providerId="ADAL" clId="{95B58D6D-E92C-4BD0-8FB4-D9541E02F12D}" dt="2020-11-23T17:53:38.922" v="168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95B58D6D-E92C-4BD0-8FB4-D9541E02F12D}" dt="2020-11-23T17:54:33.019" v="176" actId="20577"/>
          <ac:spMkLst>
            <pc:docMk/>
            <pc:sldMk cId="1767134883" sldId="31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3T17:46:14.245" v="21"/>
          <ac:spMkLst>
            <pc:docMk/>
            <pc:sldMk cId="1767134883" sldId="315"/>
            <ac:spMk id="5" creationId="{8F102E08-9007-4F48-B6F3-F51FBC4F9A1B}"/>
          </ac:spMkLst>
        </pc:spChg>
      </pc:sldChg>
      <pc:sldChg chg="del">
        <pc:chgData name="文宇 杜文宇" userId="b5e9da50-0ac2-42d3-828f-b9593ddb1f83" providerId="ADAL" clId="{95B58D6D-E92C-4BD0-8FB4-D9541E02F12D}" dt="2020-11-23T17:55:04.543" v="178" actId="2696"/>
        <pc:sldMkLst>
          <pc:docMk/>
          <pc:sldMk cId="1369146614" sldId="316"/>
        </pc:sldMkLst>
      </pc:sldChg>
      <pc:sldChg chg="addSp delSp modSp">
        <pc:chgData name="文宇 杜文宇" userId="b5e9da50-0ac2-42d3-828f-b9593ddb1f83" providerId="ADAL" clId="{95B58D6D-E92C-4BD0-8FB4-D9541E02F12D}" dt="2020-11-24T02:17:24.222" v="218" actId="404"/>
        <pc:sldMkLst>
          <pc:docMk/>
          <pc:sldMk cId="3294211129" sldId="317"/>
        </pc:sldMkLst>
        <pc:spChg chg="mod">
          <ac:chgData name="文宇 杜文宇" userId="b5e9da50-0ac2-42d3-828f-b9593ddb1f83" providerId="ADAL" clId="{95B58D6D-E92C-4BD0-8FB4-D9541E02F12D}" dt="2020-11-24T02:15:40.997" v="203" actId="1076"/>
          <ac:spMkLst>
            <pc:docMk/>
            <pc:sldMk cId="3294211129" sldId="317"/>
            <ac:spMk id="3" creationId="{6AFA173F-2791-4C85-BD67-FFD1A36E87FA}"/>
          </ac:spMkLst>
        </pc:spChg>
        <pc:spChg chg="del">
          <ac:chgData name="文宇 杜文宇" userId="b5e9da50-0ac2-42d3-828f-b9593ddb1f83" providerId="ADAL" clId="{95B58D6D-E92C-4BD0-8FB4-D9541E02F12D}" dt="2020-11-24T02:14:35.066" v="181" actId="478"/>
          <ac:spMkLst>
            <pc:docMk/>
            <pc:sldMk cId="3294211129" sldId="31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17:24.222" v="218" actId="404"/>
          <ac:spMkLst>
            <pc:docMk/>
            <pc:sldMk cId="3294211129" sldId="317"/>
            <ac:spMk id="6" creationId="{06BB3946-C59E-42ED-9BFE-B5625D3C25D6}"/>
          </ac:spMkLst>
        </pc:spChg>
        <pc:spChg chg="add del">
          <ac:chgData name="文宇 杜文宇" userId="b5e9da50-0ac2-42d3-828f-b9593ddb1f83" providerId="ADAL" clId="{95B58D6D-E92C-4BD0-8FB4-D9541E02F12D}" dt="2020-11-24T02:14:43.374" v="184" actId="478"/>
          <ac:spMkLst>
            <pc:docMk/>
            <pc:sldMk cId="3294211129" sldId="317"/>
            <ac:spMk id="7" creationId="{43E011F9-ABB9-41DA-A714-BB2D4B5D8E73}"/>
          </ac:spMkLst>
        </pc:spChg>
        <pc:picChg chg="del">
          <ac:chgData name="文宇 杜文宇" userId="b5e9da50-0ac2-42d3-828f-b9593ddb1f83" providerId="ADAL" clId="{95B58D6D-E92C-4BD0-8FB4-D9541E02F12D}" dt="2020-11-24T02:15:20.219" v="197" actId="478"/>
          <ac:picMkLst>
            <pc:docMk/>
            <pc:sldMk cId="3294211129" sldId="317"/>
            <ac:picMk id="4" creationId="{B2C085E4-AA4A-4817-BD12-8DAF33A54FA9}"/>
          </ac:picMkLst>
        </pc:picChg>
        <pc:picChg chg="add mod">
          <ac:chgData name="文宇 杜文宇" userId="b5e9da50-0ac2-42d3-828f-b9593ddb1f83" providerId="ADAL" clId="{95B58D6D-E92C-4BD0-8FB4-D9541E02F12D}" dt="2020-11-24T02:15:45.535" v="204" actId="14100"/>
          <ac:picMkLst>
            <pc:docMk/>
            <pc:sldMk cId="3294211129" sldId="317"/>
            <ac:picMk id="9" creationId="{01AB50AC-4682-414B-BD3B-118F1C896113}"/>
          </ac:picMkLst>
        </pc:picChg>
      </pc:sldChg>
      <pc:sldChg chg="modSp">
        <pc:chgData name="文宇 杜文宇" userId="b5e9da50-0ac2-42d3-828f-b9593ddb1f83" providerId="ADAL" clId="{95B58D6D-E92C-4BD0-8FB4-D9541E02F12D}" dt="2020-11-24T02:23:48.939" v="622" actId="20577"/>
        <pc:sldMkLst>
          <pc:docMk/>
          <pc:sldMk cId="1896298792" sldId="318"/>
        </pc:sldMkLst>
        <pc:spChg chg="mod">
          <ac:chgData name="文宇 杜文宇" userId="b5e9da50-0ac2-42d3-828f-b9593ddb1f83" providerId="ADAL" clId="{95B58D6D-E92C-4BD0-8FB4-D9541E02F12D}" dt="2020-11-24T02:23:48.939" v="622" actId="20577"/>
          <ac:spMkLst>
            <pc:docMk/>
            <pc:sldMk cId="1896298792" sldId="3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17:34.592" v="220" actId="1076"/>
          <ac:spMkLst>
            <pc:docMk/>
            <pc:sldMk cId="1896298792" sldId="318"/>
            <ac:spMk id="7" creationId="{434C3CF0-0FA0-4A5A-A464-25C45C5E58D4}"/>
          </ac:spMkLst>
        </pc:spChg>
      </pc:sldChg>
      <pc:sldChg chg="modSp">
        <pc:chgData name="文宇 杜文宇" userId="b5e9da50-0ac2-42d3-828f-b9593ddb1f83" providerId="ADAL" clId="{95B58D6D-E92C-4BD0-8FB4-D9541E02F12D}" dt="2020-11-24T04:04:50.147" v="1669" actId="20577"/>
        <pc:sldMkLst>
          <pc:docMk/>
          <pc:sldMk cId="1234771746" sldId="319"/>
        </pc:sldMkLst>
        <pc:spChg chg="mod">
          <ac:chgData name="文宇 杜文宇" userId="b5e9da50-0ac2-42d3-828f-b9593ddb1f83" providerId="ADAL" clId="{95B58D6D-E92C-4BD0-8FB4-D9541E02F12D}" dt="2020-11-24T04:04:50.147" v="1669" actId="20577"/>
          <ac:spMkLst>
            <pc:docMk/>
            <pc:sldMk cId="1234771746" sldId="3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4:43.645" v="1660"/>
          <ac:spMkLst>
            <pc:docMk/>
            <pc:sldMk cId="1234771746" sldId="319"/>
            <ac:spMk id="6" creationId="{FACAE81B-C014-4AA4-BFE9-BEEEF1EBC107}"/>
          </ac:spMkLst>
        </pc:spChg>
      </pc:sldChg>
      <pc:sldChg chg="modSp">
        <pc:chgData name="文宇 杜文宇" userId="b5e9da50-0ac2-42d3-828f-b9593ddb1f83" providerId="ADAL" clId="{95B58D6D-E92C-4BD0-8FB4-D9541E02F12D}" dt="2020-11-24T13:03:58.872" v="2771"/>
        <pc:sldMkLst>
          <pc:docMk/>
          <pc:sldMk cId="3755510747" sldId="320"/>
        </pc:sldMkLst>
        <pc:spChg chg="mod">
          <ac:chgData name="文宇 杜文宇" userId="b5e9da50-0ac2-42d3-828f-b9593ddb1f83" providerId="ADAL" clId="{95B58D6D-E92C-4BD0-8FB4-D9541E02F12D}" dt="2020-11-24T13:03:58.872" v="2771"/>
          <ac:spMkLst>
            <pc:docMk/>
            <pc:sldMk cId="3755510747" sldId="3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7:27.049" v="2040" actId="404"/>
          <ac:spMkLst>
            <pc:docMk/>
            <pc:sldMk cId="3755510747" sldId="320"/>
            <ac:spMk id="7" creationId="{E46BA7D3-9211-45D8-A9B8-C1CFFC3F7B10}"/>
          </ac:spMkLst>
        </pc:spChg>
      </pc:sldChg>
      <pc:sldChg chg="del">
        <pc:chgData name="文宇 杜文宇" userId="b5e9da50-0ac2-42d3-828f-b9593ddb1f83" providerId="ADAL" clId="{95B58D6D-E92C-4BD0-8FB4-D9541E02F12D}" dt="2020-11-24T13:47:51.815" v="3684" actId="2696"/>
        <pc:sldMkLst>
          <pc:docMk/>
          <pc:sldMk cId="187196312" sldId="321"/>
        </pc:sldMkLst>
      </pc:sldChg>
      <pc:sldChg chg="del">
        <pc:chgData name="文宇 杜文宇" userId="b5e9da50-0ac2-42d3-828f-b9593ddb1f83" providerId="ADAL" clId="{95B58D6D-E92C-4BD0-8FB4-D9541E02F12D}" dt="2020-11-24T13:47:51.852" v="3685" actId="2696"/>
        <pc:sldMkLst>
          <pc:docMk/>
          <pc:sldMk cId="3565302846" sldId="322"/>
        </pc:sldMkLst>
      </pc:sldChg>
      <pc:sldChg chg="del">
        <pc:chgData name="文宇 杜文宇" userId="b5e9da50-0ac2-42d3-828f-b9593ddb1f83" providerId="ADAL" clId="{95B58D6D-E92C-4BD0-8FB4-D9541E02F12D}" dt="2020-11-24T13:47:51.884" v="3686" actId="2696"/>
        <pc:sldMkLst>
          <pc:docMk/>
          <pc:sldMk cId="976588619" sldId="323"/>
        </pc:sldMkLst>
      </pc:sldChg>
      <pc:sldChg chg="del">
        <pc:chgData name="文宇 杜文宇" userId="b5e9da50-0ac2-42d3-828f-b9593ddb1f83" providerId="ADAL" clId="{95B58D6D-E92C-4BD0-8FB4-D9541E02F12D}" dt="2020-11-24T13:47:51.913" v="3687" actId="2696"/>
        <pc:sldMkLst>
          <pc:docMk/>
          <pc:sldMk cId="2377843380" sldId="324"/>
        </pc:sldMkLst>
      </pc:sldChg>
      <pc:sldChg chg="del">
        <pc:chgData name="文宇 杜文宇" userId="b5e9da50-0ac2-42d3-828f-b9593ddb1f83" providerId="ADAL" clId="{95B58D6D-E92C-4BD0-8FB4-D9541E02F12D}" dt="2020-11-24T13:47:51.979" v="3689" actId="2696"/>
        <pc:sldMkLst>
          <pc:docMk/>
          <pc:sldMk cId="1534841004" sldId="325"/>
        </pc:sldMkLst>
      </pc:sldChg>
      <pc:sldChg chg="del">
        <pc:chgData name="文宇 杜文宇" userId="b5e9da50-0ac2-42d3-828f-b9593ddb1f83" providerId="ADAL" clId="{95B58D6D-E92C-4BD0-8FB4-D9541E02F12D}" dt="2020-11-24T13:47:51.948" v="3688" actId="2696"/>
        <pc:sldMkLst>
          <pc:docMk/>
          <pc:sldMk cId="2480261275" sldId="326"/>
        </pc:sldMkLst>
      </pc:sldChg>
      <pc:sldChg chg="del">
        <pc:chgData name="文宇 杜文宇" userId="b5e9da50-0ac2-42d3-828f-b9593ddb1f83" providerId="ADAL" clId="{95B58D6D-E92C-4BD0-8FB4-D9541E02F12D}" dt="2020-11-24T13:47:52.017" v="3690" actId="2696"/>
        <pc:sldMkLst>
          <pc:docMk/>
          <pc:sldMk cId="2118270547" sldId="327"/>
        </pc:sldMkLst>
      </pc:sldChg>
      <pc:sldChg chg="del">
        <pc:chgData name="文宇 杜文宇" userId="b5e9da50-0ac2-42d3-828f-b9593ddb1f83" providerId="ADAL" clId="{95B58D6D-E92C-4BD0-8FB4-D9541E02F12D}" dt="2020-11-24T13:47:52.061" v="3691" actId="2696"/>
        <pc:sldMkLst>
          <pc:docMk/>
          <pc:sldMk cId="1558153018" sldId="328"/>
        </pc:sldMkLst>
      </pc:sldChg>
      <pc:sldChg chg="del">
        <pc:chgData name="文宇 杜文宇" userId="b5e9da50-0ac2-42d3-828f-b9593ddb1f83" providerId="ADAL" clId="{95B58D6D-E92C-4BD0-8FB4-D9541E02F12D}" dt="2020-11-24T13:47:52.092" v="3692" actId="2696"/>
        <pc:sldMkLst>
          <pc:docMk/>
          <pc:sldMk cId="480314382" sldId="329"/>
        </pc:sldMkLst>
      </pc:sldChg>
      <pc:sldChg chg="del">
        <pc:chgData name="文宇 杜文宇" userId="b5e9da50-0ac2-42d3-828f-b9593ddb1f83" providerId="ADAL" clId="{95B58D6D-E92C-4BD0-8FB4-D9541E02F12D}" dt="2020-11-24T13:47:52.118" v="3693" actId="2696"/>
        <pc:sldMkLst>
          <pc:docMk/>
          <pc:sldMk cId="3640077458" sldId="330"/>
        </pc:sldMkLst>
      </pc:sldChg>
      <pc:sldChg chg="del">
        <pc:chgData name="文宇 杜文宇" userId="b5e9da50-0ac2-42d3-828f-b9593ddb1f83" providerId="ADAL" clId="{95B58D6D-E92C-4BD0-8FB4-D9541E02F12D}" dt="2020-11-24T13:47:52.171" v="3694" actId="2696"/>
        <pc:sldMkLst>
          <pc:docMk/>
          <pc:sldMk cId="1564090259" sldId="331"/>
        </pc:sldMkLst>
      </pc:sldChg>
      <pc:sldChg chg="del">
        <pc:chgData name="文宇 杜文宇" userId="b5e9da50-0ac2-42d3-828f-b9593ddb1f83" providerId="ADAL" clId="{95B58D6D-E92C-4BD0-8FB4-D9541E02F12D}" dt="2020-11-24T13:47:52.229" v="3695" actId="2696"/>
        <pc:sldMkLst>
          <pc:docMk/>
          <pc:sldMk cId="3038864016" sldId="332"/>
        </pc:sldMkLst>
      </pc:sldChg>
      <pc:sldChg chg="del">
        <pc:chgData name="文宇 杜文宇" userId="b5e9da50-0ac2-42d3-828f-b9593ddb1f83" providerId="ADAL" clId="{95B58D6D-E92C-4BD0-8FB4-D9541E02F12D}" dt="2020-11-24T13:47:52.324" v="3696" actId="2696"/>
        <pc:sldMkLst>
          <pc:docMk/>
          <pc:sldMk cId="3664365974" sldId="333"/>
        </pc:sldMkLst>
      </pc:sldChg>
      <pc:sldChg chg="del">
        <pc:chgData name="文宇 杜文宇" userId="b5e9da50-0ac2-42d3-828f-b9593ddb1f83" providerId="ADAL" clId="{95B58D6D-E92C-4BD0-8FB4-D9541E02F12D}" dt="2020-11-24T13:47:52.440" v="3697" actId="2696"/>
        <pc:sldMkLst>
          <pc:docMk/>
          <pc:sldMk cId="3940271619" sldId="334"/>
        </pc:sldMkLst>
      </pc:sldChg>
      <pc:sldChg chg="del">
        <pc:chgData name="文宇 杜文宇" userId="b5e9da50-0ac2-42d3-828f-b9593ddb1f83" providerId="ADAL" clId="{95B58D6D-E92C-4BD0-8FB4-D9541E02F12D}" dt="2020-11-24T13:47:52.518" v="3698" actId="2696"/>
        <pc:sldMkLst>
          <pc:docMk/>
          <pc:sldMk cId="2225973343" sldId="335"/>
        </pc:sldMkLst>
      </pc:sldChg>
      <pc:sldChg chg="del">
        <pc:chgData name="文宇 杜文宇" userId="b5e9da50-0ac2-42d3-828f-b9593ddb1f83" providerId="ADAL" clId="{95B58D6D-E92C-4BD0-8FB4-D9541E02F12D}" dt="2020-11-24T13:47:52.603" v="3699" actId="2696"/>
        <pc:sldMkLst>
          <pc:docMk/>
          <pc:sldMk cId="1645887376" sldId="336"/>
        </pc:sldMkLst>
      </pc:sldChg>
      <pc:sldChg chg="del">
        <pc:chgData name="文宇 杜文宇" userId="b5e9da50-0ac2-42d3-828f-b9593ddb1f83" providerId="ADAL" clId="{95B58D6D-E92C-4BD0-8FB4-D9541E02F12D}" dt="2020-11-24T13:47:52.641" v="3700" actId="2696"/>
        <pc:sldMkLst>
          <pc:docMk/>
          <pc:sldMk cId="1250219951" sldId="337"/>
        </pc:sldMkLst>
      </pc:sldChg>
      <pc:sldChg chg="del">
        <pc:chgData name="文宇 杜文宇" userId="b5e9da50-0ac2-42d3-828f-b9593ddb1f83" providerId="ADAL" clId="{95B58D6D-E92C-4BD0-8FB4-D9541E02F12D}" dt="2020-11-24T13:47:52.693" v="3701" actId="2696"/>
        <pc:sldMkLst>
          <pc:docMk/>
          <pc:sldMk cId="3821359757" sldId="338"/>
        </pc:sldMkLst>
      </pc:sldChg>
      <pc:sldChg chg="del">
        <pc:chgData name="文宇 杜文宇" userId="b5e9da50-0ac2-42d3-828f-b9593ddb1f83" providerId="ADAL" clId="{95B58D6D-E92C-4BD0-8FB4-D9541E02F12D}" dt="2020-11-24T13:47:52.739" v="3702" actId="2696"/>
        <pc:sldMkLst>
          <pc:docMk/>
          <pc:sldMk cId="3802897627" sldId="339"/>
        </pc:sldMkLst>
      </pc:sldChg>
      <pc:sldChg chg="del">
        <pc:chgData name="文宇 杜文宇" userId="b5e9da50-0ac2-42d3-828f-b9593ddb1f83" providerId="ADAL" clId="{95B58D6D-E92C-4BD0-8FB4-D9541E02F12D}" dt="2020-11-24T13:47:52.787" v="3703" actId="2696"/>
        <pc:sldMkLst>
          <pc:docMk/>
          <pc:sldMk cId="2778340180" sldId="340"/>
        </pc:sldMkLst>
      </pc:sldChg>
      <pc:sldChg chg="del">
        <pc:chgData name="文宇 杜文宇" userId="b5e9da50-0ac2-42d3-828f-b9593ddb1f83" providerId="ADAL" clId="{95B58D6D-E92C-4BD0-8FB4-D9541E02F12D}" dt="2020-11-24T13:47:52.826" v="3704" actId="2696"/>
        <pc:sldMkLst>
          <pc:docMk/>
          <pc:sldMk cId="4182440758" sldId="341"/>
        </pc:sldMkLst>
      </pc:sldChg>
      <pc:sldChg chg="del">
        <pc:chgData name="文宇 杜文宇" userId="b5e9da50-0ac2-42d3-828f-b9593ddb1f83" providerId="ADAL" clId="{95B58D6D-E92C-4BD0-8FB4-D9541E02F12D}" dt="2020-11-24T13:47:52.861" v="3705" actId="2696"/>
        <pc:sldMkLst>
          <pc:docMk/>
          <pc:sldMk cId="2958119359" sldId="342"/>
        </pc:sldMkLst>
      </pc:sldChg>
      <pc:sldChg chg="del">
        <pc:chgData name="文宇 杜文宇" userId="b5e9da50-0ac2-42d3-828f-b9593ddb1f83" providerId="ADAL" clId="{95B58D6D-E92C-4BD0-8FB4-D9541E02F12D}" dt="2020-11-24T13:47:52.899" v="3706" actId="2696"/>
        <pc:sldMkLst>
          <pc:docMk/>
          <pc:sldMk cId="3778511615" sldId="343"/>
        </pc:sldMkLst>
      </pc:sldChg>
      <pc:sldChg chg="del">
        <pc:chgData name="文宇 杜文宇" userId="b5e9da50-0ac2-42d3-828f-b9593ddb1f83" providerId="ADAL" clId="{95B58D6D-E92C-4BD0-8FB4-D9541E02F12D}" dt="2020-11-24T13:47:52.935" v="3707" actId="2696"/>
        <pc:sldMkLst>
          <pc:docMk/>
          <pc:sldMk cId="3051304437" sldId="344"/>
        </pc:sldMkLst>
      </pc:sldChg>
      <pc:sldChg chg="del">
        <pc:chgData name="文宇 杜文宇" userId="b5e9da50-0ac2-42d3-828f-b9593ddb1f83" providerId="ADAL" clId="{95B58D6D-E92C-4BD0-8FB4-D9541E02F12D}" dt="2020-11-24T13:47:52.979" v="3708" actId="2696"/>
        <pc:sldMkLst>
          <pc:docMk/>
          <pc:sldMk cId="3510697318" sldId="345"/>
        </pc:sldMkLst>
      </pc:sldChg>
      <pc:sldChg chg="del">
        <pc:chgData name="文宇 杜文宇" userId="b5e9da50-0ac2-42d3-828f-b9593ddb1f83" providerId="ADAL" clId="{95B58D6D-E92C-4BD0-8FB4-D9541E02F12D}" dt="2020-11-24T13:47:53.030" v="3709" actId="2696"/>
        <pc:sldMkLst>
          <pc:docMk/>
          <pc:sldMk cId="934174782" sldId="346"/>
        </pc:sldMkLst>
      </pc:sldChg>
      <pc:sldChg chg="del">
        <pc:chgData name="文宇 杜文宇" userId="b5e9da50-0ac2-42d3-828f-b9593ddb1f83" providerId="ADAL" clId="{95B58D6D-E92C-4BD0-8FB4-D9541E02F12D}" dt="2020-11-24T13:47:53.071" v="3710" actId="2696"/>
        <pc:sldMkLst>
          <pc:docMk/>
          <pc:sldMk cId="520522291" sldId="347"/>
        </pc:sldMkLst>
      </pc:sldChg>
      <pc:sldChg chg="del">
        <pc:chgData name="文宇 杜文宇" userId="b5e9da50-0ac2-42d3-828f-b9593ddb1f83" providerId="ADAL" clId="{95B58D6D-E92C-4BD0-8FB4-D9541E02F12D}" dt="2020-11-24T13:47:53.112" v="3711" actId="2696"/>
        <pc:sldMkLst>
          <pc:docMk/>
          <pc:sldMk cId="2424538389" sldId="348"/>
        </pc:sldMkLst>
      </pc:sldChg>
      <pc:sldChg chg="del">
        <pc:chgData name="文宇 杜文宇" userId="b5e9da50-0ac2-42d3-828f-b9593ddb1f83" providerId="ADAL" clId="{95B58D6D-E92C-4BD0-8FB4-D9541E02F12D}" dt="2020-11-24T13:47:53.141" v="3712" actId="2696"/>
        <pc:sldMkLst>
          <pc:docMk/>
          <pc:sldMk cId="3185008505" sldId="349"/>
        </pc:sldMkLst>
      </pc:sldChg>
      <pc:sldChg chg="del">
        <pc:chgData name="文宇 杜文宇" userId="b5e9da50-0ac2-42d3-828f-b9593ddb1f83" providerId="ADAL" clId="{95B58D6D-E92C-4BD0-8FB4-D9541E02F12D}" dt="2020-11-24T13:47:53.189" v="3713" actId="2696"/>
        <pc:sldMkLst>
          <pc:docMk/>
          <pc:sldMk cId="918734331" sldId="350"/>
        </pc:sldMkLst>
      </pc:sldChg>
      <pc:sldChg chg="del">
        <pc:chgData name="文宇 杜文宇" userId="b5e9da50-0ac2-42d3-828f-b9593ddb1f83" providerId="ADAL" clId="{95B58D6D-E92C-4BD0-8FB4-D9541E02F12D}" dt="2020-11-24T13:47:53.233" v="3714" actId="2696"/>
        <pc:sldMkLst>
          <pc:docMk/>
          <pc:sldMk cId="4143196863" sldId="351"/>
        </pc:sldMkLst>
      </pc:sldChg>
      <pc:sldChg chg="del">
        <pc:chgData name="文宇 杜文宇" userId="b5e9da50-0ac2-42d3-828f-b9593ddb1f83" providerId="ADAL" clId="{95B58D6D-E92C-4BD0-8FB4-D9541E02F12D}" dt="2020-11-24T13:47:53.287" v="3715" actId="2696"/>
        <pc:sldMkLst>
          <pc:docMk/>
          <pc:sldMk cId="2755908662" sldId="352"/>
        </pc:sldMkLst>
      </pc:sldChg>
      <pc:sldChg chg="del">
        <pc:chgData name="文宇 杜文宇" userId="b5e9da50-0ac2-42d3-828f-b9593ddb1f83" providerId="ADAL" clId="{95B58D6D-E92C-4BD0-8FB4-D9541E02F12D}" dt="2020-11-24T13:47:53.323" v="3716" actId="2696"/>
        <pc:sldMkLst>
          <pc:docMk/>
          <pc:sldMk cId="2410011851" sldId="353"/>
        </pc:sldMkLst>
      </pc:sldChg>
      <pc:sldChg chg="del">
        <pc:chgData name="文宇 杜文宇" userId="b5e9da50-0ac2-42d3-828f-b9593ddb1f83" providerId="ADAL" clId="{95B58D6D-E92C-4BD0-8FB4-D9541E02F12D}" dt="2020-11-24T13:47:53.348" v="3717" actId="2696"/>
        <pc:sldMkLst>
          <pc:docMk/>
          <pc:sldMk cId="1208790971" sldId="354"/>
        </pc:sldMkLst>
      </pc:sldChg>
      <pc:sldChg chg="del">
        <pc:chgData name="文宇 杜文宇" userId="b5e9da50-0ac2-42d3-828f-b9593ddb1f83" providerId="ADAL" clId="{95B58D6D-E92C-4BD0-8FB4-D9541E02F12D}" dt="2020-11-24T13:47:53.381" v="3718" actId="2696"/>
        <pc:sldMkLst>
          <pc:docMk/>
          <pc:sldMk cId="879785167" sldId="355"/>
        </pc:sldMkLst>
      </pc:sldChg>
      <pc:sldChg chg="del">
        <pc:chgData name="文宇 杜文宇" userId="b5e9da50-0ac2-42d3-828f-b9593ddb1f83" providerId="ADAL" clId="{95B58D6D-E92C-4BD0-8FB4-D9541E02F12D}" dt="2020-11-24T13:47:53.422" v="3719" actId="2696"/>
        <pc:sldMkLst>
          <pc:docMk/>
          <pc:sldMk cId="2602112129" sldId="356"/>
        </pc:sldMkLst>
      </pc:sldChg>
      <pc:sldChg chg="del">
        <pc:chgData name="文宇 杜文宇" userId="b5e9da50-0ac2-42d3-828f-b9593ddb1f83" providerId="ADAL" clId="{95B58D6D-E92C-4BD0-8FB4-D9541E02F12D}" dt="2020-11-24T13:47:53.455" v="3720" actId="2696"/>
        <pc:sldMkLst>
          <pc:docMk/>
          <pc:sldMk cId="2191877471" sldId="357"/>
        </pc:sldMkLst>
      </pc:sldChg>
      <pc:sldChg chg="del">
        <pc:chgData name="文宇 杜文宇" userId="b5e9da50-0ac2-42d3-828f-b9593ddb1f83" providerId="ADAL" clId="{95B58D6D-E92C-4BD0-8FB4-D9541E02F12D}" dt="2020-11-24T13:47:53.480" v="3721" actId="2696"/>
        <pc:sldMkLst>
          <pc:docMk/>
          <pc:sldMk cId="787141073" sldId="358"/>
        </pc:sldMkLst>
      </pc:sldChg>
      <pc:sldChg chg="del">
        <pc:chgData name="文宇 杜文宇" userId="b5e9da50-0ac2-42d3-828f-b9593ddb1f83" providerId="ADAL" clId="{95B58D6D-E92C-4BD0-8FB4-D9541E02F12D}" dt="2020-11-24T13:47:53.522" v="3722" actId="2696"/>
        <pc:sldMkLst>
          <pc:docMk/>
          <pc:sldMk cId="1883762695" sldId="359"/>
        </pc:sldMkLst>
      </pc:sldChg>
      <pc:sldChg chg="del">
        <pc:chgData name="文宇 杜文宇" userId="b5e9da50-0ac2-42d3-828f-b9593ddb1f83" providerId="ADAL" clId="{95B58D6D-E92C-4BD0-8FB4-D9541E02F12D}" dt="2020-11-24T13:47:53.561" v="3723" actId="2696"/>
        <pc:sldMkLst>
          <pc:docMk/>
          <pc:sldMk cId="478608820" sldId="360"/>
        </pc:sldMkLst>
      </pc:sldChg>
      <pc:sldChg chg="del">
        <pc:chgData name="文宇 杜文宇" userId="b5e9da50-0ac2-42d3-828f-b9593ddb1f83" providerId="ADAL" clId="{95B58D6D-E92C-4BD0-8FB4-D9541E02F12D}" dt="2020-11-24T13:47:53.613" v="3724" actId="2696"/>
        <pc:sldMkLst>
          <pc:docMk/>
          <pc:sldMk cId="2773892232" sldId="361"/>
        </pc:sldMkLst>
      </pc:sldChg>
      <pc:sldChg chg="del">
        <pc:chgData name="文宇 杜文宇" userId="b5e9da50-0ac2-42d3-828f-b9593ddb1f83" providerId="ADAL" clId="{95B58D6D-E92C-4BD0-8FB4-D9541E02F12D}" dt="2020-11-24T13:47:53.651" v="3725" actId="2696"/>
        <pc:sldMkLst>
          <pc:docMk/>
          <pc:sldMk cId="165727043" sldId="362"/>
        </pc:sldMkLst>
      </pc:sldChg>
      <pc:sldChg chg="del">
        <pc:chgData name="文宇 杜文宇" userId="b5e9da50-0ac2-42d3-828f-b9593ddb1f83" providerId="ADAL" clId="{95B58D6D-E92C-4BD0-8FB4-D9541E02F12D}" dt="2020-11-24T13:47:53.689" v="3726" actId="2696"/>
        <pc:sldMkLst>
          <pc:docMk/>
          <pc:sldMk cId="1019928735" sldId="363"/>
        </pc:sldMkLst>
      </pc:sldChg>
      <pc:sldChg chg="del">
        <pc:chgData name="文宇 杜文宇" userId="b5e9da50-0ac2-42d3-828f-b9593ddb1f83" providerId="ADAL" clId="{95B58D6D-E92C-4BD0-8FB4-D9541E02F12D}" dt="2020-11-24T13:47:53.723" v="3727" actId="2696"/>
        <pc:sldMkLst>
          <pc:docMk/>
          <pc:sldMk cId="1312814826" sldId="364"/>
        </pc:sldMkLst>
      </pc:sldChg>
      <pc:sldChg chg="del">
        <pc:chgData name="文宇 杜文宇" userId="b5e9da50-0ac2-42d3-828f-b9593ddb1f83" providerId="ADAL" clId="{95B58D6D-E92C-4BD0-8FB4-D9541E02F12D}" dt="2020-11-24T13:47:53.764" v="3728" actId="2696"/>
        <pc:sldMkLst>
          <pc:docMk/>
          <pc:sldMk cId="3419006514" sldId="365"/>
        </pc:sldMkLst>
      </pc:sldChg>
      <pc:sldChg chg="del">
        <pc:chgData name="文宇 杜文宇" userId="b5e9da50-0ac2-42d3-828f-b9593ddb1f83" providerId="ADAL" clId="{95B58D6D-E92C-4BD0-8FB4-D9541E02F12D}" dt="2020-11-24T13:47:53.819" v="3729" actId="2696"/>
        <pc:sldMkLst>
          <pc:docMk/>
          <pc:sldMk cId="3535349848" sldId="366"/>
        </pc:sldMkLst>
      </pc:sldChg>
      <pc:sldChg chg="del">
        <pc:chgData name="文宇 杜文宇" userId="b5e9da50-0ac2-42d3-828f-b9593ddb1f83" providerId="ADAL" clId="{95B58D6D-E92C-4BD0-8FB4-D9541E02F12D}" dt="2020-11-24T13:47:53.874" v="3730" actId="2696"/>
        <pc:sldMkLst>
          <pc:docMk/>
          <pc:sldMk cId="2065637340" sldId="367"/>
        </pc:sldMkLst>
      </pc:sldChg>
      <pc:sldChg chg="del">
        <pc:chgData name="文宇 杜文宇" userId="b5e9da50-0ac2-42d3-828f-b9593ddb1f83" providerId="ADAL" clId="{95B58D6D-E92C-4BD0-8FB4-D9541E02F12D}" dt="2020-11-24T13:47:53.927" v="3731" actId="2696"/>
        <pc:sldMkLst>
          <pc:docMk/>
          <pc:sldMk cId="2354383528" sldId="368"/>
        </pc:sldMkLst>
      </pc:sldChg>
      <pc:sldChg chg="del">
        <pc:chgData name="文宇 杜文宇" userId="b5e9da50-0ac2-42d3-828f-b9593ddb1f83" providerId="ADAL" clId="{95B58D6D-E92C-4BD0-8FB4-D9541E02F12D}" dt="2020-11-24T13:47:53.987" v="3732" actId="2696"/>
        <pc:sldMkLst>
          <pc:docMk/>
          <pc:sldMk cId="1678746391" sldId="369"/>
        </pc:sldMkLst>
      </pc:sldChg>
      <pc:sldChg chg="del">
        <pc:chgData name="文宇 杜文宇" userId="b5e9da50-0ac2-42d3-828f-b9593ddb1f83" providerId="ADAL" clId="{95B58D6D-E92C-4BD0-8FB4-D9541E02F12D}" dt="2020-11-24T13:47:54.036" v="3733" actId="2696"/>
        <pc:sldMkLst>
          <pc:docMk/>
          <pc:sldMk cId="931937747" sldId="370"/>
        </pc:sldMkLst>
      </pc:sldChg>
      <pc:sldChg chg="del">
        <pc:chgData name="文宇 杜文宇" userId="b5e9da50-0ac2-42d3-828f-b9593ddb1f83" providerId="ADAL" clId="{95B58D6D-E92C-4BD0-8FB4-D9541E02F12D}" dt="2020-11-24T13:47:54.075" v="3734" actId="2696"/>
        <pc:sldMkLst>
          <pc:docMk/>
          <pc:sldMk cId="3271294389" sldId="371"/>
        </pc:sldMkLst>
      </pc:sldChg>
      <pc:sldChg chg="del">
        <pc:chgData name="文宇 杜文宇" userId="b5e9da50-0ac2-42d3-828f-b9593ddb1f83" providerId="ADAL" clId="{95B58D6D-E92C-4BD0-8FB4-D9541E02F12D}" dt="2020-11-24T13:47:54.126" v="3735" actId="2696"/>
        <pc:sldMkLst>
          <pc:docMk/>
          <pc:sldMk cId="2785144625" sldId="372"/>
        </pc:sldMkLst>
      </pc:sldChg>
      <pc:sldChg chg="del">
        <pc:chgData name="文宇 杜文宇" userId="b5e9da50-0ac2-42d3-828f-b9593ddb1f83" providerId="ADAL" clId="{95B58D6D-E92C-4BD0-8FB4-D9541E02F12D}" dt="2020-11-24T13:47:54.167" v="3736" actId="2696"/>
        <pc:sldMkLst>
          <pc:docMk/>
          <pc:sldMk cId="3064053284" sldId="373"/>
        </pc:sldMkLst>
      </pc:sldChg>
      <pc:sldChg chg="del">
        <pc:chgData name="文宇 杜文宇" userId="b5e9da50-0ac2-42d3-828f-b9593ddb1f83" providerId="ADAL" clId="{95B58D6D-E92C-4BD0-8FB4-D9541E02F12D}" dt="2020-11-24T13:47:54.213" v="3737" actId="2696"/>
        <pc:sldMkLst>
          <pc:docMk/>
          <pc:sldMk cId="3358074552" sldId="374"/>
        </pc:sldMkLst>
      </pc:sldChg>
      <pc:sldChg chg="del">
        <pc:chgData name="文宇 杜文宇" userId="b5e9da50-0ac2-42d3-828f-b9593ddb1f83" providerId="ADAL" clId="{95B58D6D-E92C-4BD0-8FB4-D9541E02F12D}" dt="2020-11-24T13:47:54.256" v="3738" actId="2696"/>
        <pc:sldMkLst>
          <pc:docMk/>
          <pc:sldMk cId="1105152615" sldId="375"/>
        </pc:sldMkLst>
      </pc:sldChg>
      <pc:sldChg chg="del">
        <pc:chgData name="文宇 杜文宇" userId="b5e9da50-0ac2-42d3-828f-b9593ddb1f83" providerId="ADAL" clId="{95B58D6D-E92C-4BD0-8FB4-D9541E02F12D}" dt="2020-11-24T13:47:54.300" v="3739" actId="2696"/>
        <pc:sldMkLst>
          <pc:docMk/>
          <pc:sldMk cId="1155831017" sldId="376"/>
        </pc:sldMkLst>
      </pc:sldChg>
      <pc:sldChg chg="del">
        <pc:chgData name="文宇 杜文宇" userId="b5e9da50-0ac2-42d3-828f-b9593ddb1f83" providerId="ADAL" clId="{95B58D6D-E92C-4BD0-8FB4-D9541E02F12D}" dt="2020-11-24T13:47:54.339" v="3740" actId="2696"/>
        <pc:sldMkLst>
          <pc:docMk/>
          <pc:sldMk cId="2914787249" sldId="377"/>
        </pc:sldMkLst>
      </pc:sldChg>
      <pc:sldChg chg="del">
        <pc:chgData name="文宇 杜文宇" userId="b5e9da50-0ac2-42d3-828f-b9593ddb1f83" providerId="ADAL" clId="{95B58D6D-E92C-4BD0-8FB4-D9541E02F12D}" dt="2020-11-24T13:47:54.379" v="3741" actId="2696"/>
        <pc:sldMkLst>
          <pc:docMk/>
          <pc:sldMk cId="2326134418" sldId="378"/>
        </pc:sldMkLst>
      </pc:sldChg>
      <pc:sldChg chg="del">
        <pc:chgData name="文宇 杜文宇" userId="b5e9da50-0ac2-42d3-828f-b9593ddb1f83" providerId="ADAL" clId="{95B58D6D-E92C-4BD0-8FB4-D9541E02F12D}" dt="2020-11-24T13:47:54.415" v="3742" actId="2696"/>
        <pc:sldMkLst>
          <pc:docMk/>
          <pc:sldMk cId="1751376829" sldId="379"/>
        </pc:sldMkLst>
      </pc:sldChg>
      <pc:sldChg chg="del">
        <pc:chgData name="文宇 杜文宇" userId="b5e9da50-0ac2-42d3-828f-b9593ddb1f83" providerId="ADAL" clId="{95B58D6D-E92C-4BD0-8FB4-D9541E02F12D}" dt="2020-11-24T13:47:54.455" v="3743" actId="2696"/>
        <pc:sldMkLst>
          <pc:docMk/>
          <pc:sldMk cId="1113518883" sldId="380"/>
        </pc:sldMkLst>
      </pc:sldChg>
      <pc:sldChg chg="del">
        <pc:chgData name="文宇 杜文宇" userId="b5e9da50-0ac2-42d3-828f-b9593ddb1f83" providerId="ADAL" clId="{95B58D6D-E92C-4BD0-8FB4-D9541E02F12D}" dt="2020-11-24T13:47:54.501" v="3744" actId="2696"/>
        <pc:sldMkLst>
          <pc:docMk/>
          <pc:sldMk cId="3910538945" sldId="381"/>
        </pc:sldMkLst>
      </pc:sldChg>
      <pc:sldChg chg="del">
        <pc:chgData name="文宇 杜文宇" userId="b5e9da50-0ac2-42d3-828f-b9593ddb1f83" providerId="ADAL" clId="{95B58D6D-E92C-4BD0-8FB4-D9541E02F12D}" dt="2020-11-24T13:47:54.541" v="3745" actId="2696"/>
        <pc:sldMkLst>
          <pc:docMk/>
          <pc:sldMk cId="2360947716" sldId="382"/>
        </pc:sldMkLst>
      </pc:sldChg>
      <pc:sldChg chg="del">
        <pc:chgData name="文宇 杜文宇" userId="b5e9da50-0ac2-42d3-828f-b9593ddb1f83" providerId="ADAL" clId="{95B58D6D-E92C-4BD0-8FB4-D9541E02F12D}" dt="2020-11-24T13:47:54.577" v="3746" actId="2696"/>
        <pc:sldMkLst>
          <pc:docMk/>
          <pc:sldMk cId="592310687" sldId="383"/>
        </pc:sldMkLst>
      </pc:sldChg>
      <pc:sldChg chg="delSp modSp">
        <pc:chgData name="文宇 杜文宇" userId="b5e9da50-0ac2-42d3-828f-b9593ddb1f83" providerId="ADAL" clId="{95B58D6D-E92C-4BD0-8FB4-D9541E02F12D}" dt="2020-11-24T13:50:42.712" v="3798" actId="1076"/>
        <pc:sldMkLst>
          <pc:docMk/>
          <pc:sldMk cId="859989940" sldId="384"/>
        </pc:sldMkLst>
        <pc:spChg chg="del mod">
          <ac:chgData name="文宇 杜文宇" userId="b5e9da50-0ac2-42d3-828f-b9593ddb1f83" providerId="ADAL" clId="{95B58D6D-E92C-4BD0-8FB4-D9541E02F12D}" dt="2020-11-24T13:49:06.875" v="3768" actId="478"/>
          <ac:spMkLst>
            <pc:docMk/>
            <pc:sldMk cId="859989940" sldId="384"/>
            <ac:spMk id="3" creationId="{1E16F98C-A141-45A0-A2D9-533A4673F3A5}"/>
          </ac:spMkLst>
        </pc:spChg>
        <pc:spChg chg="mod">
          <ac:chgData name="文宇 杜文宇" userId="b5e9da50-0ac2-42d3-828f-b9593ddb1f83" providerId="ADAL" clId="{95B58D6D-E92C-4BD0-8FB4-D9541E02F12D}" dt="2020-11-24T13:50:39.563" v="3797" actId="1076"/>
          <ac:spMkLst>
            <pc:docMk/>
            <pc:sldMk cId="859989940" sldId="384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0:42.712" v="3798" actId="1076"/>
          <ac:spMkLst>
            <pc:docMk/>
            <pc:sldMk cId="859989940" sldId="384"/>
            <ac:spMk id="8" creationId="{2706FCC0-EA5A-4C5B-91CC-61EEAF9B93DD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02:17:15.513" v="216" actId="1076"/>
        <pc:sldMkLst>
          <pc:docMk/>
          <pc:sldMk cId="710952880" sldId="385"/>
        </pc:sldMkLst>
        <pc:spChg chg="del mod">
          <ac:chgData name="文宇 杜文宇" userId="b5e9da50-0ac2-42d3-828f-b9593ddb1f83" providerId="ADAL" clId="{95B58D6D-E92C-4BD0-8FB4-D9541E02F12D}" dt="2020-11-23T17:51:24.573" v="138" actId="478"/>
          <ac:spMkLst>
            <pc:docMk/>
            <pc:sldMk cId="710952880" sldId="385"/>
            <ac:spMk id="3" creationId="{6AFA173F-2791-4C85-BD67-FFD1A36E87FA}"/>
          </ac:spMkLst>
        </pc:spChg>
        <pc:spChg chg="mod">
          <ac:chgData name="文宇 杜文宇" userId="b5e9da50-0ac2-42d3-828f-b9593ddb1f83" providerId="ADAL" clId="{95B58D6D-E92C-4BD0-8FB4-D9541E02F12D}" dt="2020-11-24T02:17:15.513" v="216" actId="1076"/>
          <ac:spMkLst>
            <pc:docMk/>
            <pc:sldMk cId="710952880" sldId="385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95B58D6D-E92C-4BD0-8FB4-D9541E02F12D}" dt="2020-11-24T02:08:35.637" v="180" actId="20577"/>
          <ac:spMkLst>
            <pc:docMk/>
            <pc:sldMk cId="710952880" sldId="385"/>
            <ac:spMk id="6" creationId="{CBB3484C-A9A4-4A30-B91C-2180FE8C717A}"/>
          </ac:spMkLst>
        </pc:spChg>
        <pc:spChg chg="add del">
          <ac:chgData name="文宇 杜文宇" userId="b5e9da50-0ac2-42d3-828f-b9593ddb1f83" providerId="ADAL" clId="{95B58D6D-E92C-4BD0-8FB4-D9541E02F12D}" dt="2020-11-23T17:53:49.839" v="170"/>
          <ac:spMkLst>
            <pc:docMk/>
            <pc:sldMk cId="710952880" sldId="385"/>
            <ac:spMk id="7" creationId="{51081D5F-2BEE-4677-AFF5-E14D0FB1B633}"/>
          </ac:spMkLst>
        </pc:spChg>
        <pc:picChg chg="del">
          <ac:chgData name="文宇 杜文宇" userId="b5e9da50-0ac2-42d3-828f-b9593ddb1f83" providerId="ADAL" clId="{95B58D6D-E92C-4BD0-8FB4-D9541E02F12D}" dt="2020-11-23T17:47:22.439" v="36" actId="478"/>
          <ac:picMkLst>
            <pc:docMk/>
            <pc:sldMk cId="710952880" sldId="385"/>
            <ac:picMk id="4" creationId="{B2C085E4-AA4A-4817-BD12-8DAF33A54FA9}"/>
          </ac:picMkLst>
        </pc:picChg>
      </pc:sldChg>
      <pc:sldChg chg="modSp add">
        <pc:chgData name="文宇 杜文宇" userId="b5e9da50-0ac2-42d3-828f-b9593ddb1f83" providerId="ADAL" clId="{95B58D6D-E92C-4BD0-8FB4-D9541E02F12D}" dt="2020-11-23T17:54:55.625" v="177" actId="207"/>
        <pc:sldMkLst>
          <pc:docMk/>
          <pc:sldMk cId="3350614429" sldId="386"/>
        </pc:sldMkLst>
        <pc:spChg chg="mod">
          <ac:chgData name="文宇 杜文宇" userId="b5e9da50-0ac2-42d3-828f-b9593ddb1f83" providerId="ADAL" clId="{95B58D6D-E92C-4BD0-8FB4-D9541E02F12D}" dt="2020-11-23T17:54:55.625" v="177" actId="207"/>
          <ac:spMkLst>
            <pc:docMk/>
            <pc:sldMk cId="3350614429" sldId="386"/>
            <ac:spMk id="4" creationId="{2918002F-8C64-4968-9ECA-DC63D9D4E45B}"/>
          </ac:spMkLst>
        </pc:spChg>
      </pc:sldChg>
      <pc:sldChg chg="addSp modSp add">
        <pc:chgData name="文宇 杜文宇" userId="b5e9da50-0ac2-42d3-828f-b9593ddb1f83" providerId="ADAL" clId="{95B58D6D-E92C-4BD0-8FB4-D9541E02F12D}" dt="2020-11-24T02:40:58.723" v="1035" actId="14100"/>
        <pc:sldMkLst>
          <pc:docMk/>
          <pc:sldMk cId="1983833981" sldId="387"/>
        </pc:sldMkLst>
        <pc:spChg chg="mod">
          <ac:chgData name="文宇 杜文宇" userId="b5e9da50-0ac2-42d3-828f-b9593ddb1f83" providerId="ADAL" clId="{95B58D6D-E92C-4BD0-8FB4-D9541E02F12D}" dt="2020-11-24T02:40:52.705" v="1034" actId="20577"/>
          <ac:spMkLst>
            <pc:docMk/>
            <pc:sldMk cId="1983833981" sldId="387"/>
            <ac:spMk id="5" creationId="{84893080-5A47-4389-9BAC-88DD2BDA7C65}"/>
          </ac:spMkLst>
        </pc:spChg>
        <pc:picChg chg="add mod">
          <ac:chgData name="文宇 杜文宇" userId="b5e9da50-0ac2-42d3-828f-b9593ddb1f83" providerId="ADAL" clId="{95B58D6D-E92C-4BD0-8FB4-D9541E02F12D}" dt="2020-11-24T02:40:58.723" v="1035" actId="14100"/>
          <ac:picMkLst>
            <pc:docMk/>
            <pc:sldMk cId="1983833981" sldId="387"/>
            <ac:picMk id="4" creationId="{148F6BDB-6238-4E44-98E5-53A122ADED1F}"/>
          </ac:picMkLst>
        </pc:picChg>
      </pc:sldChg>
      <pc:sldChg chg="add del">
        <pc:chgData name="文宇 杜文宇" userId="b5e9da50-0ac2-42d3-828f-b9593ddb1f83" providerId="ADAL" clId="{95B58D6D-E92C-4BD0-8FB4-D9541E02F12D}" dt="2020-11-24T02:25:40.094" v="719"/>
        <pc:sldMkLst>
          <pc:docMk/>
          <pc:sldMk cId="97412791" sldId="388"/>
        </pc:sldMkLst>
      </pc:sldChg>
      <pc:sldChg chg="add del">
        <pc:chgData name="文宇 杜文宇" userId="b5e9da50-0ac2-42d3-828f-b9593ddb1f83" providerId="ADAL" clId="{95B58D6D-E92C-4BD0-8FB4-D9541E02F12D}" dt="2020-11-24T02:24:35.081" v="652"/>
        <pc:sldMkLst>
          <pc:docMk/>
          <pc:sldMk cId="397292995" sldId="388"/>
        </pc:sldMkLst>
      </pc:sldChg>
      <pc:sldChg chg="modSp add">
        <pc:chgData name="文宇 杜文宇" userId="b5e9da50-0ac2-42d3-828f-b9593ddb1f83" providerId="ADAL" clId="{95B58D6D-E92C-4BD0-8FB4-D9541E02F12D}" dt="2020-11-24T02:32:19.705" v="895" actId="207"/>
        <pc:sldMkLst>
          <pc:docMk/>
          <pc:sldMk cId="1936673014" sldId="388"/>
        </pc:sldMkLst>
        <pc:spChg chg="mod">
          <ac:chgData name="文宇 杜文宇" userId="b5e9da50-0ac2-42d3-828f-b9593ddb1f83" providerId="ADAL" clId="{95B58D6D-E92C-4BD0-8FB4-D9541E02F12D}" dt="2020-11-24T02:32:19.705" v="895" actId="207"/>
          <ac:spMkLst>
            <pc:docMk/>
            <pc:sldMk cId="1936673014" sldId="38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02:41:20.488" v="1036" actId="1076"/>
        <pc:sldMkLst>
          <pc:docMk/>
          <pc:sldMk cId="500334690" sldId="389"/>
        </pc:sldMkLst>
        <pc:spChg chg="mod">
          <ac:chgData name="文宇 杜文宇" userId="b5e9da50-0ac2-42d3-828f-b9593ddb1f83" providerId="ADAL" clId="{95B58D6D-E92C-4BD0-8FB4-D9541E02F12D}" dt="2020-11-24T02:40:24.815" v="1033" actId="1076"/>
          <ac:spMkLst>
            <pc:docMk/>
            <pc:sldMk cId="500334690" sldId="38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20.488" v="1036" actId="1076"/>
          <ac:spMkLst>
            <pc:docMk/>
            <pc:sldMk cId="500334690" sldId="389"/>
            <ac:spMk id="7" creationId="{434C3CF0-0FA0-4A5A-A464-25C45C5E58D4}"/>
          </ac:spMkLst>
        </pc:spChg>
      </pc:sldChg>
      <pc:sldChg chg="addSp modSp add">
        <pc:chgData name="文宇 杜文宇" userId="b5e9da50-0ac2-42d3-828f-b9593ddb1f83" providerId="ADAL" clId="{95B58D6D-E92C-4BD0-8FB4-D9541E02F12D}" dt="2020-11-24T03:56:15.401" v="1459" actId="113"/>
        <pc:sldMkLst>
          <pc:docMk/>
          <pc:sldMk cId="918367609" sldId="390"/>
        </pc:sldMkLst>
        <pc:spChg chg="mod">
          <ac:chgData name="文宇 杜文宇" userId="b5e9da50-0ac2-42d3-828f-b9593ddb1f83" providerId="ADAL" clId="{95B58D6D-E92C-4BD0-8FB4-D9541E02F12D}" dt="2020-11-24T03:56:15.401" v="1459" actId="113"/>
          <ac:spMkLst>
            <pc:docMk/>
            <pc:sldMk cId="918367609" sldId="39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2:41:35.505" v="1038"/>
          <ac:spMkLst>
            <pc:docMk/>
            <pc:sldMk cId="918367609" sldId="390"/>
            <ac:spMk id="7" creationId="{434C3CF0-0FA0-4A5A-A464-25C45C5E58D4}"/>
          </ac:spMkLst>
        </pc:spChg>
        <pc:picChg chg="add mod">
          <ac:chgData name="文宇 杜文宇" userId="b5e9da50-0ac2-42d3-828f-b9593ddb1f83" providerId="ADAL" clId="{95B58D6D-E92C-4BD0-8FB4-D9541E02F12D}" dt="2020-11-24T03:56:08.268" v="1458" actId="1076"/>
          <ac:picMkLst>
            <pc:docMk/>
            <pc:sldMk cId="918367609" sldId="390"/>
            <ac:picMk id="4" creationId="{E722FA55-3297-47B2-9108-0FD45896556D}"/>
          </ac:picMkLst>
        </pc:picChg>
      </pc:sldChg>
      <pc:sldChg chg="delSp modSp add">
        <pc:chgData name="文宇 杜文宇" userId="b5e9da50-0ac2-42d3-828f-b9593ddb1f83" providerId="ADAL" clId="{95B58D6D-E92C-4BD0-8FB4-D9541E02F12D}" dt="2020-11-24T04:03:40.765" v="1656" actId="113"/>
        <pc:sldMkLst>
          <pc:docMk/>
          <pc:sldMk cId="3405596182" sldId="391"/>
        </pc:sldMkLst>
        <pc:spChg chg="mod">
          <ac:chgData name="文宇 杜文宇" userId="b5e9da50-0ac2-42d3-828f-b9593ddb1f83" providerId="ADAL" clId="{95B58D6D-E92C-4BD0-8FB4-D9541E02F12D}" dt="2020-11-24T04:03:40.765" v="1656" actId="113"/>
          <ac:spMkLst>
            <pc:docMk/>
            <pc:sldMk cId="3405596182" sldId="391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3:56:35.267" v="1461"/>
          <ac:spMkLst>
            <pc:docMk/>
            <pc:sldMk cId="3405596182" sldId="391"/>
            <ac:spMk id="7" creationId="{434C3CF0-0FA0-4A5A-A464-25C45C5E58D4}"/>
          </ac:spMkLst>
        </pc:spChg>
        <pc:picChg chg="del">
          <ac:chgData name="文宇 杜文宇" userId="b5e9da50-0ac2-42d3-828f-b9593ddb1f83" providerId="ADAL" clId="{95B58D6D-E92C-4BD0-8FB4-D9541E02F12D}" dt="2020-11-24T03:56:38.533" v="1462" actId="478"/>
          <ac:picMkLst>
            <pc:docMk/>
            <pc:sldMk cId="3405596182" sldId="391"/>
            <ac:picMk id="4" creationId="{E722FA55-3297-47B2-9108-0FD45896556D}"/>
          </ac:picMkLst>
        </pc:picChg>
      </pc:sldChg>
      <pc:sldChg chg="modSp add">
        <pc:chgData name="文宇 杜文宇" userId="b5e9da50-0ac2-42d3-828f-b9593ddb1f83" providerId="ADAL" clId="{95B58D6D-E92C-4BD0-8FB4-D9541E02F12D}" dt="2020-11-24T04:04:20.888" v="1659" actId="207"/>
        <pc:sldMkLst>
          <pc:docMk/>
          <pc:sldMk cId="278557467" sldId="392"/>
        </pc:sldMkLst>
        <pc:spChg chg="mod">
          <ac:chgData name="文宇 杜文宇" userId="b5e9da50-0ac2-42d3-828f-b9593ddb1f83" providerId="ADAL" clId="{95B58D6D-E92C-4BD0-8FB4-D9541E02F12D}" dt="2020-11-24T04:04:20.888" v="1659" actId="207"/>
          <ac:spMkLst>
            <pc:docMk/>
            <pc:sldMk cId="278557467" sldId="392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5:29.189" v="1673" actId="207"/>
        <pc:sldMkLst>
          <pc:docMk/>
          <pc:sldMk cId="3889176716" sldId="393"/>
        </pc:sldMkLst>
        <pc:spChg chg="mod">
          <ac:chgData name="文宇 杜文宇" userId="b5e9da50-0ac2-42d3-828f-b9593ddb1f83" providerId="ADAL" clId="{95B58D6D-E92C-4BD0-8FB4-D9541E02F12D}" dt="2020-11-24T04:05:29.189" v="1673" actId="207"/>
          <ac:spMkLst>
            <pc:docMk/>
            <pc:sldMk cId="3889176716" sldId="393"/>
            <ac:spMk id="4" creationId="{2918002F-8C64-4968-9ECA-DC63D9D4E45B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29.653" v="1740" actId="403"/>
        <pc:sldMkLst>
          <pc:docMk/>
          <pc:sldMk cId="468063394" sldId="394"/>
        </pc:sldMkLst>
        <pc:spChg chg="mod">
          <ac:chgData name="文宇 杜文宇" userId="b5e9da50-0ac2-42d3-828f-b9593ddb1f83" providerId="ADAL" clId="{95B58D6D-E92C-4BD0-8FB4-D9541E02F12D}" dt="2020-11-24T04:07:29.653" v="1740" actId="403"/>
          <ac:spMkLst>
            <pc:docMk/>
            <pc:sldMk cId="468063394" sldId="394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04:05:51.974" v="1676"/>
          <ac:spMkLst>
            <pc:docMk/>
            <pc:sldMk cId="468063394" sldId="394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04:07:54.368" v="1744" actId="207"/>
        <pc:sldMkLst>
          <pc:docMk/>
          <pc:sldMk cId="519773684" sldId="395"/>
        </pc:sldMkLst>
        <pc:spChg chg="mod">
          <ac:chgData name="文宇 杜文宇" userId="b5e9da50-0ac2-42d3-828f-b9593ddb1f83" providerId="ADAL" clId="{95B58D6D-E92C-4BD0-8FB4-D9541E02F12D}" dt="2020-11-24T04:07:54.368" v="1744" actId="207"/>
          <ac:spMkLst>
            <pc:docMk/>
            <pc:sldMk cId="519773684" sldId="39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95B58D6D-E92C-4BD0-8FB4-D9541E02F12D}" dt="2020-11-24T12:21:23.615" v="1774" actId="2711"/>
        <pc:sldMkLst>
          <pc:docMk/>
          <pc:sldMk cId="3367949870" sldId="410"/>
        </pc:sldMkLst>
        <pc:spChg chg="mod">
          <ac:chgData name="文宇 杜文宇" userId="b5e9da50-0ac2-42d3-828f-b9593ddb1f83" providerId="ADAL" clId="{95B58D6D-E92C-4BD0-8FB4-D9541E02F12D}" dt="2020-11-24T12:17:45.618" v="1756" actId="1076"/>
          <ac:spMkLst>
            <pc:docMk/>
            <pc:sldMk cId="3367949870" sldId="410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1:23.615" v="1774" actId="2711"/>
          <ac:graphicFrameMkLst>
            <pc:docMk/>
            <pc:sldMk cId="3367949870" sldId="410"/>
            <ac:graphicFrameMk id="3" creationId="{6F949F70-FA21-423E-B057-5E7528D5B7F1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1:09.521" v="1773" actId="1076"/>
        <pc:sldMkLst>
          <pc:docMk/>
          <pc:sldMk cId="1898117455" sldId="411"/>
        </pc:sldMkLst>
        <pc:spChg chg="mod">
          <ac:chgData name="文宇 杜文宇" userId="b5e9da50-0ac2-42d3-828f-b9593ddb1f83" providerId="ADAL" clId="{95B58D6D-E92C-4BD0-8FB4-D9541E02F12D}" dt="2020-11-24T12:20:36.933" v="1768" actId="1076"/>
          <ac:spMkLst>
            <pc:docMk/>
            <pc:sldMk cId="1898117455" sldId="411"/>
            <ac:spMk id="5" creationId="{84893080-5A47-4389-9BAC-88DD2BDA7C65}"/>
          </ac:spMkLst>
        </pc:spChg>
        <pc:graphicFrameChg chg="del">
          <ac:chgData name="文宇 杜文宇" userId="b5e9da50-0ac2-42d3-828f-b9593ddb1f83" providerId="ADAL" clId="{95B58D6D-E92C-4BD0-8FB4-D9541E02F12D}" dt="2020-11-24T12:20:23.682" v="1766" actId="478"/>
          <ac:graphicFrameMkLst>
            <pc:docMk/>
            <pc:sldMk cId="1898117455" sldId="411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2:21:09.521" v="1773" actId="1076"/>
          <ac:graphicFrameMkLst>
            <pc:docMk/>
            <pc:sldMk cId="1898117455" sldId="411"/>
            <ac:graphicFrameMk id="4" creationId="{660D0D00-6C35-42A5-A01C-C91B24ED03AE}"/>
          </ac:graphicFrameMkLst>
        </pc:graphicFrameChg>
      </pc:sldChg>
      <pc:sldChg chg="addSp delSp modSp add">
        <pc:chgData name="文宇 杜文宇" userId="b5e9da50-0ac2-42d3-828f-b9593ddb1f83" providerId="ADAL" clId="{95B58D6D-E92C-4BD0-8FB4-D9541E02F12D}" dt="2020-11-24T12:24:21.398" v="1809"/>
        <pc:sldMkLst>
          <pc:docMk/>
          <pc:sldMk cId="31446493" sldId="412"/>
        </pc:sldMkLst>
        <pc:spChg chg="mod">
          <ac:chgData name="文宇 杜文宇" userId="b5e9da50-0ac2-42d3-828f-b9593ddb1f83" providerId="ADAL" clId="{95B58D6D-E92C-4BD0-8FB4-D9541E02F12D}" dt="2020-11-24T12:23:43.263" v="1807" actId="1076"/>
          <ac:spMkLst>
            <pc:docMk/>
            <pc:sldMk cId="31446493" sldId="412"/>
            <ac:spMk id="5" creationId="{84893080-5A47-4389-9BAC-88DD2BDA7C65}"/>
          </ac:spMkLst>
        </pc:spChg>
        <pc:graphicFrameChg chg="add mod modGraphic">
          <ac:chgData name="文宇 杜文宇" userId="b5e9da50-0ac2-42d3-828f-b9593ddb1f83" providerId="ADAL" clId="{95B58D6D-E92C-4BD0-8FB4-D9541E02F12D}" dt="2020-11-24T12:23:36.610" v="1806" actId="1076"/>
          <ac:graphicFrameMkLst>
            <pc:docMk/>
            <pc:sldMk cId="31446493" sldId="412"/>
            <ac:graphicFrameMk id="3" creationId="{3FB9A773-594C-4F68-B5CD-D740904A0D73}"/>
          </ac:graphicFrameMkLst>
        </pc:graphicFrameChg>
        <pc:graphicFrameChg chg="del">
          <ac:chgData name="文宇 杜文宇" userId="b5e9da50-0ac2-42d3-828f-b9593ddb1f83" providerId="ADAL" clId="{95B58D6D-E92C-4BD0-8FB4-D9541E02F12D}" dt="2020-11-24T12:22:28.876" v="1777" actId="478"/>
          <ac:graphicFrameMkLst>
            <pc:docMk/>
            <pc:sldMk cId="31446493" sldId="412"/>
            <ac:graphicFrameMk id="4" creationId="{660D0D00-6C35-42A5-A01C-C91B24ED03AE}"/>
          </ac:graphicFrameMkLst>
        </pc:graphicFrameChg>
        <pc:graphicFrameChg chg="add del">
          <ac:chgData name="文宇 杜文宇" userId="b5e9da50-0ac2-42d3-828f-b9593ddb1f83" providerId="ADAL" clId="{95B58D6D-E92C-4BD0-8FB4-D9541E02F12D}" dt="2020-11-24T12:24:21.398" v="1809"/>
          <ac:graphicFrameMkLst>
            <pc:docMk/>
            <pc:sldMk cId="31446493" sldId="412"/>
            <ac:graphicFrameMk id="7" creationId="{1DF03FD9-8DBE-4A1D-BAA6-0DD08676A663}"/>
          </ac:graphicFrameMkLst>
        </pc:graphicFrameChg>
      </pc:sldChg>
      <pc:sldChg chg="addSp delSp modSp add ord setBg">
        <pc:chgData name="文宇 杜文宇" userId="b5e9da50-0ac2-42d3-828f-b9593ddb1f83" providerId="ADAL" clId="{95B58D6D-E92C-4BD0-8FB4-D9541E02F12D}" dt="2020-11-24T12:36:08.428" v="2029" actId="1076"/>
        <pc:sldMkLst>
          <pc:docMk/>
          <pc:sldMk cId="3684594811" sldId="413"/>
        </pc:sldMkLst>
        <pc:spChg chg="add del mod">
          <ac:chgData name="文宇 杜文宇" userId="b5e9da50-0ac2-42d3-828f-b9593ddb1f83" providerId="ADAL" clId="{95B58D6D-E92C-4BD0-8FB4-D9541E02F12D}" dt="2020-11-24T12:35:44.915" v="2024" actId="20577"/>
          <ac:spMkLst>
            <pc:docMk/>
            <pc:sldMk cId="3684594811" sldId="413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36:08.428" v="2029" actId="1076"/>
          <ac:spMkLst>
            <pc:docMk/>
            <pc:sldMk cId="3684594811" sldId="413"/>
            <ac:spMk id="6" creationId="{FACAE81B-C014-4AA4-BFE9-BEEEF1EBC107}"/>
          </ac:spMkLst>
        </pc:spChg>
      </pc:sldChg>
      <pc:sldChg chg="modSp add ord">
        <pc:chgData name="文宇 杜文宇" userId="b5e9da50-0ac2-42d3-828f-b9593ddb1f83" providerId="ADAL" clId="{95B58D6D-E92C-4BD0-8FB4-D9541E02F12D}" dt="2020-11-24T12:36:45.686" v="2035" actId="113"/>
        <pc:sldMkLst>
          <pc:docMk/>
          <pc:sldMk cId="658671716" sldId="414"/>
        </pc:sldMkLst>
        <pc:spChg chg="mod">
          <ac:chgData name="文宇 杜文宇" userId="b5e9da50-0ac2-42d3-828f-b9593ddb1f83" providerId="ADAL" clId="{95B58D6D-E92C-4BD0-8FB4-D9541E02F12D}" dt="2020-11-24T12:36:45.686" v="2035" actId="113"/>
          <ac:spMkLst>
            <pc:docMk/>
            <pc:sldMk cId="658671716" sldId="414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95B58D6D-E92C-4BD0-8FB4-D9541E02F12D}" dt="2020-11-24T13:00:13.579" v="2701" actId="20577"/>
        <pc:sldMkLst>
          <pc:docMk/>
          <pc:sldMk cId="719487568" sldId="415"/>
        </pc:sldMkLst>
        <pc:spChg chg="mod">
          <ac:chgData name="文宇 杜文宇" userId="b5e9da50-0ac2-42d3-828f-b9593ddb1f83" providerId="ADAL" clId="{95B58D6D-E92C-4BD0-8FB4-D9541E02F12D}" dt="2020-11-24T13:00:13.579" v="2701" actId="20577"/>
          <ac:spMkLst>
            <pc:docMk/>
            <pc:sldMk cId="719487568" sldId="415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2:52:00.226" v="2471"/>
          <ac:spMkLst>
            <pc:docMk/>
            <pc:sldMk cId="719487568" sldId="415"/>
            <ac:spMk id="7" creationId="{E46BA7D3-9211-45D8-A9B8-C1CFFC3F7B10}"/>
          </ac:spMkLst>
        </pc:spChg>
      </pc:sldChg>
      <pc:sldChg chg="modSp add ord">
        <pc:chgData name="文宇 杜文宇" userId="b5e9da50-0ac2-42d3-828f-b9593ddb1f83" providerId="ADAL" clId="{95B58D6D-E92C-4BD0-8FB4-D9541E02F12D}" dt="2020-11-24T13:00:53.014" v="2707" actId="113"/>
        <pc:sldMkLst>
          <pc:docMk/>
          <pc:sldMk cId="1783388521" sldId="416"/>
        </pc:sldMkLst>
        <pc:spChg chg="mod">
          <ac:chgData name="文宇 杜文宇" userId="b5e9da50-0ac2-42d3-828f-b9593ddb1f83" providerId="ADAL" clId="{95B58D6D-E92C-4BD0-8FB4-D9541E02F12D}" dt="2020-11-24T13:00:53.014" v="2707" actId="113"/>
          <ac:spMkLst>
            <pc:docMk/>
            <pc:sldMk cId="1783388521" sldId="416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95B58D6D-E92C-4BD0-8FB4-D9541E02F12D}" dt="2020-11-24T13:14:16.158" v="2958"/>
        <pc:sldMkLst>
          <pc:docMk/>
          <pc:sldMk cId="1750267369" sldId="417"/>
        </pc:sldMkLst>
        <pc:spChg chg="add del">
          <ac:chgData name="文宇 杜文宇" userId="b5e9da50-0ac2-42d3-828f-b9593ddb1f83" providerId="ADAL" clId="{95B58D6D-E92C-4BD0-8FB4-D9541E02F12D}" dt="2020-11-24T13:14:16.158" v="2958"/>
          <ac:spMkLst>
            <pc:docMk/>
            <pc:sldMk cId="1750267369" sldId="417"/>
            <ac:spMk id="3" creationId="{6F8ABD17-3A5B-44DB-B687-6B372A02CA19}"/>
          </ac:spMkLst>
        </pc:spChg>
        <pc:spChg chg="mod">
          <ac:chgData name="文宇 杜文宇" userId="b5e9da50-0ac2-42d3-828f-b9593ddb1f83" providerId="ADAL" clId="{95B58D6D-E92C-4BD0-8FB4-D9541E02F12D}" dt="2020-11-24T13:13:43.423" v="2956" actId="1076"/>
          <ac:spMkLst>
            <pc:docMk/>
            <pc:sldMk cId="1750267369" sldId="417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01:42.420" v="2712" actId="404"/>
          <ac:spMkLst>
            <pc:docMk/>
            <pc:sldMk cId="1750267369" sldId="417"/>
            <ac:spMk id="7" creationId="{E46BA7D3-9211-45D8-A9B8-C1CFFC3F7B10}"/>
          </ac:spMkLst>
        </pc:spChg>
      </pc:sldChg>
      <pc:sldChg chg="addSp modSp add">
        <pc:chgData name="文宇 杜文宇" userId="b5e9da50-0ac2-42d3-828f-b9593ddb1f83" providerId="ADAL" clId="{95B58D6D-E92C-4BD0-8FB4-D9541E02F12D}" dt="2020-11-24T13:25:24.293" v="3214" actId="5793"/>
        <pc:sldMkLst>
          <pc:docMk/>
          <pc:sldMk cId="487838135" sldId="418"/>
        </pc:sldMkLst>
        <pc:spChg chg="mod">
          <ac:chgData name="文宇 杜文宇" userId="b5e9da50-0ac2-42d3-828f-b9593ddb1f83" providerId="ADAL" clId="{95B58D6D-E92C-4BD0-8FB4-D9541E02F12D}" dt="2020-11-24T13:24:29.278" v="3202" actId="403"/>
          <ac:spMkLst>
            <pc:docMk/>
            <pc:sldMk cId="487838135" sldId="418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14:50.191" v="2961" actId="403"/>
          <ac:spMkLst>
            <pc:docMk/>
            <pc:sldMk cId="487838135" sldId="418"/>
            <ac:spMk id="7" creationId="{E46BA7D3-9211-45D8-A9B8-C1CFFC3F7B10}"/>
          </ac:spMkLst>
        </pc:spChg>
        <pc:spChg chg="add mod">
          <ac:chgData name="文宇 杜文宇" userId="b5e9da50-0ac2-42d3-828f-b9593ddb1f83" providerId="ADAL" clId="{95B58D6D-E92C-4BD0-8FB4-D9541E02F12D}" dt="2020-11-24T13:24:55.732" v="3210" actId="1076"/>
          <ac:spMkLst>
            <pc:docMk/>
            <pc:sldMk cId="487838135" sldId="418"/>
            <ac:spMk id="8" creationId="{81D3E892-FC8F-4AE6-9EE2-D88C756272AF}"/>
          </ac:spMkLst>
        </pc:spChg>
        <pc:spChg chg="add mod">
          <ac:chgData name="文宇 杜文宇" userId="b5e9da50-0ac2-42d3-828f-b9593ddb1f83" providerId="ADAL" clId="{95B58D6D-E92C-4BD0-8FB4-D9541E02F12D}" dt="2020-11-24T13:25:24.293" v="3214" actId="5793"/>
          <ac:spMkLst>
            <pc:docMk/>
            <pc:sldMk cId="487838135" sldId="418"/>
            <ac:spMk id="10" creationId="{363BC7AE-5ADF-49A3-AEDB-B73E6686B910}"/>
          </ac:spMkLst>
        </pc:spChg>
        <pc:picChg chg="add mod">
          <ac:chgData name="文宇 杜文宇" userId="b5e9da50-0ac2-42d3-828f-b9593ddb1f83" providerId="ADAL" clId="{95B58D6D-E92C-4BD0-8FB4-D9541E02F12D}" dt="2020-11-24T13:25:06.150" v="3213" actId="1076"/>
          <ac:picMkLst>
            <pc:docMk/>
            <pc:sldMk cId="487838135" sldId="418"/>
            <ac:picMk id="4" creationId="{3C5E5947-25D9-4403-9DB5-B235608A50F5}"/>
          </ac:picMkLst>
        </pc:picChg>
        <pc:picChg chg="add mod">
          <ac:chgData name="文宇 杜文宇" userId="b5e9da50-0ac2-42d3-828f-b9593ddb1f83" providerId="ADAL" clId="{95B58D6D-E92C-4BD0-8FB4-D9541E02F12D}" dt="2020-11-24T13:25:02.835" v="3212" actId="1076"/>
          <ac:picMkLst>
            <pc:docMk/>
            <pc:sldMk cId="487838135" sldId="418"/>
            <ac:picMk id="9" creationId="{BEA0E4B6-FC2D-436E-9D5F-7C0179BA4282}"/>
          </ac:picMkLst>
        </pc:picChg>
      </pc:sldChg>
      <pc:sldChg chg="addSp delSp modSp add setBg">
        <pc:chgData name="文宇 杜文宇" userId="b5e9da50-0ac2-42d3-828f-b9593ddb1f83" providerId="ADAL" clId="{95B58D6D-E92C-4BD0-8FB4-D9541E02F12D}" dt="2020-11-24T13:30:03.993" v="3310"/>
        <pc:sldMkLst>
          <pc:docMk/>
          <pc:sldMk cId="364255693" sldId="419"/>
        </pc:sldMkLst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2" creationId="{E15C5F3D-42A9-4A4A-B034-47F3B1064BA7}"/>
          </ac:spMkLst>
        </pc:spChg>
        <pc:spChg chg="add del mod">
          <ac:chgData name="文宇 杜文宇" userId="b5e9da50-0ac2-42d3-828f-b9593ddb1f83" providerId="ADAL" clId="{95B58D6D-E92C-4BD0-8FB4-D9541E02F12D}" dt="2020-11-24T13:28:18.848" v="3287" actId="478"/>
          <ac:spMkLst>
            <pc:docMk/>
            <pc:sldMk cId="364255693" sldId="419"/>
            <ac:spMk id="4" creationId="{D23DE68D-A380-4E2A-81CA-644E9174D9A7}"/>
          </ac:spMkLst>
        </pc:spChg>
        <pc:spChg chg="mod">
          <ac:chgData name="文宇 杜文宇" userId="b5e9da50-0ac2-42d3-828f-b9593ddb1f83" providerId="ADAL" clId="{95B58D6D-E92C-4BD0-8FB4-D9541E02F12D}" dt="2020-11-24T13:29:30.938" v="3303" actId="1076"/>
          <ac:spMkLst>
            <pc:docMk/>
            <pc:sldMk cId="364255693" sldId="419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28:45.462" v="3291" actId="2711"/>
          <ac:spMkLst>
            <pc:docMk/>
            <pc:sldMk cId="364255693" sldId="419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26:35.706" v="3219" actId="478"/>
          <ac:graphicFrameMkLst>
            <pc:docMk/>
            <pc:sldMk cId="364255693" sldId="419"/>
            <ac:graphicFrameMk id="3" creationId="{6F949F70-FA21-423E-B057-5E7528D5B7F1}"/>
          </ac:graphicFrameMkLst>
        </pc:graphicFrameChg>
        <pc:graphicFrameChg chg="add mod modGraphic">
          <ac:chgData name="文宇 杜文宇" userId="b5e9da50-0ac2-42d3-828f-b9593ddb1f83" providerId="ADAL" clId="{95B58D6D-E92C-4BD0-8FB4-D9541E02F12D}" dt="2020-11-24T13:30:03.993" v="3310"/>
          <ac:graphicFrameMkLst>
            <pc:docMk/>
            <pc:sldMk cId="364255693" sldId="419"/>
            <ac:graphicFrameMk id="7" creationId="{B6EC72FA-CD0A-49AF-AE80-60176047D225}"/>
          </ac:graphicFrameMkLst>
        </pc:graphicFrameChg>
      </pc:sldChg>
      <pc:sldChg chg="delSp modSp add setBg">
        <pc:chgData name="文宇 杜文宇" userId="b5e9da50-0ac2-42d3-828f-b9593ddb1f83" providerId="ADAL" clId="{95B58D6D-E92C-4BD0-8FB4-D9541E02F12D}" dt="2020-11-24T13:40:51.398" v="3525" actId="1076"/>
        <pc:sldMkLst>
          <pc:docMk/>
          <pc:sldMk cId="344034193" sldId="420"/>
        </pc:sldMkLst>
        <pc:spChg chg="mod">
          <ac:chgData name="文宇 杜文宇" userId="b5e9da50-0ac2-42d3-828f-b9593ddb1f83" providerId="ADAL" clId="{95B58D6D-E92C-4BD0-8FB4-D9541E02F12D}" dt="2020-11-24T13:40:41.769" v="3524" actId="20577"/>
          <ac:spMkLst>
            <pc:docMk/>
            <pc:sldMk cId="344034193" sldId="420"/>
            <ac:spMk id="5" creationId="{84893080-5A47-4389-9BAC-88DD2BDA7C65}"/>
          </ac:spMkLst>
        </pc:spChg>
        <pc:spChg chg="mod">
          <ac:chgData name="文宇 杜文宇" userId="b5e9da50-0ac2-42d3-828f-b9593ddb1f83" providerId="ADAL" clId="{95B58D6D-E92C-4BD0-8FB4-D9541E02F12D}" dt="2020-11-24T13:40:51.398" v="3525" actId="1076"/>
          <ac:spMkLst>
            <pc:docMk/>
            <pc:sldMk cId="344034193" sldId="420"/>
            <ac:spMk id="6" creationId="{FACAE81B-C014-4AA4-BFE9-BEEEF1EBC107}"/>
          </ac:spMkLst>
        </pc:spChg>
        <pc:graphicFrameChg chg="del">
          <ac:chgData name="文宇 杜文宇" userId="b5e9da50-0ac2-42d3-828f-b9593ddb1f83" providerId="ADAL" clId="{95B58D6D-E92C-4BD0-8FB4-D9541E02F12D}" dt="2020-11-24T13:33:02.761" v="3327" actId="478"/>
          <ac:graphicFrameMkLst>
            <pc:docMk/>
            <pc:sldMk cId="344034193" sldId="420"/>
            <ac:graphicFrameMk id="7" creationId="{B6EC72FA-CD0A-49AF-AE80-60176047D225}"/>
          </ac:graphicFrameMkLst>
        </pc:graphicFrameChg>
      </pc:sldChg>
      <pc:sldChg chg="modSp add del">
        <pc:chgData name="文宇 杜文宇" userId="b5e9da50-0ac2-42d3-828f-b9593ddb1f83" providerId="ADAL" clId="{95B58D6D-E92C-4BD0-8FB4-D9541E02F12D}" dt="2020-11-24T13:32:14.789" v="3315" actId="2696"/>
        <pc:sldMkLst>
          <pc:docMk/>
          <pc:sldMk cId="3585030520" sldId="420"/>
        </pc:sldMkLst>
        <pc:spChg chg="mod">
          <ac:chgData name="文宇 杜文宇" userId="b5e9da50-0ac2-42d3-828f-b9593ddb1f83" providerId="ADAL" clId="{95B58D6D-E92C-4BD0-8FB4-D9541E02F12D}" dt="2020-11-24T13:31:49.222" v="3314" actId="1076"/>
          <ac:spMkLst>
            <pc:docMk/>
            <pc:sldMk cId="3585030520" sldId="420"/>
            <ac:spMk id="6" creationId="{FACAE81B-C014-4AA4-BFE9-BEEEF1EBC107}"/>
          </ac:spMkLst>
        </pc:spChg>
      </pc:sldChg>
      <pc:sldChg chg="modSp add">
        <pc:chgData name="文宇 杜文宇" userId="b5e9da50-0ac2-42d3-828f-b9593ddb1f83" providerId="ADAL" clId="{95B58D6D-E92C-4BD0-8FB4-D9541E02F12D}" dt="2020-11-24T13:45:46.006" v="3673" actId="1076"/>
        <pc:sldMkLst>
          <pc:docMk/>
          <pc:sldMk cId="567139431" sldId="421"/>
        </pc:sldMkLst>
        <pc:spChg chg="mod">
          <ac:chgData name="文宇 杜文宇" userId="b5e9da50-0ac2-42d3-828f-b9593ddb1f83" providerId="ADAL" clId="{95B58D6D-E92C-4BD0-8FB4-D9541E02F12D}" dt="2020-11-24T13:45:46.006" v="3673" actId="1076"/>
          <ac:spMkLst>
            <pc:docMk/>
            <pc:sldMk cId="567139431" sldId="421"/>
            <ac:spMk id="5" creationId="{84893080-5A47-4389-9BAC-88DD2BDA7C65}"/>
          </ac:spMkLst>
        </pc:spChg>
      </pc:sldChg>
      <pc:sldChg chg="add del">
        <pc:chgData name="文宇 杜文宇" userId="b5e9da50-0ac2-42d3-828f-b9593ddb1f83" providerId="ADAL" clId="{95B58D6D-E92C-4BD0-8FB4-D9541E02F12D}" dt="2020-11-24T13:46:38.001" v="3675" actId="2696"/>
        <pc:sldMkLst>
          <pc:docMk/>
          <pc:sldMk cId="690713959" sldId="422"/>
        </pc:sldMkLst>
      </pc:sldChg>
      <pc:sldChg chg="modSp add">
        <pc:chgData name="文宇 杜文宇" userId="b5e9da50-0ac2-42d3-828f-b9593ddb1f83" providerId="ADAL" clId="{95B58D6D-E92C-4BD0-8FB4-D9541E02F12D}" dt="2020-11-24T13:47:16.029" v="3679" actId="207"/>
        <pc:sldMkLst>
          <pc:docMk/>
          <pc:sldMk cId="3089448460" sldId="422"/>
        </pc:sldMkLst>
        <pc:spChg chg="mod">
          <ac:chgData name="文宇 杜文宇" userId="b5e9da50-0ac2-42d3-828f-b9593ddb1f83" providerId="ADAL" clId="{95B58D6D-E92C-4BD0-8FB4-D9541E02F12D}" dt="2020-11-24T13:47:16.029" v="3679" actId="207"/>
          <ac:spMkLst>
            <pc:docMk/>
            <pc:sldMk cId="3089448460" sldId="422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95B58D6D-E92C-4BD0-8FB4-D9541E02F12D}" dt="2020-11-24T13:49:44.673" v="3780"/>
        <pc:sldMkLst>
          <pc:docMk/>
          <pc:sldMk cId="1584167007" sldId="423"/>
        </pc:sldMkLst>
        <pc:spChg chg="mod">
          <ac:chgData name="文宇 杜文宇" userId="b5e9da50-0ac2-42d3-828f-b9593ddb1f83" providerId="ADAL" clId="{95B58D6D-E92C-4BD0-8FB4-D9541E02F12D}" dt="2020-11-24T13:47:41.496" v="3683" actId="207"/>
          <ac:spMkLst>
            <pc:docMk/>
            <pc:sldMk cId="1584167007" sldId="423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95B58D6D-E92C-4BD0-8FB4-D9541E02F12D}" dt="2020-11-24T13:49:41.366" v="3778"/>
          <ac:spMkLst>
            <pc:docMk/>
            <pc:sldMk cId="1584167007" sldId="423"/>
            <ac:spMk id="5" creationId="{36346ABC-B6D0-4C9E-BE95-183E48084505}"/>
          </ac:spMkLst>
        </pc:spChg>
        <pc:spChg chg="add del">
          <ac:chgData name="文宇 杜文宇" userId="b5e9da50-0ac2-42d3-828f-b9593ddb1f83" providerId="ADAL" clId="{95B58D6D-E92C-4BD0-8FB4-D9541E02F12D}" dt="2020-11-24T13:49:44.673" v="3780"/>
          <ac:spMkLst>
            <pc:docMk/>
            <pc:sldMk cId="1584167007" sldId="423"/>
            <ac:spMk id="6" creationId="{661B475E-89B7-479A-B830-E0D885984782}"/>
          </ac:spMkLst>
        </pc:spChg>
      </pc:sldChg>
      <pc:sldChg chg="add">
        <pc:chgData name="文宇 杜文宇" userId="b5e9da50-0ac2-42d3-828f-b9593ddb1f83" providerId="ADAL" clId="{95B58D6D-E92C-4BD0-8FB4-D9541E02F12D}" dt="2020-11-24T13:48:40.931" v="3760"/>
        <pc:sldMkLst>
          <pc:docMk/>
          <pc:sldMk cId="1394749522" sldId="424"/>
        </pc:sldMkLst>
      </pc:sldChg>
      <pc:sldChg chg="add">
        <pc:chgData name="文宇 杜文宇" userId="b5e9da50-0ac2-42d3-828f-b9593ddb1f83" providerId="ADAL" clId="{95B58D6D-E92C-4BD0-8FB4-D9541E02F12D}" dt="2020-11-24T13:49:48.307" v="3781"/>
        <pc:sldMkLst>
          <pc:docMk/>
          <pc:sldMk cId="1205641354" sldId="425"/>
        </pc:sldMkLst>
      </pc:sldChg>
      <pc:sldChg chg="addSp modSp add ord">
        <pc:chgData name="文宇 杜文宇" userId="b5e9da50-0ac2-42d3-828f-b9593ddb1f83" providerId="ADAL" clId="{95B58D6D-E92C-4BD0-8FB4-D9541E02F12D}" dt="2020-11-24T13:55:11.145" v="3913" actId="1076"/>
        <pc:sldMkLst>
          <pc:docMk/>
          <pc:sldMk cId="3205752808" sldId="426"/>
        </pc:sldMkLst>
        <pc:spChg chg="mod">
          <ac:chgData name="文宇 杜文宇" userId="b5e9da50-0ac2-42d3-828f-b9593ddb1f83" providerId="ADAL" clId="{95B58D6D-E92C-4BD0-8FB4-D9541E02F12D}" dt="2020-11-24T13:55:08.910" v="3912" actId="1076"/>
          <ac:spMkLst>
            <pc:docMk/>
            <pc:sldMk cId="3205752808" sldId="426"/>
            <ac:spMk id="5" creationId="{A21B1B4A-B145-4A37-AE10-5B4A5EF5744E}"/>
          </ac:spMkLst>
        </pc:spChg>
        <pc:spChg chg="mod">
          <ac:chgData name="文宇 杜文宇" userId="b5e9da50-0ac2-42d3-828f-b9593ddb1f83" providerId="ADAL" clId="{95B58D6D-E92C-4BD0-8FB4-D9541E02F12D}" dt="2020-11-24T13:51:46.902" v="3802" actId="404"/>
          <ac:spMkLst>
            <pc:docMk/>
            <pc:sldMk cId="3205752808" sldId="426"/>
            <ac:spMk id="8" creationId="{2706FCC0-EA5A-4C5B-91CC-61EEAF9B93DD}"/>
          </ac:spMkLst>
        </pc:spChg>
        <pc:picChg chg="add mod modCrop">
          <ac:chgData name="文宇 杜文宇" userId="b5e9da50-0ac2-42d3-828f-b9593ddb1f83" providerId="ADAL" clId="{95B58D6D-E92C-4BD0-8FB4-D9541E02F12D}" dt="2020-11-24T13:55:11.145" v="3913" actId="1076"/>
          <ac:picMkLst>
            <pc:docMk/>
            <pc:sldMk cId="3205752808" sldId="426"/>
            <ac:picMk id="4" creationId="{F7AB0558-B5AB-4BB9-99D0-4D3B82D8F1E3}"/>
          </ac:picMkLst>
        </pc:picChg>
      </pc:sldChg>
    </pc:docChg>
  </pc:docChgLst>
  <pc:docChgLst>
    <pc:chgData name="文宇 杜文宇" userId="b5e9da50-0ac2-42d3-828f-b9593ddb1f83" providerId="ADAL" clId="{D1AA8B5D-E8AB-445D-9471-F62BBBE4B339}"/>
    <pc:docChg chg="undo custSel addSld delSld modSld sldOrd modSection">
      <pc:chgData name="文宇 杜文宇" userId="b5e9da50-0ac2-42d3-828f-b9593ddb1f83" providerId="ADAL" clId="{D1AA8B5D-E8AB-445D-9471-F62BBBE4B339}" dt="2020-11-24T20:36:52.545" v="3835" actId="1076"/>
      <pc:docMkLst>
        <pc:docMk/>
      </pc:docMkLst>
      <pc:sldChg chg="modSp">
        <pc:chgData name="文宇 杜文宇" userId="b5e9da50-0ac2-42d3-828f-b9593ddb1f83" providerId="ADAL" clId="{D1AA8B5D-E8AB-445D-9471-F62BBBE4B339}" dt="2020-11-24T16:31:44.773" v="3" actId="20577"/>
        <pc:sldMkLst>
          <pc:docMk/>
          <pc:sldMk cId="259383257" sldId="314"/>
        </pc:sldMkLst>
        <pc:spChg chg="mod">
          <ac:chgData name="文宇 杜文宇" userId="b5e9da50-0ac2-42d3-828f-b9593ddb1f83" providerId="ADAL" clId="{D1AA8B5D-E8AB-445D-9471-F62BBBE4B339}" dt="2020-11-24T16:31:44.773" v="3" actId="20577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 杜文宇" userId="b5e9da50-0ac2-42d3-828f-b9593ddb1f83" providerId="ADAL" clId="{D1AA8B5D-E8AB-445D-9471-F62BBBE4B339}" dt="2020-11-24T16:38:15.199" v="115" actId="1076"/>
        <pc:sldMkLst>
          <pc:docMk/>
          <pc:sldMk cId="1767134883" sldId="315"/>
        </pc:sldMkLst>
        <pc:spChg chg="mod">
          <ac:chgData name="文宇 杜文宇" userId="b5e9da50-0ac2-42d3-828f-b9593ddb1f83" providerId="ADAL" clId="{D1AA8B5D-E8AB-445D-9471-F62BBBE4B339}" dt="2020-11-24T16:38:15.199" v="115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文宇 杜文宇" userId="b5e9da50-0ac2-42d3-828f-b9593ddb1f83" providerId="ADAL" clId="{D1AA8B5D-E8AB-445D-9471-F62BBBE4B339}" dt="2020-11-24T16:38:09.746" v="114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05.911" v="5" actId="2696"/>
        <pc:sldMkLst>
          <pc:docMk/>
          <pc:sldMk cId="3294211129" sldId="317"/>
        </pc:sldMkLst>
      </pc:sldChg>
      <pc:sldChg chg="del">
        <pc:chgData name="文宇 杜文宇" userId="b5e9da50-0ac2-42d3-828f-b9593ddb1f83" providerId="ADAL" clId="{D1AA8B5D-E8AB-445D-9471-F62BBBE4B339}" dt="2020-11-24T16:32:06.208" v="6" actId="2696"/>
        <pc:sldMkLst>
          <pc:docMk/>
          <pc:sldMk cId="1896298792" sldId="318"/>
        </pc:sldMkLst>
      </pc:sldChg>
      <pc:sldChg chg="del">
        <pc:chgData name="文宇 杜文宇" userId="b5e9da50-0ac2-42d3-828f-b9593ddb1f83" providerId="ADAL" clId="{D1AA8B5D-E8AB-445D-9471-F62BBBE4B339}" dt="2020-11-24T16:32:07.374" v="13" actId="2696"/>
        <pc:sldMkLst>
          <pc:docMk/>
          <pc:sldMk cId="1234771746" sldId="319"/>
        </pc:sldMkLst>
      </pc:sldChg>
      <pc:sldChg chg="del">
        <pc:chgData name="文宇 杜文宇" userId="b5e9da50-0ac2-42d3-828f-b9593ddb1f83" providerId="ADAL" clId="{D1AA8B5D-E8AB-445D-9471-F62BBBE4B339}" dt="2020-11-24T16:32:11.796" v="36" actId="2696"/>
        <pc:sldMkLst>
          <pc:docMk/>
          <pc:sldMk cId="3755510747" sldId="320"/>
        </pc:sldMkLst>
      </pc:sldChg>
      <pc:sldChg chg="del">
        <pc:chgData name="文宇 杜文宇" userId="b5e9da50-0ac2-42d3-828f-b9593ddb1f83" providerId="ADAL" clId="{D1AA8B5D-E8AB-445D-9471-F62BBBE4B339}" dt="2020-11-24T16:32:26.184" v="44" actId="2696"/>
        <pc:sldMkLst>
          <pc:docMk/>
          <pc:sldMk cId="859989940" sldId="384"/>
        </pc:sldMkLst>
      </pc:sldChg>
      <pc:sldChg chg="addSp modSp">
        <pc:chgData name="文宇 杜文宇" userId="b5e9da50-0ac2-42d3-828f-b9593ddb1f83" providerId="ADAL" clId="{D1AA8B5D-E8AB-445D-9471-F62BBBE4B339}" dt="2020-11-24T20:31:29.328" v="3622" actId="1076"/>
        <pc:sldMkLst>
          <pc:docMk/>
          <pc:sldMk cId="710952880" sldId="385"/>
        </pc:sldMkLst>
        <pc:spChg chg="mod">
          <ac:chgData name="文宇 杜文宇" userId="b5e9da50-0ac2-42d3-828f-b9593ddb1f83" providerId="ADAL" clId="{D1AA8B5D-E8AB-445D-9471-F62BBBE4B339}" dt="2020-11-24T20:17:41.921" v="3391"/>
          <ac:spMkLst>
            <pc:docMk/>
            <pc:sldMk cId="710952880" sldId="3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7:14.048" v="3498" actId="20577"/>
          <ac:spMkLst>
            <pc:docMk/>
            <pc:sldMk cId="710952880" sldId="385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1:29.328" v="3622" actId="1076"/>
          <ac:spMkLst>
            <pc:docMk/>
            <pc:sldMk cId="710952880" sldId="385"/>
            <ac:spMk id="14" creationId="{87ECC96E-314D-478E-A7A5-505CF0CDE35E}"/>
          </ac:spMkLst>
        </pc:spChg>
        <pc:grpChg chg="add mod">
          <ac:chgData name="文宇 杜文宇" userId="b5e9da50-0ac2-42d3-828f-b9593ddb1f83" providerId="ADAL" clId="{D1AA8B5D-E8AB-445D-9471-F62BBBE4B339}" dt="2020-11-24T20:31:25.499" v="3621" actId="1076"/>
          <ac:grpSpMkLst>
            <pc:docMk/>
            <pc:sldMk cId="710952880" sldId="385"/>
            <ac:grpSpMk id="12" creationId="{80F07E49-B349-440C-9BFE-FE5E35115ABF}"/>
          </ac:grpSpMkLst>
        </pc:grpChg>
        <pc:grpChg chg="add mod">
          <ac:chgData name="文宇 杜文宇" userId="b5e9da50-0ac2-42d3-828f-b9593ddb1f83" providerId="ADAL" clId="{D1AA8B5D-E8AB-445D-9471-F62BBBE4B339}" dt="2020-11-24T20:27:16.842" v="3499" actId="1076"/>
          <ac:grpSpMkLst>
            <pc:docMk/>
            <pc:sldMk cId="710952880" sldId="385"/>
            <ac:grpSpMk id="13" creationId="{F07FD438-FCB8-435C-B4AB-1866C832174E}"/>
          </ac:grpSpMkLst>
        </pc:grpChg>
        <pc:picChg chg="add mod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8" creationId="{C6FE642A-ABE8-4FC3-83CA-B98BC2E7A5C6}"/>
          </ac:picMkLst>
        </pc:picChg>
        <pc:picChg chg="add mod modCrop">
          <ac:chgData name="文宇 杜文宇" userId="b5e9da50-0ac2-42d3-828f-b9593ddb1f83" providerId="ADAL" clId="{D1AA8B5D-E8AB-445D-9471-F62BBBE4B339}" dt="2020-11-24T20:23:33.657" v="3496" actId="164"/>
          <ac:picMkLst>
            <pc:docMk/>
            <pc:sldMk cId="710952880" sldId="385"/>
            <ac:picMk id="9" creationId="{38F4E774-E8BB-4D0C-8F0D-38C53CFF6F82}"/>
          </ac:picMkLst>
        </pc:picChg>
        <pc:picChg chg="add mod">
          <ac:chgData name="文宇 杜文宇" userId="b5e9da50-0ac2-42d3-828f-b9593ddb1f83" providerId="ADAL" clId="{D1AA8B5D-E8AB-445D-9471-F62BBBE4B339}" dt="2020-11-24T20:20:53.706" v="3454" actId="571"/>
          <ac:picMkLst>
            <pc:docMk/>
            <pc:sldMk cId="710952880" sldId="385"/>
            <ac:picMk id="10" creationId="{381D4EA9-C025-4BF8-8538-A294C77C810F}"/>
          </ac:picMkLst>
        </pc:picChg>
        <pc:picChg chg="add mod">
          <ac:chgData name="文宇 杜文宇" userId="b5e9da50-0ac2-42d3-828f-b9593ddb1f83" providerId="ADAL" clId="{D1AA8B5D-E8AB-445D-9471-F62BBBE4B339}" dt="2020-11-24T20:23:29.836" v="3495" actId="164"/>
          <ac:picMkLst>
            <pc:docMk/>
            <pc:sldMk cId="710952880" sldId="385"/>
            <ac:picMk id="11" creationId="{8B89A918-F881-4015-A641-9156DD8D4731}"/>
          </ac:picMkLst>
        </pc:picChg>
      </pc:sldChg>
      <pc:sldChg chg="del">
        <pc:chgData name="文宇 杜文宇" userId="b5e9da50-0ac2-42d3-828f-b9593ddb1f83" providerId="ADAL" clId="{D1AA8B5D-E8AB-445D-9471-F62BBBE4B339}" dt="2020-11-24T16:32:05.738" v="4" actId="2696"/>
        <pc:sldMkLst>
          <pc:docMk/>
          <pc:sldMk cId="3350614429" sldId="386"/>
        </pc:sldMkLst>
      </pc:sldChg>
      <pc:sldChg chg="del">
        <pc:chgData name="文宇 杜文宇" userId="b5e9da50-0ac2-42d3-828f-b9593ddb1f83" providerId="ADAL" clId="{D1AA8B5D-E8AB-445D-9471-F62BBBE4B339}" dt="2020-11-24T16:32:06.349" v="7" actId="2696"/>
        <pc:sldMkLst>
          <pc:docMk/>
          <pc:sldMk cId="1983833981" sldId="387"/>
        </pc:sldMkLst>
      </pc:sldChg>
      <pc:sldChg chg="del">
        <pc:chgData name="文宇 杜文宇" userId="b5e9da50-0ac2-42d3-828f-b9593ddb1f83" providerId="ADAL" clId="{D1AA8B5D-E8AB-445D-9471-F62BBBE4B339}" dt="2020-11-24T16:32:06.442" v="8" actId="2696"/>
        <pc:sldMkLst>
          <pc:docMk/>
          <pc:sldMk cId="1936673014" sldId="388"/>
        </pc:sldMkLst>
      </pc:sldChg>
      <pc:sldChg chg="del">
        <pc:chgData name="文宇 杜文宇" userId="b5e9da50-0ac2-42d3-828f-b9593ddb1f83" providerId="ADAL" clId="{D1AA8B5D-E8AB-445D-9471-F62BBBE4B339}" dt="2020-11-24T16:32:06.791" v="9" actId="2696"/>
        <pc:sldMkLst>
          <pc:docMk/>
          <pc:sldMk cId="500334690" sldId="389"/>
        </pc:sldMkLst>
      </pc:sldChg>
      <pc:sldChg chg="del">
        <pc:chgData name="文宇 杜文宇" userId="b5e9da50-0ac2-42d3-828f-b9593ddb1f83" providerId="ADAL" clId="{D1AA8B5D-E8AB-445D-9471-F62BBBE4B339}" dt="2020-11-24T16:32:07.077" v="10" actId="2696"/>
        <pc:sldMkLst>
          <pc:docMk/>
          <pc:sldMk cId="918367609" sldId="390"/>
        </pc:sldMkLst>
      </pc:sldChg>
      <pc:sldChg chg="del">
        <pc:chgData name="文宇 杜文宇" userId="b5e9da50-0ac2-42d3-828f-b9593ddb1f83" providerId="ADAL" clId="{D1AA8B5D-E8AB-445D-9471-F62BBBE4B339}" dt="2020-11-24T16:32:07.295" v="11" actId="2696"/>
        <pc:sldMkLst>
          <pc:docMk/>
          <pc:sldMk cId="3405596182" sldId="391"/>
        </pc:sldMkLst>
      </pc:sldChg>
      <pc:sldChg chg="del">
        <pc:chgData name="文宇 杜文宇" userId="b5e9da50-0ac2-42d3-828f-b9593ddb1f83" providerId="ADAL" clId="{D1AA8B5D-E8AB-445D-9471-F62BBBE4B339}" dt="2020-11-24T16:32:07.327" v="12" actId="2696"/>
        <pc:sldMkLst>
          <pc:docMk/>
          <pc:sldMk cId="278557467" sldId="392"/>
        </pc:sldMkLst>
      </pc:sldChg>
      <pc:sldChg chg="del">
        <pc:chgData name="文宇 杜文宇" userId="b5e9da50-0ac2-42d3-828f-b9593ddb1f83" providerId="ADAL" clId="{D1AA8B5D-E8AB-445D-9471-F62BBBE4B339}" dt="2020-11-24T16:32:07.405" v="14" actId="2696"/>
        <pc:sldMkLst>
          <pc:docMk/>
          <pc:sldMk cId="3889176716" sldId="393"/>
        </pc:sldMkLst>
      </pc:sldChg>
      <pc:sldChg chg="del">
        <pc:chgData name="文宇 杜文宇" userId="b5e9da50-0ac2-42d3-828f-b9593ddb1f83" providerId="ADAL" clId="{D1AA8B5D-E8AB-445D-9471-F62BBBE4B339}" dt="2020-11-24T16:32:07.452" v="15" actId="2696"/>
        <pc:sldMkLst>
          <pc:docMk/>
          <pc:sldMk cId="468063394" sldId="394"/>
        </pc:sldMkLst>
      </pc:sldChg>
      <pc:sldChg chg="del">
        <pc:chgData name="文宇 杜文宇" userId="b5e9da50-0ac2-42d3-828f-b9593ddb1f83" providerId="ADAL" clId="{D1AA8B5D-E8AB-445D-9471-F62BBBE4B339}" dt="2020-11-24T16:32:07.546" v="16" actId="2696"/>
        <pc:sldMkLst>
          <pc:docMk/>
          <pc:sldMk cId="519773684" sldId="395"/>
        </pc:sldMkLst>
      </pc:sldChg>
      <pc:sldChg chg="del">
        <pc:chgData name="文宇 杜文宇" userId="b5e9da50-0ac2-42d3-828f-b9593ddb1f83" providerId="ADAL" clId="{D1AA8B5D-E8AB-445D-9471-F62BBBE4B339}" dt="2020-11-24T16:32:07.785" v="17" actId="2696"/>
        <pc:sldMkLst>
          <pc:docMk/>
          <pc:sldMk cId="1572983136" sldId="396"/>
        </pc:sldMkLst>
      </pc:sldChg>
      <pc:sldChg chg="del">
        <pc:chgData name="文宇 杜文宇" userId="b5e9da50-0ac2-42d3-828f-b9593ddb1f83" providerId="ADAL" clId="{D1AA8B5D-E8AB-445D-9471-F62BBBE4B339}" dt="2020-11-24T16:32:07.800" v="18" actId="2696"/>
        <pc:sldMkLst>
          <pc:docMk/>
          <pc:sldMk cId="331803091" sldId="397"/>
        </pc:sldMkLst>
      </pc:sldChg>
      <pc:sldChg chg="del">
        <pc:chgData name="文宇 杜文宇" userId="b5e9da50-0ac2-42d3-828f-b9593ddb1f83" providerId="ADAL" clId="{D1AA8B5D-E8AB-445D-9471-F62BBBE4B339}" dt="2020-11-24T16:32:07.832" v="19" actId="2696"/>
        <pc:sldMkLst>
          <pc:docMk/>
          <pc:sldMk cId="2448505635" sldId="398"/>
        </pc:sldMkLst>
      </pc:sldChg>
      <pc:sldChg chg="del">
        <pc:chgData name="文宇 杜文宇" userId="b5e9da50-0ac2-42d3-828f-b9593ddb1f83" providerId="ADAL" clId="{D1AA8B5D-E8AB-445D-9471-F62BBBE4B339}" dt="2020-11-24T16:32:07.925" v="20" actId="2696"/>
        <pc:sldMkLst>
          <pc:docMk/>
          <pc:sldMk cId="4220187259" sldId="399"/>
        </pc:sldMkLst>
      </pc:sldChg>
      <pc:sldChg chg="del">
        <pc:chgData name="文宇 杜文宇" userId="b5e9da50-0ac2-42d3-828f-b9593ddb1f83" providerId="ADAL" clId="{D1AA8B5D-E8AB-445D-9471-F62BBBE4B339}" dt="2020-11-24T16:32:08.160" v="21" actId="2696"/>
        <pc:sldMkLst>
          <pc:docMk/>
          <pc:sldMk cId="1803205649" sldId="400"/>
        </pc:sldMkLst>
      </pc:sldChg>
      <pc:sldChg chg="del">
        <pc:chgData name="文宇 杜文宇" userId="b5e9da50-0ac2-42d3-828f-b9593ddb1f83" providerId="ADAL" clId="{D1AA8B5D-E8AB-445D-9471-F62BBBE4B339}" dt="2020-11-24T16:32:08.587" v="22" actId="2696"/>
        <pc:sldMkLst>
          <pc:docMk/>
          <pc:sldMk cId="3527502015" sldId="401"/>
        </pc:sldMkLst>
      </pc:sldChg>
      <pc:sldChg chg="del">
        <pc:chgData name="文宇 杜文宇" userId="b5e9da50-0ac2-42d3-828f-b9593ddb1f83" providerId="ADAL" clId="{D1AA8B5D-E8AB-445D-9471-F62BBBE4B339}" dt="2020-11-24T16:32:09.025" v="23" actId="2696"/>
        <pc:sldMkLst>
          <pc:docMk/>
          <pc:sldMk cId="680063986" sldId="402"/>
        </pc:sldMkLst>
      </pc:sldChg>
      <pc:sldChg chg="del">
        <pc:chgData name="文宇 杜文宇" userId="b5e9da50-0ac2-42d3-828f-b9593ddb1f83" providerId="ADAL" clId="{D1AA8B5D-E8AB-445D-9471-F62BBBE4B339}" dt="2020-11-24T16:32:09.322" v="24" actId="2696"/>
        <pc:sldMkLst>
          <pc:docMk/>
          <pc:sldMk cId="283547357" sldId="403"/>
        </pc:sldMkLst>
      </pc:sldChg>
      <pc:sldChg chg="del">
        <pc:chgData name="文宇 杜文宇" userId="b5e9da50-0ac2-42d3-828f-b9593ddb1f83" providerId="ADAL" clId="{D1AA8B5D-E8AB-445D-9471-F62BBBE4B339}" dt="2020-11-24T16:32:09.827" v="25" actId="2696"/>
        <pc:sldMkLst>
          <pc:docMk/>
          <pc:sldMk cId="2886428976" sldId="404"/>
        </pc:sldMkLst>
      </pc:sldChg>
      <pc:sldChg chg="del">
        <pc:chgData name="文宇 杜文宇" userId="b5e9da50-0ac2-42d3-828f-b9593ddb1f83" providerId="ADAL" clId="{D1AA8B5D-E8AB-445D-9471-F62BBBE4B339}" dt="2020-11-24T16:32:09.858" v="26" actId="2696"/>
        <pc:sldMkLst>
          <pc:docMk/>
          <pc:sldMk cId="782311513" sldId="405"/>
        </pc:sldMkLst>
      </pc:sldChg>
      <pc:sldChg chg="del">
        <pc:chgData name="文宇 杜文宇" userId="b5e9da50-0ac2-42d3-828f-b9593ddb1f83" providerId="ADAL" clId="{D1AA8B5D-E8AB-445D-9471-F62BBBE4B339}" dt="2020-11-24T16:32:09.952" v="27" actId="2696"/>
        <pc:sldMkLst>
          <pc:docMk/>
          <pc:sldMk cId="1134792671" sldId="406"/>
        </pc:sldMkLst>
      </pc:sldChg>
      <pc:sldChg chg="del">
        <pc:chgData name="文宇 杜文宇" userId="b5e9da50-0ac2-42d3-828f-b9593ddb1f83" providerId="ADAL" clId="{D1AA8B5D-E8AB-445D-9471-F62BBBE4B339}" dt="2020-11-24T16:32:09.999" v="28" actId="2696"/>
        <pc:sldMkLst>
          <pc:docMk/>
          <pc:sldMk cId="4155850231" sldId="407"/>
        </pc:sldMkLst>
      </pc:sldChg>
      <pc:sldChg chg="del">
        <pc:chgData name="文宇 杜文宇" userId="b5e9da50-0ac2-42d3-828f-b9593ddb1f83" providerId="ADAL" clId="{D1AA8B5D-E8AB-445D-9471-F62BBBE4B339}" dt="2020-11-24T16:32:10.093" v="29" actId="2696"/>
        <pc:sldMkLst>
          <pc:docMk/>
          <pc:sldMk cId="4213619138" sldId="408"/>
        </pc:sldMkLst>
      </pc:sldChg>
      <pc:sldChg chg="del">
        <pc:chgData name="文宇 杜文宇" userId="b5e9da50-0ac2-42d3-828f-b9593ddb1f83" providerId="ADAL" clId="{D1AA8B5D-E8AB-445D-9471-F62BBBE4B339}" dt="2020-11-24T16:32:10.399" v="30" actId="2696"/>
        <pc:sldMkLst>
          <pc:docMk/>
          <pc:sldMk cId="2311055359" sldId="409"/>
        </pc:sldMkLst>
      </pc:sldChg>
      <pc:sldChg chg="del">
        <pc:chgData name="文宇 杜文宇" userId="b5e9da50-0ac2-42d3-828f-b9593ddb1f83" providerId="ADAL" clId="{D1AA8B5D-E8AB-445D-9471-F62BBBE4B339}" dt="2020-11-24T16:32:10.541" v="31" actId="2696"/>
        <pc:sldMkLst>
          <pc:docMk/>
          <pc:sldMk cId="3367949870" sldId="410"/>
        </pc:sldMkLst>
      </pc:sldChg>
      <pc:sldChg chg="del">
        <pc:chgData name="文宇 杜文宇" userId="b5e9da50-0ac2-42d3-828f-b9593ddb1f83" providerId="ADAL" clId="{D1AA8B5D-E8AB-445D-9471-F62BBBE4B339}" dt="2020-11-24T16:32:10.666" v="32" actId="2696"/>
        <pc:sldMkLst>
          <pc:docMk/>
          <pc:sldMk cId="1898117455" sldId="411"/>
        </pc:sldMkLst>
      </pc:sldChg>
      <pc:sldChg chg="del">
        <pc:chgData name="文宇 杜文宇" userId="b5e9da50-0ac2-42d3-828f-b9593ddb1f83" providerId="ADAL" clId="{D1AA8B5D-E8AB-445D-9471-F62BBBE4B339}" dt="2020-11-24T16:32:10.869" v="33" actId="2696"/>
        <pc:sldMkLst>
          <pc:docMk/>
          <pc:sldMk cId="31446493" sldId="412"/>
        </pc:sldMkLst>
      </pc:sldChg>
      <pc:sldChg chg="del">
        <pc:chgData name="文宇 杜文宇" userId="b5e9da50-0ac2-42d3-828f-b9593ddb1f83" providerId="ADAL" clId="{D1AA8B5D-E8AB-445D-9471-F62BBBE4B339}" dt="2020-11-24T16:32:11.217" v="34" actId="2696"/>
        <pc:sldMkLst>
          <pc:docMk/>
          <pc:sldMk cId="3684594811" sldId="413"/>
        </pc:sldMkLst>
      </pc:sldChg>
      <pc:sldChg chg="del">
        <pc:chgData name="文宇 杜文宇" userId="b5e9da50-0ac2-42d3-828f-b9593ddb1f83" providerId="ADAL" clId="{D1AA8B5D-E8AB-445D-9471-F62BBBE4B339}" dt="2020-11-24T16:32:11.358" v="35" actId="2696"/>
        <pc:sldMkLst>
          <pc:docMk/>
          <pc:sldMk cId="658671716" sldId="414"/>
        </pc:sldMkLst>
      </pc:sldChg>
      <pc:sldChg chg="del">
        <pc:chgData name="文宇 杜文宇" userId="b5e9da50-0ac2-42d3-828f-b9593ddb1f83" providerId="ADAL" clId="{D1AA8B5D-E8AB-445D-9471-F62BBBE4B339}" dt="2020-11-24T16:32:12.061" v="37" actId="2696"/>
        <pc:sldMkLst>
          <pc:docMk/>
          <pc:sldMk cId="719487568" sldId="415"/>
        </pc:sldMkLst>
      </pc:sldChg>
      <pc:sldChg chg="del">
        <pc:chgData name="文宇 杜文宇" userId="b5e9da50-0ac2-42d3-828f-b9593ddb1f83" providerId="ADAL" clId="{D1AA8B5D-E8AB-445D-9471-F62BBBE4B339}" dt="2020-11-24T16:32:12.312" v="38" actId="2696"/>
        <pc:sldMkLst>
          <pc:docMk/>
          <pc:sldMk cId="1783388521" sldId="416"/>
        </pc:sldMkLst>
      </pc:sldChg>
      <pc:sldChg chg="del">
        <pc:chgData name="文宇 杜文宇" userId="b5e9da50-0ac2-42d3-828f-b9593ddb1f83" providerId="ADAL" clId="{D1AA8B5D-E8AB-445D-9471-F62BBBE4B339}" dt="2020-11-24T16:32:12.775" v="39" actId="2696"/>
        <pc:sldMkLst>
          <pc:docMk/>
          <pc:sldMk cId="1750267369" sldId="417"/>
        </pc:sldMkLst>
      </pc:sldChg>
      <pc:sldChg chg="del">
        <pc:chgData name="文宇 杜文宇" userId="b5e9da50-0ac2-42d3-828f-b9593ddb1f83" providerId="ADAL" clId="{D1AA8B5D-E8AB-445D-9471-F62BBBE4B339}" dt="2020-11-24T16:32:13.075" v="40" actId="2696"/>
        <pc:sldMkLst>
          <pc:docMk/>
          <pc:sldMk cId="487838135" sldId="418"/>
        </pc:sldMkLst>
      </pc:sldChg>
      <pc:sldChg chg="del">
        <pc:chgData name="文宇 杜文宇" userId="b5e9da50-0ac2-42d3-828f-b9593ddb1f83" providerId="ADAL" clId="{D1AA8B5D-E8AB-445D-9471-F62BBBE4B339}" dt="2020-11-24T16:32:13.472" v="41" actId="2696"/>
        <pc:sldMkLst>
          <pc:docMk/>
          <pc:sldMk cId="364255693" sldId="419"/>
        </pc:sldMkLst>
      </pc:sldChg>
      <pc:sldChg chg="del">
        <pc:chgData name="文宇 杜文宇" userId="b5e9da50-0ac2-42d3-828f-b9593ddb1f83" providerId="ADAL" clId="{D1AA8B5D-E8AB-445D-9471-F62BBBE4B339}" dt="2020-11-24T16:32:14.087" v="42" actId="2696"/>
        <pc:sldMkLst>
          <pc:docMk/>
          <pc:sldMk cId="344034193" sldId="420"/>
        </pc:sldMkLst>
      </pc:sldChg>
      <pc:sldChg chg="del">
        <pc:chgData name="文宇 杜文宇" userId="b5e9da50-0ac2-42d3-828f-b9593ddb1f83" providerId="ADAL" clId="{D1AA8B5D-E8AB-445D-9471-F62BBBE4B339}" dt="2020-11-24T17:01:09.030" v="440" actId="2696"/>
        <pc:sldMkLst>
          <pc:docMk/>
          <pc:sldMk cId="567139431" sldId="421"/>
        </pc:sldMkLst>
      </pc:sldChg>
      <pc:sldChg chg="del">
        <pc:chgData name="文宇 杜文宇" userId="b5e9da50-0ac2-42d3-828f-b9593ddb1f83" providerId="ADAL" clId="{D1AA8B5D-E8AB-445D-9471-F62BBBE4B339}" dt="2020-11-24T16:32:26.184" v="45" actId="2696"/>
        <pc:sldMkLst>
          <pc:docMk/>
          <pc:sldMk cId="3089448460" sldId="422"/>
        </pc:sldMkLst>
      </pc:sldChg>
      <pc:sldChg chg="del">
        <pc:chgData name="文宇 杜文宇" userId="b5e9da50-0ac2-42d3-828f-b9593ddb1f83" providerId="ADAL" clId="{D1AA8B5D-E8AB-445D-9471-F62BBBE4B339}" dt="2020-11-24T16:32:26.320" v="47" actId="2696"/>
        <pc:sldMkLst>
          <pc:docMk/>
          <pc:sldMk cId="1584167007" sldId="423"/>
        </pc:sldMkLst>
      </pc:sldChg>
      <pc:sldChg chg="del">
        <pc:chgData name="文宇 杜文宇" userId="b5e9da50-0ac2-42d3-828f-b9593ddb1f83" providerId="ADAL" clId="{D1AA8B5D-E8AB-445D-9471-F62BBBE4B339}" dt="2020-11-24T16:32:23.043" v="43" actId="2696"/>
        <pc:sldMkLst>
          <pc:docMk/>
          <pc:sldMk cId="1394749522" sldId="424"/>
        </pc:sldMkLst>
      </pc:sldChg>
      <pc:sldChg chg="addSp delSp modSp">
        <pc:chgData name="文宇 杜文宇" userId="b5e9da50-0ac2-42d3-828f-b9593ddb1f83" providerId="ADAL" clId="{D1AA8B5D-E8AB-445D-9471-F62BBBE4B339}" dt="2020-11-24T20:17:17.445" v="3390" actId="1076"/>
        <pc:sldMkLst>
          <pc:docMk/>
          <pc:sldMk cId="1205641354" sldId="425"/>
        </pc:sldMkLst>
        <pc:spChg chg="add del">
          <ac:chgData name="文宇 杜文宇" userId="b5e9da50-0ac2-42d3-828f-b9593ddb1f83" providerId="ADAL" clId="{D1AA8B5D-E8AB-445D-9471-F62BBBE4B339}" dt="2020-11-24T20:15:52.287" v="3366"/>
          <ac:spMkLst>
            <pc:docMk/>
            <pc:sldMk cId="1205641354" sldId="425"/>
            <ac:spMk id="3" creationId="{66A32FED-B3ED-410B-90B1-123F2AEF90E4}"/>
          </ac:spMkLst>
        </pc:spChg>
        <pc:spChg chg="add del mod">
          <ac:chgData name="文宇 杜文宇" userId="b5e9da50-0ac2-42d3-828f-b9593ddb1f83" providerId="ADAL" clId="{D1AA8B5D-E8AB-445D-9471-F62BBBE4B339}" dt="2020-11-24T20:17:11.283" v="3388" actId="478"/>
          <ac:spMkLst>
            <pc:docMk/>
            <pc:sldMk cId="1205641354" sldId="425"/>
            <ac:spMk id="4" creationId="{A620E58F-F418-419E-8DBA-2A828B699FCB}"/>
          </ac:spMkLst>
        </pc:spChg>
        <pc:spChg chg="mod">
          <ac:chgData name="文宇 杜文宇" userId="b5e9da50-0ac2-42d3-828f-b9593ddb1f83" providerId="ADAL" clId="{D1AA8B5D-E8AB-445D-9471-F62BBBE4B339}" dt="2020-11-24T20:17:06.864" v="3387" actId="6549"/>
          <ac:spMkLst>
            <pc:docMk/>
            <pc:sldMk cId="1205641354" sldId="425"/>
            <ac:spMk id="5" creationId="{A21B1B4A-B145-4A37-AE10-5B4A5EF5744E}"/>
          </ac:spMkLst>
        </pc:spChg>
        <pc:spChg chg="mod">
          <ac:chgData name="文宇 杜文宇" userId="b5e9da50-0ac2-42d3-828f-b9593ddb1f83" providerId="ADAL" clId="{D1AA8B5D-E8AB-445D-9471-F62BBBE4B339}" dt="2020-11-24T20:17:17.445" v="3390" actId="1076"/>
          <ac:spMkLst>
            <pc:docMk/>
            <pc:sldMk cId="1205641354" sldId="425"/>
            <ac:spMk id="8" creationId="{2706FCC0-EA5A-4C5B-91CC-61EEAF9B93DD}"/>
          </ac:spMkLst>
        </pc:spChg>
      </pc:sldChg>
      <pc:sldChg chg="modSp add">
        <pc:chgData name="文宇 杜文宇" userId="b5e9da50-0ac2-42d3-828f-b9593ddb1f83" providerId="ADAL" clId="{D1AA8B5D-E8AB-445D-9471-F62BBBE4B339}" dt="2020-11-24T16:38:42.058" v="118" actId="113"/>
        <pc:sldMkLst>
          <pc:docMk/>
          <pc:sldMk cId="2190350276" sldId="426"/>
        </pc:sldMkLst>
        <pc:spChg chg="mod">
          <ac:chgData name="文宇 杜文宇" userId="b5e9da50-0ac2-42d3-828f-b9593ddb1f83" providerId="ADAL" clId="{D1AA8B5D-E8AB-445D-9471-F62BBBE4B339}" dt="2020-11-24T16:38:42.058" v="118" actId="113"/>
          <ac:spMkLst>
            <pc:docMk/>
            <pc:sldMk cId="2190350276" sldId="426"/>
            <ac:spMk id="4" creationId="{2918002F-8C64-4968-9ECA-DC63D9D4E45B}"/>
          </ac:spMkLst>
        </pc:spChg>
      </pc:sldChg>
      <pc:sldChg chg="del">
        <pc:chgData name="文宇 杜文宇" userId="b5e9da50-0ac2-42d3-828f-b9593ddb1f83" providerId="ADAL" clId="{D1AA8B5D-E8AB-445D-9471-F62BBBE4B339}" dt="2020-11-24T16:32:26.320" v="46" actId="2696"/>
        <pc:sldMkLst>
          <pc:docMk/>
          <pc:sldMk cId="3205752808" sldId="426"/>
        </pc:sldMkLst>
      </pc:sldChg>
      <pc:sldChg chg="addSp delSp modSp add">
        <pc:chgData name="文宇 杜文宇" userId="b5e9da50-0ac2-42d3-828f-b9593ddb1f83" providerId="ADAL" clId="{D1AA8B5D-E8AB-445D-9471-F62BBBE4B339}" dt="2020-11-24T18:05:22.203" v="1215"/>
        <pc:sldMkLst>
          <pc:docMk/>
          <pc:sldMk cId="436430313" sldId="427"/>
        </pc:sldMkLst>
        <pc:spChg chg="mod">
          <ac:chgData name="文宇 杜文宇" userId="b5e9da50-0ac2-42d3-828f-b9593ddb1f83" providerId="ADAL" clId="{D1AA8B5D-E8AB-445D-9471-F62BBBE4B339}" dt="2020-11-24T16:39:08.703" v="126" actId="113"/>
          <ac:spMkLst>
            <pc:docMk/>
            <pc:sldMk cId="436430313" sldId="427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8:05:22.203" v="1215"/>
          <ac:spMkLst>
            <pc:docMk/>
            <pc:sldMk cId="436430313" sldId="427"/>
            <ac:spMk id="5" creationId="{6492D8C4-5700-4CA8-9FCA-6EE9F0EB447F}"/>
          </ac:spMkLst>
        </pc:spChg>
      </pc:sldChg>
      <pc:sldChg chg="modSp add">
        <pc:chgData name="文宇 杜文宇" userId="b5e9da50-0ac2-42d3-828f-b9593ddb1f83" providerId="ADAL" clId="{D1AA8B5D-E8AB-445D-9471-F62BBBE4B339}" dt="2020-11-24T16:39:05.629" v="125" actId="113"/>
        <pc:sldMkLst>
          <pc:docMk/>
          <pc:sldMk cId="2730066680" sldId="428"/>
        </pc:sldMkLst>
        <pc:spChg chg="mod">
          <ac:chgData name="文宇 杜文宇" userId="b5e9da50-0ac2-42d3-828f-b9593ddb1f83" providerId="ADAL" clId="{D1AA8B5D-E8AB-445D-9471-F62BBBE4B339}" dt="2020-11-24T16:39:05.629" v="125" actId="113"/>
          <ac:spMkLst>
            <pc:docMk/>
            <pc:sldMk cId="2730066680" sldId="42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30.970" v="131" actId="113"/>
        <pc:sldMkLst>
          <pc:docMk/>
          <pc:sldMk cId="3554965389" sldId="429"/>
        </pc:sldMkLst>
        <pc:spChg chg="mod">
          <ac:chgData name="文宇 杜文宇" userId="b5e9da50-0ac2-42d3-828f-b9593ddb1f83" providerId="ADAL" clId="{D1AA8B5D-E8AB-445D-9471-F62BBBE4B339}" dt="2020-11-24T16:39:30.970" v="131" actId="113"/>
          <ac:spMkLst>
            <pc:docMk/>
            <pc:sldMk cId="3554965389" sldId="42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39:49.858" v="136" actId="113"/>
        <pc:sldMkLst>
          <pc:docMk/>
          <pc:sldMk cId="985485262" sldId="430"/>
        </pc:sldMkLst>
        <pc:spChg chg="mod">
          <ac:chgData name="文宇 杜文宇" userId="b5e9da50-0ac2-42d3-828f-b9593ddb1f83" providerId="ADAL" clId="{D1AA8B5D-E8AB-445D-9471-F62BBBE4B339}" dt="2020-11-24T16:39:49.858" v="136" actId="113"/>
          <ac:spMkLst>
            <pc:docMk/>
            <pc:sldMk cId="985485262" sldId="430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0:04.803" v="142" actId="113"/>
        <pc:sldMkLst>
          <pc:docMk/>
          <pc:sldMk cId="1337385554" sldId="431"/>
        </pc:sldMkLst>
        <pc:spChg chg="mod">
          <ac:chgData name="文宇 杜文宇" userId="b5e9da50-0ac2-42d3-828f-b9593ddb1f83" providerId="ADAL" clId="{D1AA8B5D-E8AB-445D-9471-F62BBBE4B339}" dt="2020-11-24T16:40:04.803" v="142" actId="113"/>
          <ac:spMkLst>
            <pc:docMk/>
            <pc:sldMk cId="1337385554" sldId="431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34:37.003" v="2645"/>
        <pc:sldMkLst>
          <pc:docMk/>
          <pc:sldMk cId="698184666" sldId="432"/>
        </pc:sldMkLst>
        <pc:spChg chg="mod">
          <ac:chgData name="文宇 杜文宇" userId="b5e9da50-0ac2-42d3-828f-b9593ddb1f83" providerId="ADAL" clId="{D1AA8B5D-E8AB-445D-9471-F62BBBE4B339}" dt="2020-11-24T16:40:37.579" v="155" actId="113"/>
          <ac:spMkLst>
            <pc:docMk/>
            <pc:sldMk cId="698184666" sldId="432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34:37.003" v="2645"/>
          <ac:spMkLst>
            <pc:docMk/>
            <pc:sldMk cId="698184666" sldId="432"/>
            <ac:spMk id="5" creationId="{E947AFD8-8C73-4464-B7ED-FA9E2C6004EB}"/>
          </ac:spMkLst>
        </pc:spChg>
      </pc:sldChg>
      <pc:sldChg chg="modSp add">
        <pc:chgData name="文宇 杜文宇" userId="b5e9da50-0ac2-42d3-828f-b9593ddb1f83" providerId="ADAL" clId="{D1AA8B5D-E8AB-445D-9471-F62BBBE4B339}" dt="2020-11-24T16:40:51.895" v="159" actId="113"/>
        <pc:sldMkLst>
          <pc:docMk/>
          <pc:sldMk cId="951052256" sldId="433"/>
        </pc:sldMkLst>
        <pc:spChg chg="mod">
          <ac:chgData name="文宇 杜文宇" userId="b5e9da50-0ac2-42d3-828f-b9593ddb1f83" providerId="ADAL" clId="{D1AA8B5D-E8AB-445D-9471-F62BBBE4B339}" dt="2020-11-24T16:40:51.895" v="159" actId="113"/>
          <ac:spMkLst>
            <pc:docMk/>
            <pc:sldMk cId="951052256" sldId="433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1:03.694" v="163" actId="113"/>
        <pc:sldMkLst>
          <pc:docMk/>
          <pc:sldMk cId="3567584339" sldId="434"/>
        </pc:sldMkLst>
        <pc:spChg chg="mod">
          <ac:chgData name="文宇 杜文宇" userId="b5e9da50-0ac2-42d3-828f-b9593ddb1f83" providerId="ADAL" clId="{D1AA8B5D-E8AB-445D-9471-F62BBBE4B339}" dt="2020-11-24T16:41:03.694" v="163" actId="113"/>
          <ac:spMkLst>
            <pc:docMk/>
            <pc:sldMk cId="3567584339" sldId="434"/>
            <ac:spMk id="4" creationId="{2918002F-8C64-4968-9ECA-DC63D9D4E45B}"/>
          </ac:spMkLst>
        </pc:spChg>
      </pc:sldChg>
      <pc:sldChg chg="addSp delSp modSp add">
        <pc:chgData name="文宇 杜文宇" userId="b5e9da50-0ac2-42d3-828f-b9593ddb1f83" providerId="ADAL" clId="{D1AA8B5D-E8AB-445D-9471-F62BBBE4B339}" dt="2020-11-24T19:50:49.537" v="2944"/>
        <pc:sldMkLst>
          <pc:docMk/>
          <pc:sldMk cId="3143191837" sldId="435"/>
        </pc:sldMkLst>
        <pc:spChg chg="mod">
          <ac:chgData name="文宇 杜文宇" userId="b5e9da50-0ac2-42d3-828f-b9593ddb1f83" providerId="ADAL" clId="{D1AA8B5D-E8AB-445D-9471-F62BBBE4B339}" dt="2020-11-24T16:41:16.849" v="167" actId="113"/>
          <ac:spMkLst>
            <pc:docMk/>
            <pc:sldMk cId="3143191837" sldId="435"/>
            <ac:spMk id="4" creationId="{2918002F-8C64-4968-9ECA-DC63D9D4E45B}"/>
          </ac:spMkLst>
        </pc:spChg>
        <pc:spChg chg="add del">
          <ac:chgData name="文宇 杜文宇" userId="b5e9da50-0ac2-42d3-828f-b9593ddb1f83" providerId="ADAL" clId="{D1AA8B5D-E8AB-445D-9471-F62BBBE4B339}" dt="2020-11-24T19:50:49.537" v="2944"/>
          <ac:spMkLst>
            <pc:docMk/>
            <pc:sldMk cId="3143191837" sldId="435"/>
            <ac:spMk id="5" creationId="{5D28202E-E152-4CC8-907C-0B29DBF2FE07}"/>
          </ac:spMkLst>
        </pc:spChg>
      </pc:sldChg>
      <pc:sldChg chg="modSp add del">
        <pc:chgData name="文宇 杜文宇" userId="b5e9da50-0ac2-42d3-828f-b9593ddb1f83" providerId="ADAL" clId="{D1AA8B5D-E8AB-445D-9471-F62BBBE4B339}" dt="2020-11-24T19:58:41.617" v="3086" actId="2696"/>
        <pc:sldMkLst>
          <pc:docMk/>
          <pc:sldMk cId="1592896987" sldId="436"/>
        </pc:sldMkLst>
        <pc:spChg chg="mod">
          <ac:chgData name="文宇 杜文宇" userId="b5e9da50-0ac2-42d3-828f-b9593ddb1f83" providerId="ADAL" clId="{D1AA8B5D-E8AB-445D-9471-F62BBBE4B339}" dt="2020-11-24T16:42:23.028" v="184" actId="207"/>
          <ac:spMkLst>
            <pc:docMk/>
            <pc:sldMk cId="1592896987" sldId="436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9.765" v="183" actId="207"/>
        <pc:sldMkLst>
          <pc:docMk/>
          <pc:sldMk cId="3260591710" sldId="437"/>
        </pc:sldMkLst>
        <pc:spChg chg="mod">
          <ac:chgData name="文宇 杜文宇" userId="b5e9da50-0ac2-42d3-828f-b9593ddb1f83" providerId="ADAL" clId="{D1AA8B5D-E8AB-445D-9471-F62BBBE4B339}" dt="2020-11-24T16:42:19.765" v="183" actId="207"/>
          <ac:spMkLst>
            <pc:docMk/>
            <pc:sldMk cId="3260591710" sldId="437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10.255" v="182" actId="207"/>
        <pc:sldMkLst>
          <pc:docMk/>
          <pc:sldMk cId="3929902098" sldId="438"/>
        </pc:sldMkLst>
        <pc:spChg chg="mod">
          <ac:chgData name="文宇 杜文宇" userId="b5e9da50-0ac2-42d3-828f-b9593ddb1f83" providerId="ADAL" clId="{D1AA8B5D-E8AB-445D-9471-F62BBBE4B339}" dt="2020-11-24T16:42:10.255" v="182" actId="207"/>
          <ac:spMkLst>
            <pc:docMk/>
            <pc:sldMk cId="3929902098" sldId="438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6.273" v="181" actId="207"/>
        <pc:sldMkLst>
          <pc:docMk/>
          <pc:sldMk cId="1227919429" sldId="439"/>
        </pc:sldMkLst>
        <pc:spChg chg="mod">
          <ac:chgData name="文宇 杜文宇" userId="b5e9da50-0ac2-42d3-828f-b9593ddb1f83" providerId="ADAL" clId="{D1AA8B5D-E8AB-445D-9471-F62BBBE4B339}" dt="2020-11-24T16:42:06.273" v="181" actId="207"/>
          <ac:spMkLst>
            <pc:docMk/>
            <pc:sldMk cId="1227919429" sldId="439"/>
            <ac:spMk id="4" creationId="{2918002F-8C64-4968-9ECA-DC63D9D4E45B}"/>
          </ac:spMkLst>
        </pc:spChg>
      </pc:sldChg>
      <pc:sldChg chg="modSp add">
        <pc:chgData name="文宇 杜文宇" userId="b5e9da50-0ac2-42d3-828f-b9593ddb1f83" providerId="ADAL" clId="{D1AA8B5D-E8AB-445D-9471-F62BBBE4B339}" dt="2020-11-24T16:42:02.636" v="180" actId="113"/>
        <pc:sldMkLst>
          <pc:docMk/>
          <pc:sldMk cId="398637625" sldId="440"/>
        </pc:sldMkLst>
        <pc:spChg chg="mod">
          <ac:chgData name="文宇 杜文宇" userId="b5e9da50-0ac2-42d3-828f-b9593ddb1f83" providerId="ADAL" clId="{D1AA8B5D-E8AB-445D-9471-F62BBBE4B339}" dt="2020-11-24T16:42:02.636" v="180" actId="113"/>
          <ac:spMkLst>
            <pc:docMk/>
            <pc:sldMk cId="398637625" sldId="440"/>
            <ac:spMk id="4" creationId="{2918002F-8C64-4968-9ECA-DC63D9D4E45B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6:52:45.076" v="252"/>
        <pc:sldMkLst>
          <pc:docMk/>
          <pc:sldMk cId="330739266" sldId="441"/>
        </pc:sldMkLst>
        <pc:spChg chg="mod">
          <ac:chgData name="文宇 杜文宇" userId="b5e9da50-0ac2-42d3-828f-b9593ddb1f83" providerId="ADAL" clId="{D1AA8B5D-E8AB-445D-9471-F62BBBE4B339}" dt="2020-11-24T16:43:08.854" v="202" actId="20577"/>
          <ac:spMkLst>
            <pc:docMk/>
            <pc:sldMk cId="330739266" sldId="441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6:43:17.870" v="203" actId="478"/>
          <ac:spMkLst>
            <pc:docMk/>
            <pc:sldMk cId="330739266" sldId="441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6:44:53.708" v="234" actId="1076"/>
          <ac:spMkLst>
            <pc:docMk/>
            <pc:sldMk cId="330739266" sldId="441"/>
            <ac:spMk id="7" creationId="{9ACE3D17-6328-4C7F-B8BE-402B6BD84464}"/>
          </ac:spMkLst>
        </pc:spChg>
        <pc:picChg chg="add mod">
          <ac:chgData name="文宇 杜文宇" userId="b5e9da50-0ac2-42d3-828f-b9593ddb1f83" providerId="ADAL" clId="{D1AA8B5D-E8AB-445D-9471-F62BBBE4B339}" dt="2020-11-24T16:44:51.099" v="233" actId="1076"/>
          <ac:picMkLst>
            <pc:docMk/>
            <pc:sldMk cId="330739266" sldId="441"/>
            <ac:picMk id="4" creationId="{ADAB375B-52B5-4436-8868-EF64D5174C86}"/>
          </ac:picMkLst>
        </pc:picChg>
        <pc:picChg chg="add mod">
          <ac:chgData name="文宇 杜文宇" userId="b5e9da50-0ac2-42d3-828f-b9593ddb1f83" providerId="ADAL" clId="{D1AA8B5D-E8AB-445D-9471-F62BBBE4B339}" dt="2020-11-24T16:44:43.689" v="232" actId="1076"/>
          <ac:picMkLst>
            <pc:docMk/>
            <pc:sldMk cId="330739266" sldId="441"/>
            <ac:picMk id="9" creationId="{CAEAC23A-CDEF-4D4A-B748-55D4B45468C3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6:51:55.002" v="250" actId="962"/>
        <pc:sldMkLst>
          <pc:docMk/>
          <pc:sldMk cId="4196557477" sldId="442"/>
        </pc:sldMkLst>
        <pc:spChg chg="mod">
          <ac:chgData name="文宇 杜文宇" userId="b5e9da50-0ac2-42d3-828f-b9593ddb1f83" providerId="ADAL" clId="{D1AA8B5D-E8AB-445D-9471-F62BBBE4B339}" dt="2020-11-24T16:45:59.993" v="240"/>
          <ac:spMkLst>
            <pc:docMk/>
            <pc:sldMk cId="4196557477" sldId="44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0:21.167" v="246" actId="313"/>
          <ac:spMkLst>
            <pc:docMk/>
            <pc:sldMk cId="4196557477" sldId="44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6:51:55.002" v="250" actId="962"/>
          <ac:picMkLst>
            <pc:docMk/>
            <pc:sldMk cId="4196557477" sldId="442"/>
            <ac:picMk id="4" creationId="{FE56B9EA-4501-4697-A0FC-3263564F2F3B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6:57:06.457" v="366" actId="1076"/>
        <pc:sldMkLst>
          <pc:docMk/>
          <pc:sldMk cId="541321750" sldId="443"/>
        </pc:sldMkLst>
        <pc:spChg chg="mod">
          <ac:chgData name="文宇 杜文宇" userId="b5e9da50-0ac2-42d3-828f-b9593ddb1f83" providerId="ADAL" clId="{D1AA8B5D-E8AB-445D-9471-F62BBBE4B339}" dt="2020-11-24T16:53:09.443" v="256" actId="1076"/>
          <ac:spMkLst>
            <pc:docMk/>
            <pc:sldMk cId="541321750" sldId="44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7:04.102" v="365" actId="1076"/>
          <ac:spMkLst>
            <pc:docMk/>
            <pc:sldMk cId="541321750" sldId="44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2:54.644" v="253" actId="478"/>
          <ac:picMkLst>
            <pc:docMk/>
            <pc:sldMk cId="541321750" sldId="443"/>
            <ac:picMk id="4" creationId="{FE56B9EA-4501-4697-A0FC-3263564F2F3B}"/>
          </ac:picMkLst>
        </pc:picChg>
        <pc:picChg chg="add mod">
          <ac:chgData name="文宇 杜文宇" userId="b5e9da50-0ac2-42d3-828f-b9593ddb1f83" providerId="ADAL" clId="{D1AA8B5D-E8AB-445D-9471-F62BBBE4B339}" dt="2020-11-24T16:57:06.457" v="366" actId="1076"/>
          <ac:picMkLst>
            <pc:docMk/>
            <pc:sldMk cId="541321750" sldId="443"/>
            <ac:picMk id="7" creationId="{E7D242C8-61CF-47FE-A20C-AFC2A7EFB741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6:59:53.066" v="437" actId="14100"/>
        <pc:sldMkLst>
          <pc:docMk/>
          <pc:sldMk cId="1881841547" sldId="444"/>
        </pc:sldMkLst>
        <pc:spChg chg="mod">
          <ac:chgData name="文宇 杜文宇" userId="b5e9da50-0ac2-42d3-828f-b9593ddb1f83" providerId="ADAL" clId="{D1AA8B5D-E8AB-445D-9471-F62BBBE4B339}" dt="2020-11-24T16:57:35.731" v="377" actId="20577"/>
          <ac:spMkLst>
            <pc:docMk/>
            <pc:sldMk cId="1881841547" sldId="44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6:59:53.066" v="437" actId="14100"/>
          <ac:spMkLst>
            <pc:docMk/>
            <pc:sldMk cId="1881841547" sldId="444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6:57:38.967" v="378" actId="478"/>
          <ac:picMkLst>
            <pc:docMk/>
            <pc:sldMk cId="1881841547" sldId="444"/>
            <ac:picMk id="4" creationId="{FE56B9EA-4501-4697-A0FC-3263564F2F3B}"/>
          </ac:picMkLst>
        </pc:picChg>
      </pc:sldChg>
      <pc:sldChg chg="addSp modSp add setBg">
        <pc:chgData name="文宇 杜文宇" userId="b5e9da50-0ac2-42d3-828f-b9593ddb1f83" providerId="ADAL" clId="{D1AA8B5D-E8AB-445D-9471-F62BBBE4B339}" dt="2020-11-24T17:16:14.955" v="644" actId="1076"/>
        <pc:sldMkLst>
          <pc:docMk/>
          <pc:sldMk cId="1592120953" sldId="445"/>
        </pc:sldMkLst>
        <pc:spChg chg="add mod">
          <ac:chgData name="文宇 杜文宇" userId="b5e9da50-0ac2-42d3-828f-b9593ddb1f83" providerId="ADAL" clId="{D1AA8B5D-E8AB-445D-9471-F62BBBE4B339}" dt="2020-11-24T17:15:29.273" v="600" actId="1076"/>
          <ac:spMkLst>
            <pc:docMk/>
            <pc:sldMk cId="1592120953" sldId="445"/>
            <ac:spMk id="3" creationId="{2EF911C1-D75E-47C0-AA52-AC1BC2B47E03}"/>
          </ac:spMkLst>
        </pc:spChg>
        <pc:spChg chg="mod">
          <ac:chgData name="文宇 杜文宇" userId="b5e9da50-0ac2-42d3-828f-b9593ddb1f83" providerId="ADAL" clId="{D1AA8B5D-E8AB-445D-9471-F62BBBE4B339}" dt="2020-11-24T17:15:23.429" v="599" actId="404"/>
          <ac:spMkLst>
            <pc:docMk/>
            <pc:sldMk cId="1592120953" sldId="44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7:16:14.955" v="644" actId="1076"/>
          <ac:spMkLst>
            <pc:docMk/>
            <pc:sldMk cId="1592120953" sldId="445"/>
            <ac:spMk id="7" creationId="{7F8C3EDD-B6F5-4FDE-A311-5CB657F4E056}"/>
          </ac:spMkLst>
        </pc:spChg>
      </pc:sldChg>
      <pc:sldChg chg="addSp delSp modSp add setBg">
        <pc:chgData name="文宇 杜文宇" userId="b5e9da50-0ac2-42d3-828f-b9593ddb1f83" providerId="ADAL" clId="{D1AA8B5D-E8AB-445D-9471-F62BBBE4B339}" dt="2020-11-24T17:35:05.740" v="837" actId="1076"/>
        <pc:sldMkLst>
          <pc:docMk/>
          <pc:sldMk cId="894606917" sldId="446"/>
        </pc:sldMkLst>
        <pc:spChg chg="del">
          <ac:chgData name="文宇 杜文宇" userId="b5e9da50-0ac2-42d3-828f-b9593ddb1f83" providerId="ADAL" clId="{D1AA8B5D-E8AB-445D-9471-F62BBBE4B339}" dt="2020-11-24T17:18:45.426" v="667" actId="478"/>
          <ac:spMkLst>
            <pc:docMk/>
            <pc:sldMk cId="894606917" sldId="446"/>
            <ac:spMk id="3" creationId="{2EF911C1-D75E-47C0-AA52-AC1BC2B47E03}"/>
          </ac:spMkLst>
        </pc:spChg>
        <pc:spChg chg="add del mod">
          <ac:chgData name="文宇 杜文宇" userId="b5e9da50-0ac2-42d3-828f-b9593ddb1f83" providerId="ADAL" clId="{D1AA8B5D-E8AB-445D-9471-F62BBBE4B339}" dt="2020-11-24T17:20:25.571" v="677" actId="767"/>
          <ac:spMkLst>
            <pc:docMk/>
            <pc:sldMk cId="894606917" sldId="446"/>
            <ac:spMk id="4" creationId="{099D3B2D-326A-47CE-AE2F-90E23DE23F1E}"/>
          </ac:spMkLst>
        </pc:spChg>
        <pc:spChg chg="mod">
          <ac:chgData name="文宇 杜文宇" userId="b5e9da50-0ac2-42d3-828f-b9593ddb1f83" providerId="ADAL" clId="{D1AA8B5D-E8AB-445D-9471-F62BBBE4B339}" dt="2020-11-24T17:18:38.057" v="666" actId="13926"/>
          <ac:spMkLst>
            <pc:docMk/>
            <pc:sldMk cId="894606917" sldId="446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18:48.172" v="668" actId="478"/>
          <ac:spMkLst>
            <pc:docMk/>
            <pc:sldMk cId="894606917" sldId="446"/>
            <ac:spMk id="7" creationId="{7F8C3EDD-B6F5-4FDE-A311-5CB657F4E056}"/>
          </ac:spMkLst>
        </pc:spChg>
        <pc:spChg chg="add mod">
          <ac:chgData name="文宇 杜文宇" userId="b5e9da50-0ac2-42d3-828f-b9593ddb1f83" providerId="ADAL" clId="{D1AA8B5D-E8AB-445D-9471-F62BBBE4B339}" dt="2020-11-24T17:34:30.702" v="828" actId="1076"/>
          <ac:spMkLst>
            <pc:docMk/>
            <pc:sldMk cId="894606917" sldId="446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33:52.211" v="821" actId="478"/>
          <ac:spMkLst>
            <pc:docMk/>
            <pc:sldMk cId="894606917" sldId="446"/>
            <ac:spMk id="9" creationId="{AE0618BE-87F3-473A-ABF0-FFD23A5BB509}"/>
          </ac:spMkLst>
        </pc:spChg>
        <pc:spChg chg="add del mod">
          <ac:chgData name="文宇 杜文宇" userId="b5e9da50-0ac2-42d3-828f-b9593ddb1f83" providerId="ADAL" clId="{D1AA8B5D-E8AB-445D-9471-F62BBBE4B339}" dt="2020-11-24T17:33:53.535" v="822" actId="478"/>
          <ac:spMkLst>
            <pc:docMk/>
            <pc:sldMk cId="894606917" sldId="446"/>
            <ac:spMk id="10" creationId="{D620C3EC-B0BB-419C-ADF0-2229DDED57C7}"/>
          </ac:spMkLst>
        </pc:spChg>
        <pc:spChg chg="add del">
          <ac:chgData name="文宇 杜文宇" userId="b5e9da50-0ac2-42d3-828f-b9593ddb1f83" providerId="ADAL" clId="{D1AA8B5D-E8AB-445D-9471-F62BBBE4B339}" dt="2020-11-24T17:24:48.519" v="720"/>
          <ac:spMkLst>
            <pc:docMk/>
            <pc:sldMk cId="894606917" sldId="446"/>
            <ac:spMk id="11" creationId="{4580F8A5-0460-4147-AA88-FC20FF45DCB8}"/>
          </ac:spMkLst>
        </pc:spChg>
        <pc:picChg chg="add mod">
          <ac:chgData name="文宇 杜文宇" userId="b5e9da50-0ac2-42d3-828f-b9593ddb1f83" providerId="ADAL" clId="{D1AA8B5D-E8AB-445D-9471-F62BBBE4B339}" dt="2020-11-24T17:34:26.808" v="827" actId="1076"/>
          <ac:picMkLst>
            <pc:docMk/>
            <pc:sldMk cId="894606917" sldId="446"/>
            <ac:picMk id="13" creationId="{0C729CF0-F7A0-4AB9-B827-89C13EF1E143}"/>
          </ac:picMkLst>
        </pc:picChg>
        <pc:picChg chg="add mod">
          <ac:chgData name="文宇 杜文宇" userId="b5e9da50-0ac2-42d3-828f-b9593ddb1f83" providerId="ADAL" clId="{D1AA8B5D-E8AB-445D-9471-F62BBBE4B339}" dt="2020-11-24T17:35:05.740" v="837" actId="1076"/>
          <ac:picMkLst>
            <pc:docMk/>
            <pc:sldMk cId="894606917" sldId="446"/>
            <ac:picMk id="15" creationId="{52E0DE5E-42EB-441F-A8A5-B8F549D724B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36:10.908" v="848" actId="14100"/>
        <pc:sldMkLst>
          <pc:docMk/>
          <pc:sldMk cId="3631835278" sldId="447"/>
        </pc:sldMkLst>
        <pc:spChg chg="mod">
          <ac:chgData name="文宇 杜文宇" userId="b5e9da50-0ac2-42d3-828f-b9593ddb1f83" providerId="ADAL" clId="{D1AA8B5D-E8AB-445D-9471-F62BBBE4B339}" dt="2020-11-24T17:27:35.059" v="768" actId="1076"/>
          <ac:spMkLst>
            <pc:docMk/>
            <pc:sldMk cId="3631835278" sldId="447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5:43.308" v="843" actId="1076"/>
          <ac:spMkLst>
            <pc:docMk/>
            <pc:sldMk cId="3631835278" sldId="447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8.127" v="819" actId="478"/>
          <ac:spMkLst>
            <pc:docMk/>
            <pc:sldMk cId="3631835278" sldId="447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9.731" v="820" actId="478"/>
          <ac:spMkLst>
            <pc:docMk/>
            <pc:sldMk cId="3631835278" sldId="447"/>
            <ac:spMk id="10" creationId="{D620C3EC-B0BB-419C-ADF0-2229DDED57C7}"/>
          </ac:spMkLst>
        </pc:spChg>
        <pc:picChg chg="add mod">
          <ac:chgData name="文宇 杜文宇" userId="b5e9da50-0ac2-42d3-828f-b9593ddb1f83" providerId="ADAL" clId="{D1AA8B5D-E8AB-445D-9471-F62BBBE4B339}" dt="2020-11-24T17:35:40.007" v="842" actId="1076"/>
          <ac:picMkLst>
            <pc:docMk/>
            <pc:sldMk cId="3631835278" sldId="447"/>
            <ac:picMk id="4" creationId="{625F0BC8-6CDA-456D-B04F-92B603E3F8AB}"/>
          </ac:picMkLst>
        </pc:picChg>
        <pc:picChg chg="add mod">
          <ac:chgData name="文宇 杜文宇" userId="b5e9da50-0ac2-42d3-828f-b9593ddb1f83" providerId="ADAL" clId="{D1AA8B5D-E8AB-445D-9471-F62BBBE4B339}" dt="2020-11-24T17:36:10.908" v="848" actId="14100"/>
          <ac:picMkLst>
            <pc:docMk/>
            <pc:sldMk cId="3631835278" sldId="447"/>
            <ac:picMk id="11" creationId="{C2AD5799-65D0-4505-8AD3-52ED1AC0FB95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1:32.696" v="928"/>
        <pc:sldMkLst>
          <pc:docMk/>
          <pc:sldMk cId="2065531928" sldId="448"/>
        </pc:sldMkLst>
        <pc:spChg chg="mod">
          <ac:chgData name="文宇 杜文宇" userId="b5e9da50-0ac2-42d3-828f-b9593ddb1f83" providerId="ADAL" clId="{D1AA8B5D-E8AB-445D-9471-F62BBBE4B339}" dt="2020-11-24T17:40:03.303" v="892" actId="1076"/>
          <ac:spMkLst>
            <pc:docMk/>
            <pc:sldMk cId="2065531928" sldId="448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40:38.237" v="921" actId="1076"/>
          <ac:spMkLst>
            <pc:docMk/>
            <pc:sldMk cId="2065531928" sldId="448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38:53.323" v="877" actId="478"/>
          <ac:spMkLst>
            <pc:docMk/>
            <pc:sldMk cId="2065531928" sldId="448"/>
            <ac:spMk id="9" creationId="{AE0618BE-87F3-473A-ABF0-FFD23A5BB509}"/>
          </ac:spMkLst>
        </pc:spChg>
        <pc:spChg chg="del">
          <ac:chgData name="文宇 杜文宇" userId="b5e9da50-0ac2-42d3-828f-b9593ddb1f83" providerId="ADAL" clId="{D1AA8B5D-E8AB-445D-9471-F62BBBE4B339}" dt="2020-11-24T17:38:54.381" v="878" actId="478"/>
          <ac:spMkLst>
            <pc:docMk/>
            <pc:sldMk cId="2065531928" sldId="448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41:25.620" v="927" actId="13926"/>
          <ac:spMkLst>
            <pc:docMk/>
            <pc:sldMk cId="2065531928" sldId="448"/>
            <ac:spMk id="12" creationId="{CC942E2B-0582-4881-94CC-CC2B08B34401}"/>
          </ac:spMkLst>
        </pc:spChg>
        <pc:picChg chg="add mod">
          <ac:chgData name="文宇 杜文宇" userId="b5e9da50-0ac2-42d3-828f-b9593ddb1f83" providerId="ADAL" clId="{D1AA8B5D-E8AB-445D-9471-F62BBBE4B339}" dt="2020-11-24T17:40:16.075" v="894" actId="14100"/>
          <ac:picMkLst>
            <pc:docMk/>
            <pc:sldMk cId="2065531928" sldId="448"/>
            <ac:picMk id="4" creationId="{D6D7BF8D-988E-4020-B3AA-D7BFF9B91165}"/>
          </ac:picMkLst>
        </pc:picChg>
        <pc:picChg chg="add mod">
          <ac:chgData name="文宇 杜文宇" userId="b5e9da50-0ac2-42d3-828f-b9593ddb1f83" providerId="ADAL" clId="{D1AA8B5D-E8AB-445D-9471-F62BBBE4B339}" dt="2020-11-24T17:40:43.741" v="923" actId="14100"/>
          <ac:picMkLst>
            <pc:docMk/>
            <pc:sldMk cId="2065531928" sldId="448"/>
            <ac:picMk id="11" creationId="{C0D9EB79-0EAA-46C1-AA97-65C1286F1348}"/>
          </ac:picMkLst>
        </pc:picChg>
      </pc:sldChg>
      <pc:sldChg chg="addSp delSp modSp add ord setBg">
        <pc:chgData name="文宇 杜文宇" userId="b5e9da50-0ac2-42d3-828f-b9593ddb1f83" providerId="ADAL" clId="{D1AA8B5D-E8AB-445D-9471-F62BBBE4B339}" dt="2020-11-24T17:38:25.350" v="876" actId="1076"/>
        <pc:sldMkLst>
          <pc:docMk/>
          <pc:sldMk cId="1789150158" sldId="449"/>
        </pc:sldMkLst>
        <pc:spChg chg="mod">
          <ac:chgData name="文宇 杜文宇" userId="b5e9da50-0ac2-42d3-828f-b9593ddb1f83" providerId="ADAL" clId="{D1AA8B5D-E8AB-445D-9471-F62BBBE4B339}" dt="2020-11-24T17:38:16.308" v="874" actId="1076"/>
          <ac:spMkLst>
            <pc:docMk/>
            <pc:sldMk cId="1789150158" sldId="449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38:25.350" v="876" actId="1076"/>
          <ac:spMkLst>
            <pc:docMk/>
            <pc:sldMk cId="1789150158" sldId="449"/>
            <ac:spMk id="6" creationId="{FACAE81B-C014-4AA4-BFE9-BEEEF1EBC107}"/>
          </ac:spMkLst>
        </pc:spChg>
        <pc:spChg chg="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8" creationId="{A4AEBC82-0B3F-486C-A7C7-3A95385715A5}"/>
          </ac:spMkLst>
        </pc:spChg>
        <pc:spChg chg="del mod">
          <ac:chgData name="文宇 杜文宇" userId="b5e9da50-0ac2-42d3-828f-b9593ddb1f83" providerId="ADAL" clId="{D1AA8B5D-E8AB-445D-9471-F62BBBE4B339}" dt="2020-11-24T17:33:44.005" v="817" actId="478"/>
          <ac:spMkLst>
            <pc:docMk/>
            <pc:sldMk cId="1789150158" sldId="449"/>
            <ac:spMk id="9" creationId="{AE0618BE-87F3-473A-ABF0-FFD23A5BB509}"/>
          </ac:spMkLst>
        </pc:spChg>
        <pc:spChg chg="del mod">
          <ac:chgData name="文宇 杜文宇" userId="b5e9da50-0ac2-42d3-828f-b9593ddb1f83" providerId="ADAL" clId="{D1AA8B5D-E8AB-445D-9471-F62BBBE4B339}" dt="2020-11-24T17:33:45.503" v="818" actId="478"/>
          <ac:spMkLst>
            <pc:docMk/>
            <pc:sldMk cId="1789150158" sldId="449"/>
            <ac:spMk id="10" creationId="{D620C3EC-B0BB-419C-ADF0-2229DDED57C7}"/>
          </ac:spMkLst>
        </pc:spChg>
        <pc:spChg chg="add mod">
          <ac:chgData name="文宇 杜文宇" userId="b5e9da50-0ac2-42d3-828f-b9593ddb1f83" providerId="ADAL" clId="{D1AA8B5D-E8AB-445D-9471-F62BBBE4B339}" dt="2020-11-24T17:38:04.997" v="871" actId="1076"/>
          <ac:spMkLst>
            <pc:docMk/>
            <pc:sldMk cId="1789150158" sldId="449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38:13.945" v="873" actId="1076"/>
          <ac:picMkLst>
            <pc:docMk/>
            <pc:sldMk cId="1789150158" sldId="449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1" creationId="{E0BF1EC0-C0C5-44E7-A758-48432A7EEADC}"/>
          </ac:picMkLst>
        </pc:picChg>
        <pc:picChg chg="add mod">
          <ac:chgData name="文宇 杜文宇" userId="b5e9da50-0ac2-42d3-828f-b9593ddb1f83" providerId="ADAL" clId="{D1AA8B5D-E8AB-445D-9471-F62BBBE4B339}" dt="2020-11-24T17:38:04.997" v="871" actId="1076"/>
          <ac:picMkLst>
            <pc:docMk/>
            <pc:sldMk cId="1789150158" sldId="449"/>
            <ac:picMk id="14" creationId="{996CE13B-607D-419A-91DF-40ACF9D35026}"/>
          </ac:picMkLst>
        </pc:picChg>
      </pc:sldChg>
      <pc:sldChg chg="addSp modSp add">
        <pc:chgData name="文宇 杜文宇" userId="b5e9da50-0ac2-42d3-828f-b9593ddb1f83" providerId="ADAL" clId="{D1AA8B5D-E8AB-445D-9471-F62BBBE4B339}" dt="2020-11-24T17:44:19.680" v="963" actId="14100"/>
        <pc:sldMkLst>
          <pc:docMk/>
          <pc:sldMk cId="1390645703" sldId="450"/>
        </pc:sldMkLst>
        <pc:spChg chg="mod">
          <ac:chgData name="文宇 杜文宇" userId="b5e9da50-0ac2-42d3-828f-b9593ddb1f83" providerId="ADAL" clId="{D1AA8B5D-E8AB-445D-9471-F62BBBE4B339}" dt="2020-11-24T17:42:07.194" v="930"/>
          <ac:spMkLst>
            <pc:docMk/>
            <pc:sldMk cId="1390645703" sldId="45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3:32.618" v="949" actId="1076"/>
          <ac:spMkLst>
            <pc:docMk/>
            <pc:sldMk cId="1390645703" sldId="450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7:43:05.649" v="943" actId="1076"/>
          <ac:spMkLst>
            <pc:docMk/>
            <pc:sldMk cId="1390645703" sldId="450"/>
            <ac:spMk id="7" creationId="{09E0FCE2-D561-408F-845D-04764F47233F}"/>
          </ac:spMkLst>
        </pc:spChg>
        <pc:spChg chg="add mod">
          <ac:chgData name="文宇 杜文宇" userId="b5e9da50-0ac2-42d3-828f-b9593ddb1f83" providerId="ADAL" clId="{D1AA8B5D-E8AB-445D-9471-F62BBBE4B339}" dt="2020-11-24T17:43:51.023" v="955" actId="1076"/>
          <ac:spMkLst>
            <pc:docMk/>
            <pc:sldMk cId="1390645703" sldId="450"/>
            <ac:spMk id="8" creationId="{A05C7928-86A1-4C07-85BF-AB86C4030B23}"/>
          </ac:spMkLst>
        </pc:spChg>
        <pc:picChg chg="add mod">
          <ac:chgData name="文宇 杜文宇" userId="b5e9da50-0ac2-42d3-828f-b9593ddb1f83" providerId="ADAL" clId="{D1AA8B5D-E8AB-445D-9471-F62BBBE4B339}" dt="2020-11-24T17:43:37.688" v="951" actId="1076"/>
          <ac:picMkLst>
            <pc:docMk/>
            <pc:sldMk cId="1390645703" sldId="450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3:58.800" v="957" actId="1076"/>
          <ac:picMkLst>
            <pc:docMk/>
            <pc:sldMk cId="1390645703" sldId="450"/>
            <ac:picMk id="10" creationId="{A37917C2-FCE6-470E-AD8A-82241A41C1C5}"/>
          </ac:picMkLst>
        </pc:picChg>
        <pc:picChg chg="add mod">
          <ac:chgData name="文宇 杜文宇" userId="b5e9da50-0ac2-42d3-828f-b9593ddb1f83" providerId="ADAL" clId="{D1AA8B5D-E8AB-445D-9471-F62BBBE4B339}" dt="2020-11-24T17:44:19.680" v="963" actId="14100"/>
          <ac:picMkLst>
            <pc:docMk/>
            <pc:sldMk cId="1390645703" sldId="450"/>
            <ac:picMk id="12" creationId="{266FA1C4-4F2E-490E-ACB0-1B61A0A4ECF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45:49.117" v="978" actId="1076"/>
        <pc:sldMkLst>
          <pc:docMk/>
          <pc:sldMk cId="746114519" sldId="451"/>
        </pc:sldMkLst>
        <pc:spChg chg="mod">
          <ac:chgData name="文宇 杜文宇" userId="b5e9da50-0ac2-42d3-828f-b9593ddb1f83" providerId="ADAL" clId="{D1AA8B5D-E8AB-445D-9471-F62BBBE4B339}" dt="2020-11-24T17:45:49.117" v="978" actId="1076"/>
          <ac:spMkLst>
            <pc:docMk/>
            <pc:sldMk cId="746114519" sldId="45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7:45:43.440" v="976" actId="1076"/>
          <ac:spMkLst>
            <pc:docMk/>
            <pc:sldMk cId="746114519" sldId="451"/>
            <ac:spMk id="6" creationId="{CBB3484C-A9A4-4A30-B91C-2180FE8C717A}"/>
          </ac:spMkLst>
        </pc:spChg>
        <pc:spChg chg="del">
          <ac:chgData name="文宇 杜文宇" userId="b5e9da50-0ac2-42d3-828f-b9593ddb1f83" providerId="ADAL" clId="{D1AA8B5D-E8AB-445D-9471-F62BBBE4B339}" dt="2020-11-24T17:45:19.663" v="968" actId="478"/>
          <ac:spMkLst>
            <pc:docMk/>
            <pc:sldMk cId="746114519" sldId="451"/>
            <ac:spMk id="7" creationId="{09E0FCE2-D561-408F-845D-04764F47233F}"/>
          </ac:spMkLst>
        </pc:spChg>
        <pc:spChg chg="del">
          <ac:chgData name="文宇 杜文宇" userId="b5e9da50-0ac2-42d3-828f-b9593ddb1f83" providerId="ADAL" clId="{D1AA8B5D-E8AB-445D-9471-F62BBBE4B339}" dt="2020-11-24T17:45:20.984" v="969" actId="478"/>
          <ac:spMkLst>
            <pc:docMk/>
            <pc:sldMk cId="746114519" sldId="451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7:45:45.225" v="977" actId="1076"/>
          <ac:picMkLst>
            <pc:docMk/>
            <pc:sldMk cId="746114519" sldId="451"/>
            <ac:picMk id="9" creationId="{35E162D6-D431-4235-A98C-09BE5544CEA4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7:45:13.393" v="967" actId="478"/>
          <ac:picMkLst>
            <pc:docMk/>
            <pc:sldMk cId="746114519" sldId="451"/>
            <ac:picMk id="12" creationId="{266FA1C4-4F2E-490E-ACB0-1B61A0A4ECFE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7:48:56.326" v="1019"/>
        <pc:sldMkLst>
          <pc:docMk/>
          <pc:sldMk cId="2011821805" sldId="452"/>
        </pc:sldMkLst>
        <pc:spChg chg="mod">
          <ac:chgData name="文宇 杜文宇" userId="b5e9da50-0ac2-42d3-828f-b9593ddb1f83" providerId="ADAL" clId="{D1AA8B5D-E8AB-445D-9471-F62BBBE4B339}" dt="2020-11-24T17:48:42.719" v="1013" actId="1076"/>
          <ac:spMkLst>
            <pc:docMk/>
            <pc:sldMk cId="2011821805" sldId="452"/>
            <ac:spMk id="5" creationId="{84893080-5A47-4389-9BAC-88DD2BDA7C65}"/>
          </ac:spMkLst>
        </pc:spChg>
        <pc:spChg chg="del">
          <ac:chgData name="文宇 杜文宇" userId="b5e9da50-0ac2-42d3-828f-b9593ddb1f83" providerId="ADAL" clId="{D1AA8B5D-E8AB-445D-9471-F62BBBE4B339}" dt="2020-11-24T17:47:05.660" v="991" actId="478"/>
          <ac:spMkLst>
            <pc:docMk/>
            <pc:sldMk cId="2011821805" sldId="452"/>
            <ac:spMk id="8" creationId="{A4AEBC82-0B3F-486C-A7C7-3A95385715A5}"/>
          </ac:spMkLst>
        </pc:spChg>
        <pc:spChg chg="add del mod">
          <ac:chgData name="文宇 杜文宇" userId="b5e9da50-0ac2-42d3-828f-b9593ddb1f83" providerId="ADAL" clId="{D1AA8B5D-E8AB-445D-9471-F62BBBE4B339}" dt="2020-11-24T17:48:52.981" v="1018" actId="478"/>
          <ac:spMkLst>
            <pc:docMk/>
            <pc:sldMk cId="2011821805" sldId="452"/>
            <ac:spMk id="10" creationId="{4FDEE413-CF72-41FE-AC60-B87C0F46EF91}"/>
          </ac:spMkLst>
        </pc:spChg>
        <pc:spChg chg="add mod">
          <ac:chgData name="文宇 杜文宇" userId="b5e9da50-0ac2-42d3-828f-b9593ddb1f83" providerId="ADAL" clId="{D1AA8B5D-E8AB-445D-9471-F62BBBE4B339}" dt="2020-11-24T17:48:56.326" v="1019"/>
          <ac:spMkLst>
            <pc:docMk/>
            <pc:sldMk cId="2011821805" sldId="452"/>
            <ac:spMk id="14" creationId="{5345F4F8-B756-4F8D-BAE0-CC4AD36204A3}"/>
          </ac:spMkLst>
        </pc:spChg>
        <pc:picChg chg="add mod">
          <ac:chgData name="文宇 杜文宇" userId="b5e9da50-0ac2-42d3-828f-b9593ddb1f83" providerId="ADAL" clId="{D1AA8B5D-E8AB-445D-9471-F62BBBE4B339}" dt="2020-11-24T17:48:44.902" v="1014" actId="1076"/>
          <ac:picMkLst>
            <pc:docMk/>
            <pc:sldMk cId="2011821805" sldId="452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7:48:46.535" v="1015" actId="1076"/>
          <ac:picMkLst>
            <pc:docMk/>
            <pc:sldMk cId="2011821805" sldId="452"/>
            <ac:picMk id="9" creationId="{EC183FA8-F1B1-4E47-A861-C8CE183A7CB2}"/>
          </ac:picMkLst>
        </pc:picChg>
        <pc:picChg chg="del">
          <ac:chgData name="文宇 杜文宇" userId="b5e9da50-0ac2-42d3-828f-b9593ddb1f83" providerId="ADAL" clId="{D1AA8B5D-E8AB-445D-9471-F62BBBE4B339}" dt="2020-11-24T17:46:50.584" v="988" actId="478"/>
          <ac:picMkLst>
            <pc:docMk/>
            <pc:sldMk cId="2011821805" sldId="452"/>
            <ac:picMk id="13" creationId="{0C729CF0-F7A0-4AB9-B827-89C13EF1E143}"/>
          </ac:picMkLst>
        </pc:picChg>
        <pc:picChg chg="del">
          <ac:chgData name="文宇 杜文宇" userId="b5e9da50-0ac2-42d3-828f-b9593ddb1f83" providerId="ADAL" clId="{D1AA8B5D-E8AB-445D-9471-F62BBBE4B339}" dt="2020-11-24T17:47:03.671" v="990" actId="478"/>
          <ac:picMkLst>
            <pc:docMk/>
            <pc:sldMk cId="2011821805" sldId="452"/>
            <ac:picMk id="15" creationId="{52E0DE5E-42EB-441F-A8A5-B8F549D724B7}"/>
          </ac:picMkLst>
        </pc:picChg>
      </pc:sldChg>
      <pc:sldChg chg="add del">
        <pc:chgData name="文宇 杜文宇" userId="b5e9da50-0ac2-42d3-828f-b9593ddb1f83" providerId="ADAL" clId="{D1AA8B5D-E8AB-445D-9471-F62BBBE4B339}" dt="2020-11-24T17:46:13.016" v="980" actId="2696"/>
        <pc:sldMkLst>
          <pc:docMk/>
          <pc:sldMk cId="3407488403" sldId="452"/>
        </pc:sldMkLst>
      </pc:sldChg>
      <pc:sldChg chg="addSp delSp modSp add setBg">
        <pc:chgData name="文宇 杜文宇" userId="b5e9da50-0ac2-42d3-828f-b9593ddb1f83" providerId="ADAL" clId="{D1AA8B5D-E8AB-445D-9471-F62BBBE4B339}" dt="2020-11-24T17:51:56.248" v="1057" actId="14100"/>
        <pc:sldMkLst>
          <pc:docMk/>
          <pc:sldMk cId="2860662360" sldId="453"/>
        </pc:sldMkLst>
        <pc:spChg chg="mod">
          <ac:chgData name="文宇 杜文宇" userId="b5e9da50-0ac2-42d3-828f-b9593ddb1f83" providerId="ADAL" clId="{D1AA8B5D-E8AB-445D-9471-F62BBBE4B339}" dt="2020-11-24T17:49:55.998" v="1022"/>
          <ac:spMkLst>
            <pc:docMk/>
            <pc:sldMk cId="2860662360" sldId="453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1:50.278" v="1055" actId="1076"/>
          <ac:spMkLst>
            <pc:docMk/>
            <pc:sldMk cId="2860662360" sldId="453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7:51:33.289" v="1050" actId="1076"/>
          <ac:spMkLst>
            <pc:docMk/>
            <pc:sldMk cId="2860662360" sldId="453"/>
            <ac:spMk id="12" creationId="{9C4C4B94-E32E-4E1F-A4BE-8519818480B2}"/>
          </ac:spMkLst>
        </pc:spChg>
        <pc:picChg chg="del">
          <ac:chgData name="文宇 杜文宇" userId="b5e9da50-0ac2-42d3-828f-b9593ddb1f83" providerId="ADAL" clId="{D1AA8B5D-E8AB-445D-9471-F62BBBE4B339}" dt="2020-11-24T17:50:13.565" v="1025" actId="478"/>
          <ac:picMkLst>
            <pc:docMk/>
            <pc:sldMk cId="2860662360" sldId="453"/>
            <ac:picMk id="4" creationId="{507CFA4E-402D-49B9-9066-3B0A5BAEC457}"/>
          </ac:picMkLst>
        </pc:picChg>
        <pc:picChg chg="add mod">
          <ac:chgData name="文宇 杜文宇" userId="b5e9da50-0ac2-42d3-828f-b9593ddb1f83" providerId="ADAL" clId="{D1AA8B5D-E8AB-445D-9471-F62BBBE4B339}" dt="2020-11-24T17:50:41.135" v="1034" actId="1076"/>
          <ac:picMkLst>
            <pc:docMk/>
            <pc:sldMk cId="2860662360" sldId="453"/>
            <ac:picMk id="7" creationId="{75EC522C-C0E5-48BB-A50C-B2A388457A41}"/>
          </ac:picMkLst>
        </pc:picChg>
        <pc:picChg chg="add mod">
          <ac:chgData name="文宇 杜文宇" userId="b5e9da50-0ac2-42d3-828f-b9593ddb1f83" providerId="ADAL" clId="{D1AA8B5D-E8AB-445D-9471-F62BBBE4B339}" dt="2020-11-24T17:51:33.289" v="1050" actId="1076"/>
          <ac:picMkLst>
            <pc:docMk/>
            <pc:sldMk cId="2860662360" sldId="453"/>
            <ac:picMk id="10" creationId="{DEF4CED2-56A3-4E5D-A219-9104FA3843F5}"/>
          </ac:picMkLst>
        </pc:picChg>
        <pc:picChg chg="del">
          <ac:chgData name="文宇 杜文宇" userId="b5e9da50-0ac2-42d3-828f-b9593ddb1f83" providerId="ADAL" clId="{D1AA8B5D-E8AB-445D-9471-F62BBBE4B339}" dt="2020-11-24T17:50:14.143" v="1026" actId="478"/>
          <ac:picMkLst>
            <pc:docMk/>
            <pc:sldMk cId="2860662360" sldId="453"/>
            <ac:picMk id="11" creationId="{E0BF1EC0-C0C5-44E7-A758-48432A7EEADC}"/>
          </ac:picMkLst>
        </pc:picChg>
        <pc:picChg chg="del">
          <ac:chgData name="文宇 杜文宇" userId="b5e9da50-0ac2-42d3-828f-b9593ddb1f83" providerId="ADAL" clId="{D1AA8B5D-E8AB-445D-9471-F62BBBE4B339}" dt="2020-11-24T17:50:14.645" v="1027" actId="478"/>
          <ac:picMkLst>
            <pc:docMk/>
            <pc:sldMk cId="2860662360" sldId="453"/>
            <ac:picMk id="14" creationId="{996CE13B-607D-419A-91DF-40ACF9D35026}"/>
          </ac:picMkLst>
        </pc:picChg>
        <pc:picChg chg="add mod">
          <ac:chgData name="文宇 杜文宇" userId="b5e9da50-0ac2-42d3-828f-b9593ddb1f83" providerId="ADAL" clId="{D1AA8B5D-E8AB-445D-9471-F62BBBE4B339}" dt="2020-11-24T17:51:56.248" v="1057" actId="14100"/>
          <ac:picMkLst>
            <pc:docMk/>
            <pc:sldMk cId="2860662360" sldId="453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3:43.573" v="1078" actId="1076"/>
        <pc:sldMkLst>
          <pc:docMk/>
          <pc:sldMk cId="2254999364" sldId="454"/>
        </pc:sldMkLst>
        <pc:spChg chg="mod">
          <ac:chgData name="文宇 杜文宇" userId="b5e9da50-0ac2-42d3-828f-b9593ddb1f83" providerId="ADAL" clId="{D1AA8B5D-E8AB-445D-9471-F62BBBE4B339}" dt="2020-11-24T17:53:12.305" v="1069" actId="1076"/>
          <ac:spMkLst>
            <pc:docMk/>
            <pc:sldMk cId="2254999364" sldId="454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7:53:17.097" v="1071" actId="1076"/>
          <ac:spMkLst>
            <pc:docMk/>
            <pc:sldMk cId="2254999364" sldId="454"/>
            <ac:spMk id="8" creationId="{A4AEBC82-0B3F-486C-A7C7-3A95385715A5}"/>
          </ac:spMkLst>
        </pc:spChg>
        <pc:spChg chg="del">
          <ac:chgData name="文宇 杜文宇" userId="b5e9da50-0ac2-42d3-828f-b9593ddb1f83" providerId="ADAL" clId="{D1AA8B5D-E8AB-445D-9471-F62BBBE4B339}" dt="2020-11-24T17:52:31.610" v="1059" actId="478"/>
          <ac:spMkLst>
            <pc:docMk/>
            <pc:sldMk cId="2254999364" sldId="454"/>
            <ac:spMk id="12" creationId="{9C4C4B94-E32E-4E1F-A4BE-8519818480B2}"/>
          </ac:spMkLst>
        </pc:spChg>
        <pc:picChg chg="add mod">
          <ac:chgData name="文宇 杜文宇" userId="b5e9da50-0ac2-42d3-828f-b9593ddb1f83" providerId="ADAL" clId="{D1AA8B5D-E8AB-445D-9471-F62BBBE4B339}" dt="2020-11-24T17:53:14.202" v="1070" actId="1076"/>
          <ac:picMkLst>
            <pc:docMk/>
            <pc:sldMk cId="2254999364" sldId="454"/>
            <ac:picMk id="4" creationId="{985E6372-FEE0-48C6-B7D9-D745D1B3B390}"/>
          </ac:picMkLst>
        </pc:picChg>
        <pc:picChg chg="del">
          <ac:chgData name="文宇 杜文宇" userId="b5e9da50-0ac2-42d3-828f-b9593ddb1f83" providerId="ADAL" clId="{D1AA8B5D-E8AB-445D-9471-F62BBBE4B339}" dt="2020-11-24T17:52:33.400" v="1060" actId="478"/>
          <ac:picMkLst>
            <pc:docMk/>
            <pc:sldMk cId="2254999364" sldId="454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7:53:43.573" v="1078" actId="1076"/>
          <ac:picMkLst>
            <pc:docMk/>
            <pc:sldMk cId="2254999364" sldId="454"/>
            <ac:picMk id="11" creationId="{751624FF-F710-4627-9D16-A63ABFB41330}"/>
          </ac:picMkLst>
        </pc:picChg>
        <pc:picChg chg="del">
          <ac:chgData name="文宇 杜文宇" userId="b5e9da50-0ac2-42d3-828f-b9593ddb1f83" providerId="ADAL" clId="{D1AA8B5D-E8AB-445D-9471-F62BBBE4B339}" dt="2020-11-24T17:52:31.610" v="1059" actId="478"/>
          <ac:picMkLst>
            <pc:docMk/>
            <pc:sldMk cId="2254999364" sldId="454"/>
            <ac:picMk id="15" creationId="{A06F2DBE-F438-49BA-A94C-7A427CAF113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6:41.995" v="1101"/>
        <pc:sldMkLst>
          <pc:docMk/>
          <pc:sldMk cId="4265822117" sldId="455"/>
        </pc:sldMkLst>
        <pc:spChg chg="mod">
          <ac:chgData name="文宇 杜文宇" userId="b5e9da50-0ac2-42d3-828f-b9593ddb1f83" providerId="ADAL" clId="{D1AA8B5D-E8AB-445D-9471-F62BBBE4B339}" dt="2020-11-24T17:55:07.774" v="1098" actId="1076"/>
          <ac:spMkLst>
            <pc:docMk/>
            <pc:sldMk cId="4265822117" sldId="455"/>
            <ac:spMk id="5" creationId="{84893080-5A47-4389-9BAC-88DD2BDA7C65}"/>
          </ac:spMkLst>
        </pc:spChg>
        <pc:spChg chg="del mod">
          <ac:chgData name="文宇 杜文宇" userId="b5e9da50-0ac2-42d3-828f-b9593ddb1f83" providerId="ADAL" clId="{D1AA8B5D-E8AB-445D-9471-F62BBBE4B339}" dt="2020-11-24T17:54:08.608" v="1083" actId="478"/>
          <ac:spMkLst>
            <pc:docMk/>
            <pc:sldMk cId="4265822117" sldId="455"/>
            <ac:spMk id="8" creationId="{A4AEBC82-0B3F-486C-A7C7-3A95385715A5}"/>
          </ac:spMkLst>
        </pc:spChg>
        <pc:spChg chg="add del">
          <ac:chgData name="文宇 杜文宇" userId="b5e9da50-0ac2-42d3-828f-b9593ddb1f83" providerId="ADAL" clId="{D1AA8B5D-E8AB-445D-9471-F62BBBE4B339}" dt="2020-11-24T17:56:41.995" v="1101"/>
          <ac:spMkLst>
            <pc:docMk/>
            <pc:sldMk cId="4265822117" sldId="455"/>
            <ac:spMk id="12" creationId="{8041C8BC-C69E-495F-B349-5A6F4FA1A8AD}"/>
          </ac:spMkLst>
        </pc:spChg>
        <pc:picChg chg="del">
          <ac:chgData name="文宇 杜文宇" userId="b5e9da50-0ac2-42d3-828f-b9593ddb1f83" providerId="ADAL" clId="{D1AA8B5D-E8AB-445D-9471-F62BBBE4B339}" dt="2020-11-24T17:54:09.142" v="1084" actId="478"/>
          <ac:picMkLst>
            <pc:docMk/>
            <pc:sldMk cId="4265822117" sldId="455"/>
            <ac:picMk id="4" creationId="{985E6372-FEE0-48C6-B7D9-D745D1B3B390}"/>
          </ac:picMkLst>
        </pc:picChg>
        <pc:picChg chg="add mod">
          <ac:chgData name="文宇 杜文宇" userId="b5e9da50-0ac2-42d3-828f-b9593ddb1f83" providerId="ADAL" clId="{D1AA8B5D-E8AB-445D-9471-F62BBBE4B339}" dt="2020-11-24T17:55:09.642" v="1099" actId="1076"/>
          <ac:picMkLst>
            <pc:docMk/>
            <pc:sldMk cId="4265822117" sldId="455"/>
            <ac:picMk id="7" creationId="{BC37CF97-82E4-45DE-BF3F-FF6CD8079AC4}"/>
          </ac:picMkLst>
        </pc:picChg>
        <pc:picChg chg="add mod">
          <ac:chgData name="文宇 杜文宇" userId="b5e9da50-0ac2-42d3-828f-b9593ddb1f83" providerId="ADAL" clId="{D1AA8B5D-E8AB-445D-9471-F62BBBE4B339}" dt="2020-11-24T17:55:03.416" v="1096" actId="1076"/>
          <ac:picMkLst>
            <pc:docMk/>
            <pc:sldMk cId="4265822117" sldId="455"/>
            <ac:picMk id="10" creationId="{D2DBFAA9-3FCE-43F2-9754-58E15065277E}"/>
          </ac:picMkLst>
        </pc:picChg>
        <pc:picChg chg="del">
          <ac:chgData name="文宇 杜文宇" userId="b5e9da50-0ac2-42d3-828f-b9593ddb1f83" providerId="ADAL" clId="{D1AA8B5D-E8AB-445D-9471-F62BBBE4B339}" dt="2020-11-24T17:54:06.801" v="1081" actId="478"/>
          <ac:picMkLst>
            <pc:docMk/>
            <pc:sldMk cId="4265822117" sldId="455"/>
            <ac:picMk id="11" creationId="{751624FF-F710-4627-9D16-A63ABFB4133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7:58:34.981" v="1123"/>
        <pc:sldMkLst>
          <pc:docMk/>
          <pc:sldMk cId="1611194353" sldId="456"/>
        </pc:sldMkLst>
        <pc:spChg chg="add del mod">
          <ac:chgData name="文宇 杜文宇" userId="b5e9da50-0ac2-42d3-828f-b9593ddb1f83" providerId="ADAL" clId="{D1AA8B5D-E8AB-445D-9471-F62BBBE4B339}" dt="2020-11-24T17:57:44.181" v="1111" actId="478"/>
          <ac:spMkLst>
            <pc:docMk/>
            <pc:sldMk cId="1611194353" sldId="456"/>
            <ac:spMk id="3" creationId="{2877DA01-8886-498B-848A-B1A33399C156}"/>
          </ac:spMkLst>
        </pc:spChg>
        <pc:spChg chg="mod">
          <ac:chgData name="文宇 杜文宇" userId="b5e9da50-0ac2-42d3-828f-b9593ddb1f83" providerId="ADAL" clId="{D1AA8B5D-E8AB-445D-9471-F62BBBE4B339}" dt="2020-11-24T17:58:11.442" v="1118" actId="1076"/>
          <ac:spMkLst>
            <pc:docMk/>
            <pc:sldMk cId="1611194353" sldId="45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7:56:54.335" v="1104" actId="478"/>
          <ac:spMkLst>
            <pc:docMk/>
            <pc:sldMk cId="1611194353" sldId="456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7:58:15.777" v="1121" actId="1076"/>
          <ac:picMkLst>
            <pc:docMk/>
            <pc:sldMk cId="1611194353" sldId="456"/>
            <ac:picMk id="4" creationId="{5F0BA986-D69E-4631-8D67-C05A0D245C07}"/>
          </ac:picMkLst>
        </pc:picChg>
        <pc:picChg chg="add del">
          <ac:chgData name="文宇 杜文宇" userId="b5e9da50-0ac2-42d3-828f-b9593ddb1f83" providerId="ADAL" clId="{D1AA8B5D-E8AB-445D-9471-F62BBBE4B339}" dt="2020-11-24T17:58:34.981" v="1123"/>
          <ac:picMkLst>
            <pc:docMk/>
            <pc:sldMk cId="1611194353" sldId="456"/>
            <ac:picMk id="7" creationId="{2BC11FAA-F704-485D-BCDD-A77492ED6183}"/>
          </ac:picMkLst>
        </pc:picChg>
        <pc:picChg chg="del">
          <ac:chgData name="文宇 杜文宇" userId="b5e9da50-0ac2-42d3-828f-b9593ddb1f83" providerId="ADAL" clId="{D1AA8B5D-E8AB-445D-9471-F62BBBE4B339}" dt="2020-11-24T17:56:52.237" v="1103" actId="478"/>
          <ac:picMkLst>
            <pc:docMk/>
            <pc:sldMk cId="1611194353" sldId="456"/>
            <ac:picMk id="9" creationId="{35E162D6-D431-4235-A98C-09BE5544CEA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4:53.990" v="1213"/>
        <pc:sldMkLst>
          <pc:docMk/>
          <pc:sldMk cId="3343015649" sldId="457"/>
        </pc:sldMkLst>
        <pc:spChg chg="mod">
          <ac:chgData name="文宇 杜文宇" userId="b5e9da50-0ac2-42d3-828f-b9593ddb1f83" providerId="ADAL" clId="{D1AA8B5D-E8AB-445D-9471-F62BBBE4B339}" dt="2020-11-24T17:59:55.872" v="1142" actId="1076"/>
          <ac:spMkLst>
            <pc:docMk/>
            <pc:sldMk cId="3343015649" sldId="45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8:00:36.244" v="1147" actId="1076"/>
          <ac:spMkLst>
            <pc:docMk/>
            <pc:sldMk cId="3343015649" sldId="457"/>
            <ac:spMk id="6" creationId="{611E32B6-73DE-47D5-A7B5-A560D20C1C5D}"/>
          </ac:spMkLst>
        </pc:spChg>
        <pc:spChg chg="add mod">
          <ac:chgData name="文宇 杜文宇" userId="b5e9da50-0ac2-42d3-828f-b9593ddb1f83" providerId="ADAL" clId="{D1AA8B5D-E8AB-445D-9471-F62BBBE4B339}" dt="2020-11-24T18:01:14.055" v="1153" actId="20577"/>
          <ac:spMkLst>
            <pc:docMk/>
            <pc:sldMk cId="3343015649" sldId="457"/>
            <ac:spMk id="8" creationId="{6EC8E4CA-CBDA-4CF0-B1EC-2C951FC0DF47}"/>
          </ac:spMkLst>
        </pc:spChg>
        <pc:spChg chg="add mod">
          <ac:chgData name="文宇 杜文宇" userId="b5e9da50-0ac2-42d3-828f-b9593ddb1f83" providerId="ADAL" clId="{D1AA8B5D-E8AB-445D-9471-F62BBBE4B339}" dt="2020-11-24T18:02:22.209" v="1175" actId="20577"/>
          <ac:spMkLst>
            <pc:docMk/>
            <pc:sldMk cId="3343015649" sldId="457"/>
            <ac:spMk id="13" creationId="{2BABE471-FA68-45F8-9BBF-6A11AE08DEC7}"/>
          </ac:spMkLst>
        </pc:spChg>
        <pc:spChg chg="add mod">
          <ac:chgData name="文宇 杜文宇" userId="b5e9da50-0ac2-42d3-828f-b9593ddb1f83" providerId="ADAL" clId="{D1AA8B5D-E8AB-445D-9471-F62BBBE4B339}" dt="2020-11-24T18:04:53.990" v="1213"/>
          <ac:spMkLst>
            <pc:docMk/>
            <pc:sldMk cId="3343015649" sldId="457"/>
            <ac:spMk id="16" creationId="{F2A4D024-CC11-42F1-BED7-882D50401220}"/>
          </ac:spMkLst>
        </pc:spChg>
        <pc:picChg chg="del">
          <ac:chgData name="文宇 杜文宇" userId="b5e9da50-0ac2-42d3-828f-b9593ddb1f83" providerId="ADAL" clId="{D1AA8B5D-E8AB-445D-9471-F62BBBE4B339}" dt="2020-11-24T17:58:49.389" v="1133" actId="478"/>
          <ac:picMkLst>
            <pc:docMk/>
            <pc:sldMk cId="3343015649" sldId="457"/>
            <ac:picMk id="4" creationId="{5F0BA986-D69E-4631-8D67-C05A0D245C07}"/>
          </ac:picMkLst>
        </pc:picChg>
        <pc:picChg chg="add mod">
          <ac:chgData name="文宇 杜文宇" userId="b5e9da50-0ac2-42d3-828f-b9593ddb1f83" providerId="ADAL" clId="{D1AA8B5D-E8AB-445D-9471-F62BBBE4B339}" dt="2020-11-24T18:00:38.870" v="1148" actId="1076"/>
          <ac:picMkLst>
            <pc:docMk/>
            <pc:sldMk cId="3343015649" sldId="457"/>
            <ac:picMk id="7" creationId="{7A60A904-C0A5-48CE-9041-5F926BF43A70}"/>
          </ac:picMkLst>
        </pc:picChg>
        <pc:picChg chg="add mod">
          <ac:chgData name="文宇 杜文宇" userId="b5e9da50-0ac2-42d3-828f-b9593ddb1f83" providerId="ADAL" clId="{D1AA8B5D-E8AB-445D-9471-F62BBBE4B339}" dt="2020-11-24T18:01:36.701" v="1162" actId="14100"/>
          <ac:picMkLst>
            <pc:docMk/>
            <pc:sldMk cId="3343015649" sldId="457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2:07.399" v="1168" actId="1076"/>
          <ac:picMkLst>
            <pc:docMk/>
            <pc:sldMk cId="3343015649" sldId="457"/>
            <ac:picMk id="12" creationId="{1E6B85A9-56F1-4854-83DD-CEE12FD072E8}"/>
          </ac:picMkLst>
        </pc:picChg>
        <pc:picChg chg="add mod">
          <ac:chgData name="文宇 杜文宇" userId="b5e9da50-0ac2-42d3-828f-b9593ddb1f83" providerId="ADAL" clId="{D1AA8B5D-E8AB-445D-9471-F62BBBE4B339}" dt="2020-11-24T18:03:08.869" v="1180" actId="1076"/>
          <ac:picMkLst>
            <pc:docMk/>
            <pc:sldMk cId="3343015649" sldId="457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06:43" v="1233" actId="1076"/>
        <pc:sldMkLst>
          <pc:docMk/>
          <pc:sldMk cId="2008029852" sldId="458"/>
        </pc:sldMkLst>
        <pc:spChg chg="mod">
          <ac:chgData name="文宇 杜文宇" userId="b5e9da50-0ac2-42d3-828f-b9593ddb1f83" providerId="ADAL" clId="{D1AA8B5D-E8AB-445D-9471-F62BBBE4B339}" dt="2020-11-24T18:05:41.915" v="1219"/>
          <ac:spMkLst>
            <pc:docMk/>
            <pc:sldMk cId="2008029852" sldId="458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6" creationId="{611E32B6-73DE-47D5-A7B5-A560D20C1C5D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8" creationId="{6EC8E4CA-CBDA-4CF0-B1EC-2C951FC0DF4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3" creationId="{2BABE471-FA68-45F8-9BBF-6A11AE08DEC7}"/>
          </ac:spMkLst>
        </pc:spChg>
        <pc:spChg chg="del">
          <ac:chgData name="文宇 杜文宇" userId="b5e9da50-0ac2-42d3-828f-b9593ddb1f83" providerId="ADAL" clId="{D1AA8B5D-E8AB-445D-9471-F62BBBE4B339}" dt="2020-11-24T18:05:47.370" v="1220" actId="478"/>
          <ac:spMkLst>
            <pc:docMk/>
            <pc:sldMk cId="2008029852" sldId="458"/>
            <ac:spMk id="16" creationId="{F2A4D024-CC11-42F1-BED7-882D50401220}"/>
          </ac:spMkLst>
        </pc:spChg>
        <pc:picChg chg="add mod">
          <ac:chgData name="文宇 杜文宇" userId="b5e9da50-0ac2-42d3-828f-b9593ddb1f83" providerId="ADAL" clId="{D1AA8B5D-E8AB-445D-9471-F62BBBE4B339}" dt="2020-11-24T18:06:43" v="1233" actId="1076"/>
          <ac:picMkLst>
            <pc:docMk/>
            <pc:sldMk cId="2008029852" sldId="458"/>
            <ac:picMk id="4" creationId="{0FDFE5B5-9298-4F62-93FD-B0198F2A620D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7" creationId="{7A60A904-C0A5-48CE-9041-5F926BF43A70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0" creationId="{D605D73B-97C0-44B7-86B7-95806D957798}"/>
          </ac:picMkLst>
        </pc:picChg>
        <pc:picChg chg="add mod">
          <ac:chgData name="文宇 杜文宇" userId="b5e9da50-0ac2-42d3-828f-b9593ddb1f83" providerId="ADAL" clId="{D1AA8B5D-E8AB-445D-9471-F62BBBE4B339}" dt="2020-11-24T18:06:38.380" v="1232" actId="1076"/>
          <ac:picMkLst>
            <pc:docMk/>
            <pc:sldMk cId="2008029852" sldId="458"/>
            <ac:picMk id="11" creationId="{574F4FF8-7DD8-409B-B67C-2F240345B17C}"/>
          </ac:picMkLst>
        </pc:picChg>
        <pc:picChg chg="del">
          <ac:chgData name="文宇 杜文宇" userId="b5e9da50-0ac2-42d3-828f-b9593ddb1f83" providerId="ADAL" clId="{D1AA8B5D-E8AB-445D-9471-F62BBBE4B339}" dt="2020-11-24T18:05:47.370" v="1220" actId="478"/>
          <ac:picMkLst>
            <pc:docMk/>
            <pc:sldMk cId="2008029852" sldId="458"/>
            <ac:picMk id="12" creationId="{1E6B85A9-56F1-4854-83DD-CEE12FD072E8}"/>
          </ac:picMkLst>
        </pc:picChg>
        <pc:picChg chg="del">
          <ac:chgData name="文宇 杜文宇" userId="b5e9da50-0ac2-42d3-828f-b9593ddb1f83" providerId="ADAL" clId="{D1AA8B5D-E8AB-445D-9471-F62BBBE4B339}" dt="2020-11-24T18:05:49.933" v="1221" actId="478"/>
          <ac:picMkLst>
            <pc:docMk/>
            <pc:sldMk cId="2008029852" sldId="458"/>
            <ac:picMk id="15" creationId="{3D56FE47-5606-4C17-AA14-D3D7DD5823EA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10:23.132" v="1292" actId="1076"/>
        <pc:sldMkLst>
          <pc:docMk/>
          <pc:sldMk cId="2689793843" sldId="459"/>
        </pc:sldMkLst>
        <pc:spChg chg="mod">
          <ac:chgData name="文宇 杜文宇" userId="b5e9da50-0ac2-42d3-828f-b9593ddb1f83" providerId="ADAL" clId="{D1AA8B5D-E8AB-445D-9471-F62BBBE4B339}" dt="2020-11-24T18:08:05.778" v="1236" actId="1076"/>
          <ac:spMkLst>
            <pc:docMk/>
            <pc:sldMk cId="2689793843" sldId="45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08:24.510" v="1241"/>
          <ac:spMkLst>
            <pc:docMk/>
            <pc:sldMk cId="2689793843" sldId="459"/>
            <ac:spMk id="6" creationId="{CBB3484C-A9A4-4A30-B91C-2180FE8C717A}"/>
          </ac:spMkLst>
        </pc:spChg>
        <pc:spChg chg="mod">
          <ac:chgData name="文宇 杜文宇" userId="b5e9da50-0ac2-42d3-828f-b9593ddb1f83" providerId="ADAL" clId="{D1AA8B5D-E8AB-445D-9471-F62BBBE4B339}" dt="2020-11-24T18:08:54.512" v="1247"/>
          <ac:spMkLst>
            <pc:docMk/>
            <pc:sldMk cId="2689793843" sldId="459"/>
            <ac:spMk id="7" creationId="{09E0FCE2-D561-408F-845D-04764F47233F}"/>
          </ac:spMkLst>
        </pc:spChg>
        <pc:spChg chg="mod">
          <ac:chgData name="文宇 杜文宇" userId="b5e9da50-0ac2-42d3-828f-b9593ddb1f83" providerId="ADAL" clId="{D1AA8B5D-E8AB-445D-9471-F62BBBE4B339}" dt="2020-11-24T18:09:54.557" v="1286" actId="1076"/>
          <ac:spMkLst>
            <pc:docMk/>
            <pc:sldMk cId="2689793843" sldId="459"/>
            <ac:spMk id="8" creationId="{A05C7928-86A1-4C07-85BF-AB86C4030B23}"/>
          </ac:spMkLst>
        </pc:spChg>
        <pc:picChg chg="del">
          <ac:chgData name="文宇 杜文宇" userId="b5e9da50-0ac2-42d3-828f-b9593ddb1f83" providerId="ADAL" clId="{D1AA8B5D-E8AB-445D-9471-F62BBBE4B339}" dt="2020-11-24T18:08:09.332" v="1237" actId="478"/>
          <ac:picMkLst>
            <pc:docMk/>
            <pc:sldMk cId="2689793843" sldId="459"/>
            <ac:picMk id="4" creationId="{FCABC9B5-A4C3-4DEC-B2E9-6A3ECD2FDAC8}"/>
          </ac:picMkLst>
        </pc:picChg>
        <pc:picChg chg="add mod">
          <ac:chgData name="文宇 杜文宇" userId="b5e9da50-0ac2-42d3-828f-b9593ddb1f83" providerId="ADAL" clId="{D1AA8B5D-E8AB-445D-9471-F62BBBE4B339}" dt="2020-11-24T18:08:43.951" v="1245" actId="14100"/>
          <ac:picMkLst>
            <pc:docMk/>
            <pc:sldMk cId="2689793843" sldId="459"/>
            <ac:picMk id="9" creationId="{12C847A7-E092-4F9E-BE3C-0E1FDA14C669}"/>
          </ac:picMkLst>
        </pc:picChg>
        <pc:picChg chg="del">
          <ac:chgData name="文宇 杜文宇" userId="b5e9da50-0ac2-42d3-828f-b9593ddb1f83" providerId="ADAL" clId="{D1AA8B5D-E8AB-445D-9471-F62BBBE4B339}" dt="2020-11-24T18:08:09.861" v="1238" actId="478"/>
          <ac:picMkLst>
            <pc:docMk/>
            <pc:sldMk cId="2689793843" sldId="459"/>
            <ac:picMk id="10" creationId="{A37917C2-FCE6-470E-AD8A-82241A41C1C5}"/>
          </ac:picMkLst>
        </pc:picChg>
        <pc:picChg chg="del">
          <ac:chgData name="文宇 杜文宇" userId="b5e9da50-0ac2-42d3-828f-b9593ddb1f83" providerId="ADAL" clId="{D1AA8B5D-E8AB-445D-9471-F62BBBE4B339}" dt="2020-11-24T18:08:10.701" v="1239" actId="478"/>
          <ac:picMkLst>
            <pc:docMk/>
            <pc:sldMk cId="2689793843" sldId="459"/>
            <ac:picMk id="12" creationId="{266FA1C4-4F2E-490E-ACB0-1B61A0A4ECFE}"/>
          </ac:picMkLst>
        </pc:picChg>
        <pc:picChg chg="add mod">
          <ac:chgData name="文宇 杜文宇" userId="b5e9da50-0ac2-42d3-828f-b9593ddb1f83" providerId="ADAL" clId="{D1AA8B5D-E8AB-445D-9471-F62BBBE4B339}" dt="2020-11-24T18:09:50.440" v="1285" actId="14100"/>
          <ac:picMkLst>
            <pc:docMk/>
            <pc:sldMk cId="2689793843" sldId="459"/>
            <ac:picMk id="13" creationId="{8A2446B3-3B8A-4CF2-8007-026E029F6742}"/>
          </ac:picMkLst>
        </pc:picChg>
        <pc:picChg chg="add mod">
          <ac:chgData name="文宇 杜文宇" userId="b5e9da50-0ac2-42d3-828f-b9593ddb1f83" providerId="ADAL" clId="{D1AA8B5D-E8AB-445D-9471-F62BBBE4B339}" dt="2020-11-24T18:10:23.132" v="1292" actId="1076"/>
          <ac:picMkLst>
            <pc:docMk/>
            <pc:sldMk cId="2689793843" sldId="459"/>
            <ac:picMk id="15" creationId="{917444D5-9CB8-40D4-98AB-DDFF55AB3FCD}"/>
          </ac:picMkLst>
        </pc:picChg>
      </pc:sldChg>
      <pc:sldChg chg="addSp delSp modSp add setBg">
        <pc:chgData name="文宇 杜文宇" userId="b5e9da50-0ac2-42d3-828f-b9593ddb1f83" providerId="ADAL" clId="{D1AA8B5D-E8AB-445D-9471-F62BBBE4B339}" dt="2020-11-24T18:16:29.701" v="1376" actId="1076"/>
        <pc:sldMkLst>
          <pc:docMk/>
          <pc:sldMk cId="366376743" sldId="460"/>
        </pc:sldMkLst>
        <pc:spChg chg="mod">
          <ac:chgData name="文宇 杜文宇" userId="b5e9da50-0ac2-42d3-828f-b9593ddb1f83" providerId="ADAL" clId="{D1AA8B5D-E8AB-445D-9471-F62BBBE4B339}" dt="2020-11-24T18:16:29.701" v="1376" actId="1076"/>
          <ac:spMkLst>
            <pc:docMk/>
            <pc:sldMk cId="366376743" sldId="460"/>
            <ac:spMk id="5" creationId="{84893080-5A47-4389-9BAC-88DD2BDA7C65}"/>
          </ac:spMkLst>
        </pc:spChg>
        <pc:spChg chg="add">
          <ac:chgData name="文宇 杜文宇" userId="b5e9da50-0ac2-42d3-828f-b9593ddb1f83" providerId="ADAL" clId="{D1AA8B5D-E8AB-445D-9471-F62BBBE4B339}" dt="2020-11-24T18:16:11.615" v="1373"/>
          <ac:spMkLst>
            <pc:docMk/>
            <pc:sldMk cId="366376743" sldId="460"/>
            <ac:spMk id="10" creationId="{EFF08936-B11A-46BA-8BF2-A5BF81CD1EB2}"/>
          </ac:spMkLst>
        </pc:spChg>
        <pc:spChg chg="del">
          <ac:chgData name="文宇 杜文宇" userId="b5e9da50-0ac2-42d3-828f-b9593ddb1f83" providerId="ADAL" clId="{D1AA8B5D-E8AB-445D-9471-F62BBBE4B339}" dt="2020-11-24T18:12:27.635" v="1300" actId="478"/>
          <ac:spMkLst>
            <pc:docMk/>
            <pc:sldMk cId="366376743" sldId="460"/>
            <ac:spMk id="14" creationId="{5345F4F8-B756-4F8D-BAE0-CC4AD36204A3}"/>
          </ac:spMkLst>
        </pc:spChg>
        <pc:picChg chg="del">
          <ac:chgData name="文宇 杜文宇" userId="b5e9da50-0ac2-42d3-828f-b9593ddb1f83" providerId="ADAL" clId="{D1AA8B5D-E8AB-445D-9471-F62BBBE4B339}" dt="2020-11-24T18:12:25.741" v="1298" actId="478"/>
          <ac:picMkLst>
            <pc:docMk/>
            <pc:sldMk cId="366376743" sldId="460"/>
            <ac:picMk id="4" creationId="{8C89E1EF-DF04-4E9D-995A-DF52B331096F}"/>
          </ac:picMkLst>
        </pc:picChg>
        <pc:picChg chg="add mod">
          <ac:chgData name="文宇 杜文宇" userId="b5e9da50-0ac2-42d3-828f-b9593ddb1f83" providerId="ADAL" clId="{D1AA8B5D-E8AB-445D-9471-F62BBBE4B339}" dt="2020-11-24T18:16:18.188" v="1374" actId="1076"/>
          <ac:picMkLst>
            <pc:docMk/>
            <pc:sldMk cId="366376743" sldId="460"/>
            <ac:picMk id="7" creationId="{3954E5C6-9304-43A7-9519-8DEBD1859884}"/>
          </ac:picMkLst>
        </pc:picChg>
        <pc:picChg chg="del">
          <ac:chgData name="文宇 杜文宇" userId="b5e9da50-0ac2-42d3-828f-b9593ddb1f83" providerId="ADAL" clId="{D1AA8B5D-E8AB-445D-9471-F62BBBE4B339}" dt="2020-11-24T18:12:26.239" v="1299" actId="478"/>
          <ac:picMkLst>
            <pc:docMk/>
            <pc:sldMk cId="366376743" sldId="460"/>
            <ac:picMk id="9" creationId="{EC183FA8-F1B1-4E47-A861-C8CE183A7CB2}"/>
          </ac:picMkLst>
        </pc:picChg>
      </pc:sldChg>
      <pc:sldChg chg="add del">
        <pc:chgData name="文宇 杜文宇" userId="b5e9da50-0ac2-42d3-828f-b9593ddb1f83" providerId="ADAL" clId="{D1AA8B5D-E8AB-445D-9471-F62BBBE4B339}" dt="2020-11-24T18:11:49.481" v="1294" actId="2696"/>
        <pc:sldMkLst>
          <pc:docMk/>
          <pc:sldMk cId="2253505537" sldId="460"/>
        </pc:sldMkLst>
      </pc:sldChg>
      <pc:sldChg chg="add del">
        <pc:chgData name="文宇 杜文宇" userId="b5e9da50-0ac2-42d3-828f-b9593ddb1f83" providerId="ADAL" clId="{D1AA8B5D-E8AB-445D-9471-F62BBBE4B339}" dt="2020-11-24T18:16:49.719" v="1378" actId="2696"/>
        <pc:sldMkLst>
          <pc:docMk/>
          <pc:sldMk cId="330472280" sldId="461"/>
        </pc:sldMkLst>
      </pc:sldChg>
      <pc:sldChg chg="addSp delSp modSp add setBg">
        <pc:chgData name="文宇 杜文宇" userId="b5e9da50-0ac2-42d3-828f-b9593ddb1f83" providerId="ADAL" clId="{D1AA8B5D-E8AB-445D-9471-F62BBBE4B339}" dt="2020-11-24T18:19:52.207" v="1432" actId="1076"/>
        <pc:sldMkLst>
          <pc:docMk/>
          <pc:sldMk cId="2284649163" sldId="461"/>
        </pc:sldMkLst>
        <pc:spChg chg="mod">
          <ac:chgData name="文宇 杜文宇" userId="b5e9da50-0ac2-42d3-828f-b9593ddb1f83" providerId="ADAL" clId="{D1AA8B5D-E8AB-445D-9471-F62BBBE4B339}" dt="2020-11-24T18:17:20.883" v="1382" actId="13926"/>
          <ac:spMkLst>
            <pc:docMk/>
            <pc:sldMk cId="2284649163" sldId="461"/>
            <ac:spMk id="5" creationId="{84893080-5A47-4389-9BAC-88DD2BDA7C65}"/>
          </ac:spMkLst>
        </pc:spChg>
        <pc:spChg chg="mod">
          <ac:chgData name="文宇 杜文宇" userId="b5e9da50-0ac2-42d3-828f-b9593ddb1f83" providerId="ADAL" clId="{D1AA8B5D-E8AB-445D-9471-F62BBBE4B339}" dt="2020-11-24T18:19:50.715" v="1431" actId="1076"/>
          <ac:spMkLst>
            <pc:docMk/>
            <pc:sldMk cId="2284649163" sldId="461"/>
            <ac:spMk id="8" creationId="{A4AEBC82-0B3F-486C-A7C7-3A95385715A5}"/>
          </ac:spMkLst>
        </pc:spChg>
        <pc:spChg chg="mod">
          <ac:chgData name="文宇 杜文宇" userId="b5e9da50-0ac2-42d3-828f-b9593ddb1f83" providerId="ADAL" clId="{D1AA8B5D-E8AB-445D-9471-F62BBBE4B339}" dt="2020-11-24T18:17:55.156" v="1400" actId="1076"/>
          <ac:spMkLst>
            <pc:docMk/>
            <pc:sldMk cId="2284649163" sldId="461"/>
            <ac:spMk id="12" creationId="{9C4C4B94-E32E-4E1F-A4BE-8519818480B2}"/>
          </ac:spMkLst>
        </pc:spChg>
        <pc:spChg chg="add mod">
          <ac:chgData name="文宇 杜文宇" userId="b5e9da50-0ac2-42d3-828f-b9593ddb1f83" providerId="ADAL" clId="{D1AA8B5D-E8AB-445D-9471-F62BBBE4B339}" dt="2020-11-24T18:18:49.636" v="1416" actId="20577"/>
          <ac:spMkLst>
            <pc:docMk/>
            <pc:sldMk cId="2284649163" sldId="461"/>
            <ac:spMk id="14" creationId="{60D2002D-FE21-43FD-8FFD-1FF61593B604}"/>
          </ac:spMkLst>
        </pc:spChg>
        <pc:picChg chg="add mod">
          <ac:chgData name="文宇 杜文宇" userId="b5e9da50-0ac2-42d3-828f-b9593ddb1f83" providerId="ADAL" clId="{D1AA8B5D-E8AB-445D-9471-F62BBBE4B339}" dt="2020-11-24T18:17:49.591" v="1398" actId="14100"/>
          <ac:picMkLst>
            <pc:docMk/>
            <pc:sldMk cId="2284649163" sldId="461"/>
            <ac:picMk id="4" creationId="{30D60842-2DEE-48A2-8893-296371488EF7}"/>
          </ac:picMkLst>
        </pc:picChg>
        <pc:picChg chg="del">
          <ac:chgData name="文宇 杜文宇" userId="b5e9da50-0ac2-42d3-828f-b9593ddb1f83" providerId="ADAL" clId="{D1AA8B5D-E8AB-445D-9471-F62BBBE4B339}" dt="2020-11-24T18:17:31.053" v="1394" actId="478"/>
          <ac:picMkLst>
            <pc:docMk/>
            <pc:sldMk cId="2284649163" sldId="461"/>
            <ac:picMk id="7" creationId="{75EC522C-C0E5-48BB-A50C-B2A388457A41}"/>
          </ac:picMkLst>
        </pc:picChg>
        <pc:picChg chg="del">
          <ac:chgData name="文宇 杜文宇" userId="b5e9da50-0ac2-42d3-828f-b9593ddb1f83" providerId="ADAL" clId="{D1AA8B5D-E8AB-445D-9471-F62BBBE4B339}" dt="2020-11-24T18:17:50.989" v="1399" actId="478"/>
          <ac:picMkLst>
            <pc:docMk/>
            <pc:sldMk cId="2284649163" sldId="461"/>
            <ac:picMk id="10" creationId="{DEF4CED2-56A3-4E5D-A219-9104FA3843F5}"/>
          </ac:picMkLst>
        </pc:picChg>
        <pc:picChg chg="add mod">
          <ac:chgData name="文宇 杜文宇" userId="b5e9da50-0ac2-42d3-828f-b9593ddb1f83" providerId="ADAL" clId="{D1AA8B5D-E8AB-445D-9471-F62BBBE4B339}" dt="2020-11-24T18:18:14.175" v="1406" actId="14100"/>
          <ac:picMkLst>
            <pc:docMk/>
            <pc:sldMk cId="2284649163" sldId="461"/>
            <ac:picMk id="11" creationId="{AC8833C0-C42A-47CB-A14C-87523F620DE7}"/>
          </ac:picMkLst>
        </pc:picChg>
        <pc:picChg chg="del">
          <ac:chgData name="文宇 杜文宇" userId="b5e9da50-0ac2-42d3-828f-b9593ddb1f83" providerId="ADAL" clId="{D1AA8B5D-E8AB-445D-9471-F62BBBE4B339}" dt="2020-11-24T18:18:35.334" v="1407" actId="478"/>
          <ac:picMkLst>
            <pc:docMk/>
            <pc:sldMk cId="2284649163" sldId="461"/>
            <ac:picMk id="15" creationId="{A06F2DBE-F438-49BA-A94C-7A427CAF113A}"/>
          </ac:picMkLst>
        </pc:picChg>
        <pc:picChg chg="add mod">
          <ac:chgData name="文宇 杜文宇" userId="b5e9da50-0ac2-42d3-828f-b9593ddb1f83" providerId="ADAL" clId="{D1AA8B5D-E8AB-445D-9471-F62BBBE4B339}" dt="2020-11-24T18:19:11.483" v="1420" actId="14100"/>
          <ac:picMkLst>
            <pc:docMk/>
            <pc:sldMk cId="2284649163" sldId="461"/>
            <ac:picMk id="16" creationId="{8A7826DF-4D5A-4F60-82FA-1BCC1C17614D}"/>
          </ac:picMkLst>
        </pc:picChg>
        <pc:picChg chg="add mod">
          <ac:chgData name="文宇 杜文宇" userId="b5e9da50-0ac2-42d3-828f-b9593ddb1f83" providerId="ADAL" clId="{D1AA8B5D-E8AB-445D-9471-F62BBBE4B339}" dt="2020-11-24T18:19:52.207" v="1432" actId="1076"/>
          <ac:picMkLst>
            <pc:docMk/>
            <pc:sldMk cId="2284649163" sldId="461"/>
            <ac:picMk id="18" creationId="{09995986-3782-45F5-B4BB-3F41238276F4}"/>
          </ac:picMkLst>
        </pc:picChg>
      </pc:sldChg>
      <pc:sldChg chg="add del">
        <pc:chgData name="文宇 杜文宇" userId="b5e9da50-0ac2-42d3-828f-b9593ddb1f83" providerId="ADAL" clId="{D1AA8B5D-E8AB-445D-9471-F62BBBE4B339}" dt="2020-11-24T18:20:38.371" v="1434" actId="2696"/>
        <pc:sldMkLst>
          <pc:docMk/>
          <pc:sldMk cId="2952280031" sldId="462"/>
        </pc:sldMkLst>
      </pc:sldChg>
      <pc:sldChg chg="addSp delSp modSp add">
        <pc:chgData name="文宇 杜文宇" userId="b5e9da50-0ac2-42d3-828f-b9593ddb1f83" providerId="ADAL" clId="{D1AA8B5D-E8AB-445D-9471-F62BBBE4B339}" dt="2020-11-24T18:22:35.301" v="1476" actId="1076"/>
        <pc:sldMkLst>
          <pc:docMk/>
          <pc:sldMk cId="3934661983" sldId="462"/>
        </pc:sldMkLst>
        <pc:spChg chg="mod">
          <ac:chgData name="文宇 杜文宇" userId="b5e9da50-0ac2-42d3-828f-b9593ddb1f83" providerId="ADAL" clId="{D1AA8B5D-E8AB-445D-9471-F62BBBE4B339}" dt="2020-11-24T18:21:08.115" v="1451" actId="1076"/>
          <ac:spMkLst>
            <pc:docMk/>
            <pc:sldMk cId="3934661983" sldId="46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2:31.334" v="1475" actId="1076"/>
          <ac:spMkLst>
            <pc:docMk/>
            <pc:sldMk cId="3934661983" sldId="462"/>
            <ac:spMk id="6" creationId="{CBB3484C-A9A4-4A30-B91C-2180FE8C717A}"/>
          </ac:spMkLst>
        </pc:spChg>
        <pc:picChg chg="add mod">
          <ac:chgData name="文宇 杜文宇" userId="b5e9da50-0ac2-42d3-828f-b9593ddb1f83" providerId="ADAL" clId="{D1AA8B5D-E8AB-445D-9471-F62BBBE4B339}" dt="2020-11-24T18:22:35.301" v="1476" actId="1076"/>
          <ac:picMkLst>
            <pc:docMk/>
            <pc:sldMk cId="3934661983" sldId="462"/>
            <ac:picMk id="4" creationId="{840528F6-D5CA-47E4-B7AC-DB62E2C05656}"/>
          </ac:picMkLst>
        </pc:picChg>
        <pc:picChg chg="del">
          <ac:chgData name="文宇 杜文宇" userId="b5e9da50-0ac2-42d3-828f-b9593ddb1f83" providerId="ADAL" clId="{D1AA8B5D-E8AB-445D-9471-F62BBBE4B339}" dt="2020-11-24T18:21:10.450" v="1452" actId="478"/>
          <ac:picMkLst>
            <pc:docMk/>
            <pc:sldMk cId="3934661983" sldId="462"/>
            <ac:picMk id="9" creationId="{35E162D6-D431-4235-A98C-09BE5544CEA4}"/>
          </ac:picMkLst>
        </pc:picChg>
      </pc:sldChg>
      <pc:sldChg chg="add del">
        <pc:chgData name="文宇 杜文宇" userId="b5e9da50-0ac2-42d3-828f-b9593ddb1f83" providerId="ADAL" clId="{D1AA8B5D-E8AB-445D-9471-F62BBBE4B339}" dt="2020-11-24T18:22:51.822" v="1478" actId="2696"/>
        <pc:sldMkLst>
          <pc:docMk/>
          <pc:sldMk cId="1929487350" sldId="463"/>
        </pc:sldMkLst>
      </pc:sldChg>
      <pc:sldChg chg="addSp delSp modSp add">
        <pc:chgData name="文宇 杜文宇" userId="b5e9da50-0ac2-42d3-828f-b9593ddb1f83" providerId="ADAL" clId="{D1AA8B5D-E8AB-445D-9471-F62BBBE4B339}" dt="2020-11-24T18:27:33.984" v="1551" actId="20577"/>
        <pc:sldMkLst>
          <pc:docMk/>
          <pc:sldMk cId="2482222769" sldId="463"/>
        </pc:sldMkLst>
        <pc:spChg chg="add mod">
          <ac:chgData name="文宇 杜文宇" userId="b5e9da50-0ac2-42d3-828f-b9593ddb1f83" providerId="ADAL" clId="{D1AA8B5D-E8AB-445D-9471-F62BBBE4B339}" dt="2020-11-24T18:27:33.984" v="1551" actId="20577"/>
          <ac:spMkLst>
            <pc:docMk/>
            <pc:sldMk cId="2482222769" sldId="463"/>
            <ac:spMk id="3" creationId="{36AA7D73-1F1D-4E56-85CC-A739DD5EA6CA}"/>
          </ac:spMkLst>
        </pc:spChg>
        <pc:spChg chg="mod">
          <ac:chgData name="文宇 杜文宇" userId="b5e9da50-0ac2-42d3-828f-b9593ddb1f83" providerId="ADAL" clId="{D1AA8B5D-E8AB-445D-9471-F62BBBE4B339}" dt="2020-11-24T18:23:18.040" v="1482" actId="404"/>
          <ac:spMkLst>
            <pc:docMk/>
            <pc:sldMk cId="2482222769" sldId="46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23:40.875" v="1488" actId="1076"/>
          <ac:spMkLst>
            <pc:docMk/>
            <pc:sldMk cId="2482222769" sldId="463"/>
            <ac:spMk id="6" creationId="{CBB3484C-A9A4-4A30-B91C-2180FE8C717A}"/>
          </ac:spMkLst>
        </pc:spChg>
        <pc:picChg chg="del">
          <ac:chgData name="文宇 杜文宇" userId="b5e9da50-0ac2-42d3-828f-b9593ddb1f83" providerId="ADAL" clId="{D1AA8B5D-E8AB-445D-9471-F62BBBE4B339}" dt="2020-11-24T18:23:41.834" v="1489" actId="478"/>
          <ac:picMkLst>
            <pc:docMk/>
            <pc:sldMk cId="2482222769" sldId="463"/>
            <ac:picMk id="4" creationId="{840528F6-D5CA-47E4-B7AC-DB62E2C05656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0:55.282" v="1569" actId="1076"/>
        <pc:sldMkLst>
          <pc:docMk/>
          <pc:sldMk cId="70383905" sldId="464"/>
        </pc:sldMkLst>
        <pc:spChg chg="del">
          <ac:chgData name="文宇 杜文宇" userId="b5e9da50-0ac2-42d3-828f-b9593ddb1f83" providerId="ADAL" clId="{D1AA8B5D-E8AB-445D-9471-F62BBBE4B339}" dt="2020-11-24T18:28:06.428" v="1554" actId="478"/>
          <ac:spMkLst>
            <pc:docMk/>
            <pc:sldMk cId="70383905" sldId="464"/>
            <ac:spMk id="3" creationId="{36AA7D73-1F1D-4E56-85CC-A739DD5EA6CA}"/>
          </ac:spMkLst>
        </pc:spChg>
        <pc:spChg chg="del">
          <ac:chgData name="文宇 杜文宇" userId="b5e9da50-0ac2-42d3-828f-b9593ddb1f83" providerId="ADAL" clId="{D1AA8B5D-E8AB-445D-9471-F62BBBE4B339}" dt="2020-11-24T18:28:04.723" v="1553" actId="478"/>
          <ac:spMkLst>
            <pc:docMk/>
            <pc:sldMk cId="70383905" sldId="464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18:30:51.183" v="1566" actId="20577"/>
          <ac:spMkLst>
            <pc:docMk/>
            <pc:sldMk cId="70383905" sldId="464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0:55.282" v="1569" actId="1076"/>
          <ac:picMkLst>
            <pc:docMk/>
            <pc:sldMk cId="70383905" sldId="464"/>
            <ac:picMk id="7" creationId="{0FBB3614-851D-44D9-82F0-7231A184C108}"/>
          </ac:picMkLst>
        </pc:picChg>
      </pc:sldChg>
      <pc:sldChg chg="add del">
        <pc:chgData name="文宇 杜文宇" userId="b5e9da50-0ac2-42d3-828f-b9593ddb1f83" providerId="ADAL" clId="{D1AA8B5D-E8AB-445D-9471-F62BBBE4B339}" dt="2020-11-24T18:31:13.771" v="1571" actId="2696"/>
        <pc:sldMkLst>
          <pc:docMk/>
          <pc:sldMk cId="2484438956" sldId="465"/>
        </pc:sldMkLst>
      </pc:sldChg>
      <pc:sldChg chg="addSp delSp modSp add setBg">
        <pc:chgData name="文宇 杜文宇" userId="b5e9da50-0ac2-42d3-828f-b9593ddb1f83" providerId="ADAL" clId="{D1AA8B5D-E8AB-445D-9471-F62BBBE4B339}" dt="2020-11-24T18:34:31.161" v="1603" actId="1076"/>
        <pc:sldMkLst>
          <pc:docMk/>
          <pc:sldMk cId="3632407601" sldId="465"/>
        </pc:sldMkLst>
        <pc:spChg chg="mod">
          <ac:chgData name="文宇 杜文宇" userId="b5e9da50-0ac2-42d3-828f-b9593ddb1f83" providerId="ADAL" clId="{D1AA8B5D-E8AB-445D-9471-F62BBBE4B339}" dt="2020-11-24T18:34:17.435" v="1600" actId="1076"/>
          <ac:spMkLst>
            <pc:docMk/>
            <pc:sldMk cId="3632407601" sldId="465"/>
            <ac:spMk id="5" creationId="{84893080-5A47-4389-9BAC-88DD2BDA7C65}"/>
          </ac:spMkLst>
        </pc:spChg>
        <pc:spChg chg="add mod">
          <ac:chgData name="文宇 杜文宇" userId="b5e9da50-0ac2-42d3-828f-b9593ddb1f83" providerId="ADAL" clId="{D1AA8B5D-E8AB-445D-9471-F62BBBE4B339}" dt="2020-11-24T18:34:31.161" v="1603" actId="1076"/>
          <ac:spMkLst>
            <pc:docMk/>
            <pc:sldMk cId="3632407601" sldId="465"/>
            <ac:spMk id="9" creationId="{5C64BA76-8C52-4499-A108-AB9C3047D271}"/>
          </ac:spMkLst>
        </pc:spChg>
        <pc:spChg chg="del">
          <ac:chgData name="文宇 杜文宇" userId="b5e9da50-0ac2-42d3-828f-b9593ddb1f83" providerId="ADAL" clId="{D1AA8B5D-E8AB-445D-9471-F62BBBE4B339}" dt="2020-11-24T18:32:37.162" v="1580" actId="478"/>
          <ac:spMkLst>
            <pc:docMk/>
            <pc:sldMk cId="3632407601" sldId="465"/>
            <ac:spMk id="10" creationId="{EFF08936-B11A-46BA-8BF2-A5BF81CD1EB2}"/>
          </ac:spMkLst>
        </pc:spChg>
        <pc:picChg chg="add mod">
          <ac:chgData name="文宇 杜文宇" userId="b5e9da50-0ac2-42d3-828f-b9593ddb1f83" providerId="ADAL" clId="{D1AA8B5D-E8AB-445D-9471-F62BBBE4B339}" dt="2020-11-24T18:34:19.175" v="1601" actId="1076"/>
          <ac:picMkLst>
            <pc:docMk/>
            <pc:sldMk cId="3632407601" sldId="465"/>
            <ac:picMk id="4" creationId="{8A36F535-821A-486A-9A98-159891BA6C6D}"/>
          </ac:picMkLst>
        </pc:picChg>
        <pc:picChg chg="del">
          <ac:chgData name="文宇 杜文宇" userId="b5e9da50-0ac2-42d3-828f-b9593ddb1f83" providerId="ADAL" clId="{D1AA8B5D-E8AB-445D-9471-F62BBBE4B339}" dt="2020-11-24T18:32:29.600" v="1579" actId="478"/>
          <ac:picMkLst>
            <pc:docMk/>
            <pc:sldMk cId="3632407601" sldId="465"/>
            <ac:picMk id="7" creationId="{3954E5C6-9304-43A7-9519-8DEBD185988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6:18.238" v="1612" actId="1076"/>
        <pc:sldMkLst>
          <pc:docMk/>
          <pc:sldMk cId="964367791" sldId="466"/>
        </pc:sldMkLst>
        <pc:spChg chg="mod">
          <ac:chgData name="文宇 杜文宇" userId="b5e9da50-0ac2-42d3-828f-b9593ddb1f83" providerId="ADAL" clId="{D1AA8B5D-E8AB-445D-9471-F62BBBE4B339}" dt="2020-11-24T18:36:02.776" v="1605"/>
          <ac:spMkLst>
            <pc:docMk/>
            <pc:sldMk cId="964367791" sldId="466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8:36:06.137" v="1607" actId="478"/>
          <ac:spMkLst>
            <pc:docMk/>
            <pc:sldMk cId="964367791" sldId="466"/>
            <ac:spMk id="8" creationId="{6E4AECEF-D8E9-4CA2-8E9F-851DCAC55CE2}"/>
          </ac:spMkLst>
        </pc:spChg>
        <pc:picChg chg="add mod">
          <ac:chgData name="文宇 杜文宇" userId="b5e9da50-0ac2-42d3-828f-b9593ddb1f83" providerId="ADAL" clId="{D1AA8B5D-E8AB-445D-9471-F62BBBE4B339}" dt="2020-11-24T18:36:18.238" v="1612" actId="1076"/>
          <ac:picMkLst>
            <pc:docMk/>
            <pc:sldMk cId="964367791" sldId="466"/>
            <ac:picMk id="4" creationId="{D9213C77-D150-4F55-A3E5-9764EB363896}"/>
          </ac:picMkLst>
        </pc:picChg>
        <pc:picChg chg="del">
          <ac:chgData name="文宇 杜文宇" userId="b5e9da50-0ac2-42d3-828f-b9593ddb1f83" providerId="ADAL" clId="{D1AA8B5D-E8AB-445D-9471-F62BBBE4B339}" dt="2020-11-24T18:36:04.865" v="1606" actId="478"/>
          <ac:picMkLst>
            <pc:docMk/>
            <pc:sldMk cId="964367791" sldId="466"/>
            <ac:picMk id="7" creationId="{0FBB3614-851D-44D9-82F0-7231A184C108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37:43.857" v="1639" actId="1076"/>
        <pc:sldMkLst>
          <pc:docMk/>
          <pc:sldMk cId="2992800259" sldId="467"/>
        </pc:sldMkLst>
        <pc:spChg chg="add del mod">
          <ac:chgData name="文宇 杜文宇" userId="b5e9da50-0ac2-42d3-828f-b9593ddb1f83" providerId="ADAL" clId="{D1AA8B5D-E8AB-445D-9471-F62BBBE4B339}" dt="2020-11-24T18:36:54.551" v="1619" actId="478"/>
          <ac:spMkLst>
            <pc:docMk/>
            <pc:sldMk cId="2992800259" sldId="467"/>
            <ac:spMk id="3" creationId="{D15381A8-E241-446F-A834-E842719DE517}"/>
          </ac:spMkLst>
        </pc:spChg>
        <pc:spChg chg="add mod">
          <ac:chgData name="文宇 杜文宇" userId="b5e9da50-0ac2-42d3-828f-b9593ddb1f83" providerId="ADAL" clId="{D1AA8B5D-E8AB-445D-9471-F62BBBE4B339}" dt="2020-11-24T18:37:43.857" v="1639" actId="1076"/>
          <ac:spMkLst>
            <pc:docMk/>
            <pc:sldMk cId="2992800259" sldId="467"/>
            <ac:spMk id="6" creationId="{D17A7395-C213-4131-95F6-54A376DF42CD}"/>
          </ac:spMkLst>
        </pc:spChg>
        <pc:picChg chg="del">
          <ac:chgData name="文宇 杜文宇" userId="b5e9da50-0ac2-42d3-828f-b9593ddb1f83" providerId="ADAL" clId="{D1AA8B5D-E8AB-445D-9471-F62BBBE4B339}" dt="2020-11-24T18:36:36.723" v="1614" actId="478"/>
          <ac:picMkLst>
            <pc:docMk/>
            <pc:sldMk cId="2992800259" sldId="467"/>
            <ac:picMk id="4" creationId="{D9213C77-D150-4F55-A3E5-9764EB363896}"/>
          </ac:picMkLst>
        </pc:picChg>
      </pc:sldChg>
      <pc:sldChg chg="modSp add">
        <pc:chgData name="文宇 杜文宇" userId="b5e9da50-0ac2-42d3-828f-b9593ddb1f83" providerId="ADAL" clId="{D1AA8B5D-E8AB-445D-9471-F62BBBE4B339}" dt="2020-11-24T18:39:27.566" v="1661" actId="113"/>
        <pc:sldMkLst>
          <pc:docMk/>
          <pc:sldMk cId="3187806170" sldId="468"/>
        </pc:sldMkLst>
        <pc:spChg chg="mod">
          <ac:chgData name="文宇 杜文宇" userId="b5e9da50-0ac2-42d3-828f-b9593ddb1f83" providerId="ADAL" clId="{D1AA8B5D-E8AB-445D-9471-F62BBBE4B339}" dt="2020-11-24T18:38:21.975" v="1643"/>
          <ac:spMkLst>
            <pc:docMk/>
            <pc:sldMk cId="3187806170" sldId="468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39:27.566" v="1661" actId="113"/>
          <ac:spMkLst>
            <pc:docMk/>
            <pc:sldMk cId="3187806170" sldId="468"/>
            <ac:spMk id="6" creationId="{D17A7395-C213-4131-95F6-54A376DF42CD}"/>
          </ac:spMkLst>
        </pc:spChg>
      </pc:sldChg>
      <pc:sldChg chg="add del">
        <pc:chgData name="文宇 杜文宇" userId="b5e9da50-0ac2-42d3-828f-b9593ddb1f83" providerId="ADAL" clId="{D1AA8B5D-E8AB-445D-9471-F62BBBE4B339}" dt="2020-11-24T18:38:06.431" v="1641" actId="2696"/>
        <pc:sldMkLst>
          <pc:docMk/>
          <pc:sldMk cId="4173561017" sldId="468"/>
        </pc:sldMkLst>
      </pc:sldChg>
      <pc:sldChg chg="addSp modSp add">
        <pc:chgData name="文宇 杜文宇" userId="b5e9da50-0ac2-42d3-828f-b9593ddb1f83" providerId="ADAL" clId="{D1AA8B5D-E8AB-445D-9471-F62BBBE4B339}" dt="2020-11-24T18:41:07.797" v="1697" actId="1076"/>
        <pc:sldMkLst>
          <pc:docMk/>
          <pc:sldMk cId="2201872409" sldId="469"/>
        </pc:sldMkLst>
        <pc:spChg chg="mod">
          <ac:chgData name="文宇 杜文宇" userId="b5e9da50-0ac2-42d3-828f-b9593ddb1f83" providerId="ADAL" clId="{D1AA8B5D-E8AB-445D-9471-F62BBBE4B339}" dt="2020-11-24T18:39:50.753" v="1663"/>
          <ac:spMkLst>
            <pc:docMk/>
            <pc:sldMk cId="2201872409" sldId="46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40:35.116" v="1686" actId="20577"/>
          <ac:spMkLst>
            <pc:docMk/>
            <pc:sldMk cId="2201872409" sldId="469"/>
            <ac:spMk id="6" creationId="{D17A7395-C213-4131-95F6-54A376DF42CD}"/>
          </ac:spMkLst>
        </pc:spChg>
        <pc:picChg chg="add mod">
          <ac:chgData name="文宇 杜文宇" userId="b5e9da50-0ac2-42d3-828f-b9593ddb1f83" providerId="ADAL" clId="{D1AA8B5D-E8AB-445D-9471-F62BBBE4B339}" dt="2020-11-24T18:41:07.797" v="1697" actId="1076"/>
          <ac:picMkLst>
            <pc:docMk/>
            <pc:sldMk cId="2201872409" sldId="469"/>
            <ac:picMk id="4" creationId="{B2599E23-5FE4-40AA-9AD9-1D80CE9DA817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8:53:32.458" v="1893" actId="1076"/>
        <pc:sldMkLst>
          <pc:docMk/>
          <pc:sldMk cId="2178966020" sldId="470"/>
        </pc:sldMkLst>
        <pc:spChg chg="mod">
          <ac:chgData name="文宇 杜文宇" userId="b5e9da50-0ac2-42d3-828f-b9593ddb1f83" providerId="ADAL" clId="{D1AA8B5D-E8AB-445D-9471-F62BBBE4B339}" dt="2020-11-24T18:42:50.514" v="1699"/>
          <ac:spMkLst>
            <pc:docMk/>
            <pc:sldMk cId="2178966020" sldId="47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8:53:19.467" v="1890" actId="404"/>
          <ac:spMkLst>
            <pc:docMk/>
            <pc:sldMk cId="2178966020" sldId="470"/>
            <ac:spMk id="6" creationId="{D17A7395-C213-4131-95F6-54A376DF42CD}"/>
          </ac:spMkLst>
        </pc:spChg>
        <pc:spChg chg="add mod">
          <ac:chgData name="文宇 杜文宇" userId="b5e9da50-0ac2-42d3-828f-b9593ddb1f83" providerId="ADAL" clId="{D1AA8B5D-E8AB-445D-9471-F62BBBE4B339}" dt="2020-11-24T18:51:15.538" v="1840" actId="20577"/>
          <ac:spMkLst>
            <pc:docMk/>
            <pc:sldMk cId="2178966020" sldId="470"/>
            <ac:spMk id="7" creationId="{C90EF538-7EB1-4BA1-A62F-DAAEC66661BF}"/>
          </ac:spMkLst>
        </pc:spChg>
        <pc:spChg chg="add del mod">
          <ac:chgData name="文宇 杜文宇" userId="b5e9da50-0ac2-42d3-828f-b9593ddb1f83" providerId="ADAL" clId="{D1AA8B5D-E8AB-445D-9471-F62BBBE4B339}" dt="2020-11-24T18:53:11.634" v="1889" actId="20577"/>
          <ac:spMkLst>
            <pc:docMk/>
            <pc:sldMk cId="2178966020" sldId="470"/>
            <ac:spMk id="8" creationId="{268E2F0B-BF12-451C-94CB-86E1161078CE}"/>
          </ac:spMkLst>
        </pc:spChg>
        <pc:spChg chg="add del mod">
          <ac:chgData name="文宇 杜文宇" userId="b5e9da50-0ac2-42d3-828f-b9593ddb1f83" providerId="ADAL" clId="{D1AA8B5D-E8AB-445D-9471-F62BBBE4B339}" dt="2020-11-24T18:51:55.543" v="1850"/>
          <ac:spMkLst>
            <pc:docMk/>
            <pc:sldMk cId="2178966020" sldId="470"/>
            <ac:spMk id="12" creationId="{2523C563-6E54-4ECA-8272-98A5533B4041}"/>
          </ac:spMkLst>
        </pc:spChg>
        <pc:spChg chg="add del mod">
          <ac:chgData name="文宇 杜文宇" userId="b5e9da50-0ac2-42d3-828f-b9593ddb1f83" providerId="ADAL" clId="{D1AA8B5D-E8AB-445D-9471-F62BBBE4B339}" dt="2020-11-24T18:52:29.604" v="1868" actId="478"/>
          <ac:spMkLst>
            <pc:docMk/>
            <pc:sldMk cId="2178966020" sldId="470"/>
            <ac:spMk id="13" creationId="{4C487A69-B099-4227-8847-92A2CB231E55}"/>
          </ac:spMkLst>
        </pc:spChg>
        <pc:picChg chg="del">
          <ac:chgData name="文宇 杜文宇" userId="b5e9da50-0ac2-42d3-828f-b9593ddb1f83" providerId="ADAL" clId="{D1AA8B5D-E8AB-445D-9471-F62BBBE4B339}" dt="2020-11-24T18:43:09.765" v="1701" actId="478"/>
          <ac:picMkLst>
            <pc:docMk/>
            <pc:sldMk cId="2178966020" sldId="470"/>
            <ac:picMk id="4" creationId="{B2599E23-5FE4-40AA-9AD9-1D80CE9DA817}"/>
          </ac:picMkLst>
        </pc:picChg>
        <pc:picChg chg="add mod">
          <ac:chgData name="文宇 杜文宇" userId="b5e9da50-0ac2-42d3-828f-b9593ddb1f83" providerId="ADAL" clId="{D1AA8B5D-E8AB-445D-9471-F62BBBE4B339}" dt="2020-11-24T18:53:08.432" v="1888" actId="1076"/>
          <ac:picMkLst>
            <pc:docMk/>
            <pc:sldMk cId="2178966020" sldId="470"/>
            <ac:picMk id="9" creationId="{C4635EF0-A9B7-48BC-AEF2-1E7CA7895FC6}"/>
          </ac:picMkLst>
        </pc:picChg>
        <pc:picChg chg="add mod">
          <ac:chgData name="文宇 杜文宇" userId="b5e9da50-0ac2-42d3-828f-b9593ddb1f83" providerId="ADAL" clId="{D1AA8B5D-E8AB-445D-9471-F62BBBE4B339}" dt="2020-11-24T18:53:32.458" v="1893" actId="1076"/>
          <ac:picMkLst>
            <pc:docMk/>
            <pc:sldMk cId="2178966020" sldId="470"/>
            <ac:picMk id="11" creationId="{EABC12EE-616A-4D30-9E66-F0E2BD87C4CE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1:10.692" v="2163" actId="1076"/>
        <pc:sldMkLst>
          <pc:docMk/>
          <pc:sldMk cId="4162804036" sldId="471"/>
        </pc:sldMkLst>
        <pc:spChg chg="mod">
          <ac:chgData name="文宇 杜文宇" userId="b5e9da50-0ac2-42d3-828f-b9593ddb1f83" providerId="ADAL" clId="{D1AA8B5D-E8AB-445D-9471-F62BBBE4B339}" dt="2020-11-24T18:59:34.168" v="2152" actId="113"/>
          <ac:spMkLst>
            <pc:docMk/>
            <pc:sldMk cId="4162804036" sldId="471"/>
            <ac:spMk id="6" creationId="{D17A7395-C213-4131-95F6-54A376DF42CD}"/>
          </ac:spMkLst>
        </pc:spChg>
        <pc:spChg chg="del">
          <ac:chgData name="文宇 杜文宇" userId="b5e9da50-0ac2-42d3-828f-b9593ddb1f83" providerId="ADAL" clId="{D1AA8B5D-E8AB-445D-9471-F62BBBE4B339}" dt="2020-11-24T18:55:37.385" v="1936" actId="478"/>
          <ac:spMkLst>
            <pc:docMk/>
            <pc:sldMk cId="4162804036" sldId="471"/>
            <ac:spMk id="7" creationId="{C90EF538-7EB1-4BA1-A62F-DAAEC66661BF}"/>
          </ac:spMkLst>
        </pc:spChg>
        <pc:spChg chg="del">
          <ac:chgData name="文宇 杜文宇" userId="b5e9da50-0ac2-42d3-828f-b9593ddb1f83" providerId="ADAL" clId="{D1AA8B5D-E8AB-445D-9471-F62BBBE4B339}" dt="2020-11-24T18:55:39.592" v="1937" actId="478"/>
          <ac:spMkLst>
            <pc:docMk/>
            <pc:sldMk cId="4162804036" sldId="471"/>
            <ac:spMk id="8" creationId="{268E2F0B-BF12-451C-94CB-86E1161078CE}"/>
          </ac:spMkLst>
        </pc:spChg>
        <pc:grpChg chg="add mod">
          <ac:chgData name="文宇 杜文宇" userId="b5e9da50-0ac2-42d3-828f-b9593ddb1f83" providerId="ADAL" clId="{D1AA8B5D-E8AB-445D-9471-F62BBBE4B339}" dt="2020-11-24T19:01:10.692" v="2163" actId="1076"/>
          <ac:grpSpMkLst>
            <pc:docMk/>
            <pc:sldMk cId="4162804036" sldId="471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4" creationId="{F49A2BB1-6AFD-44EE-944D-F2034929785E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9" creationId="{C4635EF0-A9B7-48BC-AEF2-1E7CA7895FC6}"/>
          </ac:picMkLst>
        </pc:picChg>
        <pc:picChg chg="del">
          <ac:chgData name="文宇 杜文宇" userId="b5e9da50-0ac2-42d3-828f-b9593ddb1f83" providerId="ADAL" clId="{D1AA8B5D-E8AB-445D-9471-F62BBBE4B339}" dt="2020-11-24T18:55:41.738" v="1938" actId="478"/>
          <ac:picMkLst>
            <pc:docMk/>
            <pc:sldMk cId="4162804036" sldId="471"/>
            <ac:picMk id="11" creationId="{EABC12EE-616A-4D30-9E66-F0E2BD87C4CE}"/>
          </ac:picMkLst>
        </pc:picChg>
        <pc:picChg chg="add mod modCrop">
          <ac:chgData name="文宇 杜文宇" userId="b5e9da50-0ac2-42d3-828f-b9593ddb1f83" providerId="ADAL" clId="{D1AA8B5D-E8AB-445D-9471-F62BBBE4B339}" dt="2020-11-24T19:01:08.126" v="2162" actId="164"/>
          <ac:picMkLst>
            <pc:docMk/>
            <pc:sldMk cId="4162804036" sldId="471"/>
            <ac:picMk id="12" creationId="{E448AEA1-DDF4-483E-895C-7C0B0240BCB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2:08.771" v="2175" actId="1076"/>
        <pc:sldMkLst>
          <pc:docMk/>
          <pc:sldMk cId="3585132176" sldId="472"/>
        </pc:sldMkLst>
        <pc:spChg chg="mod">
          <ac:chgData name="文宇 杜文宇" userId="b5e9da50-0ac2-42d3-828f-b9593ddb1f83" providerId="ADAL" clId="{D1AA8B5D-E8AB-445D-9471-F62BBBE4B339}" dt="2020-11-24T19:01:51.897" v="2173" actId="1076"/>
          <ac:spMkLst>
            <pc:docMk/>
            <pc:sldMk cId="3585132176" sldId="472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1:34.775" v="2166" actId="478"/>
          <ac:spMkLst>
            <pc:docMk/>
            <pc:sldMk cId="3585132176" sldId="472"/>
            <ac:spMk id="6" creationId="{D17A7395-C213-4131-95F6-54A376DF42CD}"/>
          </ac:spMkLst>
        </pc:spChg>
        <pc:grpChg chg="del">
          <ac:chgData name="文宇 杜文宇" userId="b5e9da50-0ac2-42d3-828f-b9593ddb1f83" providerId="ADAL" clId="{D1AA8B5D-E8AB-445D-9471-F62BBBE4B339}" dt="2020-11-24T19:01:35.598" v="2167" actId="478"/>
          <ac:grpSpMkLst>
            <pc:docMk/>
            <pc:sldMk cId="3585132176" sldId="472"/>
            <ac:grpSpMk id="10" creationId="{F1C0BE39-B6F0-40A1-8F55-398A6FD6034A}"/>
          </ac:grpSpMkLst>
        </pc:grpChg>
        <pc:picChg chg="add mod">
          <ac:chgData name="文宇 杜文宇" userId="b5e9da50-0ac2-42d3-828f-b9593ddb1f83" providerId="ADAL" clId="{D1AA8B5D-E8AB-445D-9471-F62BBBE4B339}" dt="2020-11-24T19:02:08.771" v="2175" actId="1076"/>
          <ac:picMkLst>
            <pc:docMk/>
            <pc:sldMk cId="3585132176" sldId="472"/>
            <ac:picMk id="7" creationId="{371BDBCA-A210-4375-B0C7-94AEC4E42C05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08:49.414" v="2260" actId="1076"/>
        <pc:sldMkLst>
          <pc:docMk/>
          <pc:sldMk cId="1752108634" sldId="473"/>
        </pc:sldMkLst>
        <pc:spChg chg="mod">
          <ac:chgData name="文宇 杜文宇" userId="b5e9da50-0ac2-42d3-828f-b9593ddb1f83" providerId="ADAL" clId="{D1AA8B5D-E8AB-445D-9471-F62BBBE4B339}" dt="2020-11-24T19:04:31.450" v="2182" actId="313"/>
          <ac:spMkLst>
            <pc:docMk/>
            <pc:sldMk cId="1752108634" sldId="473"/>
            <ac:spMk id="5" creationId="{1488A9D6-7824-4B74-9A21-BF3A90EEF12F}"/>
          </ac:spMkLst>
        </pc:spChg>
        <pc:spChg chg="del">
          <ac:chgData name="文宇 杜文宇" userId="b5e9da50-0ac2-42d3-828f-b9593ddb1f83" providerId="ADAL" clId="{D1AA8B5D-E8AB-445D-9471-F62BBBE4B339}" dt="2020-11-24T19:04:28" v="2180" actId="478"/>
          <ac:spMkLst>
            <pc:docMk/>
            <pc:sldMk cId="1752108634" sldId="473"/>
            <ac:spMk id="6" creationId="{D17A7395-C213-4131-95F6-54A376DF42CD}"/>
          </ac:spMkLst>
        </pc:spChg>
        <pc:spChg chg="add del mod">
          <ac:chgData name="文宇 杜文宇" userId="b5e9da50-0ac2-42d3-828f-b9593ddb1f83" providerId="ADAL" clId="{D1AA8B5D-E8AB-445D-9471-F62BBBE4B339}" dt="2020-11-24T19:08:04.896" v="2250" actId="20577"/>
          <ac:spMkLst>
            <pc:docMk/>
            <pc:sldMk cId="1752108634" sldId="473"/>
            <ac:spMk id="8" creationId="{5B820B27-F35C-455F-B0A2-218280AD235C}"/>
          </ac:spMkLst>
        </pc:spChg>
        <pc:grpChg chg="del">
          <ac:chgData name="文宇 杜文宇" userId="b5e9da50-0ac2-42d3-828f-b9593ddb1f83" providerId="ADAL" clId="{D1AA8B5D-E8AB-445D-9471-F62BBBE4B339}" dt="2020-11-24T19:04:28.589" v="2181" actId="478"/>
          <ac:grpSpMkLst>
            <pc:docMk/>
            <pc:sldMk cId="1752108634" sldId="473"/>
            <ac:grpSpMk id="10" creationId="{F1C0BE39-B6F0-40A1-8F55-398A6FD6034A}"/>
          </ac:grpSpMkLst>
        </pc:grpChg>
        <pc:picChg chg="add mod modCrop">
          <ac:chgData name="文宇 杜文宇" userId="b5e9da50-0ac2-42d3-828f-b9593ddb1f83" providerId="ADAL" clId="{D1AA8B5D-E8AB-445D-9471-F62BBBE4B339}" dt="2020-11-24T19:08:49.414" v="2260" actId="1076"/>
          <ac:picMkLst>
            <pc:docMk/>
            <pc:sldMk cId="1752108634" sldId="473"/>
            <ac:picMk id="7" creationId="{867BB67E-6157-465F-86FC-796A770ACEAE}"/>
          </ac:picMkLst>
        </pc:picChg>
      </pc:sldChg>
      <pc:sldChg chg="add del">
        <pc:chgData name="文宇 杜文宇" userId="b5e9da50-0ac2-42d3-828f-b9593ddb1f83" providerId="ADAL" clId="{D1AA8B5D-E8AB-445D-9471-F62BBBE4B339}" dt="2020-11-24T19:03:59.348" v="2177" actId="2696"/>
        <pc:sldMkLst>
          <pc:docMk/>
          <pc:sldMk cId="1895203410" sldId="473"/>
        </pc:sldMkLst>
      </pc:sldChg>
      <pc:sldChg chg="addSp delSp modSp add">
        <pc:chgData name="文宇 杜文宇" userId="b5e9da50-0ac2-42d3-828f-b9593ddb1f83" providerId="ADAL" clId="{D1AA8B5D-E8AB-445D-9471-F62BBBE4B339}" dt="2020-11-24T19:12:05.853" v="2317" actId="20577"/>
        <pc:sldMkLst>
          <pc:docMk/>
          <pc:sldMk cId="3910134534" sldId="474"/>
        </pc:sldMkLst>
        <pc:spChg chg="mod">
          <ac:chgData name="文宇 杜文宇" userId="b5e9da50-0ac2-42d3-828f-b9593ddb1f83" providerId="ADAL" clId="{D1AA8B5D-E8AB-445D-9471-F62BBBE4B339}" dt="2020-11-24T19:09:22.495" v="2262"/>
          <ac:spMkLst>
            <pc:docMk/>
            <pc:sldMk cId="3910134534" sldId="47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09:46.586" v="2264" actId="20577"/>
          <ac:spMkLst>
            <pc:docMk/>
            <pc:sldMk cId="3910134534" sldId="474"/>
            <ac:spMk id="8" creationId="{5B820B27-F35C-455F-B0A2-218280AD235C}"/>
          </ac:spMkLst>
        </pc:spChg>
        <pc:spChg chg="add mod">
          <ac:chgData name="文宇 杜文宇" userId="b5e9da50-0ac2-42d3-828f-b9593ddb1f83" providerId="ADAL" clId="{D1AA8B5D-E8AB-445D-9471-F62BBBE4B339}" dt="2020-11-24T19:12:05.853" v="2317" actId="20577"/>
          <ac:spMkLst>
            <pc:docMk/>
            <pc:sldMk cId="3910134534" sldId="474"/>
            <ac:spMk id="9" creationId="{EADF1B86-D345-48E6-A6A2-7EA90E087688}"/>
          </ac:spMkLst>
        </pc:spChg>
        <pc:picChg chg="add mod">
          <ac:chgData name="文宇 杜文宇" userId="b5e9da50-0ac2-42d3-828f-b9593ddb1f83" providerId="ADAL" clId="{D1AA8B5D-E8AB-445D-9471-F62BBBE4B339}" dt="2020-11-24T19:10:05.636" v="2271" actId="1076"/>
          <ac:picMkLst>
            <pc:docMk/>
            <pc:sldMk cId="3910134534" sldId="474"/>
            <ac:picMk id="4" creationId="{BA8B9B53-7E8B-46B0-8C36-9C9CC55EF469}"/>
          </ac:picMkLst>
        </pc:picChg>
        <pc:picChg chg="del">
          <ac:chgData name="文宇 杜文宇" userId="b5e9da50-0ac2-42d3-828f-b9593ddb1f83" providerId="ADAL" clId="{D1AA8B5D-E8AB-445D-9471-F62BBBE4B339}" dt="2020-11-24T19:09:48.191" v="2265" actId="478"/>
          <ac:picMkLst>
            <pc:docMk/>
            <pc:sldMk cId="3910134534" sldId="474"/>
            <ac:picMk id="7" creationId="{867BB67E-6157-465F-86FC-796A770ACEAE}"/>
          </ac:picMkLst>
        </pc:picChg>
      </pc:sldChg>
      <pc:sldChg chg="delSp modSp add">
        <pc:chgData name="文宇 杜文宇" userId="b5e9da50-0ac2-42d3-828f-b9593ddb1f83" providerId="ADAL" clId="{D1AA8B5D-E8AB-445D-9471-F62BBBE4B339}" dt="2020-11-24T19:14:02.186" v="2356" actId="20577"/>
        <pc:sldMkLst>
          <pc:docMk/>
          <pc:sldMk cId="3366183443" sldId="475"/>
        </pc:sldMkLst>
        <pc:spChg chg="mod">
          <ac:chgData name="文宇 杜文宇" userId="b5e9da50-0ac2-42d3-828f-b9593ddb1f83" providerId="ADAL" clId="{D1AA8B5D-E8AB-445D-9471-F62BBBE4B339}" dt="2020-11-24T19:12:46.124" v="2346" actId="20577"/>
          <ac:spMkLst>
            <pc:docMk/>
            <pc:sldMk cId="3366183443" sldId="47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14:02.186" v="2356" actId="20577"/>
          <ac:spMkLst>
            <pc:docMk/>
            <pc:sldMk cId="3366183443" sldId="475"/>
            <ac:spMk id="8" creationId="{5B820B27-F35C-455F-B0A2-218280AD235C}"/>
          </ac:spMkLst>
        </pc:spChg>
        <pc:spChg chg="del mod">
          <ac:chgData name="文宇 杜文宇" userId="b5e9da50-0ac2-42d3-828f-b9593ddb1f83" providerId="ADAL" clId="{D1AA8B5D-E8AB-445D-9471-F62BBBE4B339}" dt="2020-11-24T19:12:51.270" v="2349" actId="478"/>
          <ac:spMkLst>
            <pc:docMk/>
            <pc:sldMk cId="3366183443" sldId="475"/>
            <ac:spMk id="9" creationId="{EADF1B86-D345-48E6-A6A2-7EA90E087688}"/>
          </ac:spMkLst>
        </pc:spChg>
        <pc:picChg chg="del">
          <ac:chgData name="文宇 杜文宇" userId="b5e9da50-0ac2-42d3-828f-b9593ddb1f83" providerId="ADAL" clId="{D1AA8B5D-E8AB-445D-9471-F62BBBE4B339}" dt="2020-11-24T19:12:48.018" v="2347" actId="478"/>
          <ac:picMkLst>
            <pc:docMk/>
            <pc:sldMk cId="3366183443" sldId="475"/>
            <ac:picMk id="4" creationId="{BA8B9B53-7E8B-46B0-8C36-9C9CC55EF469}"/>
          </ac:picMkLst>
        </pc:picChg>
      </pc:sldChg>
      <pc:sldChg chg="modSp add">
        <pc:chgData name="文宇 杜文宇" userId="b5e9da50-0ac2-42d3-828f-b9593ddb1f83" providerId="ADAL" clId="{D1AA8B5D-E8AB-445D-9471-F62BBBE4B339}" dt="2020-11-24T19:33:56.026" v="2643" actId="20577"/>
        <pc:sldMkLst>
          <pc:docMk/>
          <pc:sldMk cId="4124396571" sldId="476"/>
        </pc:sldMkLst>
        <pc:spChg chg="mod">
          <ac:chgData name="文宇 杜文宇" userId="b5e9da50-0ac2-42d3-828f-b9593ddb1f83" providerId="ADAL" clId="{D1AA8B5D-E8AB-445D-9471-F62BBBE4B339}" dt="2020-11-24T19:33:48.263" v="2641" actId="1076"/>
          <ac:spMkLst>
            <pc:docMk/>
            <pc:sldMk cId="4124396571" sldId="476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33:56.026" v="2643" actId="20577"/>
          <ac:spMkLst>
            <pc:docMk/>
            <pc:sldMk cId="4124396571" sldId="476"/>
            <ac:spMk id="8" creationId="{5B820B27-F35C-455F-B0A2-218280AD235C}"/>
          </ac:spMkLst>
        </pc:spChg>
      </pc:sldChg>
      <pc:sldChg chg="add del">
        <pc:chgData name="文宇 杜文宇" userId="b5e9da50-0ac2-42d3-828f-b9593ddb1f83" providerId="ADAL" clId="{D1AA8B5D-E8AB-445D-9471-F62BBBE4B339}" dt="2020-11-24T19:34:42.990" v="2647" actId="2696"/>
        <pc:sldMkLst>
          <pc:docMk/>
          <pc:sldMk cId="1575507179" sldId="477"/>
        </pc:sldMkLst>
      </pc:sldChg>
      <pc:sldChg chg="addSp delSp modSp add">
        <pc:chgData name="文宇 杜文宇" userId="b5e9da50-0ac2-42d3-828f-b9593ddb1f83" providerId="ADAL" clId="{D1AA8B5D-E8AB-445D-9471-F62BBBE4B339}" dt="2020-11-24T19:37:00.784" v="2678" actId="20577"/>
        <pc:sldMkLst>
          <pc:docMk/>
          <pc:sldMk cId="2760307763" sldId="477"/>
        </pc:sldMkLst>
        <pc:spChg chg="mod">
          <ac:chgData name="文宇 杜文宇" userId="b5e9da50-0ac2-42d3-828f-b9593ddb1f83" providerId="ADAL" clId="{D1AA8B5D-E8AB-445D-9471-F62BBBE4B339}" dt="2020-11-24T19:35:30.654" v="2656" actId="1076"/>
          <ac:spMkLst>
            <pc:docMk/>
            <pc:sldMk cId="2760307763" sldId="477"/>
            <ac:spMk id="5" creationId="{1488A9D6-7824-4B74-9A21-BF3A90EEF12F}"/>
          </ac:spMkLst>
        </pc:spChg>
        <pc:spChg chg="add mod">
          <ac:chgData name="文宇 杜文宇" userId="b5e9da50-0ac2-42d3-828f-b9593ddb1f83" providerId="ADAL" clId="{D1AA8B5D-E8AB-445D-9471-F62BBBE4B339}" dt="2020-11-24T19:37:00.784" v="2678" actId="20577"/>
          <ac:spMkLst>
            <pc:docMk/>
            <pc:sldMk cId="2760307763" sldId="477"/>
            <ac:spMk id="6" creationId="{6DA5B845-E433-41EA-82A3-DA550725D297}"/>
          </ac:spMkLst>
        </pc:spChg>
        <pc:spChg chg="del mod">
          <ac:chgData name="文宇 杜文宇" userId="b5e9da50-0ac2-42d3-828f-b9593ddb1f83" providerId="ADAL" clId="{D1AA8B5D-E8AB-445D-9471-F62BBBE4B339}" dt="2020-11-24T19:35:17.436" v="2654"/>
          <ac:spMkLst>
            <pc:docMk/>
            <pc:sldMk cId="2760307763" sldId="477"/>
            <ac:spMk id="8" creationId="{5B820B27-F35C-455F-B0A2-218280AD235C}"/>
          </ac:spMkLst>
        </pc:spChg>
      </pc:sldChg>
      <pc:sldChg chg="addSp delSp modSp add ord">
        <pc:chgData name="文宇 杜文宇" userId="b5e9da50-0ac2-42d3-828f-b9593ddb1f83" providerId="ADAL" clId="{D1AA8B5D-E8AB-445D-9471-F62BBBE4B339}" dt="2020-11-24T19:44:45.653" v="2837" actId="1076"/>
        <pc:sldMkLst>
          <pc:docMk/>
          <pc:sldMk cId="1064653054" sldId="478"/>
        </pc:sldMkLst>
        <pc:spChg chg="mod">
          <ac:chgData name="文宇 杜文宇" userId="b5e9da50-0ac2-42d3-828f-b9593ddb1f83" providerId="ADAL" clId="{D1AA8B5D-E8AB-445D-9471-F62BBBE4B339}" dt="2020-11-24T19:37:58.577" v="2682" actId="1076"/>
          <ac:spMkLst>
            <pc:docMk/>
            <pc:sldMk cId="1064653054" sldId="478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19:44:35.252" v="2835" actId="20577"/>
          <ac:spMkLst>
            <pc:docMk/>
            <pc:sldMk cId="1064653054" sldId="478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19:39:31.132" v="2701" actId="1076"/>
          <ac:picMkLst>
            <pc:docMk/>
            <pc:sldMk cId="1064653054" sldId="478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4:45.653" v="2837" actId="1076"/>
          <ac:picMkLst>
            <pc:docMk/>
            <pc:sldMk cId="1064653054" sldId="478"/>
            <ac:picMk id="8" creationId="{DE2E29AE-E276-473A-9414-D7A102093C9F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45:59.228" v="2850" actId="1076"/>
        <pc:sldMkLst>
          <pc:docMk/>
          <pc:sldMk cId="3732133721" sldId="479"/>
        </pc:sldMkLst>
        <pc:spChg chg="mod">
          <ac:chgData name="文宇 杜文宇" userId="b5e9da50-0ac2-42d3-828f-b9593ddb1f83" providerId="ADAL" clId="{D1AA8B5D-E8AB-445D-9471-F62BBBE4B339}" dt="2020-11-24T19:45:58.006" v="2849" actId="1076"/>
          <ac:spMkLst>
            <pc:docMk/>
            <pc:sldMk cId="3732133721" sldId="479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19:45:02.439" v="2841" actId="478"/>
          <ac:picMkLst>
            <pc:docMk/>
            <pc:sldMk cId="3732133721" sldId="479"/>
            <ac:picMk id="4" creationId="{8BB35C7D-5D26-41C3-8575-B2A055D12D47}"/>
          </ac:picMkLst>
        </pc:picChg>
        <pc:picChg chg="add mod">
          <ac:chgData name="文宇 杜文宇" userId="b5e9da50-0ac2-42d3-828f-b9593ddb1f83" providerId="ADAL" clId="{D1AA8B5D-E8AB-445D-9471-F62BBBE4B339}" dt="2020-11-24T19:45:59.228" v="2850" actId="1076"/>
          <ac:picMkLst>
            <pc:docMk/>
            <pc:sldMk cId="3732133721" sldId="479"/>
            <ac:picMk id="7" creationId="{7382B5D1-3CDF-420C-9BAF-900992B5B46A}"/>
          </ac:picMkLst>
        </pc:picChg>
        <pc:picChg chg="del">
          <ac:chgData name="文宇 杜文宇" userId="b5e9da50-0ac2-42d3-828f-b9593ddb1f83" providerId="ADAL" clId="{D1AA8B5D-E8AB-445D-9471-F62BBBE4B339}" dt="2020-11-24T19:44:58.519" v="2839" actId="478"/>
          <ac:picMkLst>
            <pc:docMk/>
            <pc:sldMk cId="3732133721" sldId="479"/>
            <ac:picMk id="8" creationId="{DE2E29AE-E276-473A-9414-D7A102093C9F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1:37.263" v="2964" actId="20577"/>
        <pc:sldMkLst>
          <pc:docMk/>
          <pc:sldMk cId="3543270070" sldId="480"/>
        </pc:sldMkLst>
        <pc:spChg chg="mod">
          <ac:chgData name="文宇 杜文宇" userId="b5e9da50-0ac2-42d3-828f-b9593ddb1f83" providerId="ADAL" clId="{D1AA8B5D-E8AB-445D-9471-F62BBBE4B339}" dt="2020-11-24T19:47:34.643" v="2862" actId="1076"/>
          <ac:spMkLst>
            <pc:docMk/>
            <pc:sldMk cId="3543270070" sldId="480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0:20.617" v="2935" actId="20577"/>
          <ac:spMkLst>
            <pc:docMk/>
            <pc:sldMk cId="3543270070" sldId="480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1:37.263" v="2964" actId="20577"/>
          <ac:spMkLst>
            <pc:docMk/>
            <pc:sldMk cId="3543270070" sldId="480"/>
            <ac:spMk id="10" creationId="{98C0F6E9-AB91-43BB-A455-E1C272451B9A}"/>
          </ac:spMkLst>
        </pc:spChg>
        <pc:picChg chg="add mod">
          <ac:chgData name="文宇 杜文宇" userId="b5e9da50-0ac2-42d3-828f-b9593ddb1f83" providerId="ADAL" clId="{D1AA8B5D-E8AB-445D-9471-F62BBBE4B339}" dt="2020-11-24T19:48:12.203" v="2875" actId="1076"/>
          <ac:picMkLst>
            <pc:docMk/>
            <pc:sldMk cId="3543270070" sldId="480"/>
            <ac:picMk id="4" creationId="{9FE2EB24-2EB4-4F71-B66E-777D562EB1BB}"/>
          </ac:picMkLst>
        </pc:picChg>
        <pc:picChg chg="del">
          <ac:chgData name="文宇 杜文宇" userId="b5e9da50-0ac2-42d3-828f-b9593ddb1f83" providerId="ADAL" clId="{D1AA8B5D-E8AB-445D-9471-F62BBBE4B339}" dt="2020-11-24T19:47:03.617" v="2856" actId="478"/>
          <ac:picMkLst>
            <pc:docMk/>
            <pc:sldMk cId="3543270070" sldId="480"/>
            <ac:picMk id="7" creationId="{7382B5D1-3CDF-420C-9BAF-900992B5B46A}"/>
          </ac:picMkLst>
        </pc:picChg>
        <pc:picChg chg="add mod">
          <ac:chgData name="文宇 杜文宇" userId="b5e9da50-0ac2-42d3-828f-b9593ddb1f83" providerId="ADAL" clId="{D1AA8B5D-E8AB-445D-9471-F62BBBE4B339}" dt="2020-11-24T19:50:37.604" v="2942" actId="1076"/>
          <ac:picMkLst>
            <pc:docMk/>
            <pc:sldMk cId="3543270070" sldId="480"/>
            <ac:picMk id="9" creationId="{1867D4D8-E80E-49F6-9C63-EA8E545DF204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19:54:56.481" v="3018" actId="1076"/>
        <pc:sldMkLst>
          <pc:docMk/>
          <pc:sldMk cId="1072679302" sldId="481"/>
        </pc:sldMkLst>
        <pc:spChg chg="mod">
          <ac:chgData name="文宇 杜文宇" userId="b5e9da50-0ac2-42d3-828f-b9593ddb1f83" providerId="ADAL" clId="{D1AA8B5D-E8AB-445D-9471-F62BBBE4B339}" dt="2020-11-24T19:52:22.860" v="2968" actId="1076"/>
          <ac:spMkLst>
            <pc:docMk/>
            <pc:sldMk cId="1072679302" sldId="481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4:37.729" v="3011"/>
          <ac:spMkLst>
            <pc:docMk/>
            <pc:sldMk cId="1072679302" sldId="481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2:33.609" v="2970" actId="478"/>
          <ac:spMkLst>
            <pc:docMk/>
            <pc:sldMk cId="1072679302" sldId="481"/>
            <ac:spMk id="10" creationId="{98C0F6E9-AB91-43BB-A455-E1C272451B9A}"/>
          </ac:spMkLst>
        </pc:spChg>
        <pc:picChg chg="del">
          <ac:chgData name="文宇 杜文宇" userId="b5e9da50-0ac2-42d3-828f-b9593ddb1f83" providerId="ADAL" clId="{D1AA8B5D-E8AB-445D-9471-F62BBBE4B339}" dt="2020-11-24T19:52:37.638" v="2971" actId="478"/>
          <ac:picMkLst>
            <pc:docMk/>
            <pc:sldMk cId="1072679302" sldId="481"/>
            <ac:picMk id="4" creationId="{9FE2EB24-2EB4-4F71-B66E-777D562EB1BB}"/>
          </ac:picMkLst>
        </pc:picChg>
        <pc:picChg chg="add mod">
          <ac:chgData name="文宇 杜文宇" userId="b5e9da50-0ac2-42d3-828f-b9593ddb1f83" providerId="ADAL" clId="{D1AA8B5D-E8AB-445D-9471-F62BBBE4B339}" dt="2020-11-24T19:53:00.646" v="2976" actId="1076"/>
          <ac:picMkLst>
            <pc:docMk/>
            <pc:sldMk cId="1072679302" sldId="481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2:32.183" v="2969" actId="478"/>
          <ac:picMkLst>
            <pc:docMk/>
            <pc:sldMk cId="1072679302" sldId="481"/>
            <ac:picMk id="9" creationId="{1867D4D8-E80E-49F6-9C63-EA8E545DF204}"/>
          </ac:picMkLst>
        </pc:picChg>
        <pc:picChg chg="add mod">
          <ac:chgData name="文宇 杜文宇" userId="b5e9da50-0ac2-42d3-828f-b9593ddb1f83" providerId="ADAL" clId="{D1AA8B5D-E8AB-445D-9471-F62BBBE4B339}" dt="2020-11-24T19:54:19.446" v="3007" actId="1076"/>
          <ac:picMkLst>
            <pc:docMk/>
            <pc:sldMk cId="1072679302" sldId="481"/>
            <ac:picMk id="11" creationId="{AA2844FE-5A9B-49FA-954F-974D7830B584}"/>
          </ac:picMkLst>
        </pc:picChg>
        <pc:picChg chg="add mod">
          <ac:chgData name="文宇 杜文宇" userId="b5e9da50-0ac2-42d3-828f-b9593ddb1f83" providerId="ADAL" clId="{D1AA8B5D-E8AB-445D-9471-F62BBBE4B339}" dt="2020-11-24T19:54:56.481" v="3018" actId="1076"/>
          <ac:picMkLst>
            <pc:docMk/>
            <pc:sldMk cId="1072679302" sldId="481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19:58:21.383" v="3083"/>
        <pc:sldMkLst>
          <pc:docMk/>
          <pc:sldMk cId="3707749345" sldId="482"/>
        </pc:sldMkLst>
        <pc:spChg chg="mod">
          <ac:chgData name="文宇 杜文宇" userId="b5e9da50-0ac2-42d3-828f-b9593ddb1f83" providerId="ADAL" clId="{D1AA8B5D-E8AB-445D-9471-F62BBBE4B339}" dt="2020-11-24T19:57:53.510" v="3080" actId="1076"/>
          <ac:spMkLst>
            <pc:docMk/>
            <pc:sldMk cId="3707749345" sldId="482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19:56:52.011" v="3059" actId="1076"/>
          <ac:spMkLst>
            <pc:docMk/>
            <pc:sldMk cId="3707749345" sldId="482"/>
            <ac:spMk id="6" creationId="{6DA5B845-E433-41EA-82A3-DA550725D297}"/>
          </ac:spMkLst>
        </pc:spChg>
        <pc:spChg chg="add mod">
          <ac:chgData name="文宇 杜文宇" userId="b5e9da50-0ac2-42d3-828f-b9593ddb1f83" providerId="ADAL" clId="{D1AA8B5D-E8AB-445D-9471-F62BBBE4B339}" dt="2020-11-24T19:57:55.730" v="3081" actId="1076"/>
          <ac:spMkLst>
            <pc:docMk/>
            <pc:sldMk cId="3707749345" sldId="482"/>
            <ac:spMk id="10" creationId="{803FE1D3-91E0-42E3-AD63-9985D3426CA8}"/>
          </ac:spMkLst>
        </pc:spChg>
        <pc:spChg chg="add del">
          <ac:chgData name="文宇 杜文宇" userId="b5e9da50-0ac2-42d3-828f-b9593ddb1f83" providerId="ADAL" clId="{D1AA8B5D-E8AB-445D-9471-F62BBBE4B339}" dt="2020-11-24T19:58:21.383" v="3083"/>
          <ac:spMkLst>
            <pc:docMk/>
            <pc:sldMk cId="3707749345" sldId="482"/>
            <ac:spMk id="12" creationId="{44062521-6EDA-4B2A-A8F2-1C4F231701C4}"/>
          </ac:spMkLst>
        </pc:spChg>
        <pc:picChg chg="add mod modCrop">
          <ac:chgData name="文宇 杜文宇" userId="b5e9da50-0ac2-42d3-828f-b9593ddb1f83" providerId="ADAL" clId="{D1AA8B5D-E8AB-445D-9471-F62BBBE4B339}" dt="2020-11-24T19:57:03.329" v="3061" actId="732"/>
          <ac:picMkLst>
            <pc:docMk/>
            <pc:sldMk cId="3707749345" sldId="482"/>
            <ac:picMk id="4" creationId="{6A3DD35B-764E-4771-A013-1645261CA8E9}"/>
          </ac:picMkLst>
        </pc:picChg>
        <pc:picChg chg="del">
          <ac:chgData name="文宇 杜文宇" userId="b5e9da50-0ac2-42d3-828f-b9593ddb1f83" providerId="ADAL" clId="{D1AA8B5D-E8AB-445D-9471-F62BBBE4B339}" dt="2020-11-24T19:56:02.868" v="3041" actId="478"/>
          <ac:picMkLst>
            <pc:docMk/>
            <pc:sldMk cId="3707749345" sldId="482"/>
            <ac:picMk id="7" creationId="{A9CC8487-09BA-472F-8F3C-1901E49E81FB}"/>
          </ac:picMkLst>
        </pc:picChg>
        <pc:picChg chg="del">
          <ac:chgData name="文宇 杜文宇" userId="b5e9da50-0ac2-42d3-828f-b9593ddb1f83" providerId="ADAL" clId="{D1AA8B5D-E8AB-445D-9471-F62BBBE4B339}" dt="2020-11-24T19:56:03.503" v="3042" actId="478"/>
          <ac:picMkLst>
            <pc:docMk/>
            <pc:sldMk cId="3707749345" sldId="482"/>
            <ac:picMk id="11" creationId="{AA2844FE-5A9B-49FA-954F-974D7830B584}"/>
          </ac:picMkLst>
        </pc:picChg>
        <pc:picChg chg="del">
          <ac:chgData name="文宇 杜文宇" userId="b5e9da50-0ac2-42d3-828f-b9593ddb1f83" providerId="ADAL" clId="{D1AA8B5D-E8AB-445D-9471-F62BBBE4B339}" dt="2020-11-24T19:56:04.192" v="3043" actId="478"/>
          <ac:picMkLst>
            <pc:docMk/>
            <pc:sldMk cId="3707749345" sldId="482"/>
            <ac:picMk id="13" creationId="{85511D1B-CC1F-433F-BC91-33225BAB21E6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02:48.341" v="3147" actId="1076"/>
        <pc:sldMkLst>
          <pc:docMk/>
          <pc:sldMk cId="3305094254" sldId="483"/>
        </pc:sldMkLst>
        <pc:spChg chg="mod">
          <ac:chgData name="文宇 杜文宇" userId="b5e9da50-0ac2-42d3-828f-b9593ddb1f83" providerId="ADAL" clId="{D1AA8B5D-E8AB-445D-9471-F62BBBE4B339}" dt="2020-11-24T20:01:04.497" v="3126" actId="1076"/>
          <ac:spMkLst>
            <pc:docMk/>
            <pc:sldMk cId="3305094254" sldId="483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0:54.939" v="3122" actId="20577"/>
          <ac:spMkLst>
            <pc:docMk/>
            <pc:sldMk cId="3305094254" sldId="483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19:59:24.022" v="3090" actId="478"/>
          <ac:spMkLst>
            <pc:docMk/>
            <pc:sldMk cId="3305094254" sldId="483"/>
            <ac:spMk id="10" creationId="{803FE1D3-91E0-42E3-AD63-9985D3426CA8}"/>
          </ac:spMkLst>
        </pc:spChg>
        <pc:picChg chg="del">
          <ac:chgData name="文宇 杜文宇" userId="b5e9da50-0ac2-42d3-828f-b9593ddb1f83" providerId="ADAL" clId="{D1AA8B5D-E8AB-445D-9471-F62BBBE4B339}" dt="2020-11-24T19:59:21.777" v="3089" actId="478"/>
          <ac:picMkLst>
            <pc:docMk/>
            <pc:sldMk cId="3305094254" sldId="483"/>
            <ac:picMk id="4" creationId="{6A3DD35B-764E-4771-A013-1645261CA8E9}"/>
          </ac:picMkLst>
        </pc:picChg>
        <pc:picChg chg="add mod">
          <ac:chgData name="文宇 杜文宇" userId="b5e9da50-0ac2-42d3-828f-b9593ddb1f83" providerId="ADAL" clId="{D1AA8B5D-E8AB-445D-9471-F62BBBE4B339}" dt="2020-11-24T20:02:48.341" v="3147" actId="1076"/>
          <ac:picMkLst>
            <pc:docMk/>
            <pc:sldMk cId="3305094254" sldId="483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2:32.554" v="3146" actId="33524"/>
        <pc:sldMkLst>
          <pc:docMk/>
          <pc:sldMk cId="3704017228" sldId="484"/>
        </pc:sldMkLst>
        <pc:spChg chg="mod">
          <ac:chgData name="文宇 杜文宇" userId="b5e9da50-0ac2-42d3-828f-b9593ddb1f83" providerId="ADAL" clId="{D1AA8B5D-E8AB-445D-9471-F62BBBE4B339}" dt="2020-11-24T20:01:49.313" v="3131" actId="403"/>
          <ac:spMkLst>
            <pc:docMk/>
            <pc:sldMk cId="3704017228" sldId="484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2:32.554" v="3146" actId="33524"/>
          <ac:spMkLst>
            <pc:docMk/>
            <pc:sldMk cId="3704017228" sldId="484"/>
            <ac:spMk id="6" creationId="{6DA5B845-E433-41EA-82A3-DA550725D297}"/>
          </ac:spMkLst>
        </pc:spChg>
        <pc:picChg chg="add mod">
          <ac:chgData name="文宇 杜文宇" userId="b5e9da50-0ac2-42d3-828f-b9593ddb1f83" providerId="ADAL" clId="{D1AA8B5D-E8AB-445D-9471-F62BBBE4B339}" dt="2020-11-24T20:02:07.212" v="3137" actId="14100"/>
          <ac:picMkLst>
            <pc:docMk/>
            <pc:sldMk cId="3704017228" sldId="484"/>
            <ac:picMk id="4" creationId="{2D52DABA-E2EB-409D-807D-65A2F0AA2CF8}"/>
          </ac:picMkLst>
        </pc:picChg>
        <pc:picChg chg="del">
          <ac:chgData name="文宇 杜文宇" userId="b5e9da50-0ac2-42d3-828f-b9593ddb1f83" providerId="ADAL" clId="{D1AA8B5D-E8AB-445D-9471-F62BBBE4B339}" dt="2020-11-24T20:01:51.065" v="3132" actId="478"/>
          <ac:picMkLst>
            <pc:docMk/>
            <pc:sldMk cId="3704017228" sldId="484"/>
            <ac:picMk id="7" creationId="{D951D0B2-12D9-4F99-92AD-42C0C6E8D650}"/>
          </ac:picMkLst>
        </pc:picChg>
      </pc:sldChg>
      <pc:sldChg chg="addSp delSp modSp add">
        <pc:chgData name="文宇 杜文宇" userId="b5e9da50-0ac2-42d3-828f-b9593ddb1f83" providerId="ADAL" clId="{D1AA8B5D-E8AB-445D-9471-F62BBBE4B339}" dt="2020-11-24T20:05:45.715" v="3188" actId="1076"/>
        <pc:sldMkLst>
          <pc:docMk/>
          <pc:sldMk cId="1425243716" sldId="485"/>
        </pc:sldMkLst>
        <pc:spChg chg="mod">
          <ac:chgData name="文宇 杜文宇" userId="b5e9da50-0ac2-42d3-828f-b9593ddb1f83" providerId="ADAL" clId="{D1AA8B5D-E8AB-445D-9471-F62BBBE4B339}" dt="2020-11-24T20:05:05.249" v="3178" actId="14100"/>
          <ac:spMkLst>
            <pc:docMk/>
            <pc:sldMk cId="1425243716" sldId="485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05:45.715" v="3188" actId="1076"/>
          <ac:spMkLst>
            <pc:docMk/>
            <pc:sldMk cId="1425243716" sldId="485"/>
            <ac:spMk id="6" creationId="{6DA5B845-E433-41EA-82A3-DA550725D297}"/>
          </ac:spMkLst>
        </pc:spChg>
        <pc:picChg chg="del">
          <ac:chgData name="文宇 杜文宇" userId="b5e9da50-0ac2-42d3-828f-b9593ddb1f83" providerId="ADAL" clId="{D1AA8B5D-E8AB-445D-9471-F62BBBE4B339}" dt="2020-11-24T20:03:27.567" v="3155" actId="478"/>
          <ac:picMkLst>
            <pc:docMk/>
            <pc:sldMk cId="1425243716" sldId="485"/>
            <ac:picMk id="4" creationId="{2D52DABA-E2EB-409D-807D-65A2F0AA2CF8}"/>
          </ac:picMkLst>
        </pc:picChg>
        <pc:picChg chg="add mod">
          <ac:chgData name="文宇 杜文宇" userId="b5e9da50-0ac2-42d3-828f-b9593ddb1f83" providerId="ADAL" clId="{D1AA8B5D-E8AB-445D-9471-F62BBBE4B339}" dt="2020-11-24T20:05:17.418" v="3181" actId="1076"/>
          <ac:picMkLst>
            <pc:docMk/>
            <pc:sldMk cId="1425243716" sldId="485"/>
            <ac:picMk id="7" creationId="{08596B62-7352-4448-9708-677287ADAF4C}"/>
          </ac:picMkLst>
        </pc:picChg>
        <pc:picChg chg="add mod">
          <ac:chgData name="文宇 杜文宇" userId="b5e9da50-0ac2-42d3-828f-b9593ddb1f83" providerId="ADAL" clId="{D1AA8B5D-E8AB-445D-9471-F62BBBE4B339}" dt="2020-11-24T20:05:39.123" v="3187" actId="1076"/>
          <ac:picMkLst>
            <pc:docMk/>
            <pc:sldMk cId="1425243716" sldId="485"/>
            <ac:picMk id="9" creationId="{3552AC60-C47E-4C7E-889B-8ACF907898A1}"/>
          </ac:picMkLst>
        </pc:picChg>
      </pc:sldChg>
      <pc:sldChg chg="addSp delSp modSp add ord">
        <pc:chgData name="文宇 杜文宇" userId="b5e9da50-0ac2-42d3-828f-b9593ddb1f83" providerId="ADAL" clId="{D1AA8B5D-E8AB-445D-9471-F62BBBE4B339}" dt="2020-11-24T20:10:47.409" v="3304" actId="1076"/>
        <pc:sldMkLst>
          <pc:docMk/>
          <pc:sldMk cId="1744971408" sldId="486"/>
        </pc:sldMkLst>
        <pc:spChg chg="mod">
          <ac:chgData name="文宇 杜文宇" userId="b5e9da50-0ac2-42d3-828f-b9593ddb1f83" providerId="ADAL" clId="{D1AA8B5D-E8AB-445D-9471-F62BBBE4B339}" dt="2020-11-24T20:08:07.660" v="3214" actId="1076"/>
          <ac:spMkLst>
            <pc:docMk/>
            <pc:sldMk cId="1744971408" sldId="486"/>
            <ac:spMk id="5" creationId="{1488A9D6-7824-4B74-9A21-BF3A90EEF12F}"/>
          </ac:spMkLst>
        </pc:spChg>
        <pc:spChg chg="add del mod">
          <ac:chgData name="文宇 杜文宇" userId="b5e9da50-0ac2-42d3-828f-b9593ddb1f83" providerId="ADAL" clId="{D1AA8B5D-E8AB-445D-9471-F62BBBE4B339}" dt="2020-11-24T20:08:09.752" v="3215" actId="1076"/>
          <ac:spMkLst>
            <pc:docMk/>
            <pc:sldMk cId="1744971408" sldId="486"/>
            <ac:spMk id="6" creationId="{6DA5B845-E433-41EA-82A3-DA550725D297}"/>
          </ac:spMkLst>
        </pc:spChg>
        <pc:spChg chg="add del mod">
          <ac:chgData name="文宇 杜文宇" userId="b5e9da50-0ac2-42d3-828f-b9593ddb1f83" providerId="ADAL" clId="{D1AA8B5D-E8AB-445D-9471-F62BBBE4B339}" dt="2020-11-24T20:08:42.797" v="3220" actId="478"/>
          <ac:spMkLst>
            <pc:docMk/>
            <pc:sldMk cId="1744971408" sldId="486"/>
            <ac:spMk id="8" creationId="{7571B072-EB59-413C-892B-2ECDA1E8F8CC}"/>
          </ac:spMkLst>
        </pc:spChg>
        <pc:spChg chg="add mod">
          <ac:chgData name="文宇 杜文宇" userId="b5e9da50-0ac2-42d3-828f-b9593ddb1f83" providerId="ADAL" clId="{D1AA8B5D-E8AB-445D-9471-F62BBBE4B339}" dt="2020-11-24T20:10:26.672" v="3293" actId="1076"/>
          <ac:spMkLst>
            <pc:docMk/>
            <pc:sldMk cId="1744971408" sldId="486"/>
            <ac:spMk id="14" creationId="{C4087BF1-02CE-4541-86D7-F73C6F6F420F}"/>
          </ac:spMkLst>
        </pc:spChg>
        <pc:spChg chg="add mod">
          <ac:chgData name="文宇 杜文宇" userId="b5e9da50-0ac2-42d3-828f-b9593ddb1f83" providerId="ADAL" clId="{D1AA8B5D-E8AB-445D-9471-F62BBBE4B339}" dt="2020-11-24T20:10:47.409" v="3304" actId="1076"/>
          <ac:spMkLst>
            <pc:docMk/>
            <pc:sldMk cId="1744971408" sldId="486"/>
            <ac:spMk id="15" creationId="{235E1D37-8122-4801-9CA1-36E0B7A2B38D}"/>
          </ac:spMkLst>
        </pc:spChg>
        <pc:picChg chg="add mod">
          <ac:chgData name="文宇 杜文宇" userId="b5e9da50-0ac2-42d3-828f-b9593ddb1f83" providerId="ADAL" clId="{D1AA8B5D-E8AB-445D-9471-F62BBBE4B339}" dt="2020-11-24T20:08:18.279" v="3218" actId="1076"/>
          <ac:picMkLst>
            <pc:docMk/>
            <pc:sldMk cId="1744971408" sldId="486"/>
            <ac:picMk id="4" creationId="{E29D3C4A-EF5E-4594-A274-126F64602CC9}"/>
          </ac:picMkLst>
        </pc:picChg>
        <pc:picChg chg="del">
          <ac:chgData name="文宇 杜文宇" userId="b5e9da50-0ac2-42d3-828f-b9593ddb1f83" providerId="ADAL" clId="{D1AA8B5D-E8AB-445D-9471-F62BBBE4B339}" dt="2020-11-24T20:06:54.289" v="3197" actId="478"/>
          <ac:picMkLst>
            <pc:docMk/>
            <pc:sldMk cId="1744971408" sldId="486"/>
            <ac:picMk id="7" creationId="{08596B62-7352-4448-9708-677287ADAF4C}"/>
          </ac:picMkLst>
        </pc:picChg>
        <pc:picChg chg="del">
          <ac:chgData name="文宇 杜文宇" userId="b5e9da50-0ac2-42d3-828f-b9593ddb1f83" providerId="ADAL" clId="{D1AA8B5D-E8AB-445D-9471-F62BBBE4B339}" dt="2020-11-24T20:06:59.171" v="3200" actId="478"/>
          <ac:picMkLst>
            <pc:docMk/>
            <pc:sldMk cId="1744971408" sldId="486"/>
            <ac:picMk id="9" creationId="{3552AC60-C47E-4C7E-889B-8ACF907898A1}"/>
          </ac:picMkLst>
        </pc:picChg>
        <pc:picChg chg="add mod">
          <ac:chgData name="文宇 杜文宇" userId="b5e9da50-0ac2-42d3-828f-b9593ddb1f83" providerId="ADAL" clId="{D1AA8B5D-E8AB-445D-9471-F62BBBE4B339}" dt="2020-11-24T20:09:34.067" v="3229" actId="1076"/>
          <ac:picMkLst>
            <pc:docMk/>
            <pc:sldMk cId="1744971408" sldId="486"/>
            <ac:picMk id="11" creationId="{C26E61CB-D85D-4F27-9305-2F3FBA86147F}"/>
          </ac:picMkLst>
        </pc:picChg>
        <pc:picChg chg="add mod">
          <ac:chgData name="文宇 杜文宇" userId="b5e9da50-0ac2-42d3-828f-b9593ddb1f83" providerId="ADAL" clId="{D1AA8B5D-E8AB-445D-9471-F62BBBE4B339}" dt="2020-11-24T20:09:36.340" v="3230" actId="1076"/>
          <ac:picMkLst>
            <pc:docMk/>
            <pc:sldMk cId="1744971408" sldId="486"/>
            <ac:picMk id="13" creationId="{169FDF9E-9D66-4CC8-A650-E8DA63EDC05F}"/>
          </ac:picMkLst>
        </pc:picChg>
      </pc:sldChg>
      <pc:sldChg chg="delSp modSp add ord">
        <pc:chgData name="文宇 杜文宇" userId="b5e9da50-0ac2-42d3-828f-b9593ddb1f83" providerId="ADAL" clId="{D1AA8B5D-E8AB-445D-9471-F62BBBE4B339}" dt="2020-11-24T20:14:05.716" v="3353" actId="1076"/>
        <pc:sldMkLst>
          <pc:docMk/>
          <pc:sldMk cId="2286631713" sldId="487"/>
        </pc:sldMkLst>
        <pc:spChg chg="mod">
          <ac:chgData name="文宇 杜文宇" userId="b5e9da50-0ac2-42d3-828f-b9593ddb1f83" providerId="ADAL" clId="{D1AA8B5D-E8AB-445D-9471-F62BBBE4B339}" dt="2020-11-24T20:11:45.322" v="3314"/>
          <ac:spMkLst>
            <pc:docMk/>
            <pc:sldMk cId="2286631713" sldId="487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14:05.716" v="3353" actId="1076"/>
          <ac:spMkLst>
            <pc:docMk/>
            <pc:sldMk cId="2286631713" sldId="487"/>
            <ac:spMk id="6" creationId="{6DA5B845-E433-41EA-82A3-DA550725D297}"/>
          </ac:spMkLst>
        </pc:spChg>
        <pc:spChg chg="del">
          <ac:chgData name="文宇 杜文宇" userId="b5e9da50-0ac2-42d3-828f-b9593ddb1f83" providerId="ADAL" clId="{D1AA8B5D-E8AB-445D-9471-F62BBBE4B339}" dt="2020-11-24T20:11:15.561" v="3311" actId="478"/>
          <ac:spMkLst>
            <pc:docMk/>
            <pc:sldMk cId="2286631713" sldId="487"/>
            <ac:spMk id="14" creationId="{C4087BF1-02CE-4541-86D7-F73C6F6F420F}"/>
          </ac:spMkLst>
        </pc:spChg>
        <pc:spChg chg="del">
          <ac:chgData name="文宇 杜文宇" userId="b5e9da50-0ac2-42d3-828f-b9593ddb1f83" providerId="ADAL" clId="{D1AA8B5D-E8AB-445D-9471-F62BBBE4B339}" dt="2020-11-24T20:11:16.722" v="3312" actId="478"/>
          <ac:spMkLst>
            <pc:docMk/>
            <pc:sldMk cId="2286631713" sldId="487"/>
            <ac:spMk id="15" creationId="{235E1D37-8122-4801-9CA1-36E0B7A2B38D}"/>
          </ac:spMkLst>
        </pc:spChg>
        <pc:picChg chg="del">
          <ac:chgData name="文宇 杜文宇" userId="b5e9da50-0ac2-42d3-828f-b9593ddb1f83" providerId="ADAL" clId="{D1AA8B5D-E8AB-445D-9471-F62BBBE4B339}" dt="2020-11-24T20:11:12.985" v="3308" actId="478"/>
          <ac:picMkLst>
            <pc:docMk/>
            <pc:sldMk cId="2286631713" sldId="487"/>
            <ac:picMk id="4" creationId="{E29D3C4A-EF5E-4594-A274-126F64602CC9}"/>
          </ac:picMkLst>
        </pc:picChg>
        <pc:picChg chg="del mod">
          <ac:chgData name="文宇 杜文宇" userId="b5e9da50-0ac2-42d3-828f-b9593ddb1f83" providerId="ADAL" clId="{D1AA8B5D-E8AB-445D-9471-F62BBBE4B339}" dt="2020-11-24T20:11:14.469" v="3310" actId="478"/>
          <ac:picMkLst>
            <pc:docMk/>
            <pc:sldMk cId="2286631713" sldId="487"/>
            <ac:picMk id="11" creationId="{C26E61CB-D85D-4F27-9305-2F3FBA86147F}"/>
          </ac:picMkLst>
        </pc:picChg>
        <pc:picChg chg="del">
          <ac:chgData name="文宇 杜文宇" userId="b5e9da50-0ac2-42d3-828f-b9593ddb1f83" providerId="ADAL" clId="{D1AA8B5D-E8AB-445D-9471-F62BBBE4B339}" dt="2020-11-24T20:11:13.884" v="3309" actId="478"/>
          <ac:picMkLst>
            <pc:docMk/>
            <pc:sldMk cId="2286631713" sldId="487"/>
            <ac:picMk id="13" creationId="{169FDF9E-9D66-4CC8-A650-E8DA63EDC05F}"/>
          </ac:picMkLst>
        </pc:picChg>
      </pc:sldChg>
      <pc:sldChg chg="add">
        <pc:chgData name="文宇 杜文宇" userId="b5e9da50-0ac2-42d3-828f-b9593ddb1f83" providerId="ADAL" clId="{D1AA8B5D-E8AB-445D-9471-F62BBBE4B339}" dt="2020-11-24T20:15:54.781" v="3367"/>
        <pc:sldMkLst>
          <pc:docMk/>
          <pc:sldMk cId="2929334210" sldId="488"/>
        </pc:sldMkLst>
      </pc:sldChg>
      <pc:sldChg chg="addSp delSp modSp add">
        <pc:chgData name="文宇 杜文宇" userId="b5e9da50-0ac2-42d3-828f-b9593ddb1f83" providerId="ADAL" clId="{D1AA8B5D-E8AB-445D-9471-F62BBBE4B339}" dt="2020-11-24T20:36:52.545" v="3835" actId="1076"/>
        <pc:sldMkLst>
          <pc:docMk/>
          <pc:sldMk cId="2950525315" sldId="489"/>
        </pc:sldMkLst>
        <pc:spChg chg="mod">
          <ac:chgData name="文宇 杜文宇" userId="b5e9da50-0ac2-42d3-828f-b9593ddb1f83" providerId="ADAL" clId="{D1AA8B5D-E8AB-445D-9471-F62BBBE4B339}" dt="2020-11-24T20:22:19.392" v="3477" actId="20577"/>
          <ac:spMkLst>
            <pc:docMk/>
            <pc:sldMk cId="2950525315" sldId="489"/>
            <ac:spMk id="5" creationId="{1488A9D6-7824-4B74-9A21-BF3A90EEF12F}"/>
          </ac:spMkLst>
        </pc:spChg>
        <pc:spChg chg="mod">
          <ac:chgData name="文宇 杜文宇" userId="b5e9da50-0ac2-42d3-828f-b9593ddb1f83" providerId="ADAL" clId="{D1AA8B5D-E8AB-445D-9471-F62BBBE4B339}" dt="2020-11-24T20:22:44.842" v="3484" actId="20577"/>
          <ac:spMkLst>
            <pc:docMk/>
            <pc:sldMk cId="2950525315" sldId="489"/>
            <ac:spMk id="6" creationId="{CBB3484C-A9A4-4A30-B91C-2180FE8C717A}"/>
          </ac:spMkLst>
        </pc:spChg>
        <pc:spChg chg="add mod">
          <ac:chgData name="文宇 杜文宇" userId="b5e9da50-0ac2-42d3-828f-b9593ddb1f83" providerId="ADAL" clId="{D1AA8B5D-E8AB-445D-9471-F62BBBE4B339}" dt="2020-11-24T20:36:52.545" v="3835" actId="1076"/>
          <ac:spMkLst>
            <pc:docMk/>
            <pc:sldMk cId="2950525315" sldId="489"/>
            <ac:spMk id="12" creationId="{CEC94893-7F68-4A59-812C-D822FAA565DE}"/>
          </ac:spMkLst>
        </pc:spChg>
        <pc:grpChg chg="add mod">
          <ac:chgData name="文宇 杜文宇" userId="b5e9da50-0ac2-42d3-828f-b9593ddb1f83" providerId="ADAL" clId="{D1AA8B5D-E8AB-445D-9471-F62BBBE4B339}" dt="2020-11-24T20:36:12.855" v="3830" actId="1076"/>
          <ac:grpSpMkLst>
            <pc:docMk/>
            <pc:sldMk cId="2950525315" sldId="489"/>
            <ac:grpSpMk id="10" creationId="{6E9D7FB1-2C91-4685-8A5E-3313F732D3C9}"/>
          </ac:grpSpMkLst>
        </pc:grpChg>
        <pc:picChg chg="del">
          <ac:chgData name="文宇 杜文宇" userId="b5e9da50-0ac2-42d3-828f-b9593ddb1f83" providerId="ADAL" clId="{D1AA8B5D-E8AB-445D-9471-F62BBBE4B339}" dt="2020-11-24T20:22:37.665" v="3481" actId="478"/>
          <ac:picMkLst>
            <pc:docMk/>
            <pc:sldMk cId="2950525315" sldId="489"/>
            <ac:picMk id="4" creationId="{80693108-23DB-4677-8020-78B1EE1501B9}"/>
          </ac:picMkLst>
        </pc:picChg>
        <pc:picChg chg="add mo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7" creationId="{2EB6AA7A-72DB-4D7C-AE5C-7CE7A51F7642}"/>
          </ac:picMkLst>
        </pc:picChg>
        <pc:picChg chg="del">
          <ac:chgData name="文宇 杜文宇" userId="b5e9da50-0ac2-42d3-828f-b9593ddb1f83" providerId="ADAL" clId="{D1AA8B5D-E8AB-445D-9471-F62BBBE4B339}" dt="2020-11-24T20:22:39.593" v="3482" actId="478"/>
          <ac:picMkLst>
            <pc:docMk/>
            <pc:sldMk cId="2950525315" sldId="489"/>
            <ac:picMk id="8" creationId="{C6FE642A-ABE8-4FC3-83CA-B98BC2E7A5C6}"/>
          </ac:picMkLst>
        </pc:picChg>
        <pc:picChg chg="mod ord">
          <ac:chgData name="文宇 杜文宇" userId="b5e9da50-0ac2-42d3-828f-b9593ddb1f83" providerId="ADAL" clId="{D1AA8B5D-E8AB-445D-9471-F62BBBE4B339}" dt="2020-11-24T20:23:18.853" v="3493" actId="164"/>
          <ac:picMkLst>
            <pc:docMk/>
            <pc:sldMk cId="2950525315" sldId="489"/>
            <ac:picMk id="9" creationId="{38F4E774-E8BB-4D0C-8F0D-38C53CFF6F82}"/>
          </ac:picMkLst>
        </pc:picChg>
        <pc:picChg chg="del">
          <ac:chgData name="文宇 杜文宇" userId="b5e9da50-0ac2-42d3-828f-b9593ddb1f83" providerId="ADAL" clId="{D1AA8B5D-E8AB-445D-9471-F62BBBE4B339}" dt="2020-11-24T20:22:41.484" v="3483" actId="478"/>
          <ac:picMkLst>
            <pc:docMk/>
            <pc:sldMk cId="2950525315" sldId="489"/>
            <ac:picMk id="11" creationId="{8B89A918-F881-4015-A641-9156DD8D4731}"/>
          </ac:picMkLst>
        </pc:picChg>
      </pc:sldChg>
    </pc:docChg>
  </pc:docChgLst>
  <pc:docChgLst>
    <pc:chgData name="文宇" userId="b5e9da50-0ac2-42d3-828f-b9593ddb1f83" providerId="ADAL" clId="{042A3328-9AF9-49F3-9170-EA3FFDED67FE}"/>
    <pc:docChg chg="undo redo custSel addSld modSld sldOrd">
      <pc:chgData name="文宇" userId="b5e9da50-0ac2-42d3-828f-b9593ddb1f83" providerId="ADAL" clId="{042A3328-9AF9-49F3-9170-EA3FFDED67FE}" dt="2020-11-24T12:07:51.061" v="1648" actId="404"/>
      <pc:docMkLst>
        <pc:docMk/>
      </pc:docMkLst>
      <pc:sldChg chg="addSp delSp modSp add ord">
        <pc:chgData name="文宇" userId="b5e9da50-0ac2-42d3-828f-b9593ddb1f83" providerId="ADAL" clId="{042A3328-9AF9-49F3-9170-EA3FFDED67FE}" dt="2020-11-24T07:27:43.231" v="120" actId="1076"/>
        <pc:sldMkLst>
          <pc:docMk/>
          <pc:sldMk cId="1572983136" sldId="396"/>
        </pc:sldMkLst>
        <pc:spChg chg="mod">
          <ac:chgData name="文宇" userId="b5e9da50-0ac2-42d3-828f-b9593ddb1f83" providerId="ADAL" clId="{042A3328-9AF9-49F3-9170-EA3FFDED67FE}" dt="2020-11-24T07:26:40.052" v="113" actId="113"/>
          <ac:spMkLst>
            <pc:docMk/>
            <pc:sldMk cId="1572983136" sldId="39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16:49.292" v="5" actId="404"/>
          <ac:spMkLst>
            <pc:docMk/>
            <pc:sldMk cId="1572983136" sldId="396"/>
            <ac:spMk id="6" creationId="{FACAE81B-C014-4AA4-BFE9-BEEEF1EBC107}"/>
          </ac:spMkLst>
        </pc:spChg>
        <pc:picChg chg="add del mod">
          <ac:chgData name="文宇" userId="b5e9da50-0ac2-42d3-828f-b9593ddb1f83" providerId="ADAL" clId="{042A3328-9AF9-49F3-9170-EA3FFDED67FE}" dt="2020-11-24T07:27:20.086" v="115" actId="478"/>
          <ac:picMkLst>
            <pc:docMk/>
            <pc:sldMk cId="1572983136" sldId="396"/>
            <ac:picMk id="4" creationId="{50D093A0-EA10-45C4-A6B9-17B376E85665}"/>
          </ac:picMkLst>
        </pc:picChg>
        <pc:picChg chg="add mod">
          <ac:chgData name="文宇" userId="b5e9da50-0ac2-42d3-828f-b9593ddb1f83" providerId="ADAL" clId="{042A3328-9AF9-49F3-9170-EA3FFDED67FE}" dt="2020-11-24T07:27:43.231" v="120" actId="1076"/>
          <ac:picMkLst>
            <pc:docMk/>
            <pc:sldMk cId="1572983136" sldId="396"/>
            <ac:picMk id="8" creationId="{17B88030-08D9-4797-8C4F-10C4063464F3}"/>
          </ac:picMkLst>
        </pc:picChg>
      </pc:sldChg>
      <pc:sldChg chg="modSp add ord">
        <pc:chgData name="文宇" userId="b5e9da50-0ac2-42d3-828f-b9593ddb1f83" providerId="ADAL" clId="{042A3328-9AF9-49F3-9170-EA3FFDED67FE}" dt="2020-11-24T07:32:22.366" v="125" actId="113"/>
        <pc:sldMkLst>
          <pc:docMk/>
          <pc:sldMk cId="331803091" sldId="397"/>
        </pc:sldMkLst>
        <pc:spChg chg="mod">
          <ac:chgData name="文宇" userId="b5e9da50-0ac2-42d3-828f-b9593ddb1f83" providerId="ADAL" clId="{042A3328-9AF9-49F3-9170-EA3FFDED67FE}" dt="2020-11-24T07:32:22.366" v="125" actId="113"/>
          <ac:spMkLst>
            <pc:docMk/>
            <pc:sldMk cId="331803091" sldId="397"/>
            <ac:spMk id="4" creationId="{2918002F-8C64-4968-9ECA-DC63D9D4E45B}"/>
          </ac:spMkLst>
        </pc:spChg>
      </pc:sldChg>
      <pc:sldChg chg="modSp add">
        <pc:chgData name="文宇" userId="b5e9da50-0ac2-42d3-828f-b9593ddb1f83" providerId="ADAL" clId="{042A3328-9AF9-49F3-9170-EA3FFDED67FE}" dt="2020-11-24T07:33:07.350" v="133"/>
        <pc:sldMkLst>
          <pc:docMk/>
          <pc:sldMk cId="2448505635" sldId="398"/>
        </pc:sldMkLst>
        <pc:spChg chg="mod">
          <ac:chgData name="文宇" userId="b5e9da50-0ac2-42d3-828f-b9593ddb1f83" providerId="ADAL" clId="{042A3328-9AF9-49F3-9170-EA3FFDED67FE}" dt="2020-11-24T07:32:48.734" v="132"/>
          <ac:spMkLst>
            <pc:docMk/>
            <pc:sldMk cId="2448505635" sldId="39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33:07.350" v="133"/>
          <ac:spMkLst>
            <pc:docMk/>
            <pc:sldMk cId="2448505635" sldId="398"/>
            <ac:spMk id="6" creationId="{FACAE81B-C014-4AA4-BFE9-BEEEF1EBC107}"/>
          </ac:spMkLst>
        </pc:spChg>
      </pc:sldChg>
      <pc:sldChg chg="addSp delSp modSp add">
        <pc:chgData name="文宇" userId="b5e9da50-0ac2-42d3-828f-b9593ddb1f83" providerId="ADAL" clId="{042A3328-9AF9-49F3-9170-EA3FFDED67FE}" dt="2020-11-24T07:45:44.722" v="234" actId="1076"/>
        <pc:sldMkLst>
          <pc:docMk/>
          <pc:sldMk cId="4220187259" sldId="399"/>
        </pc:sldMkLst>
        <pc:spChg chg="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5" creationId="{84893080-5A47-4389-9BAC-88DD2BDA7C65}"/>
          </ac:spMkLst>
        </pc:spChg>
        <pc:spChg chg="add mod">
          <ac:chgData name="文宇" userId="b5e9da50-0ac2-42d3-828f-b9593ddb1f83" providerId="ADAL" clId="{042A3328-9AF9-49F3-9170-EA3FFDED67FE}" dt="2020-11-24T07:45:44.722" v="234" actId="1076"/>
          <ac:spMkLst>
            <pc:docMk/>
            <pc:sldMk cId="4220187259" sldId="399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4:30.500" v="210"/>
          <ac:spMkLst>
            <pc:docMk/>
            <pc:sldMk cId="4220187259" sldId="399"/>
            <ac:spMk id="10" creationId="{B6EF5E2B-D3FB-4867-BBB0-CD8F0B6EAFB3}"/>
          </ac:spMkLst>
        </pc:sp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4" creationId="{E5BFB4B3-A07A-4C87-B492-1E42F354920F}"/>
          </ac:picMkLst>
        </pc:picChg>
        <pc:picChg chg="add mod">
          <ac:chgData name="文宇" userId="b5e9da50-0ac2-42d3-828f-b9593ddb1f83" providerId="ADAL" clId="{042A3328-9AF9-49F3-9170-EA3FFDED67FE}" dt="2020-11-24T07:45:44.722" v="234" actId="1076"/>
          <ac:picMkLst>
            <pc:docMk/>
            <pc:sldMk cId="4220187259" sldId="399"/>
            <ac:picMk id="8" creationId="{AD45B365-D56E-4C0C-87ED-158BF50ED763}"/>
          </ac:picMkLst>
        </pc:picChg>
      </pc:sldChg>
      <pc:sldChg chg="addSp delSp modSp add">
        <pc:chgData name="文宇" userId="b5e9da50-0ac2-42d3-828f-b9593ddb1f83" providerId="ADAL" clId="{042A3328-9AF9-49F3-9170-EA3FFDED67FE}" dt="2020-11-24T07:54:40.905" v="433" actId="1076"/>
        <pc:sldMkLst>
          <pc:docMk/>
          <pc:sldMk cId="1803205649" sldId="400"/>
        </pc:sldMkLst>
        <pc:spChg chg="add del mod">
          <ac:chgData name="文宇" userId="b5e9da50-0ac2-42d3-828f-b9593ddb1f83" providerId="ADAL" clId="{042A3328-9AF9-49F3-9170-EA3FFDED67FE}" dt="2020-11-24T07:48:55.570" v="301" actId="478"/>
          <ac:spMkLst>
            <pc:docMk/>
            <pc:sldMk cId="1803205649" sldId="400"/>
            <ac:spMk id="3" creationId="{1C4B9390-CE79-46AF-AD34-9578C5917C46}"/>
          </ac:spMkLst>
        </pc:spChg>
        <pc:spChg chg="mod">
          <ac:chgData name="文宇" userId="b5e9da50-0ac2-42d3-828f-b9593ddb1f83" providerId="ADAL" clId="{042A3328-9AF9-49F3-9170-EA3FFDED67FE}" dt="2020-11-24T07:51:11.907" v="335" actId="20577"/>
          <ac:spMkLst>
            <pc:docMk/>
            <pc:sldMk cId="1803205649" sldId="400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7:46:26.731" v="239" actId="404"/>
          <ac:spMkLst>
            <pc:docMk/>
            <pc:sldMk cId="1803205649" sldId="400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07:47:17.240" v="253"/>
          <ac:spMkLst>
            <pc:docMk/>
            <pc:sldMk cId="1803205649" sldId="400"/>
            <ac:spMk id="7" creationId="{C0440C08-7976-4EE6-86A5-401E6E6C77D7}"/>
          </ac:spMkLst>
        </pc:spChg>
        <pc:spChg chg="del">
          <ac:chgData name="文宇" userId="b5e9da50-0ac2-42d3-828f-b9593ddb1f83" providerId="ADAL" clId="{042A3328-9AF9-49F3-9170-EA3FFDED67FE}" dt="2020-11-24T07:46:32.813" v="242" actId="478"/>
          <ac:spMkLst>
            <pc:docMk/>
            <pc:sldMk cId="1803205649" sldId="400"/>
            <ac:spMk id="9" creationId="{A87B473E-0A67-4619-A559-A3A78DE79FBB}"/>
          </ac:spMkLst>
        </pc:spChg>
        <pc:spChg chg="add del">
          <ac:chgData name="文宇" userId="b5e9da50-0ac2-42d3-828f-b9593ddb1f83" providerId="ADAL" clId="{042A3328-9AF9-49F3-9170-EA3FFDED67FE}" dt="2020-11-24T07:47:25.227" v="255"/>
          <ac:spMkLst>
            <pc:docMk/>
            <pc:sldMk cId="1803205649" sldId="400"/>
            <ac:spMk id="10" creationId="{463EB70B-93D5-4AA2-988D-EDE98EE94B49}"/>
          </ac:spMkLst>
        </pc:spChg>
        <pc:spChg chg="add del mod">
          <ac:chgData name="文宇" userId="b5e9da50-0ac2-42d3-828f-b9593ddb1f83" providerId="ADAL" clId="{042A3328-9AF9-49F3-9170-EA3FFDED67FE}" dt="2020-11-24T07:49:47.754" v="315" actId="478"/>
          <ac:spMkLst>
            <pc:docMk/>
            <pc:sldMk cId="1803205649" sldId="400"/>
            <ac:spMk id="11" creationId="{800D3B54-1894-448B-9B36-CFE77B0B03CB}"/>
          </ac:spMkLst>
        </pc:spChg>
        <pc:spChg chg="add del mod">
          <ac:chgData name="文宇" userId="b5e9da50-0ac2-42d3-828f-b9593ddb1f83" providerId="ADAL" clId="{042A3328-9AF9-49F3-9170-EA3FFDED67FE}" dt="2020-11-24T07:50:29.759" v="319" actId="478"/>
          <ac:spMkLst>
            <pc:docMk/>
            <pc:sldMk cId="1803205649" sldId="400"/>
            <ac:spMk id="12" creationId="{6FECF73C-27C6-478D-B675-4A84215580AD}"/>
          </ac:spMkLst>
        </pc:spChg>
        <pc:spChg chg="add mod">
          <ac:chgData name="文宇" userId="b5e9da50-0ac2-42d3-828f-b9593ddb1f83" providerId="ADAL" clId="{042A3328-9AF9-49F3-9170-EA3FFDED67FE}" dt="2020-11-24T07:53:48.235" v="404" actId="20577"/>
          <ac:spMkLst>
            <pc:docMk/>
            <pc:sldMk cId="1803205649" sldId="400"/>
            <ac:spMk id="15" creationId="{FF798E61-D534-42BD-BBF3-30BB8BA1B973}"/>
          </ac:spMkLst>
        </pc:spChg>
        <pc:spChg chg="add mod">
          <ac:chgData name="文宇" userId="b5e9da50-0ac2-42d3-828f-b9593ddb1f83" providerId="ADAL" clId="{042A3328-9AF9-49F3-9170-EA3FFDED67FE}" dt="2020-11-24T07:54:40.905" v="433" actId="1076"/>
          <ac:spMkLst>
            <pc:docMk/>
            <pc:sldMk cId="1803205649" sldId="400"/>
            <ac:spMk id="22" creationId="{2D9A89A2-2B4C-4332-B5BD-A0D5623F74D9}"/>
          </ac:spMkLst>
        </pc:spChg>
        <pc:spChg chg="add del">
          <ac:chgData name="文宇" userId="b5e9da50-0ac2-42d3-828f-b9593ddb1f83" providerId="ADAL" clId="{042A3328-9AF9-49F3-9170-EA3FFDED67FE}" dt="2020-11-24T07:54:24.978" v="430"/>
          <ac:spMkLst>
            <pc:docMk/>
            <pc:sldMk cId="1803205649" sldId="400"/>
            <ac:spMk id="23" creationId="{5AEC971C-D0A3-4750-811C-80AD13E5B4D7}"/>
          </ac:spMkLst>
        </pc:spChg>
        <pc:picChg chg="del">
          <ac:chgData name="文宇" userId="b5e9da50-0ac2-42d3-828f-b9593ddb1f83" providerId="ADAL" clId="{042A3328-9AF9-49F3-9170-EA3FFDED67FE}" dt="2020-11-24T07:46:30.063" v="240" actId="478"/>
          <ac:picMkLst>
            <pc:docMk/>
            <pc:sldMk cId="1803205649" sldId="400"/>
            <ac:picMk id="4" creationId="{E5BFB4B3-A07A-4C87-B492-1E42F354920F}"/>
          </ac:picMkLst>
        </pc:picChg>
        <pc:picChg chg="del">
          <ac:chgData name="文宇" userId="b5e9da50-0ac2-42d3-828f-b9593ddb1f83" providerId="ADAL" clId="{042A3328-9AF9-49F3-9170-EA3FFDED67FE}" dt="2020-11-24T07:46:30.890" v="241" actId="478"/>
          <ac:picMkLst>
            <pc:docMk/>
            <pc:sldMk cId="1803205649" sldId="400"/>
            <ac:picMk id="8" creationId="{AD45B365-D56E-4C0C-87ED-158BF50ED763}"/>
          </ac:picMkLst>
        </pc:picChg>
        <pc:picChg chg="add mod">
          <ac:chgData name="文宇" userId="b5e9da50-0ac2-42d3-828f-b9593ddb1f83" providerId="ADAL" clId="{042A3328-9AF9-49F3-9170-EA3FFDED67FE}" dt="2020-11-24T07:50:51.204" v="323" actId="962"/>
          <ac:picMkLst>
            <pc:docMk/>
            <pc:sldMk cId="1803205649" sldId="400"/>
            <ac:picMk id="14" creationId="{53DDF2A5-C11C-4421-8A99-4E9EE25DC266}"/>
          </ac:picMkLst>
        </pc:picChg>
        <pc:picChg chg="add del mod">
          <ac:chgData name="文宇" userId="b5e9da50-0ac2-42d3-828f-b9593ddb1f83" providerId="ADAL" clId="{042A3328-9AF9-49F3-9170-EA3FFDED67FE}" dt="2020-11-24T07:52:38.351" v="390" actId="478"/>
          <ac:picMkLst>
            <pc:docMk/>
            <pc:sldMk cId="1803205649" sldId="400"/>
            <ac:picMk id="17" creationId="{F8B0F40E-157D-47A1-98A3-ECF39BB4914C}"/>
          </ac:picMkLst>
        </pc:picChg>
        <pc:picChg chg="add del mod">
          <ac:chgData name="文宇" userId="b5e9da50-0ac2-42d3-828f-b9593ddb1f83" providerId="ADAL" clId="{042A3328-9AF9-49F3-9170-EA3FFDED67FE}" dt="2020-11-24T07:53:05.245" v="393" actId="478"/>
          <ac:picMkLst>
            <pc:docMk/>
            <pc:sldMk cId="1803205649" sldId="400"/>
            <ac:picMk id="19" creationId="{F7D1C275-73AD-4395-91FA-2D665D54331F}"/>
          </ac:picMkLst>
        </pc:picChg>
        <pc:picChg chg="add mod">
          <ac:chgData name="文宇" userId="b5e9da50-0ac2-42d3-828f-b9593ddb1f83" providerId="ADAL" clId="{042A3328-9AF9-49F3-9170-EA3FFDED67FE}" dt="2020-11-24T07:53:43.599" v="398" actId="1076"/>
          <ac:picMkLst>
            <pc:docMk/>
            <pc:sldMk cId="1803205649" sldId="400"/>
            <ac:picMk id="21" creationId="{0EB45138-33BB-4D4B-8BB4-2CBC9587FE86}"/>
          </ac:picMkLst>
        </pc:picChg>
      </pc:sldChg>
      <pc:sldChg chg="addSp delSp modSp add">
        <pc:chgData name="文宇" userId="b5e9da50-0ac2-42d3-828f-b9593ddb1f83" providerId="ADAL" clId="{042A3328-9AF9-49F3-9170-EA3FFDED67FE}" dt="2020-11-24T08:42:48.374" v="894" actId="20577"/>
        <pc:sldMkLst>
          <pc:docMk/>
          <pc:sldMk cId="3527502015" sldId="401"/>
        </pc:sldMkLst>
        <pc:spChg chg="mod">
          <ac:chgData name="文宇" userId="b5e9da50-0ac2-42d3-828f-b9593ddb1f83" providerId="ADAL" clId="{042A3328-9AF9-49F3-9170-EA3FFDED67FE}" dt="2020-11-24T08:42:48.374" v="894" actId="20577"/>
          <ac:spMkLst>
            <pc:docMk/>
            <pc:sldMk cId="3527502015" sldId="401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7:30.816" v="613" actId="14100"/>
          <ac:spMkLst>
            <pc:docMk/>
            <pc:sldMk cId="3527502015" sldId="401"/>
            <ac:spMk id="6" creationId="{FACAE81B-C014-4AA4-BFE9-BEEEF1EBC107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15" creationId="{FF798E61-D534-42BD-BBF3-30BB8BA1B973}"/>
          </ac:spMkLst>
        </pc:spChg>
        <pc:spChg chg="del">
          <ac:chgData name="文宇" userId="b5e9da50-0ac2-42d3-828f-b9593ddb1f83" providerId="ADAL" clId="{042A3328-9AF9-49F3-9170-EA3FFDED67FE}" dt="2020-11-24T07:56:10.050" v="437" actId="478"/>
          <ac:spMkLst>
            <pc:docMk/>
            <pc:sldMk cId="3527502015" sldId="401"/>
            <ac:spMk id="22" creationId="{2D9A89A2-2B4C-4332-B5BD-A0D5623F74D9}"/>
          </ac:spMkLst>
        </pc:spChg>
        <pc:picChg chg="add mod">
          <ac:chgData name="文宇" userId="b5e9da50-0ac2-42d3-828f-b9593ddb1f83" providerId="ADAL" clId="{042A3328-9AF9-49F3-9170-EA3FFDED67FE}" dt="2020-11-24T08:27:00.898" v="607" actId="1076"/>
          <ac:picMkLst>
            <pc:docMk/>
            <pc:sldMk cId="3527502015" sldId="401"/>
            <ac:picMk id="4" creationId="{C429DEC8-B36C-4999-8854-8BEEE8E4FBCE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14" creationId="{53DDF2A5-C11C-4421-8A99-4E9EE25DC266}"/>
          </ac:picMkLst>
        </pc:picChg>
        <pc:picChg chg="del">
          <ac:chgData name="文宇" userId="b5e9da50-0ac2-42d3-828f-b9593ddb1f83" providerId="ADAL" clId="{042A3328-9AF9-49F3-9170-EA3FFDED67FE}" dt="2020-11-24T07:56:10.050" v="437" actId="478"/>
          <ac:picMkLst>
            <pc:docMk/>
            <pc:sldMk cId="3527502015" sldId="401"/>
            <ac:picMk id="21" creationId="{0EB45138-33BB-4D4B-8BB4-2CBC9587FE86}"/>
          </ac:picMkLst>
        </pc:picChg>
      </pc:sldChg>
      <pc:sldChg chg="delSp modSp add">
        <pc:chgData name="文宇" userId="b5e9da50-0ac2-42d3-828f-b9593ddb1f83" providerId="ADAL" clId="{042A3328-9AF9-49F3-9170-EA3FFDED67FE}" dt="2020-11-24T08:49:38.647" v="1009" actId="5793"/>
        <pc:sldMkLst>
          <pc:docMk/>
          <pc:sldMk cId="680063986" sldId="402"/>
        </pc:sldMkLst>
        <pc:spChg chg="mod">
          <ac:chgData name="文宇" userId="b5e9da50-0ac2-42d3-828f-b9593ddb1f83" providerId="ADAL" clId="{042A3328-9AF9-49F3-9170-EA3FFDED67FE}" dt="2020-11-24T08:49:38.647" v="1009" actId="5793"/>
          <ac:spMkLst>
            <pc:docMk/>
            <pc:sldMk cId="680063986" sldId="402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8:28:00.065" v="625" actId="20577"/>
          <ac:spMkLst>
            <pc:docMk/>
            <pc:sldMk cId="680063986" sldId="402"/>
            <ac:spMk id="6" creationId="{FACAE81B-C014-4AA4-BFE9-BEEEF1EBC107}"/>
          </ac:spMkLst>
        </pc:spChg>
        <pc:picChg chg="del">
          <ac:chgData name="文宇" userId="b5e9da50-0ac2-42d3-828f-b9593ddb1f83" providerId="ADAL" clId="{042A3328-9AF9-49F3-9170-EA3FFDED67FE}" dt="2020-11-24T08:28:16.136" v="626" actId="478"/>
          <ac:picMkLst>
            <pc:docMk/>
            <pc:sldMk cId="680063986" sldId="402"/>
            <ac:picMk id="4" creationId="{C429DEC8-B36C-4999-8854-8BEEE8E4FBCE}"/>
          </ac:picMkLst>
        </pc:picChg>
      </pc:sldChg>
      <pc:sldChg chg="modSp add">
        <pc:chgData name="文宇" userId="b5e9da50-0ac2-42d3-828f-b9593ddb1f83" providerId="ADAL" clId="{042A3328-9AF9-49F3-9170-EA3FFDED67FE}" dt="2020-11-24T08:50:18.947" v="1013" actId="207"/>
        <pc:sldMkLst>
          <pc:docMk/>
          <pc:sldMk cId="283547357" sldId="403"/>
        </pc:sldMkLst>
        <pc:spChg chg="mod">
          <ac:chgData name="文宇" userId="b5e9da50-0ac2-42d3-828f-b9593ddb1f83" providerId="ADAL" clId="{042A3328-9AF9-49F3-9170-EA3FFDED67FE}" dt="2020-11-24T08:50:18.947" v="1013" actId="207"/>
          <ac:spMkLst>
            <pc:docMk/>
            <pc:sldMk cId="283547357" sldId="403"/>
            <ac:spMk id="4" creationId="{2918002F-8C64-4968-9ECA-DC63D9D4E45B}"/>
          </ac:spMkLst>
        </pc:spChg>
      </pc:sldChg>
      <pc:sldChg chg="modSp add ord">
        <pc:chgData name="文宇" userId="b5e9da50-0ac2-42d3-828f-b9593ddb1f83" providerId="ADAL" clId="{042A3328-9AF9-49F3-9170-EA3FFDED67FE}" dt="2020-11-24T09:26:10.059" v="1272" actId="20577"/>
        <pc:sldMkLst>
          <pc:docMk/>
          <pc:sldMk cId="2886428976" sldId="404"/>
        </pc:sldMkLst>
        <pc:spChg chg="mod">
          <ac:chgData name="文宇" userId="b5e9da50-0ac2-42d3-828f-b9593ddb1f83" providerId="ADAL" clId="{042A3328-9AF9-49F3-9170-EA3FFDED67FE}" dt="2020-11-24T09:26:10.059" v="1272" actId="20577"/>
          <ac:spMkLst>
            <pc:docMk/>
            <pc:sldMk cId="2886428976" sldId="404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05:25.763" v="1017" actId="14100"/>
          <ac:spMkLst>
            <pc:docMk/>
            <pc:sldMk cId="2886428976" sldId="404"/>
            <ac:spMk id="6" creationId="{FACAE81B-C014-4AA4-BFE9-BEEEF1EBC107}"/>
          </ac:spMkLst>
        </pc:spChg>
      </pc:sldChg>
      <pc:sldChg chg="modSp add">
        <pc:chgData name="文宇" userId="b5e9da50-0ac2-42d3-828f-b9593ddb1f83" providerId="ADAL" clId="{042A3328-9AF9-49F3-9170-EA3FFDED67FE}" dt="2020-11-24T10:32:03.620" v="1356" actId="20577"/>
        <pc:sldMkLst>
          <pc:docMk/>
          <pc:sldMk cId="782311513" sldId="405"/>
        </pc:sldMkLst>
        <pc:spChg chg="mod">
          <ac:chgData name="文宇" userId="b5e9da50-0ac2-42d3-828f-b9593ddb1f83" providerId="ADAL" clId="{042A3328-9AF9-49F3-9170-EA3FFDED67FE}" dt="2020-11-24T10:32:03.620" v="1356" actId="20577"/>
          <ac:spMkLst>
            <pc:docMk/>
            <pc:sldMk cId="782311513" sldId="405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7:14.376" v="1275" actId="403"/>
          <ac:spMkLst>
            <pc:docMk/>
            <pc:sldMk cId="782311513" sldId="405"/>
            <ac:spMk id="6" creationId="{FACAE81B-C014-4AA4-BFE9-BEEEF1EBC107}"/>
          </ac:spMkLst>
        </pc:spChg>
      </pc:sldChg>
      <pc:sldChg chg="addSp modSp add">
        <pc:chgData name="文宇" userId="b5e9da50-0ac2-42d3-828f-b9593ddb1f83" providerId="ADAL" clId="{042A3328-9AF9-49F3-9170-EA3FFDED67FE}" dt="2020-11-24T09:36:55.311" v="1349" actId="1076"/>
        <pc:sldMkLst>
          <pc:docMk/>
          <pc:sldMk cId="1134792671" sldId="406"/>
        </pc:sldMkLst>
        <pc:spChg chg="mod">
          <ac:chgData name="文宇" userId="b5e9da50-0ac2-42d3-828f-b9593ddb1f83" providerId="ADAL" clId="{042A3328-9AF9-49F3-9170-EA3FFDED67FE}" dt="2020-11-24T09:36:53.956" v="1348" actId="1076"/>
          <ac:spMkLst>
            <pc:docMk/>
            <pc:sldMk cId="1134792671" sldId="406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09:28:47.508" v="1298"/>
          <ac:spMkLst>
            <pc:docMk/>
            <pc:sldMk cId="1134792671" sldId="406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09:36:55.311" v="1349" actId="1076"/>
          <ac:picMkLst>
            <pc:docMk/>
            <pc:sldMk cId="1134792671" sldId="406"/>
            <ac:picMk id="4" creationId="{F6FC5CC6-ACE5-461A-BB9D-88ABE2121203}"/>
          </ac:picMkLst>
        </pc:picChg>
      </pc:sldChg>
      <pc:sldChg chg="modSp add">
        <pc:chgData name="文宇" userId="b5e9da50-0ac2-42d3-828f-b9593ddb1f83" providerId="ADAL" clId="{042A3328-9AF9-49F3-9170-EA3FFDED67FE}" dt="2020-11-24T09:37:23.687" v="1353" actId="207"/>
        <pc:sldMkLst>
          <pc:docMk/>
          <pc:sldMk cId="4155850231" sldId="407"/>
        </pc:sldMkLst>
        <pc:spChg chg="mod">
          <ac:chgData name="文宇" userId="b5e9da50-0ac2-42d3-828f-b9593ddb1f83" providerId="ADAL" clId="{042A3328-9AF9-49F3-9170-EA3FFDED67FE}" dt="2020-11-24T09:37:23.687" v="1353" actId="207"/>
          <ac:spMkLst>
            <pc:docMk/>
            <pc:sldMk cId="4155850231" sldId="407"/>
            <ac:spMk id="4" creationId="{2918002F-8C64-4968-9ECA-DC63D9D4E45B}"/>
          </ac:spMkLst>
        </pc:spChg>
      </pc:sldChg>
      <pc:sldChg chg="addSp modSp add ord">
        <pc:chgData name="文宇" userId="b5e9da50-0ac2-42d3-828f-b9593ddb1f83" providerId="ADAL" clId="{042A3328-9AF9-49F3-9170-EA3FFDED67FE}" dt="2020-11-24T10:50:57.967" v="1454" actId="1076"/>
        <pc:sldMkLst>
          <pc:docMk/>
          <pc:sldMk cId="4213619138" sldId="408"/>
        </pc:sldMkLst>
        <pc:spChg chg="mod">
          <ac:chgData name="文宇" userId="b5e9da50-0ac2-42d3-828f-b9593ddb1f83" providerId="ADAL" clId="{042A3328-9AF9-49F3-9170-EA3FFDED67FE}" dt="2020-11-24T10:49:58.699" v="1449" actId="20577"/>
          <ac:spMkLst>
            <pc:docMk/>
            <pc:sldMk cId="4213619138" sldId="408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32:38.692" v="1359"/>
          <ac:spMkLst>
            <pc:docMk/>
            <pc:sldMk cId="4213619138" sldId="408"/>
            <ac:spMk id="6" creationId="{FACAE81B-C014-4AA4-BFE9-BEEEF1EBC107}"/>
          </ac:spMkLst>
        </pc:spChg>
        <pc:picChg chg="add mod">
          <ac:chgData name="文宇" userId="b5e9da50-0ac2-42d3-828f-b9593ddb1f83" providerId="ADAL" clId="{042A3328-9AF9-49F3-9170-EA3FFDED67FE}" dt="2020-11-24T10:50:57.967" v="1454" actId="1076"/>
          <ac:picMkLst>
            <pc:docMk/>
            <pc:sldMk cId="4213619138" sldId="408"/>
            <ac:picMk id="4" creationId="{8F0F1FBC-5F55-4362-B1CF-36950C5ABB3C}"/>
          </ac:picMkLst>
        </pc:picChg>
        <pc:picChg chg="add mod">
          <ac:chgData name="文宇" userId="b5e9da50-0ac2-42d3-828f-b9593ddb1f83" providerId="ADAL" clId="{042A3328-9AF9-49F3-9170-EA3FFDED67FE}" dt="2020-11-24T10:50:12.951" v="1451" actId="1076"/>
          <ac:picMkLst>
            <pc:docMk/>
            <pc:sldMk cId="4213619138" sldId="408"/>
            <ac:picMk id="8" creationId="{9DB4DC27-879E-4A5A-A4FE-829E2E26DD04}"/>
          </ac:picMkLst>
        </pc:picChg>
        <pc:picChg chg="add mod">
          <ac:chgData name="文宇" userId="b5e9da50-0ac2-42d3-828f-b9593ddb1f83" providerId="ADAL" clId="{042A3328-9AF9-49F3-9170-EA3FFDED67FE}" dt="2020-11-24T10:50:02.378" v="1450" actId="1076"/>
          <ac:picMkLst>
            <pc:docMk/>
            <pc:sldMk cId="4213619138" sldId="408"/>
            <ac:picMk id="10" creationId="{903335EC-0DF6-400E-9B20-F22F1DF05379}"/>
          </ac:picMkLst>
        </pc:picChg>
      </pc:sldChg>
      <pc:sldChg chg="addSp delSp modSp add setBg">
        <pc:chgData name="文宇" userId="b5e9da50-0ac2-42d3-828f-b9593ddb1f83" providerId="ADAL" clId="{042A3328-9AF9-49F3-9170-EA3FFDED67FE}" dt="2020-11-24T11:03:00.940" v="1628"/>
        <pc:sldMkLst>
          <pc:docMk/>
          <pc:sldMk cId="2311055359" sldId="409"/>
        </pc:sldMkLst>
        <pc:spChg chg="add del">
          <ac:chgData name="文宇" userId="b5e9da50-0ac2-42d3-828f-b9593ddb1f83" providerId="ADAL" clId="{042A3328-9AF9-49F3-9170-EA3FFDED67FE}" dt="2020-11-24T10:51:52.725" v="1469"/>
          <ac:spMkLst>
            <pc:docMk/>
            <pc:sldMk cId="2311055359" sldId="409"/>
            <ac:spMk id="3" creationId="{C3FE1CB1-A961-4FA2-8A42-350302BFCBDF}"/>
          </ac:spMkLst>
        </pc:spChg>
        <pc:spChg chg="mod">
          <ac:chgData name="文宇" userId="b5e9da50-0ac2-42d3-828f-b9593ddb1f83" providerId="ADAL" clId="{042A3328-9AF9-49F3-9170-EA3FFDED67FE}" dt="2020-11-24T11:02:45.588" v="1627" actId="207"/>
          <ac:spMkLst>
            <pc:docMk/>
            <pc:sldMk cId="2311055359" sldId="409"/>
            <ac:spMk id="5" creationId="{84893080-5A47-4389-9BAC-88DD2BDA7C65}"/>
          </ac:spMkLst>
        </pc:spChg>
        <pc:spChg chg="mod">
          <ac:chgData name="文宇" userId="b5e9da50-0ac2-42d3-828f-b9593ddb1f83" providerId="ADAL" clId="{042A3328-9AF9-49F3-9170-EA3FFDED67FE}" dt="2020-11-24T10:51:10.733" v="1464" actId="20577"/>
          <ac:spMkLst>
            <pc:docMk/>
            <pc:sldMk cId="2311055359" sldId="409"/>
            <ac:spMk id="6" creationId="{FACAE81B-C014-4AA4-BFE9-BEEEF1EBC107}"/>
          </ac:spMkLst>
        </pc:spChg>
        <pc:spChg chg="add del">
          <ac:chgData name="文宇" userId="b5e9da50-0ac2-42d3-828f-b9593ddb1f83" providerId="ADAL" clId="{042A3328-9AF9-49F3-9170-EA3FFDED67FE}" dt="2020-11-24T10:51:56.651" v="1471"/>
          <ac:spMkLst>
            <pc:docMk/>
            <pc:sldMk cId="2311055359" sldId="409"/>
            <ac:spMk id="7" creationId="{7DE14B6B-6CA1-4A77-97E3-5185340C7E03}"/>
          </ac:spMkLst>
        </pc:spChg>
        <pc:spChg chg="add del">
          <ac:chgData name="文宇" userId="b5e9da50-0ac2-42d3-828f-b9593ddb1f83" providerId="ADAL" clId="{042A3328-9AF9-49F3-9170-EA3FFDED67FE}" dt="2020-11-24T10:52:17.450" v="1473"/>
          <ac:spMkLst>
            <pc:docMk/>
            <pc:sldMk cId="2311055359" sldId="409"/>
            <ac:spMk id="9" creationId="{AC3AF149-43B1-4D55-9988-0ED23E729290}"/>
          </ac:spMkLst>
        </pc:sp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4" creationId="{8F0F1FBC-5F55-4362-B1CF-36950C5ABB3C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8" creationId="{9DB4DC27-879E-4A5A-A4FE-829E2E26DD04}"/>
          </ac:picMkLst>
        </pc:picChg>
        <pc:picChg chg="add del">
          <ac:chgData name="文宇" userId="b5e9da50-0ac2-42d3-828f-b9593ddb1f83" providerId="ADAL" clId="{042A3328-9AF9-49F3-9170-EA3FFDED67FE}" dt="2020-11-24T10:52:21.766" v="1475" actId="478"/>
          <ac:picMkLst>
            <pc:docMk/>
            <pc:sldMk cId="2311055359" sldId="409"/>
            <ac:picMk id="10" creationId="{903335EC-0DF6-400E-9B20-F22F1DF05379}"/>
          </ac:picMkLst>
        </pc:picChg>
      </pc:sldChg>
      <pc:sldChg chg="modSp add">
        <pc:chgData name="文宇" userId="b5e9da50-0ac2-42d3-828f-b9593ddb1f83" providerId="ADAL" clId="{042A3328-9AF9-49F3-9170-EA3FFDED67FE}" dt="2020-11-24T12:07:51.061" v="1648" actId="404"/>
        <pc:sldMkLst>
          <pc:docMk/>
          <pc:sldMk cId="3367949870" sldId="410"/>
        </pc:sldMkLst>
        <pc:spChg chg="mod">
          <ac:chgData name="文宇" userId="b5e9da50-0ac2-42d3-828f-b9593ddb1f83" providerId="ADAL" clId="{042A3328-9AF9-49F3-9170-EA3FFDED67FE}" dt="2020-11-24T12:07:51.061" v="1648" actId="404"/>
          <ac:spMkLst>
            <pc:docMk/>
            <pc:sldMk cId="3367949870" sldId="410"/>
            <ac:spMk id="5" creationId="{84893080-5A47-4389-9BAC-88DD2BDA7C65}"/>
          </ac:spMkLst>
        </pc:spChg>
      </pc:sldChg>
    </pc:docChg>
  </pc:docChgLst>
  <pc:docChgLst>
    <pc:chgData name="DU Angelo" userId="8b72b4b1065ef00f" providerId="LiveId" clId="{DDEC8B35-2E11-45A7-B494-CD093681BB5E}"/>
    <pc:docChg chg="undo redo custSel delSld modSld sldOrd modSection">
      <pc:chgData name="DU Angelo" userId="8b72b4b1065ef00f" providerId="LiveId" clId="{DDEC8B35-2E11-45A7-B494-CD093681BB5E}" dt="2020-12-13T17:42:10.904" v="1682" actId="1076"/>
      <pc:docMkLst>
        <pc:docMk/>
      </pc:docMkLst>
      <pc:sldChg chg="ord">
        <pc:chgData name="DU Angelo" userId="8b72b4b1065ef00f" providerId="LiveId" clId="{DDEC8B35-2E11-45A7-B494-CD093681BB5E}" dt="2020-12-13T17:31:05.334" v="1679"/>
        <pc:sldMkLst>
          <pc:docMk/>
          <pc:sldMk cId="2066230397" sldId="318"/>
        </pc:sldMkLst>
      </pc:sldChg>
      <pc:sldChg chg="del ord">
        <pc:chgData name="DU Angelo" userId="8b72b4b1065ef00f" providerId="LiveId" clId="{DDEC8B35-2E11-45A7-B494-CD093681BB5E}" dt="2020-12-13T17:30:54.006" v="1677" actId="2696"/>
        <pc:sldMkLst>
          <pc:docMk/>
          <pc:sldMk cId="3629575903" sldId="319"/>
        </pc:sldMkLst>
      </pc:sldChg>
      <pc:sldChg chg="addSp modSp">
        <pc:chgData name="DU Angelo" userId="8b72b4b1065ef00f" providerId="LiveId" clId="{DDEC8B35-2E11-45A7-B494-CD093681BB5E}" dt="2020-12-12T10:50:40.719" v="56" actId="1076"/>
        <pc:sldMkLst>
          <pc:docMk/>
          <pc:sldMk cId="2947030013" sldId="330"/>
        </pc:sldMkLst>
        <pc:spChg chg="mod">
          <ac:chgData name="DU Angelo" userId="8b72b4b1065ef00f" providerId="LiveId" clId="{DDEC8B35-2E11-45A7-B494-CD093681BB5E}" dt="2020-12-12T10:50:40.719" v="56" actId="1076"/>
          <ac:spMkLst>
            <pc:docMk/>
            <pc:sldMk cId="2947030013" sldId="33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0:50:36.708" v="55" actId="1076"/>
          <ac:picMkLst>
            <pc:docMk/>
            <pc:sldMk cId="2947030013" sldId="330"/>
            <ac:picMk id="6" creationId="{3A464715-DCFE-405D-9BDB-6B74F04B25C6}"/>
          </ac:picMkLst>
        </pc:picChg>
      </pc:sldChg>
      <pc:sldChg chg="modSp">
        <pc:chgData name="DU Angelo" userId="8b72b4b1065ef00f" providerId="LiveId" clId="{DDEC8B35-2E11-45A7-B494-CD093681BB5E}" dt="2020-12-12T11:18:36.850" v="91" actId="14100"/>
        <pc:sldMkLst>
          <pc:docMk/>
          <pc:sldMk cId="815719555" sldId="331"/>
        </pc:sldMkLst>
        <pc:spChg chg="mod">
          <ac:chgData name="DU Angelo" userId="8b72b4b1065ef00f" providerId="LiveId" clId="{DDEC8B35-2E11-45A7-B494-CD093681BB5E}" dt="2020-12-12T11:18:36.850" v="91" actId="14100"/>
          <ac:spMkLst>
            <pc:docMk/>
            <pc:sldMk cId="815719555" sldId="33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1:18:08.372" v="86" actId="403"/>
          <ac:spMkLst>
            <pc:docMk/>
            <pc:sldMk cId="815719555" sldId="33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18:34.280" v="325" actId="114"/>
        <pc:sldMkLst>
          <pc:docMk/>
          <pc:sldMk cId="278696996" sldId="332"/>
        </pc:sldMkLst>
        <pc:spChg chg="mod">
          <ac:chgData name="DU Angelo" userId="8b72b4b1065ef00f" providerId="LiveId" clId="{DDEC8B35-2E11-45A7-B494-CD093681BB5E}" dt="2020-12-12T12:39:38.588" v="188" actId="1076"/>
          <ac:spMkLst>
            <pc:docMk/>
            <pc:sldMk cId="278696996" sldId="332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18:34.280" v="325" actId="114"/>
          <ac:spMkLst>
            <pc:docMk/>
            <pc:sldMk cId="278696996" sldId="332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2:43:39.399" v="238" actId="14100"/>
        <pc:sldMkLst>
          <pc:docMk/>
          <pc:sldMk cId="1156812458" sldId="333"/>
        </pc:sldMkLst>
        <pc:spChg chg="mod">
          <ac:chgData name="DU Angelo" userId="8b72b4b1065ef00f" providerId="LiveId" clId="{DDEC8B35-2E11-45A7-B494-CD093681BB5E}" dt="2020-12-12T12:42:01.363" v="233" actId="255"/>
          <ac:spMkLst>
            <pc:docMk/>
            <pc:sldMk cId="1156812458" sldId="33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2:43:39.399" v="238" actId="14100"/>
          <ac:picMkLst>
            <pc:docMk/>
            <pc:sldMk cId="1156812458" sldId="333"/>
            <ac:picMk id="6" creationId="{E078BE65-F747-4D21-B9C2-3D5291EA53F3}"/>
          </ac:picMkLst>
        </pc:picChg>
      </pc:sldChg>
      <pc:sldChg chg="modSp">
        <pc:chgData name="DU Angelo" userId="8b72b4b1065ef00f" providerId="LiveId" clId="{DDEC8B35-2E11-45A7-B494-CD093681BB5E}" dt="2020-12-12T12:46:11.472" v="257" actId="255"/>
        <pc:sldMkLst>
          <pc:docMk/>
          <pc:sldMk cId="4142709109" sldId="334"/>
        </pc:sldMkLst>
        <pc:spChg chg="mod">
          <ac:chgData name="DU Angelo" userId="8b72b4b1065ef00f" providerId="LiveId" clId="{DDEC8B35-2E11-45A7-B494-CD093681BB5E}" dt="2020-12-12T12:46:06.012" v="256" actId="404"/>
          <ac:spMkLst>
            <pc:docMk/>
            <pc:sldMk cId="4142709109" sldId="334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2:46:11.472" v="257" actId="255"/>
          <ac:spMkLst>
            <pc:docMk/>
            <pc:sldMk cId="4142709109" sldId="33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2T12:58:43.475" v="286" actId="1076"/>
        <pc:sldMkLst>
          <pc:docMk/>
          <pc:sldMk cId="990767951" sldId="335"/>
        </pc:sldMkLst>
        <pc:spChg chg="mod">
          <ac:chgData name="DU Angelo" userId="8b72b4b1065ef00f" providerId="LiveId" clId="{DDEC8B35-2E11-45A7-B494-CD093681BB5E}" dt="2020-12-12T12:48:23.122" v="280" actId="1076"/>
          <ac:spMkLst>
            <pc:docMk/>
            <pc:sldMk cId="990767951" sldId="335"/>
            <ac:spMk id="3" creationId="{E1BF4C49-D9BF-42F3-B713-48595D54AED3}"/>
          </ac:spMkLst>
        </pc:spChg>
        <pc:spChg chg="del">
          <ac:chgData name="DU Angelo" userId="8b72b4b1065ef00f" providerId="LiveId" clId="{DDEC8B35-2E11-45A7-B494-CD093681BB5E}" dt="2020-12-12T12:46:20.257" v="258" actId="478"/>
          <ac:spMkLst>
            <pc:docMk/>
            <pc:sldMk cId="990767951" sldId="335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2T12:48:08.467" v="276" actId="14100"/>
          <ac:picMkLst>
            <pc:docMk/>
            <pc:sldMk cId="990767951" sldId="335"/>
            <ac:picMk id="6" creationId="{57CCB4EC-86F7-4CDE-AEC2-0E4A0AD493B3}"/>
          </ac:picMkLst>
        </pc:picChg>
        <pc:picChg chg="add mod modCrop">
          <ac:chgData name="DU Angelo" userId="8b72b4b1065ef00f" providerId="LiveId" clId="{DDEC8B35-2E11-45A7-B494-CD093681BB5E}" dt="2020-12-12T12:58:43.475" v="286" actId="1076"/>
          <ac:picMkLst>
            <pc:docMk/>
            <pc:sldMk cId="990767951" sldId="335"/>
            <ac:picMk id="7" creationId="{69BFDEF1-A468-4C0C-BA73-01444D83A2E1}"/>
          </ac:picMkLst>
        </pc:picChg>
      </pc:sldChg>
      <pc:sldChg chg="modSp">
        <pc:chgData name="DU Angelo" userId="8b72b4b1065ef00f" providerId="LiveId" clId="{DDEC8B35-2E11-45A7-B494-CD093681BB5E}" dt="2020-12-12T13:29:06.205" v="383" actId="1076"/>
        <pc:sldMkLst>
          <pc:docMk/>
          <pc:sldMk cId="2309346782" sldId="336"/>
        </pc:sldMkLst>
        <pc:spChg chg="mod">
          <ac:chgData name="DU Angelo" userId="8b72b4b1065ef00f" providerId="LiveId" clId="{DDEC8B35-2E11-45A7-B494-CD093681BB5E}" dt="2020-12-12T13:29:06.205" v="383" actId="1076"/>
          <ac:spMkLst>
            <pc:docMk/>
            <pc:sldMk cId="2309346782" sldId="33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3:29:02.898" v="382" actId="1076"/>
          <ac:spMkLst>
            <pc:docMk/>
            <pc:sldMk cId="2309346782" sldId="33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04:33.375" v="473" actId="1076"/>
        <pc:sldMkLst>
          <pc:docMk/>
          <pc:sldMk cId="3673195532" sldId="337"/>
        </pc:sldMkLst>
        <pc:spChg chg="mod">
          <ac:chgData name="DU Angelo" userId="8b72b4b1065ef00f" providerId="LiveId" clId="{DDEC8B35-2E11-45A7-B494-CD093681BB5E}" dt="2020-12-12T14:04:33.375" v="473" actId="1076"/>
          <ac:spMkLst>
            <pc:docMk/>
            <pc:sldMk cId="3673195532" sldId="337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3:31:30.426" v="419" actId="20577"/>
        <pc:sldMkLst>
          <pc:docMk/>
          <pc:sldMk cId="1100190736" sldId="338"/>
        </pc:sldMkLst>
        <pc:spChg chg="mod">
          <ac:chgData name="DU Angelo" userId="8b72b4b1065ef00f" providerId="LiveId" clId="{DDEC8B35-2E11-45A7-B494-CD093681BB5E}" dt="2020-12-12T13:31:30.426" v="419" actId="20577"/>
          <ac:spMkLst>
            <pc:docMk/>
            <pc:sldMk cId="1100190736" sldId="338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3:13.408" v="1617" actId="1076"/>
        <pc:sldMkLst>
          <pc:docMk/>
          <pc:sldMk cId="3211305719" sldId="339"/>
        </pc:sldMkLst>
        <pc:spChg chg="del">
          <ac:chgData name="DU Angelo" userId="8b72b4b1065ef00f" providerId="LiveId" clId="{DDEC8B35-2E11-45A7-B494-CD093681BB5E}" dt="2020-12-12T13:31:41.793" v="420" actId="478"/>
          <ac:spMkLst>
            <pc:docMk/>
            <pc:sldMk cId="3211305719" sldId="339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3:13.408" v="1617" actId="1076"/>
          <ac:picMkLst>
            <pc:docMk/>
            <pc:sldMk cId="3211305719" sldId="339"/>
            <ac:picMk id="5" creationId="{156E3F55-CA50-4C44-B93A-190F6204E8B5}"/>
          </ac:picMkLst>
        </pc:picChg>
        <pc:picChg chg="add del mod">
          <ac:chgData name="DU Angelo" userId="8b72b4b1065ef00f" providerId="LiveId" clId="{DDEC8B35-2E11-45A7-B494-CD093681BB5E}" dt="2020-12-12T13:33:41.660" v="424" actId="478"/>
          <ac:picMkLst>
            <pc:docMk/>
            <pc:sldMk cId="3211305719" sldId="339"/>
            <ac:picMk id="6" creationId="{6AA9DEF4-8A99-4770-93BA-5931A871EEAC}"/>
          </ac:picMkLst>
        </pc:picChg>
        <pc:picChg chg="add del mod">
          <ac:chgData name="DU Angelo" userId="8b72b4b1065ef00f" providerId="LiveId" clId="{DDEC8B35-2E11-45A7-B494-CD093681BB5E}" dt="2020-12-12T13:49:38.353" v="430" actId="478"/>
          <ac:picMkLst>
            <pc:docMk/>
            <pc:sldMk cId="3211305719" sldId="339"/>
            <ac:picMk id="8" creationId="{779C79DB-CEAF-426B-A9C7-FE27C1CAE12D}"/>
          </ac:picMkLst>
        </pc:picChg>
      </pc:sldChg>
      <pc:sldChg chg="modSp">
        <pc:chgData name="DU Angelo" userId="8b72b4b1065ef00f" providerId="LiveId" clId="{DDEC8B35-2E11-45A7-B494-CD093681BB5E}" dt="2020-12-12T14:06:39.763" v="489" actId="1076"/>
        <pc:sldMkLst>
          <pc:docMk/>
          <pc:sldMk cId="4198146865" sldId="340"/>
        </pc:sldMkLst>
        <pc:spChg chg="mod">
          <ac:chgData name="DU Angelo" userId="8b72b4b1065ef00f" providerId="LiveId" clId="{DDEC8B35-2E11-45A7-B494-CD093681BB5E}" dt="2020-12-12T14:06:25.783" v="487" actId="1076"/>
          <ac:spMkLst>
            <pc:docMk/>
            <pc:sldMk cId="4198146865" sldId="340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2T14:06:39.763" v="489" actId="1076"/>
          <ac:spMkLst>
            <pc:docMk/>
            <pc:sldMk cId="4198146865" sldId="34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08:33.185" v="510" actId="1076"/>
        <pc:sldMkLst>
          <pc:docMk/>
          <pc:sldMk cId="1595337548" sldId="341"/>
        </pc:sldMkLst>
        <pc:spChg chg="mod">
          <ac:chgData name="DU Angelo" userId="8b72b4b1065ef00f" providerId="LiveId" clId="{DDEC8B35-2E11-45A7-B494-CD093681BB5E}" dt="2020-12-12T14:08:03.861" v="504" actId="1076"/>
          <ac:spMkLst>
            <pc:docMk/>
            <pc:sldMk cId="1595337548" sldId="341"/>
            <ac:spMk id="4" creationId="{2918002F-8C64-4968-9ECA-DC63D9D4E45B}"/>
          </ac:spMkLst>
        </pc:spChg>
        <pc:spChg chg="mod">
          <ac:chgData name="DU Angelo" userId="8b72b4b1065ef00f" providerId="LiveId" clId="{DDEC8B35-2E11-45A7-B494-CD093681BB5E}" dt="2020-12-12T14:08:29.608" v="509" actId="1076"/>
          <ac:spMkLst>
            <pc:docMk/>
            <pc:sldMk cId="1595337548" sldId="341"/>
            <ac:spMk id="5" creationId="{5ACDC3A1-5028-44DD-BA0E-D717576C594A}"/>
          </ac:spMkLst>
        </pc:spChg>
        <pc:picChg chg="add mod">
          <ac:chgData name="DU Angelo" userId="8b72b4b1065ef00f" providerId="LiveId" clId="{DDEC8B35-2E11-45A7-B494-CD093681BB5E}" dt="2020-12-12T14:08:33.185" v="510" actId="1076"/>
          <ac:picMkLst>
            <pc:docMk/>
            <pc:sldMk cId="1595337548" sldId="341"/>
            <ac:picMk id="7" creationId="{44005D3D-0B13-418A-882C-CD54909CCC56}"/>
          </ac:picMkLst>
        </pc:picChg>
      </pc:sldChg>
      <pc:sldChg chg="addSp modSp">
        <pc:chgData name="DU Angelo" userId="8b72b4b1065ef00f" providerId="LiveId" clId="{DDEC8B35-2E11-45A7-B494-CD093681BB5E}" dt="2020-12-12T14:18:16.025" v="589" actId="1076"/>
        <pc:sldMkLst>
          <pc:docMk/>
          <pc:sldMk cId="1436017647" sldId="342"/>
        </pc:sldMkLst>
        <pc:spChg chg="mod">
          <ac:chgData name="DU Angelo" userId="8b72b4b1065ef00f" providerId="LiveId" clId="{DDEC8B35-2E11-45A7-B494-CD093681BB5E}" dt="2020-12-12T14:18:14.187" v="588" actId="1076"/>
          <ac:spMkLst>
            <pc:docMk/>
            <pc:sldMk cId="1436017647" sldId="342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09.702" v="587" actId="1076"/>
          <ac:picMkLst>
            <pc:docMk/>
            <pc:sldMk cId="1436017647" sldId="342"/>
            <ac:picMk id="6" creationId="{61DD8278-92C1-404E-8098-77C9153CAAA7}"/>
          </ac:picMkLst>
        </pc:picChg>
        <pc:picChg chg="add mod">
          <ac:chgData name="DU Angelo" userId="8b72b4b1065ef00f" providerId="LiveId" clId="{DDEC8B35-2E11-45A7-B494-CD093681BB5E}" dt="2020-12-12T14:17:58.227" v="586" actId="1076"/>
          <ac:picMkLst>
            <pc:docMk/>
            <pc:sldMk cId="1436017647" sldId="342"/>
            <ac:picMk id="8" creationId="{4B9FAA17-2B09-47A4-9FBA-3C4910BE159C}"/>
          </ac:picMkLst>
        </pc:picChg>
        <pc:picChg chg="add mod">
          <ac:chgData name="DU Angelo" userId="8b72b4b1065ef00f" providerId="LiveId" clId="{DDEC8B35-2E11-45A7-B494-CD093681BB5E}" dt="2020-12-12T14:18:16.025" v="589" actId="1076"/>
          <ac:picMkLst>
            <pc:docMk/>
            <pc:sldMk cId="1436017647" sldId="342"/>
            <ac:picMk id="10" creationId="{94B14976-D50F-4243-B21B-B6277570968E}"/>
          </ac:picMkLst>
        </pc:picChg>
      </pc:sldChg>
      <pc:sldChg chg="addSp modSp">
        <pc:chgData name="DU Angelo" userId="8b72b4b1065ef00f" providerId="LiveId" clId="{DDEC8B35-2E11-45A7-B494-CD093681BB5E}" dt="2020-12-12T14:18:40.460" v="592" actId="1076"/>
        <pc:sldMkLst>
          <pc:docMk/>
          <pc:sldMk cId="1585090288" sldId="343"/>
        </pc:sldMkLst>
        <pc:spChg chg="mod">
          <ac:chgData name="DU Angelo" userId="8b72b4b1065ef00f" providerId="LiveId" clId="{DDEC8B35-2E11-45A7-B494-CD093681BB5E}" dt="2020-12-12T14:14:14.965" v="557" actId="20577"/>
          <ac:spMkLst>
            <pc:docMk/>
            <pc:sldMk cId="1585090288" sldId="343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18:40.460" v="592" actId="1076"/>
          <ac:picMkLst>
            <pc:docMk/>
            <pc:sldMk cId="1585090288" sldId="343"/>
            <ac:picMk id="5" creationId="{BE79FE02-5C00-4958-9E19-F27017426149}"/>
          </ac:picMkLst>
        </pc:picChg>
        <pc:picChg chg="add mod">
          <ac:chgData name="DU Angelo" userId="8b72b4b1065ef00f" providerId="LiveId" clId="{DDEC8B35-2E11-45A7-B494-CD093681BB5E}" dt="2020-12-12T14:18:38.863" v="591" actId="1076"/>
          <ac:picMkLst>
            <pc:docMk/>
            <pc:sldMk cId="1585090288" sldId="343"/>
            <ac:picMk id="6" creationId="{C6B5DAC8-7AF0-4CCC-88B0-C9AC2CA5D2FC}"/>
          </ac:picMkLst>
        </pc:picChg>
      </pc:sldChg>
      <pc:sldChg chg="addSp modSp">
        <pc:chgData name="DU Angelo" userId="8b72b4b1065ef00f" providerId="LiveId" clId="{DDEC8B35-2E11-45A7-B494-CD093681BB5E}" dt="2020-12-12T14:19:10.695" v="602" actId="20577"/>
        <pc:sldMkLst>
          <pc:docMk/>
          <pc:sldMk cId="3520705252" sldId="344"/>
        </pc:sldMkLst>
        <pc:spChg chg="mod">
          <ac:chgData name="DU Angelo" userId="8b72b4b1065ef00f" providerId="LiveId" clId="{DDEC8B35-2E11-45A7-B494-CD093681BB5E}" dt="2020-12-12T14:19:10.695" v="602" actId="20577"/>
          <ac:spMkLst>
            <pc:docMk/>
            <pc:sldMk cId="3520705252" sldId="344"/>
            <ac:spMk id="4" creationId="{2918002F-8C64-4968-9ECA-DC63D9D4E45B}"/>
          </ac:spMkLst>
        </pc:sp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5" creationId="{41DCE697-BCFC-44BB-9B42-1C99D48F6513}"/>
          </ac:picMkLst>
        </pc:picChg>
        <pc:picChg chg="add">
          <ac:chgData name="DU Angelo" userId="8b72b4b1065ef00f" providerId="LiveId" clId="{DDEC8B35-2E11-45A7-B494-CD093681BB5E}" dt="2020-12-12T14:18:48.218" v="593"/>
          <ac:picMkLst>
            <pc:docMk/>
            <pc:sldMk cId="3520705252" sldId="344"/>
            <ac:picMk id="6" creationId="{DC1FCB1E-011B-4018-9B51-FEECBEB34CDA}"/>
          </ac:picMkLst>
        </pc:picChg>
      </pc:sldChg>
      <pc:sldChg chg="modSp">
        <pc:chgData name="DU Angelo" userId="8b72b4b1065ef00f" providerId="LiveId" clId="{DDEC8B35-2E11-45A7-B494-CD093681BB5E}" dt="2020-12-12T14:37:27.219" v="655" actId="20577"/>
        <pc:sldMkLst>
          <pc:docMk/>
          <pc:sldMk cId="869264172" sldId="345"/>
        </pc:sldMkLst>
        <pc:spChg chg="mod">
          <ac:chgData name="DU Angelo" userId="8b72b4b1065ef00f" providerId="LiveId" clId="{DDEC8B35-2E11-45A7-B494-CD093681BB5E}" dt="2020-12-12T14:37:27.219" v="655" actId="20577"/>
          <ac:spMkLst>
            <pc:docMk/>
            <pc:sldMk cId="869264172" sldId="34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2T14:41:42.037" v="670" actId="1076"/>
        <pc:sldMkLst>
          <pc:docMk/>
          <pc:sldMk cId="2970518560" sldId="346"/>
        </pc:sldMkLst>
        <pc:spChg chg="mod">
          <ac:chgData name="DU Angelo" userId="8b72b4b1065ef00f" providerId="LiveId" clId="{DDEC8B35-2E11-45A7-B494-CD093681BB5E}" dt="2020-12-12T14:41:42.037" v="670" actId="1076"/>
          <ac:spMkLst>
            <pc:docMk/>
            <pc:sldMk cId="2970518560" sldId="346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2T14:44:53.976" v="687" actId="1076"/>
        <pc:sldMkLst>
          <pc:docMk/>
          <pc:sldMk cId="1162468350" sldId="347"/>
        </pc:sldMkLst>
        <pc:spChg chg="mod">
          <ac:chgData name="DU Angelo" userId="8b72b4b1065ef00f" providerId="LiveId" clId="{DDEC8B35-2E11-45A7-B494-CD093681BB5E}" dt="2020-12-12T14:44:14.220" v="679" actId="14100"/>
          <ac:spMkLst>
            <pc:docMk/>
            <pc:sldMk cId="1162468350" sldId="34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2T14:44:53.976" v="687" actId="1076"/>
          <ac:picMkLst>
            <pc:docMk/>
            <pc:sldMk cId="1162468350" sldId="347"/>
            <ac:picMk id="6" creationId="{DF5B0D94-0BBB-462F-8837-7776ED1740D3}"/>
          </ac:picMkLst>
        </pc:picChg>
      </pc:sldChg>
      <pc:sldChg chg="addSp modSp">
        <pc:chgData name="DU Angelo" userId="8b72b4b1065ef00f" providerId="LiveId" clId="{DDEC8B35-2E11-45A7-B494-CD093681BB5E}" dt="2020-12-13T14:48:09.488" v="829" actId="15"/>
        <pc:sldMkLst>
          <pc:docMk/>
          <pc:sldMk cId="1792484398" sldId="348"/>
        </pc:sldMkLst>
        <pc:spChg chg="mod">
          <ac:chgData name="DU Angelo" userId="8b72b4b1065ef00f" providerId="LiveId" clId="{DDEC8B35-2E11-45A7-B494-CD093681BB5E}" dt="2020-12-13T14:48:09.488" v="829" actId="15"/>
          <ac:spMkLst>
            <pc:docMk/>
            <pc:sldMk cId="1792484398" sldId="348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47:41.592" v="826" actId="1076"/>
          <ac:picMkLst>
            <pc:docMk/>
            <pc:sldMk cId="1792484398" sldId="348"/>
            <ac:picMk id="6" creationId="{013BEC49-AE2D-4664-B50A-DA1B1DC6B294}"/>
          </ac:picMkLst>
        </pc:picChg>
      </pc:sldChg>
      <pc:sldChg chg="modSp">
        <pc:chgData name="DU Angelo" userId="8b72b4b1065ef00f" providerId="LiveId" clId="{DDEC8B35-2E11-45A7-B494-CD093681BB5E}" dt="2020-12-13T15:09:33.331" v="989" actId="1076"/>
        <pc:sldMkLst>
          <pc:docMk/>
          <pc:sldMk cId="1914621899" sldId="349"/>
        </pc:sldMkLst>
        <pc:spChg chg="mod">
          <ac:chgData name="DU Angelo" userId="8b72b4b1065ef00f" providerId="LiveId" clId="{DDEC8B35-2E11-45A7-B494-CD093681BB5E}" dt="2020-12-13T15:09:33.331" v="989" actId="1076"/>
          <ac:spMkLst>
            <pc:docMk/>
            <pc:sldMk cId="1914621899" sldId="34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54:38.624" v="883" actId="1076"/>
        <pc:sldMkLst>
          <pc:docMk/>
          <pc:sldMk cId="524329120" sldId="350"/>
        </pc:sldMkLst>
        <pc:spChg chg="mod">
          <ac:chgData name="DU Angelo" userId="8b72b4b1065ef00f" providerId="LiveId" clId="{DDEC8B35-2E11-45A7-B494-CD093681BB5E}" dt="2020-12-13T14:54:38.624" v="883" actId="1076"/>
          <ac:spMkLst>
            <pc:docMk/>
            <pc:sldMk cId="524329120" sldId="350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4:58:40.773" v="929" actId="14100"/>
        <pc:sldMkLst>
          <pc:docMk/>
          <pc:sldMk cId="2951754636" sldId="351"/>
        </pc:sldMkLst>
        <pc:spChg chg="mod">
          <ac:chgData name="DU Angelo" userId="8b72b4b1065ef00f" providerId="LiveId" clId="{DDEC8B35-2E11-45A7-B494-CD093681BB5E}" dt="2020-12-13T14:56:35.874" v="894" actId="1076"/>
          <ac:spMkLst>
            <pc:docMk/>
            <pc:sldMk cId="2951754636" sldId="351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4:58:40.773" v="929" actId="14100"/>
          <ac:picMkLst>
            <pc:docMk/>
            <pc:sldMk cId="2951754636" sldId="351"/>
            <ac:picMk id="6" creationId="{D9B019F3-FADA-4634-BE85-D6B052BE7D4E}"/>
          </ac:picMkLst>
        </pc:picChg>
      </pc:sldChg>
      <pc:sldChg chg="addSp delSp modSp">
        <pc:chgData name="DU Angelo" userId="8b72b4b1065ef00f" providerId="LiveId" clId="{DDEC8B35-2E11-45A7-B494-CD093681BB5E}" dt="2020-12-13T14:57:52.978" v="916" actId="1076"/>
        <pc:sldMkLst>
          <pc:docMk/>
          <pc:sldMk cId="1955404471" sldId="352"/>
        </pc:sldMkLst>
        <pc:spChg chg="mod">
          <ac:chgData name="DU Angelo" userId="8b72b4b1065ef00f" providerId="LiveId" clId="{DDEC8B35-2E11-45A7-B494-CD093681BB5E}" dt="2020-12-13T14:57:47.765" v="914" actId="1076"/>
          <ac:spMkLst>
            <pc:docMk/>
            <pc:sldMk cId="1955404471" sldId="352"/>
            <ac:spMk id="4" creationId="{2918002F-8C64-4968-9ECA-DC63D9D4E45B}"/>
          </ac:spMkLst>
        </pc:spChg>
        <pc:picChg chg="add del mod">
          <ac:chgData name="DU Angelo" userId="8b72b4b1065ef00f" providerId="LiveId" clId="{DDEC8B35-2E11-45A7-B494-CD093681BB5E}" dt="2020-12-13T14:57:28.365" v="906" actId="478"/>
          <ac:picMkLst>
            <pc:docMk/>
            <pc:sldMk cId="1955404471" sldId="352"/>
            <ac:picMk id="6" creationId="{252D2A5D-FC99-4466-8B2D-2BEF1524F158}"/>
          </ac:picMkLst>
        </pc:picChg>
        <pc:picChg chg="add mod">
          <ac:chgData name="DU Angelo" userId="8b72b4b1065ef00f" providerId="LiveId" clId="{DDEC8B35-2E11-45A7-B494-CD093681BB5E}" dt="2020-12-13T14:57:52.978" v="916" actId="1076"/>
          <ac:picMkLst>
            <pc:docMk/>
            <pc:sldMk cId="1955404471" sldId="352"/>
            <ac:picMk id="8" creationId="{1A81F6F5-4446-4981-95DE-C4665A558BEF}"/>
          </ac:picMkLst>
        </pc:picChg>
      </pc:sldChg>
      <pc:sldChg chg="modSp">
        <pc:chgData name="DU Angelo" userId="8b72b4b1065ef00f" providerId="LiveId" clId="{DDEC8B35-2E11-45A7-B494-CD093681BB5E}" dt="2020-12-13T14:58:28.453" v="926" actId="14100"/>
        <pc:sldMkLst>
          <pc:docMk/>
          <pc:sldMk cId="1092306317" sldId="353"/>
        </pc:sldMkLst>
        <pc:spChg chg="mod">
          <ac:chgData name="DU Angelo" userId="8b72b4b1065ef00f" providerId="LiveId" clId="{DDEC8B35-2E11-45A7-B494-CD093681BB5E}" dt="2020-12-13T14:58:28.453" v="926" actId="14100"/>
          <ac:spMkLst>
            <pc:docMk/>
            <pc:sldMk cId="1092306317" sldId="353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4:58:23.588" v="924" actId="1076"/>
          <ac:spMkLst>
            <pc:docMk/>
            <pc:sldMk cId="1092306317" sldId="35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4:42:10.609" v="750" actId="113"/>
        <pc:sldMkLst>
          <pc:docMk/>
          <pc:sldMk cId="383836538" sldId="354"/>
        </pc:sldMkLst>
        <pc:spChg chg="mod">
          <ac:chgData name="DU Angelo" userId="8b72b4b1065ef00f" providerId="LiveId" clId="{DDEC8B35-2E11-45A7-B494-CD093681BB5E}" dt="2020-12-13T14:42:10.609" v="750" actId="113"/>
          <ac:spMkLst>
            <pc:docMk/>
            <pc:sldMk cId="383836538" sldId="354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5:10:58.344" v="1013" actId="1076"/>
        <pc:sldMkLst>
          <pc:docMk/>
          <pc:sldMk cId="3407129412" sldId="355"/>
        </pc:sldMkLst>
        <pc:spChg chg="add del mod">
          <ac:chgData name="DU Angelo" userId="8b72b4b1065ef00f" providerId="LiveId" clId="{DDEC8B35-2E11-45A7-B494-CD093681BB5E}" dt="2020-12-13T15:09:49.067" v="991" actId="478"/>
          <ac:spMkLst>
            <pc:docMk/>
            <pc:sldMk cId="3407129412" sldId="355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5:10:58.344" v="1013" actId="1076"/>
          <ac:spMkLst>
            <pc:docMk/>
            <pc:sldMk cId="3407129412" sldId="355"/>
            <ac:spMk id="9" creationId="{DCC81985-037B-4A18-A3DC-0BCE4649EA82}"/>
          </ac:spMkLst>
        </pc:spChg>
        <pc:picChg chg="add del">
          <ac:chgData name="DU Angelo" userId="8b72b4b1065ef00f" providerId="LiveId" clId="{DDEC8B35-2E11-45A7-B494-CD093681BB5E}" dt="2020-12-13T15:09:09.919" v="978"/>
          <ac:picMkLst>
            <pc:docMk/>
            <pc:sldMk cId="3407129412" sldId="355"/>
            <ac:picMk id="5" creationId="{0196FFB3-342F-418F-BF65-E1897A528B0E}"/>
          </ac:picMkLst>
        </pc:picChg>
        <pc:picChg chg="add del">
          <ac:chgData name="DU Angelo" userId="8b72b4b1065ef00f" providerId="LiveId" clId="{DDEC8B35-2E11-45A7-B494-CD093681BB5E}" dt="2020-12-13T15:09:11.918" v="982"/>
          <ac:picMkLst>
            <pc:docMk/>
            <pc:sldMk cId="3407129412" sldId="355"/>
            <ac:picMk id="6" creationId="{998F3335-0A57-47C4-8693-8CD6E41872E2}"/>
          </ac:picMkLst>
        </pc:picChg>
        <pc:picChg chg="add mod">
          <ac:chgData name="DU Angelo" userId="8b72b4b1065ef00f" providerId="LiveId" clId="{DDEC8B35-2E11-45A7-B494-CD093681BB5E}" dt="2020-12-13T15:10:50.932" v="1011" actId="1076"/>
          <ac:picMkLst>
            <pc:docMk/>
            <pc:sldMk cId="3407129412" sldId="355"/>
            <ac:picMk id="8" creationId="{D2ADAB3F-8FAC-4AE0-B836-55E71E4992C7}"/>
          </ac:picMkLst>
        </pc:picChg>
      </pc:sldChg>
      <pc:sldChg chg="addSp delSp modSp">
        <pc:chgData name="DU Angelo" userId="8b72b4b1065ef00f" providerId="LiveId" clId="{DDEC8B35-2E11-45A7-B494-CD093681BB5E}" dt="2020-12-13T17:15:29.376" v="1636" actId="1076"/>
        <pc:sldMkLst>
          <pc:docMk/>
          <pc:sldMk cId="3126167835" sldId="356"/>
        </pc:sldMkLst>
        <pc:spChg chg="del">
          <ac:chgData name="DU Angelo" userId="8b72b4b1065ef00f" providerId="LiveId" clId="{DDEC8B35-2E11-45A7-B494-CD093681BB5E}" dt="2020-12-13T17:13:51.958" v="1618" actId="478"/>
          <ac:spMkLst>
            <pc:docMk/>
            <pc:sldMk cId="3126167835" sldId="356"/>
            <ac:spMk id="4" creationId="{2918002F-8C64-4968-9ECA-DC63D9D4E45B}"/>
          </ac:spMkLst>
        </pc:spChg>
        <pc:spChg chg="add mod">
          <ac:chgData name="DU Angelo" userId="8b72b4b1065ef00f" providerId="LiveId" clId="{DDEC8B35-2E11-45A7-B494-CD093681BB5E}" dt="2020-12-13T17:15:29.376" v="1636" actId="1076"/>
          <ac:spMkLst>
            <pc:docMk/>
            <pc:sldMk cId="3126167835" sldId="356"/>
            <ac:spMk id="9" creationId="{B44DB1C9-FDF4-44D3-8D2F-EB5E88DDE179}"/>
          </ac:spMkLst>
        </pc:spChg>
        <pc:picChg chg="add del mod">
          <ac:chgData name="DU Angelo" userId="8b72b4b1065ef00f" providerId="LiveId" clId="{DDEC8B35-2E11-45A7-B494-CD093681BB5E}" dt="2020-12-13T15:08:59.788" v="975"/>
          <ac:picMkLst>
            <pc:docMk/>
            <pc:sldMk cId="3126167835" sldId="356"/>
            <ac:picMk id="6" creationId="{80ABA005-092E-4C79-BA14-13E552EF62E5}"/>
          </ac:picMkLst>
        </pc:picChg>
        <pc:picChg chg="add mod">
          <ac:chgData name="DU Angelo" userId="8b72b4b1065ef00f" providerId="LiveId" clId="{DDEC8B35-2E11-45A7-B494-CD093681BB5E}" dt="2020-12-13T17:15:29.376" v="1636" actId="1076"/>
          <ac:picMkLst>
            <pc:docMk/>
            <pc:sldMk cId="3126167835" sldId="356"/>
            <ac:picMk id="8" creationId="{A20CAB84-533A-493E-9FF8-65361F148BF3}"/>
          </ac:picMkLst>
        </pc:picChg>
      </pc:sldChg>
      <pc:sldChg chg="addSp modSp">
        <pc:chgData name="DU Angelo" userId="8b72b4b1065ef00f" providerId="LiveId" clId="{DDEC8B35-2E11-45A7-B494-CD093681BB5E}" dt="2020-12-13T17:42:10.904" v="1682" actId="1076"/>
        <pc:sldMkLst>
          <pc:docMk/>
          <pc:sldMk cId="286345381" sldId="357"/>
        </pc:sldMkLst>
        <pc:spChg chg="mod">
          <ac:chgData name="DU Angelo" userId="8b72b4b1065ef00f" providerId="LiveId" clId="{DDEC8B35-2E11-45A7-B494-CD093681BB5E}" dt="2020-12-13T17:42:08.008" v="1681" actId="1076"/>
          <ac:spMkLst>
            <pc:docMk/>
            <pc:sldMk cId="286345381" sldId="357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42:10.904" v="1682" actId="1076"/>
          <ac:picMkLst>
            <pc:docMk/>
            <pc:sldMk cId="286345381" sldId="357"/>
            <ac:picMk id="6" creationId="{10EFF42A-0E63-4C96-B94A-6C0927614D81}"/>
          </ac:picMkLst>
        </pc:picChg>
      </pc:sldChg>
      <pc:sldChg chg="modSp">
        <pc:chgData name="DU Angelo" userId="8b72b4b1065ef00f" providerId="LiveId" clId="{DDEC8B35-2E11-45A7-B494-CD093681BB5E}" dt="2020-12-13T15:35:45.864" v="1121" actId="1076"/>
        <pc:sldMkLst>
          <pc:docMk/>
          <pc:sldMk cId="1714453890" sldId="359"/>
        </pc:sldMkLst>
        <pc:spChg chg="mod">
          <ac:chgData name="DU Angelo" userId="8b72b4b1065ef00f" providerId="LiveId" clId="{DDEC8B35-2E11-45A7-B494-CD093681BB5E}" dt="2020-12-13T15:35:45.864" v="1121" actId="1076"/>
          <ac:spMkLst>
            <pc:docMk/>
            <pc:sldMk cId="1714453890" sldId="359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1:39.912" v="1161" actId="1076"/>
        <pc:sldMkLst>
          <pc:docMk/>
          <pc:sldMk cId="4032590873" sldId="360"/>
        </pc:sldMkLst>
        <pc:spChg chg="mod">
          <ac:chgData name="DU Angelo" userId="8b72b4b1065ef00f" providerId="LiveId" clId="{DDEC8B35-2E11-45A7-B494-CD093681BB5E}" dt="2020-12-13T15:41:39.912" v="1161" actId="1076"/>
          <ac:spMkLst>
            <pc:docMk/>
            <pc:sldMk cId="4032590873" sldId="360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47:22" v="1215" actId="1076"/>
        <pc:sldMkLst>
          <pc:docMk/>
          <pc:sldMk cId="3658827864" sldId="361"/>
        </pc:sldMkLst>
        <pc:spChg chg="mod">
          <ac:chgData name="DU Angelo" userId="8b72b4b1065ef00f" providerId="LiveId" clId="{DDEC8B35-2E11-45A7-B494-CD093681BB5E}" dt="2020-12-13T15:47:22" v="1215" actId="1076"/>
          <ac:spMkLst>
            <pc:docMk/>
            <pc:sldMk cId="3658827864" sldId="361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5:47:17.092" v="1214" actId="1076"/>
          <ac:spMkLst>
            <pc:docMk/>
            <pc:sldMk cId="3658827864" sldId="361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3:49.175" v="1263" actId="15"/>
        <pc:sldMkLst>
          <pc:docMk/>
          <pc:sldMk cId="2761848794" sldId="362"/>
        </pc:sldMkLst>
        <pc:spChg chg="mod">
          <ac:chgData name="DU Angelo" userId="8b72b4b1065ef00f" providerId="LiveId" clId="{DDEC8B35-2E11-45A7-B494-CD093681BB5E}" dt="2020-12-13T15:53:49.175" v="1263" actId="15"/>
          <ac:spMkLst>
            <pc:docMk/>
            <pc:sldMk cId="2761848794" sldId="362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5:59:29.856" v="1298" actId="1076"/>
        <pc:sldMkLst>
          <pc:docMk/>
          <pc:sldMk cId="441546813" sldId="363"/>
        </pc:sldMkLst>
        <pc:spChg chg="mod">
          <ac:chgData name="DU Angelo" userId="8b72b4b1065ef00f" providerId="LiveId" clId="{DDEC8B35-2E11-45A7-B494-CD093681BB5E}" dt="2020-12-13T15:59:29.856" v="1298" actId="1076"/>
          <ac:spMkLst>
            <pc:docMk/>
            <pc:sldMk cId="441546813" sldId="363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17:37.153" v="1652" actId="1076"/>
        <pc:sldMkLst>
          <pc:docMk/>
          <pc:sldMk cId="2252571990" sldId="364"/>
        </pc:sldMkLst>
        <pc:spChg chg="del">
          <ac:chgData name="DU Angelo" userId="8b72b4b1065ef00f" providerId="LiveId" clId="{DDEC8B35-2E11-45A7-B494-CD093681BB5E}" dt="2020-12-13T17:17:16.032" v="1647" actId="478"/>
          <ac:spMkLst>
            <pc:docMk/>
            <pc:sldMk cId="2252571990" sldId="364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17:37.153" v="1652" actId="1076"/>
          <ac:picMkLst>
            <pc:docMk/>
            <pc:sldMk cId="2252571990" sldId="364"/>
            <ac:picMk id="6" creationId="{3B4CF323-C194-4B9C-A08D-3D5F45FFE66C}"/>
          </ac:picMkLst>
        </pc:picChg>
      </pc:sldChg>
      <pc:sldChg chg="modSp">
        <pc:chgData name="DU Angelo" userId="8b72b4b1065ef00f" providerId="LiveId" clId="{DDEC8B35-2E11-45A7-B494-CD093681BB5E}" dt="2020-12-13T16:00:27.262" v="1311" actId="403"/>
        <pc:sldMkLst>
          <pc:docMk/>
          <pc:sldMk cId="3734543196" sldId="365"/>
        </pc:sldMkLst>
        <pc:spChg chg="mod">
          <ac:chgData name="DU Angelo" userId="8b72b4b1065ef00f" providerId="LiveId" clId="{DDEC8B35-2E11-45A7-B494-CD093681BB5E}" dt="2020-12-13T16:00:27.262" v="1311" actId="403"/>
          <ac:spMkLst>
            <pc:docMk/>
            <pc:sldMk cId="3734543196" sldId="36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0:21.583" v="1309" actId="1076"/>
          <ac:spMkLst>
            <pc:docMk/>
            <pc:sldMk cId="3734543196" sldId="36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3:53.651" v="1332" actId="1076"/>
        <pc:sldMkLst>
          <pc:docMk/>
          <pc:sldMk cId="955043469" sldId="366"/>
        </pc:sldMkLst>
        <pc:spChg chg="mod">
          <ac:chgData name="DU Angelo" userId="8b72b4b1065ef00f" providerId="LiveId" clId="{DDEC8B35-2E11-45A7-B494-CD093681BB5E}" dt="2020-12-13T16:03:53.651" v="1332" actId="1076"/>
          <ac:spMkLst>
            <pc:docMk/>
            <pc:sldMk cId="955043469" sldId="366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3:50.348" v="1331" actId="1076"/>
          <ac:spMkLst>
            <pc:docMk/>
            <pc:sldMk cId="955043469" sldId="366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5:10.888" v="1675" actId="1076"/>
        <pc:sldMkLst>
          <pc:docMk/>
          <pc:sldMk cId="1623418226" sldId="367"/>
        </pc:sldMkLst>
        <pc:spChg chg="del">
          <ac:chgData name="DU Angelo" userId="8b72b4b1065ef00f" providerId="LiveId" clId="{DDEC8B35-2E11-45A7-B494-CD093681BB5E}" dt="2020-12-13T17:18:01.862" v="1653" actId="478"/>
          <ac:spMkLst>
            <pc:docMk/>
            <pc:sldMk cId="1623418226" sldId="367"/>
            <ac:spMk id="4" creationId="{2918002F-8C64-4968-9ECA-DC63D9D4E45B}"/>
          </ac:spMkLst>
        </pc:spChg>
        <pc:picChg chg="add del mod modCrop">
          <ac:chgData name="DU Angelo" userId="8b72b4b1065ef00f" providerId="LiveId" clId="{DDEC8B35-2E11-45A7-B494-CD093681BB5E}" dt="2020-12-13T17:20:13.539" v="1662" actId="478"/>
          <ac:picMkLst>
            <pc:docMk/>
            <pc:sldMk cId="1623418226" sldId="367"/>
            <ac:picMk id="6" creationId="{8BF4782B-7907-4CE8-AC37-8F56BE181989}"/>
          </ac:picMkLst>
        </pc:picChg>
        <pc:picChg chg="add mod modCrop">
          <ac:chgData name="DU Angelo" userId="8b72b4b1065ef00f" providerId="LiveId" clId="{DDEC8B35-2E11-45A7-B494-CD093681BB5E}" dt="2020-12-13T17:25:10.888" v="1675" actId="1076"/>
          <ac:picMkLst>
            <pc:docMk/>
            <pc:sldMk cId="1623418226" sldId="367"/>
            <ac:picMk id="8" creationId="{AC5FE547-EFAF-481B-AB27-D43058C7A658}"/>
          </ac:picMkLst>
        </pc:picChg>
      </pc:sldChg>
      <pc:sldChg chg="modSp">
        <pc:chgData name="DU Angelo" userId="8b72b4b1065ef00f" providerId="LiveId" clId="{DDEC8B35-2E11-45A7-B494-CD093681BB5E}" dt="2020-12-13T16:07:04.165" v="1349" actId="1076"/>
        <pc:sldMkLst>
          <pc:docMk/>
          <pc:sldMk cId="1054455075" sldId="368"/>
        </pc:sldMkLst>
        <pc:spChg chg="mod">
          <ac:chgData name="DU Angelo" userId="8b72b4b1065ef00f" providerId="LiveId" clId="{DDEC8B35-2E11-45A7-B494-CD093681BB5E}" dt="2020-12-13T16:07:04.165" v="1349" actId="1076"/>
          <ac:spMkLst>
            <pc:docMk/>
            <pc:sldMk cId="1054455075" sldId="368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07:00.073" v="1348" actId="1076"/>
          <ac:spMkLst>
            <pc:docMk/>
            <pc:sldMk cId="1054455075" sldId="368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09:55.564" v="1374" actId="20577"/>
        <pc:sldMkLst>
          <pc:docMk/>
          <pc:sldMk cId="2029073472" sldId="369"/>
        </pc:sldMkLst>
        <pc:spChg chg="mod">
          <ac:chgData name="DU Angelo" userId="8b72b4b1065ef00f" providerId="LiveId" clId="{DDEC8B35-2E11-45A7-B494-CD093681BB5E}" dt="2020-12-13T16:09:55.564" v="1374" actId="20577"/>
          <ac:spMkLst>
            <pc:docMk/>
            <pc:sldMk cId="2029073472" sldId="369"/>
            <ac:spMk id="4" creationId="{2918002F-8C64-4968-9ECA-DC63D9D4E45B}"/>
          </ac:spMkLst>
        </pc:spChg>
      </pc:sldChg>
      <pc:sldChg chg="addSp delSp modSp">
        <pc:chgData name="DU Angelo" userId="8b72b4b1065ef00f" providerId="LiveId" clId="{DDEC8B35-2E11-45A7-B494-CD093681BB5E}" dt="2020-12-13T17:20:24.199" v="1665" actId="1076"/>
        <pc:sldMkLst>
          <pc:docMk/>
          <pc:sldMk cId="796890555" sldId="370"/>
        </pc:sldMkLst>
        <pc:spChg chg="del">
          <ac:chgData name="DU Angelo" userId="8b72b4b1065ef00f" providerId="LiveId" clId="{DDEC8B35-2E11-45A7-B494-CD093681BB5E}" dt="2020-12-13T17:20:20.759" v="1663" actId="478"/>
          <ac:spMkLst>
            <pc:docMk/>
            <pc:sldMk cId="796890555" sldId="370"/>
            <ac:spMk id="4" creationId="{2918002F-8C64-4968-9ECA-DC63D9D4E45B}"/>
          </ac:spMkLst>
        </pc:spChg>
        <pc:picChg chg="add mod">
          <ac:chgData name="DU Angelo" userId="8b72b4b1065ef00f" providerId="LiveId" clId="{DDEC8B35-2E11-45A7-B494-CD093681BB5E}" dt="2020-12-13T17:20:24.199" v="1665" actId="1076"/>
          <ac:picMkLst>
            <pc:docMk/>
            <pc:sldMk cId="796890555" sldId="370"/>
            <ac:picMk id="5" creationId="{60A87A31-D607-4CAE-9405-15419B44E56B}"/>
          </ac:picMkLst>
        </pc:picChg>
      </pc:sldChg>
      <pc:sldChg chg="modSp">
        <pc:chgData name="DU Angelo" userId="8b72b4b1065ef00f" providerId="LiveId" clId="{DDEC8B35-2E11-45A7-B494-CD093681BB5E}" dt="2020-12-13T17:01:21.579" v="1597" actId="20577"/>
        <pc:sldMkLst>
          <pc:docMk/>
          <pc:sldMk cId="3000302862" sldId="371"/>
        </pc:sldMkLst>
        <pc:spChg chg="mod">
          <ac:chgData name="DU Angelo" userId="8b72b4b1065ef00f" providerId="LiveId" clId="{DDEC8B35-2E11-45A7-B494-CD093681BB5E}" dt="2020-12-13T17:01:21.579" v="1597" actId="20577"/>
          <ac:spMkLst>
            <pc:docMk/>
            <pc:sldMk cId="3000302862" sldId="371"/>
            <ac:spMk id="4" creationId="{2918002F-8C64-4968-9ECA-DC63D9D4E45B}"/>
          </ac:spMkLst>
        </pc:spChg>
      </pc:sldChg>
      <pc:sldChg chg="addSp modSp">
        <pc:chgData name="DU Angelo" userId="8b72b4b1065ef00f" providerId="LiveId" clId="{DDEC8B35-2E11-45A7-B494-CD093681BB5E}" dt="2020-12-13T17:03:15.940" v="1612" actId="1076"/>
        <pc:sldMkLst>
          <pc:docMk/>
          <pc:sldMk cId="2528489721" sldId="372"/>
        </pc:sldMkLst>
        <pc:spChg chg="mod">
          <ac:chgData name="DU Angelo" userId="8b72b4b1065ef00f" providerId="LiveId" clId="{DDEC8B35-2E11-45A7-B494-CD093681BB5E}" dt="2020-12-13T16:56:24.360" v="1566" actId="1076"/>
          <ac:spMkLst>
            <pc:docMk/>
            <pc:sldMk cId="2528489721" sldId="372"/>
            <ac:spMk id="4" creationId="{2918002F-8C64-4968-9ECA-DC63D9D4E45B}"/>
          </ac:spMkLst>
        </pc:spChg>
        <pc:picChg chg="add mod modCrop">
          <ac:chgData name="DU Angelo" userId="8b72b4b1065ef00f" providerId="LiveId" clId="{DDEC8B35-2E11-45A7-B494-CD093681BB5E}" dt="2020-12-13T17:03:15.940" v="1612" actId="1076"/>
          <ac:picMkLst>
            <pc:docMk/>
            <pc:sldMk cId="2528489721" sldId="372"/>
            <ac:picMk id="6" creationId="{49A16E74-A457-4F69-942D-0F9948180EA8}"/>
          </ac:picMkLst>
        </pc:picChg>
      </pc:sldChg>
      <pc:sldChg chg="modSp">
        <pc:chgData name="DU Angelo" userId="8b72b4b1065ef00f" providerId="LiveId" clId="{DDEC8B35-2E11-45A7-B494-CD093681BB5E}" dt="2020-12-13T16:20:04.911" v="1409" actId="1076"/>
        <pc:sldMkLst>
          <pc:docMk/>
          <pc:sldMk cId="2922708056" sldId="373"/>
        </pc:sldMkLst>
        <pc:spChg chg="mod">
          <ac:chgData name="DU Angelo" userId="8b72b4b1065ef00f" providerId="LiveId" clId="{DDEC8B35-2E11-45A7-B494-CD093681BB5E}" dt="2020-12-13T16:20:04.911" v="1409" actId="1076"/>
          <ac:spMkLst>
            <pc:docMk/>
            <pc:sldMk cId="2922708056" sldId="373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6:16.810" v="1434" actId="1076"/>
        <pc:sldMkLst>
          <pc:docMk/>
          <pc:sldMk cId="643975630" sldId="374"/>
        </pc:sldMkLst>
        <pc:spChg chg="mod">
          <ac:chgData name="DU Angelo" userId="8b72b4b1065ef00f" providerId="LiveId" clId="{DDEC8B35-2E11-45A7-B494-CD093681BB5E}" dt="2020-12-13T16:26:16.810" v="1434" actId="1076"/>
          <ac:spMkLst>
            <pc:docMk/>
            <pc:sldMk cId="643975630" sldId="374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29:15.692" v="1470" actId="1076"/>
        <pc:sldMkLst>
          <pc:docMk/>
          <pc:sldMk cId="834436624" sldId="375"/>
        </pc:sldMkLst>
        <pc:spChg chg="mod">
          <ac:chgData name="DU Angelo" userId="8b72b4b1065ef00f" providerId="LiveId" clId="{DDEC8B35-2E11-45A7-B494-CD093681BB5E}" dt="2020-12-13T16:29:15.692" v="1470" actId="1076"/>
          <ac:spMkLst>
            <pc:docMk/>
            <pc:sldMk cId="834436624" sldId="375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29:08.163" v="1469" actId="1076"/>
          <ac:spMkLst>
            <pc:docMk/>
            <pc:sldMk cId="834436624" sldId="375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4:44.278" v="1542" actId="20577"/>
        <pc:sldMkLst>
          <pc:docMk/>
          <pc:sldMk cId="1769853880" sldId="376"/>
        </pc:sldMkLst>
        <pc:spChg chg="mod">
          <ac:chgData name="DU Angelo" userId="8b72b4b1065ef00f" providerId="LiveId" clId="{DDEC8B35-2E11-45A7-B494-CD093681BB5E}" dt="2020-12-13T16:54:44.278" v="1542" actId="20577"/>
          <ac:spMkLst>
            <pc:docMk/>
            <pc:sldMk cId="1769853880" sldId="376"/>
            <ac:spMk id="4" creationId="{2918002F-8C64-4968-9ECA-DC63D9D4E45B}"/>
          </ac:spMkLst>
        </pc:spChg>
      </pc:sldChg>
      <pc:sldChg chg="modSp">
        <pc:chgData name="DU Angelo" userId="8b72b4b1065ef00f" providerId="LiveId" clId="{DDEC8B35-2E11-45A7-B494-CD093681BB5E}" dt="2020-12-13T16:55:22.229" v="1553" actId="1076"/>
        <pc:sldMkLst>
          <pc:docMk/>
          <pc:sldMk cId="628233304" sldId="377"/>
        </pc:sldMkLst>
        <pc:spChg chg="mod">
          <ac:chgData name="DU Angelo" userId="8b72b4b1065ef00f" providerId="LiveId" clId="{DDEC8B35-2E11-45A7-B494-CD093681BB5E}" dt="2020-12-13T16:55:22.229" v="1553" actId="1076"/>
          <ac:spMkLst>
            <pc:docMk/>
            <pc:sldMk cId="628233304" sldId="377"/>
            <ac:spMk id="3" creationId="{E1BF4C49-D9BF-42F3-B713-48595D54AED3}"/>
          </ac:spMkLst>
        </pc:spChg>
        <pc:spChg chg="mod">
          <ac:chgData name="DU Angelo" userId="8b72b4b1065ef00f" providerId="LiveId" clId="{DDEC8B35-2E11-45A7-B494-CD093681BB5E}" dt="2020-12-13T16:55:17.979" v="1551" actId="1076"/>
          <ac:spMkLst>
            <pc:docMk/>
            <pc:sldMk cId="628233304" sldId="377"/>
            <ac:spMk id="4" creationId="{2918002F-8C64-4968-9ECA-DC63D9D4E45B}"/>
          </ac:spMkLst>
        </pc:spChg>
      </pc:sldChg>
    </pc:docChg>
  </pc:docChgLst>
  <pc:docChgLst>
    <pc:chgData name="文宇" userId="b5e9da50-0ac2-42d3-828f-b9593ddb1f83" providerId="ADAL" clId="{41D893F6-BDF0-40FF-B714-A4B2F932B4D5}"/>
    <pc:docChg chg="undo modSld">
      <pc:chgData name="文宇" userId="b5e9da50-0ac2-42d3-828f-b9593ddb1f83" providerId="ADAL" clId="{41D893F6-BDF0-40FF-B714-A4B2F932B4D5}" dt="2020-11-27T07:10:45.665" v="111"/>
      <pc:docMkLst>
        <pc:docMk/>
      </pc:docMkLst>
      <pc:sldChg chg="modSp">
        <pc:chgData name="文宇" userId="b5e9da50-0ac2-42d3-828f-b9593ddb1f83" providerId="ADAL" clId="{41D893F6-BDF0-40FF-B714-A4B2F932B4D5}" dt="2020-11-27T07:01:21.204" v="1"/>
        <pc:sldMkLst>
          <pc:docMk/>
          <pc:sldMk cId="259383257" sldId="314"/>
        </pc:sldMkLst>
        <pc:spChg chg="mod">
          <ac:chgData name="文宇" userId="b5e9da50-0ac2-42d3-828f-b9593ddb1f83" providerId="ADAL" clId="{41D893F6-BDF0-40FF-B714-A4B2F932B4D5}" dt="2020-11-27T07:01:21.204" v="1"/>
          <ac:spMkLst>
            <pc:docMk/>
            <pc:sldMk cId="259383257" sldId="314"/>
            <ac:spMk id="3" creationId="{5E867693-945D-4AEC-9D56-D29D514CD55B}"/>
          </ac:spMkLst>
        </pc:spChg>
      </pc:sldChg>
      <pc:sldChg chg="modSp">
        <pc:chgData name="文宇" userId="b5e9da50-0ac2-42d3-828f-b9593ddb1f83" providerId="ADAL" clId="{41D893F6-BDF0-40FF-B714-A4B2F932B4D5}" dt="2020-11-27T07:10:45.665" v="111"/>
        <pc:sldMkLst>
          <pc:docMk/>
          <pc:sldMk cId="1767134883" sldId="315"/>
        </pc:sldMkLst>
        <pc:spChg chg="mod">
          <ac:chgData name="文宇" userId="b5e9da50-0ac2-42d3-828f-b9593ddb1f83" providerId="ADAL" clId="{41D893F6-BDF0-40FF-B714-A4B2F932B4D5}" dt="2020-11-27T07:10:45.665" v="111"/>
          <ac:spMkLst>
            <pc:docMk/>
            <pc:sldMk cId="1767134883" sldId="315"/>
            <ac:spMk id="4" creationId="{2918002F-8C64-4968-9ECA-DC63D9D4E45B}"/>
          </ac:spMkLst>
        </pc:spChg>
      </pc:sldChg>
    </pc:docChg>
  </pc:docChgLst>
  <pc:docChgLst>
    <pc:chgData name="文宇 杜文宇" userId="b5e9da50-0ac2-42d3-828f-b9593ddb1f83" providerId="ADAL" clId="{8AAA20E0-DA9E-48E4-8C5D-AF98CB5D92E3}"/>
    <pc:docChg chg="undo custSel addSld delSld modSld modMainMaster">
      <pc:chgData name="文宇 杜文宇" userId="b5e9da50-0ac2-42d3-828f-b9593ddb1f83" providerId="ADAL" clId="{8AAA20E0-DA9E-48E4-8C5D-AF98CB5D92E3}" dt="2020-11-23T17:40:28.554" v="811" actId="1076"/>
      <pc:docMkLst>
        <pc:docMk/>
      </pc:docMkLst>
      <pc:sldChg chg="modSp">
        <pc:chgData name="文宇 杜文宇" userId="b5e9da50-0ac2-42d3-828f-b9593ddb1f83" providerId="ADAL" clId="{8AAA20E0-DA9E-48E4-8C5D-AF98CB5D92E3}" dt="2020-11-23T16:36:02.667" v="13" actId="1076"/>
        <pc:sldMkLst>
          <pc:docMk/>
          <pc:sldMk cId="2687347467" sldId="256"/>
        </pc:sldMkLst>
        <pc:spChg chg="mod">
          <ac:chgData name="文宇 杜文宇" userId="b5e9da50-0ac2-42d3-828f-b9593ddb1f83" providerId="ADAL" clId="{8AAA20E0-DA9E-48E4-8C5D-AF98CB5D92E3}" dt="2020-11-23T16:35:47.889" v="10" actId="1076"/>
          <ac:spMkLst>
            <pc:docMk/>
            <pc:sldMk cId="2687347467" sldId="256"/>
            <ac:spMk id="4" creationId="{00000000-0000-0000-0000-000000000000}"/>
          </ac:spMkLst>
        </pc:spChg>
        <pc:spChg chg="mod">
          <ac:chgData name="文宇 杜文宇" userId="b5e9da50-0ac2-42d3-828f-b9593ddb1f83" providerId="ADAL" clId="{8AAA20E0-DA9E-48E4-8C5D-AF98CB5D92E3}" dt="2020-11-23T16:36:02.667" v="13" actId="1076"/>
          <ac:spMkLst>
            <pc:docMk/>
            <pc:sldMk cId="2687347467" sldId="256"/>
            <ac:spMk id="7" creationId="{00000000-0000-0000-0000-000000000000}"/>
          </ac:spMkLst>
        </pc:spChg>
        <pc:picChg chg="mod">
          <ac:chgData name="文宇 杜文宇" userId="b5e9da50-0ac2-42d3-828f-b9593ddb1f83" providerId="ADAL" clId="{8AAA20E0-DA9E-48E4-8C5D-AF98CB5D92E3}" dt="2020-11-23T16:35:57.998" v="12" actId="1076"/>
          <ac:picMkLst>
            <pc:docMk/>
            <pc:sldMk cId="2687347467" sldId="256"/>
            <ac:picMk id="8" creationId="{C7ABF54A-79D1-4666-87D2-AF929D4A78F2}"/>
          </ac:picMkLst>
        </pc:picChg>
      </pc:sldChg>
      <pc:sldChg chg="modSp">
        <pc:chgData name="文宇 杜文宇" userId="b5e9da50-0ac2-42d3-828f-b9593ddb1f83" providerId="ADAL" clId="{8AAA20E0-DA9E-48E4-8C5D-AF98CB5D92E3}" dt="2020-11-23T17:06:12.588" v="18" actId="403"/>
        <pc:sldMkLst>
          <pc:docMk/>
          <pc:sldMk cId="1767134883" sldId="315"/>
        </pc:sldMkLst>
        <pc:spChg chg="mod">
          <ac:chgData name="文宇 杜文宇" userId="b5e9da50-0ac2-42d3-828f-b9593ddb1f83" providerId="ADAL" clId="{8AAA20E0-DA9E-48E4-8C5D-AF98CB5D92E3}" dt="2020-11-23T17:06:12.588" v="18" actId="403"/>
          <ac:spMkLst>
            <pc:docMk/>
            <pc:sldMk cId="1767134883" sldId="315"/>
            <ac:spMk id="4" creationId="{2918002F-8C64-4968-9ECA-DC63D9D4E45B}"/>
          </ac:spMkLst>
        </pc:spChg>
      </pc:sldChg>
      <pc:sldChg chg="addSp modSp">
        <pc:chgData name="文宇 杜文宇" userId="b5e9da50-0ac2-42d3-828f-b9593ddb1f83" providerId="ADAL" clId="{8AAA20E0-DA9E-48E4-8C5D-AF98CB5D92E3}" dt="2020-11-23T17:06:30.940" v="21"/>
        <pc:sldMkLst>
          <pc:docMk/>
          <pc:sldMk cId="1369146614" sldId="316"/>
        </pc:sldMkLst>
        <pc:spChg chg="mod">
          <ac:chgData name="文宇 杜文宇" userId="b5e9da50-0ac2-42d3-828f-b9593ddb1f83" providerId="ADAL" clId="{8AAA20E0-DA9E-48E4-8C5D-AF98CB5D92E3}" dt="2020-11-23T16:37:01.307" v="16" actId="1076"/>
          <ac:spMkLst>
            <pc:docMk/>
            <pc:sldMk cId="1369146614" sldId="31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06:30.940" v="21"/>
          <ac:spMkLst>
            <pc:docMk/>
            <pc:sldMk cId="1369146614" sldId="316"/>
            <ac:spMk id="5" creationId="{336BE2E8-BA37-43CF-B67A-4F19095E81EF}"/>
          </ac:spMkLst>
        </pc:spChg>
      </pc:sldChg>
      <pc:sldChg chg="addSp modSp">
        <pc:chgData name="文宇 杜文宇" userId="b5e9da50-0ac2-42d3-828f-b9593ddb1f83" providerId="ADAL" clId="{8AAA20E0-DA9E-48E4-8C5D-AF98CB5D92E3}" dt="2020-11-23T17:14:19.230" v="68" actId="1076"/>
        <pc:sldMkLst>
          <pc:docMk/>
          <pc:sldMk cId="3294211129" sldId="317"/>
        </pc:sldMkLst>
        <pc:spChg chg="mod">
          <ac:chgData name="文宇 杜文宇" userId="b5e9da50-0ac2-42d3-828f-b9593ddb1f83" providerId="ADAL" clId="{8AAA20E0-DA9E-48E4-8C5D-AF98CB5D92E3}" dt="2020-11-23T17:14:19.230" v="68" actId="1076"/>
          <ac:spMkLst>
            <pc:docMk/>
            <pc:sldMk cId="3294211129" sldId="317"/>
            <ac:spMk id="3" creationId="{6AFA173F-2791-4C85-BD67-FFD1A36E87FA}"/>
          </ac:spMkLst>
        </pc:spChg>
        <pc:spChg chg="add mod">
          <ac:chgData name="文宇 杜文宇" userId="b5e9da50-0ac2-42d3-828f-b9593ddb1f83" providerId="ADAL" clId="{8AAA20E0-DA9E-48E4-8C5D-AF98CB5D92E3}" dt="2020-11-23T17:07:56.974" v="40" actId="20577"/>
          <ac:spMkLst>
            <pc:docMk/>
            <pc:sldMk cId="3294211129" sldId="317"/>
            <ac:spMk id="5" creationId="{1488A9D6-7824-4B74-9A21-BF3A90EEF12F}"/>
          </ac:spMkLst>
        </pc:spChg>
      </pc:sldChg>
      <pc:sldChg chg="modSp">
        <pc:chgData name="文宇 杜文宇" userId="b5e9da50-0ac2-42d3-828f-b9593ddb1f83" providerId="ADAL" clId="{8AAA20E0-DA9E-48E4-8C5D-AF98CB5D92E3}" dt="2020-11-23T17:09:28.389" v="56" actId="404"/>
        <pc:sldMkLst>
          <pc:docMk/>
          <pc:sldMk cId="1896298792" sldId="318"/>
        </pc:sldMkLst>
        <pc:spChg chg="mod">
          <ac:chgData name="文宇 杜文宇" userId="b5e9da50-0ac2-42d3-828f-b9593ddb1f83" providerId="ADAL" clId="{8AAA20E0-DA9E-48E4-8C5D-AF98CB5D92E3}" dt="2020-11-23T17:09:28.389" v="56" actId="404"/>
          <ac:spMkLst>
            <pc:docMk/>
            <pc:sldMk cId="1896298792" sldId="318"/>
            <ac:spMk id="5" creationId="{84893080-5A47-4389-9BAC-88DD2BDA7C65}"/>
          </ac:spMkLst>
        </pc:spChg>
      </pc:sldChg>
      <pc:sldChg chg="addSp delSp">
        <pc:chgData name="文宇 杜文宇" userId="b5e9da50-0ac2-42d3-828f-b9593ddb1f83" providerId="ADAL" clId="{8AAA20E0-DA9E-48E4-8C5D-AF98CB5D92E3}" dt="2020-11-23T17:08:14.805" v="42"/>
        <pc:sldMkLst>
          <pc:docMk/>
          <pc:sldMk cId="1234771746" sldId="319"/>
        </pc:sldMkLst>
        <pc:spChg chg="add">
          <ac:chgData name="文宇 杜文宇" userId="b5e9da50-0ac2-42d3-828f-b9593ddb1f83" providerId="ADAL" clId="{8AAA20E0-DA9E-48E4-8C5D-AF98CB5D92E3}" dt="2020-11-23T17:08:14.805" v="42"/>
          <ac:spMkLst>
            <pc:docMk/>
            <pc:sldMk cId="1234771746" sldId="319"/>
            <ac:spMk id="6" creationId="{FACAE81B-C014-4AA4-BFE9-BEEEF1EBC107}"/>
          </ac:spMkLst>
        </pc:spChg>
        <pc:spChg chg="del">
          <ac:chgData name="文宇 杜文宇" userId="b5e9da50-0ac2-42d3-828f-b9593ddb1f83" providerId="ADAL" clId="{8AAA20E0-DA9E-48E4-8C5D-AF98CB5D92E3}" dt="2020-11-23T17:08:13.983" v="41" actId="478"/>
          <ac:spMkLst>
            <pc:docMk/>
            <pc:sldMk cId="1234771746" sldId="319"/>
            <ac:spMk id="8" creationId="{2FF0B4B0-FF1D-4A4C-B0CA-27731D3D2533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09:18.317" v="54" actId="1076"/>
        <pc:sldMkLst>
          <pc:docMk/>
          <pc:sldMk cId="3755510747" sldId="320"/>
        </pc:sldMkLst>
        <pc:spChg chg="mod">
          <ac:chgData name="文宇 杜文宇" userId="b5e9da50-0ac2-42d3-828f-b9593ddb1f83" providerId="ADAL" clId="{8AAA20E0-DA9E-48E4-8C5D-AF98CB5D92E3}" dt="2020-11-23T17:09:18.317" v="54" actId="1076"/>
          <ac:spMkLst>
            <pc:docMk/>
            <pc:sldMk cId="3755510747" sldId="320"/>
            <ac:spMk id="5" creationId="{84893080-5A47-4389-9BAC-88DD2BDA7C65}"/>
          </ac:spMkLst>
        </pc:spChg>
        <pc:spChg chg="del">
          <ac:chgData name="文宇 杜文宇" userId="b5e9da50-0ac2-42d3-828f-b9593ddb1f83" providerId="ADAL" clId="{8AAA20E0-DA9E-48E4-8C5D-AF98CB5D92E3}" dt="2020-11-23T17:08:33.857" v="43" actId="478"/>
          <ac:spMkLst>
            <pc:docMk/>
            <pc:sldMk cId="3755510747" sldId="320"/>
            <ac:spMk id="6" creationId="{A895CD25-7AD2-49EE-A38C-E0744F15DA36}"/>
          </ac:spMkLst>
        </pc:spChg>
        <pc:spChg chg="add">
          <ac:chgData name="文宇 杜文宇" userId="b5e9da50-0ac2-42d3-828f-b9593ddb1f83" providerId="ADAL" clId="{8AAA20E0-DA9E-48E4-8C5D-AF98CB5D92E3}" dt="2020-11-23T17:08:34.696" v="44"/>
          <ac:spMkLst>
            <pc:docMk/>
            <pc:sldMk cId="3755510747" sldId="320"/>
            <ac:spMk id="7" creationId="{E46BA7D3-9211-45D8-A9B8-C1CFFC3F7B10}"/>
          </ac:spMkLst>
        </pc:spChg>
      </pc:sldChg>
      <pc:sldChg chg="addSp modSp">
        <pc:chgData name="文宇 杜文宇" userId="b5e9da50-0ac2-42d3-828f-b9593ddb1f83" providerId="ADAL" clId="{8AAA20E0-DA9E-48E4-8C5D-AF98CB5D92E3}" dt="2020-11-23T17:14:51.112" v="71" actId="1076"/>
        <pc:sldMkLst>
          <pc:docMk/>
          <pc:sldMk cId="187196312" sldId="321"/>
        </pc:sldMkLst>
        <pc:spChg chg="mod">
          <ac:chgData name="文宇 杜文宇" userId="b5e9da50-0ac2-42d3-828f-b9593ddb1f83" providerId="ADAL" clId="{8AAA20E0-DA9E-48E4-8C5D-AF98CB5D92E3}" dt="2020-11-23T17:14:51.112" v="71" actId="1076"/>
          <ac:spMkLst>
            <pc:docMk/>
            <pc:sldMk cId="187196312" sldId="32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14:37.245" v="69"/>
          <ac:spMkLst>
            <pc:docMk/>
            <pc:sldMk cId="187196312" sldId="321"/>
            <ac:spMk id="5" creationId="{F1284432-8EDC-4C01-83C4-474432F1F684}"/>
          </ac:spMkLst>
        </pc:spChg>
      </pc:sldChg>
      <pc:sldChg chg="modSp">
        <pc:chgData name="文宇 杜文宇" userId="b5e9da50-0ac2-42d3-828f-b9593ddb1f83" providerId="ADAL" clId="{8AAA20E0-DA9E-48E4-8C5D-AF98CB5D92E3}" dt="2020-11-23T17:18:56.455" v="79" actId="404"/>
        <pc:sldMkLst>
          <pc:docMk/>
          <pc:sldMk cId="3565302846" sldId="322"/>
        </pc:sldMkLst>
        <pc:spChg chg="mod">
          <ac:chgData name="文宇 杜文宇" userId="b5e9da50-0ac2-42d3-828f-b9593ddb1f83" providerId="ADAL" clId="{8AAA20E0-DA9E-48E4-8C5D-AF98CB5D92E3}" dt="2020-11-23T17:18:56.455" v="79" actId="404"/>
          <ac:spMkLst>
            <pc:docMk/>
            <pc:sldMk cId="3565302846" sldId="322"/>
            <ac:spMk id="12" creationId="{E6A1CE4B-2216-4E4B-8975-83B384C6376F}"/>
          </ac:spMkLst>
        </pc:spChg>
      </pc:sldChg>
      <pc:sldChg chg="addSp delSp modSp">
        <pc:chgData name="文宇 杜文宇" userId="b5e9da50-0ac2-42d3-828f-b9593ddb1f83" providerId="ADAL" clId="{8AAA20E0-DA9E-48E4-8C5D-AF98CB5D92E3}" dt="2020-11-23T17:19:04.468" v="81"/>
        <pc:sldMkLst>
          <pc:docMk/>
          <pc:sldMk cId="976588619" sldId="323"/>
        </pc:sldMkLst>
        <pc:spChg chg="mod">
          <ac:chgData name="文宇 杜文宇" userId="b5e9da50-0ac2-42d3-828f-b9593ddb1f83" providerId="ADAL" clId="{8AAA20E0-DA9E-48E4-8C5D-AF98CB5D92E3}" dt="2020-11-23T17:18:30.776" v="77" actId="14100"/>
          <ac:spMkLst>
            <pc:docMk/>
            <pc:sldMk cId="976588619" sldId="323"/>
            <ac:spMk id="5" creationId="{84893080-5A47-4389-9BAC-88DD2BDA7C65}"/>
          </ac:spMkLst>
        </pc:spChg>
        <pc:spChg chg="add">
          <ac:chgData name="文宇 杜文宇" userId="b5e9da50-0ac2-42d3-828f-b9593ddb1f83" providerId="ADAL" clId="{8AAA20E0-DA9E-48E4-8C5D-AF98CB5D92E3}" dt="2020-11-23T17:19:04.468" v="81"/>
          <ac:spMkLst>
            <pc:docMk/>
            <pc:sldMk cId="976588619" sldId="323"/>
            <ac:spMk id="7" creationId="{43446834-178D-4B86-92C5-DEBDF28D5B36}"/>
          </ac:spMkLst>
        </pc:spChg>
        <pc:spChg chg="del">
          <ac:chgData name="文宇 杜文宇" userId="b5e9da50-0ac2-42d3-828f-b9593ddb1f83" providerId="ADAL" clId="{8AAA20E0-DA9E-48E4-8C5D-AF98CB5D92E3}" dt="2020-11-23T17:19:04.022" v="80" actId="478"/>
          <ac:spMkLst>
            <pc:docMk/>
            <pc:sldMk cId="976588619" sldId="323"/>
            <ac:spMk id="13" creationId="{D6366711-E6C6-4E81-918C-335B71F34803}"/>
          </ac:spMkLst>
        </pc:spChg>
        <pc:picChg chg="mod">
          <ac:chgData name="文宇 杜文宇" userId="b5e9da50-0ac2-42d3-828f-b9593ddb1f83" providerId="ADAL" clId="{8AAA20E0-DA9E-48E4-8C5D-AF98CB5D92E3}" dt="2020-11-23T17:18:27.793" v="76" actId="1076"/>
          <ac:picMkLst>
            <pc:docMk/>
            <pc:sldMk cId="976588619" sldId="323"/>
            <ac:picMk id="6" creationId="{66E85006-7B55-4AFE-B01D-F6D6A4B3C93A}"/>
          </ac:picMkLst>
        </pc:picChg>
      </pc:sldChg>
      <pc:sldChg chg="modSp">
        <pc:chgData name="文宇 杜文宇" userId="b5e9da50-0ac2-42d3-828f-b9593ddb1f83" providerId="ADAL" clId="{8AAA20E0-DA9E-48E4-8C5D-AF98CB5D92E3}" dt="2020-11-23T17:19:22.389" v="82" actId="255"/>
        <pc:sldMkLst>
          <pc:docMk/>
          <pc:sldMk cId="2377843380" sldId="324"/>
        </pc:sldMkLst>
        <pc:spChg chg="mod">
          <ac:chgData name="文宇 杜文宇" userId="b5e9da50-0ac2-42d3-828f-b9593ddb1f83" providerId="ADAL" clId="{8AAA20E0-DA9E-48E4-8C5D-AF98CB5D92E3}" dt="2020-11-23T17:19:22.389" v="82" actId="255"/>
          <ac:spMkLst>
            <pc:docMk/>
            <pc:sldMk cId="2377843380" sldId="324"/>
            <ac:spMk id="13" creationId="{6AD19346-3144-4DC2-A080-B1BD84A7BCFF}"/>
          </ac:spMkLst>
        </pc:spChg>
        <pc:picChg chg="mod">
          <ac:chgData name="文宇 杜文宇" userId="b5e9da50-0ac2-42d3-828f-b9593ddb1f83" providerId="ADAL" clId="{8AAA20E0-DA9E-48E4-8C5D-AF98CB5D92E3}" dt="2020-11-23T17:18:40.830" v="78" actId="14100"/>
          <ac:picMkLst>
            <pc:docMk/>
            <pc:sldMk cId="2377843380" sldId="324"/>
            <ac:picMk id="4" creationId="{27CAE259-7728-4E75-B440-9BFFCD39101A}"/>
          </ac:picMkLst>
        </pc:picChg>
      </pc:sldChg>
      <pc:sldChg chg="modSp">
        <pc:chgData name="文宇 杜文宇" userId="b5e9da50-0ac2-42d3-828f-b9593ddb1f83" providerId="ADAL" clId="{8AAA20E0-DA9E-48E4-8C5D-AF98CB5D92E3}" dt="2020-11-23T17:19:47.553" v="86" actId="14100"/>
        <pc:sldMkLst>
          <pc:docMk/>
          <pc:sldMk cId="2480261275" sldId="326"/>
        </pc:sldMkLst>
        <pc:spChg chg="mod">
          <ac:chgData name="文宇 杜文宇" userId="b5e9da50-0ac2-42d3-828f-b9593ddb1f83" providerId="ADAL" clId="{8AAA20E0-DA9E-48E4-8C5D-AF98CB5D92E3}" dt="2020-11-23T17:19:47.553" v="86" actId="14100"/>
          <ac:spMkLst>
            <pc:docMk/>
            <pc:sldMk cId="2480261275" sldId="326"/>
            <ac:spMk id="9" creationId="{8DBF834F-6F71-49F8-8FA9-E0A761C9F942}"/>
          </ac:spMkLst>
        </pc:spChg>
        <pc:spChg chg="mod">
          <ac:chgData name="文宇 杜文宇" userId="b5e9da50-0ac2-42d3-828f-b9593ddb1f83" providerId="ADAL" clId="{8AAA20E0-DA9E-48E4-8C5D-AF98CB5D92E3}" dt="2020-11-23T17:19:37.921" v="83" actId="255"/>
          <ac:spMkLst>
            <pc:docMk/>
            <pc:sldMk cId="2480261275" sldId="326"/>
            <ac:spMk id="12" creationId="{A5F076E6-71AD-4ACE-925A-104EB372ADB9}"/>
          </ac:spMkLst>
        </pc:spChg>
      </pc:sldChg>
      <pc:sldChg chg="modSp">
        <pc:chgData name="文宇 杜文宇" userId="b5e9da50-0ac2-42d3-828f-b9593ddb1f83" providerId="ADAL" clId="{8AAA20E0-DA9E-48E4-8C5D-AF98CB5D92E3}" dt="2020-11-23T17:20:14.519" v="88" actId="1076"/>
        <pc:sldMkLst>
          <pc:docMk/>
          <pc:sldMk cId="1558153018" sldId="328"/>
        </pc:sldMkLst>
        <pc:spChg chg="mod">
          <ac:chgData name="文宇 杜文宇" userId="b5e9da50-0ac2-42d3-828f-b9593ddb1f83" providerId="ADAL" clId="{8AAA20E0-DA9E-48E4-8C5D-AF98CB5D92E3}" dt="2020-11-23T17:20:09.118" v="87" actId="14100"/>
          <ac:spMkLst>
            <pc:docMk/>
            <pc:sldMk cId="1558153018" sldId="328"/>
            <ac:spMk id="7" creationId="{A540104E-72FD-4EC9-8A8A-DCEA80EC7B6C}"/>
          </ac:spMkLst>
        </pc:spChg>
        <pc:picChg chg="mod">
          <ac:chgData name="文宇 杜文宇" userId="b5e9da50-0ac2-42d3-828f-b9593ddb1f83" providerId="ADAL" clId="{8AAA20E0-DA9E-48E4-8C5D-AF98CB5D92E3}" dt="2020-11-23T17:20:14.519" v="88" actId="1076"/>
          <ac:picMkLst>
            <pc:docMk/>
            <pc:sldMk cId="1558153018" sldId="328"/>
            <ac:picMk id="6" creationId="{C5B46F45-C79D-4B91-B6D8-146E7502627B}"/>
          </ac:picMkLst>
        </pc:picChg>
      </pc:sldChg>
      <pc:sldChg chg="delSp modSp">
        <pc:chgData name="文宇 杜文宇" userId="b5e9da50-0ac2-42d3-828f-b9593ddb1f83" providerId="ADAL" clId="{8AAA20E0-DA9E-48E4-8C5D-AF98CB5D92E3}" dt="2020-11-23T17:34:12.123" v="503" actId="1076"/>
        <pc:sldMkLst>
          <pc:docMk/>
          <pc:sldMk cId="480314382" sldId="329"/>
        </pc:sldMkLst>
        <pc:spChg chg="mod">
          <ac:chgData name="文宇 杜文宇" userId="b5e9da50-0ac2-42d3-828f-b9593ddb1f83" providerId="ADAL" clId="{8AAA20E0-DA9E-48E4-8C5D-AF98CB5D92E3}" dt="2020-11-23T17:30:36.214" v="314" actId="20577"/>
          <ac:spMkLst>
            <pc:docMk/>
            <pc:sldMk cId="480314382" sldId="329"/>
            <ac:spMk id="7" creationId="{A540104E-72FD-4EC9-8A8A-DCEA80EC7B6C}"/>
          </ac:spMkLst>
        </pc:spChg>
        <pc:picChg chg="del mod">
          <ac:chgData name="文宇 杜文宇" userId="b5e9da50-0ac2-42d3-828f-b9593ddb1f83" providerId="ADAL" clId="{8AAA20E0-DA9E-48E4-8C5D-AF98CB5D92E3}" dt="2020-11-23T17:30:11.295" v="305" actId="478"/>
          <ac:picMkLst>
            <pc:docMk/>
            <pc:sldMk cId="480314382" sldId="329"/>
            <ac:picMk id="4" creationId="{6567DFC0-73A0-4BA6-9BA2-51AA62BD1A80}"/>
          </ac:picMkLst>
        </pc:picChg>
        <pc:picChg chg="mod">
          <ac:chgData name="文宇 杜文宇" userId="b5e9da50-0ac2-42d3-828f-b9593ddb1f83" providerId="ADAL" clId="{8AAA20E0-DA9E-48E4-8C5D-AF98CB5D92E3}" dt="2020-11-23T17:34:12.123" v="503" actId="1076"/>
          <ac:picMkLst>
            <pc:docMk/>
            <pc:sldMk cId="480314382" sldId="329"/>
            <ac:picMk id="9" creationId="{280C2412-56F7-4DCC-A709-0172ACC7B90C}"/>
          </ac:picMkLst>
        </pc:picChg>
      </pc:sldChg>
      <pc:sldChg chg="modSp">
        <pc:chgData name="文宇 杜文宇" userId="b5e9da50-0ac2-42d3-828f-b9593ddb1f83" providerId="ADAL" clId="{8AAA20E0-DA9E-48E4-8C5D-AF98CB5D92E3}" dt="2020-11-23T17:31:50.455" v="356" actId="1076"/>
        <pc:sldMkLst>
          <pc:docMk/>
          <pc:sldMk cId="3640077458" sldId="330"/>
        </pc:sldMkLst>
        <pc:spChg chg="mod">
          <ac:chgData name="文宇 杜文宇" userId="b5e9da50-0ac2-42d3-828f-b9593ddb1f83" providerId="ADAL" clId="{8AAA20E0-DA9E-48E4-8C5D-AF98CB5D92E3}" dt="2020-11-23T17:31:11.549" v="352" actId="20577"/>
          <ac:spMkLst>
            <pc:docMk/>
            <pc:sldMk cId="3640077458" sldId="330"/>
            <ac:spMk id="7" creationId="{A540104E-72FD-4EC9-8A8A-DCEA80EC7B6C}"/>
          </ac:spMkLst>
        </pc:spChg>
        <pc:picChg chg="mod modCrop">
          <ac:chgData name="文宇 杜文宇" userId="b5e9da50-0ac2-42d3-828f-b9593ddb1f83" providerId="ADAL" clId="{8AAA20E0-DA9E-48E4-8C5D-AF98CB5D92E3}" dt="2020-11-23T17:31:50.455" v="356" actId="1076"/>
          <ac:picMkLst>
            <pc:docMk/>
            <pc:sldMk cId="3640077458" sldId="330"/>
            <ac:picMk id="5" creationId="{63733983-7A37-4722-8026-65F84D449FDC}"/>
          </ac:picMkLst>
        </pc:picChg>
      </pc:sldChg>
      <pc:sldChg chg="addSp modSp">
        <pc:chgData name="文宇 杜文宇" userId="b5e9da50-0ac2-42d3-828f-b9593ddb1f83" providerId="ADAL" clId="{8AAA20E0-DA9E-48E4-8C5D-AF98CB5D92E3}" dt="2020-11-23T17:33:58.351" v="502" actId="1076"/>
        <pc:sldMkLst>
          <pc:docMk/>
          <pc:sldMk cId="1564090259" sldId="331"/>
        </pc:sldMkLst>
        <pc:spChg chg="add mod">
          <ac:chgData name="文宇 杜文宇" userId="b5e9da50-0ac2-42d3-828f-b9593ddb1f83" providerId="ADAL" clId="{8AAA20E0-DA9E-48E4-8C5D-AF98CB5D92E3}" dt="2020-11-23T17:33:08.009" v="493" actId="20577"/>
          <ac:spMkLst>
            <pc:docMk/>
            <pc:sldMk cId="1564090259" sldId="331"/>
            <ac:spMk id="5" creationId="{B6F4C08E-180F-4C31-A05A-779001DF759D}"/>
          </ac:spMkLst>
        </pc:spChg>
        <pc:spChg chg="mod">
          <ac:chgData name="文宇 杜文宇" userId="b5e9da50-0ac2-42d3-828f-b9593ddb1f83" providerId="ADAL" clId="{8AAA20E0-DA9E-48E4-8C5D-AF98CB5D92E3}" dt="2020-11-23T17:33:58.351" v="502" actId="1076"/>
          <ac:spMkLst>
            <pc:docMk/>
            <pc:sldMk cId="1564090259" sldId="331"/>
            <ac:spMk id="8" creationId="{2706FCC0-EA5A-4C5B-91CC-61EEAF9B93DD}"/>
          </ac:spMkLst>
        </pc:spChg>
        <pc:picChg chg="mod modCrop">
          <ac:chgData name="文宇 杜文宇" userId="b5e9da50-0ac2-42d3-828f-b9593ddb1f83" providerId="ADAL" clId="{8AAA20E0-DA9E-48E4-8C5D-AF98CB5D92E3}" dt="2020-11-23T17:33:36.274" v="498" actId="1076"/>
          <ac:picMkLst>
            <pc:docMk/>
            <pc:sldMk cId="1564090259" sldId="331"/>
            <ac:picMk id="4" creationId="{E8FCBECA-A7D8-4F25-8A80-EAF7FD5434FF}"/>
          </ac:picMkLst>
        </pc:picChg>
      </pc:sldChg>
      <pc:sldChg chg="addSp modSp">
        <pc:chgData name="文宇 杜文宇" userId="b5e9da50-0ac2-42d3-828f-b9593ddb1f83" providerId="ADAL" clId="{8AAA20E0-DA9E-48E4-8C5D-AF98CB5D92E3}" dt="2020-11-23T17:27:17.646" v="201" actId="1076"/>
        <pc:sldMkLst>
          <pc:docMk/>
          <pc:sldMk cId="3038864016" sldId="332"/>
        </pc:sldMkLst>
        <pc:spChg chg="add mod">
          <ac:chgData name="文宇 杜文宇" userId="b5e9da50-0ac2-42d3-828f-b9593ddb1f83" providerId="ADAL" clId="{8AAA20E0-DA9E-48E4-8C5D-AF98CB5D92E3}" dt="2020-11-23T17:27:15.576" v="200" actId="1076"/>
          <ac:spMkLst>
            <pc:docMk/>
            <pc:sldMk cId="3038864016" sldId="332"/>
            <ac:spMk id="3" creationId="{B419559C-93DB-4D76-978B-9EB26B80C31F}"/>
          </ac:spMkLst>
        </pc:spChg>
        <pc:picChg chg="mod modCrop">
          <ac:chgData name="文宇 杜文宇" userId="b5e9da50-0ac2-42d3-828f-b9593ddb1f83" providerId="ADAL" clId="{8AAA20E0-DA9E-48E4-8C5D-AF98CB5D92E3}" dt="2020-11-23T17:27:17.646" v="201" actId="1076"/>
          <ac:picMkLst>
            <pc:docMk/>
            <pc:sldMk cId="3038864016" sldId="332"/>
            <ac:picMk id="5" creationId="{D359F9A9-73ED-4D39-A1D3-C79900DE40D7}"/>
          </ac:picMkLst>
        </pc:picChg>
      </pc:sldChg>
      <pc:sldChg chg="modSp">
        <pc:chgData name="文宇 杜文宇" userId="b5e9da50-0ac2-42d3-828f-b9593ddb1f83" providerId="ADAL" clId="{8AAA20E0-DA9E-48E4-8C5D-AF98CB5D92E3}" dt="2020-11-23T17:20:52.538" v="90" actId="14100"/>
        <pc:sldMkLst>
          <pc:docMk/>
          <pc:sldMk cId="3664365974" sldId="333"/>
        </pc:sldMkLst>
        <pc:spChg chg="mod">
          <ac:chgData name="文宇 杜文宇" userId="b5e9da50-0ac2-42d3-828f-b9593ddb1f83" providerId="ADAL" clId="{8AAA20E0-DA9E-48E4-8C5D-AF98CB5D92E3}" dt="2020-11-23T17:20:52.538" v="90" actId="14100"/>
          <ac:spMkLst>
            <pc:docMk/>
            <pc:sldMk cId="3664365974" sldId="333"/>
            <ac:spMk id="6" creationId="{6E6DD423-F8C9-438F-85BD-B60F1918755F}"/>
          </ac:spMkLst>
        </pc:spChg>
      </pc:sldChg>
      <pc:sldChg chg="addSp modSp">
        <pc:chgData name="文宇 杜文宇" userId="b5e9da50-0ac2-42d3-828f-b9593ddb1f83" providerId="ADAL" clId="{8AAA20E0-DA9E-48E4-8C5D-AF98CB5D92E3}" dt="2020-11-23T17:35:08.090" v="506"/>
        <pc:sldMkLst>
          <pc:docMk/>
          <pc:sldMk cId="1645887376" sldId="336"/>
        </pc:sldMkLst>
        <pc:spChg chg="mod">
          <ac:chgData name="文宇 杜文宇" userId="b5e9da50-0ac2-42d3-828f-b9593ddb1f83" providerId="ADAL" clId="{8AAA20E0-DA9E-48E4-8C5D-AF98CB5D92E3}" dt="2020-11-23T17:34:48.467" v="505" actId="1076"/>
          <ac:spMkLst>
            <pc:docMk/>
            <pc:sldMk cId="1645887376" sldId="336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08.090" v="506"/>
          <ac:spMkLst>
            <pc:docMk/>
            <pc:sldMk cId="1645887376" sldId="336"/>
            <ac:spMk id="5" creationId="{B73E6E98-CDF3-47FA-92D9-92C9D2DEC300}"/>
          </ac:spMkLst>
        </pc:spChg>
      </pc:sldChg>
      <pc:sldChg chg="modSp">
        <pc:chgData name="文宇 杜文宇" userId="b5e9da50-0ac2-42d3-828f-b9593ddb1f83" providerId="ADAL" clId="{8AAA20E0-DA9E-48E4-8C5D-AF98CB5D92E3}" dt="2020-11-23T17:24:28.998" v="128" actId="20577"/>
        <pc:sldMkLst>
          <pc:docMk/>
          <pc:sldMk cId="2778340180" sldId="340"/>
        </pc:sldMkLst>
        <pc:spChg chg="mod">
          <ac:chgData name="文宇 杜文宇" userId="b5e9da50-0ac2-42d3-828f-b9593ddb1f83" providerId="ADAL" clId="{8AAA20E0-DA9E-48E4-8C5D-AF98CB5D92E3}" dt="2020-11-23T17:24:28.998" v="128" actId="20577"/>
          <ac:spMkLst>
            <pc:docMk/>
            <pc:sldMk cId="2778340180" sldId="340"/>
            <ac:spMk id="7" creationId="{D728519C-800F-451A-82FA-6F09396DEDEA}"/>
          </ac:spMkLst>
        </pc:spChg>
        <pc:picChg chg="mod">
          <ac:chgData name="文宇 杜文宇" userId="b5e9da50-0ac2-42d3-828f-b9593ddb1f83" providerId="ADAL" clId="{8AAA20E0-DA9E-48E4-8C5D-AF98CB5D92E3}" dt="2020-11-23T17:24:26.387" v="127" actId="1076"/>
          <ac:picMkLst>
            <pc:docMk/>
            <pc:sldMk cId="2778340180" sldId="340"/>
            <ac:picMk id="5" creationId="{593F119C-E2EE-45B0-B8D0-10E08B08D5F3}"/>
          </ac:picMkLst>
        </pc:picChg>
      </pc:sldChg>
      <pc:sldChg chg="addSp delSp modSp">
        <pc:chgData name="文宇 杜文宇" userId="b5e9da50-0ac2-42d3-828f-b9593ddb1f83" providerId="ADAL" clId="{8AAA20E0-DA9E-48E4-8C5D-AF98CB5D92E3}" dt="2020-11-23T17:40:02.224" v="810" actId="20577"/>
        <pc:sldMkLst>
          <pc:docMk/>
          <pc:sldMk cId="934174782" sldId="346"/>
        </pc:sldMkLst>
        <pc:spChg chg="add mod">
          <ac:chgData name="文宇 杜文宇" userId="b5e9da50-0ac2-42d3-828f-b9593ddb1f83" providerId="ADAL" clId="{8AAA20E0-DA9E-48E4-8C5D-AF98CB5D92E3}" dt="2020-11-23T17:40:02.224" v="810" actId="20577"/>
          <ac:spMkLst>
            <pc:docMk/>
            <pc:sldMk cId="934174782" sldId="346"/>
            <ac:spMk id="5" creationId="{6347B45B-2DA0-4423-B51F-11239D6161C9}"/>
          </ac:spMkLst>
        </pc:spChg>
        <pc:picChg chg="del mod">
          <ac:chgData name="文宇 杜文宇" userId="b5e9da50-0ac2-42d3-828f-b9593ddb1f83" providerId="ADAL" clId="{8AAA20E0-DA9E-48E4-8C5D-AF98CB5D92E3}" dt="2020-11-23T17:39:51.810" v="807" actId="478"/>
          <ac:picMkLst>
            <pc:docMk/>
            <pc:sldMk cId="934174782" sldId="346"/>
            <ac:picMk id="4" creationId="{389533BA-CBE2-4D20-A800-063552534691}"/>
          </ac:picMkLst>
        </pc:picChg>
      </pc:sldChg>
      <pc:sldChg chg="modSp">
        <pc:chgData name="文宇 杜文宇" userId="b5e9da50-0ac2-42d3-828f-b9593ddb1f83" providerId="ADAL" clId="{8AAA20E0-DA9E-48E4-8C5D-AF98CB5D92E3}" dt="2020-11-23T17:24:04.612" v="126" actId="1076"/>
        <pc:sldMkLst>
          <pc:docMk/>
          <pc:sldMk cId="520522291" sldId="347"/>
        </pc:sldMkLst>
        <pc:spChg chg="mod">
          <ac:chgData name="文宇 杜文宇" userId="b5e9da50-0ac2-42d3-828f-b9593ddb1f83" providerId="ADAL" clId="{8AAA20E0-DA9E-48E4-8C5D-AF98CB5D92E3}" dt="2020-11-23T17:23:58.825" v="124" actId="14100"/>
          <ac:spMkLst>
            <pc:docMk/>
            <pc:sldMk cId="520522291" sldId="347"/>
            <ac:spMk id="5" creationId="{9ADF7EF1-AE4A-4FE7-AF50-68C462D18E1E}"/>
          </ac:spMkLst>
        </pc:spChg>
        <pc:picChg chg="mod">
          <ac:chgData name="文宇 杜文宇" userId="b5e9da50-0ac2-42d3-828f-b9593ddb1f83" providerId="ADAL" clId="{8AAA20E0-DA9E-48E4-8C5D-AF98CB5D92E3}" dt="2020-11-23T17:24:04.612" v="126" actId="1076"/>
          <ac:picMkLst>
            <pc:docMk/>
            <pc:sldMk cId="520522291" sldId="347"/>
            <ac:picMk id="6" creationId="{878CE98D-5C1A-40BD-AF0A-E3E4D7740C48}"/>
          </ac:picMkLst>
        </pc:picChg>
      </pc:sldChg>
      <pc:sldChg chg="modSp">
        <pc:chgData name="文宇 杜文宇" userId="b5e9da50-0ac2-42d3-828f-b9593ddb1f83" providerId="ADAL" clId="{8AAA20E0-DA9E-48E4-8C5D-AF98CB5D92E3}" dt="2020-11-23T17:22:59.249" v="110" actId="1076"/>
        <pc:sldMkLst>
          <pc:docMk/>
          <pc:sldMk cId="918734331" sldId="350"/>
        </pc:sldMkLst>
        <pc:spChg chg="mod">
          <ac:chgData name="文宇 杜文宇" userId="b5e9da50-0ac2-42d3-828f-b9593ddb1f83" providerId="ADAL" clId="{8AAA20E0-DA9E-48E4-8C5D-AF98CB5D92E3}" dt="2020-11-23T17:22:59.249" v="110" actId="1076"/>
          <ac:spMkLst>
            <pc:docMk/>
            <pc:sldMk cId="918734331" sldId="350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36:23.631" v="515" actId="20577"/>
        <pc:sldMkLst>
          <pc:docMk/>
          <pc:sldMk cId="4143196863" sldId="351"/>
        </pc:sldMkLst>
        <pc:spChg chg="mod">
          <ac:chgData name="文宇 杜文宇" userId="b5e9da50-0ac2-42d3-828f-b9593ddb1f83" providerId="ADAL" clId="{8AAA20E0-DA9E-48E4-8C5D-AF98CB5D92E3}" dt="2020-11-23T17:36:23.631" v="515" actId="20577"/>
          <ac:spMkLst>
            <pc:docMk/>
            <pc:sldMk cId="4143196863" sldId="351"/>
            <ac:spMk id="5" creationId="{A21B1B4A-B145-4A37-AE10-5B4A5EF574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41.458" v="509" actId="1076"/>
        <pc:sldMkLst>
          <pc:docMk/>
          <pc:sldMk cId="2755908662" sldId="352"/>
        </pc:sldMkLst>
        <pc:spChg chg="mod">
          <ac:chgData name="文宇 杜文宇" userId="b5e9da50-0ac2-42d3-828f-b9593ddb1f83" providerId="ADAL" clId="{8AAA20E0-DA9E-48E4-8C5D-AF98CB5D92E3}" dt="2020-11-23T17:35:41.458" v="509" actId="1076"/>
          <ac:spMkLst>
            <pc:docMk/>
            <pc:sldMk cId="2755908662" sldId="352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35.997" v="507"/>
          <ac:spMkLst>
            <pc:docMk/>
            <pc:sldMk cId="2755908662" sldId="352"/>
            <ac:spMk id="5" creationId="{0B2BB0F4-2AA5-4023-A8E1-2CBF957B114E}"/>
          </ac:spMkLst>
        </pc:spChg>
      </pc:sldChg>
      <pc:sldChg chg="addSp modSp">
        <pc:chgData name="文宇 杜文宇" userId="b5e9da50-0ac2-42d3-828f-b9593ddb1f83" providerId="ADAL" clId="{8AAA20E0-DA9E-48E4-8C5D-AF98CB5D92E3}" dt="2020-11-23T17:35:59.183" v="513" actId="1076"/>
        <pc:sldMkLst>
          <pc:docMk/>
          <pc:sldMk cId="2773892232" sldId="361"/>
        </pc:sldMkLst>
        <pc:spChg chg="mod">
          <ac:chgData name="文宇 杜文宇" userId="b5e9da50-0ac2-42d3-828f-b9593ddb1f83" providerId="ADAL" clId="{8AAA20E0-DA9E-48E4-8C5D-AF98CB5D92E3}" dt="2020-11-23T17:35:59.183" v="513" actId="1076"/>
          <ac:spMkLst>
            <pc:docMk/>
            <pc:sldMk cId="2773892232" sldId="361"/>
            <ac:spMk id="4" creationId="{2918002F-8C64-4968-9ECA-DC63D9D4E45B}"/>
          </ac:spMkLst>
        </pc:spChg>
        <pc:spChg chg="add">
          <ac:chgData name="文宇 杜文宇" userId="b5e9da50-0ac2-42d3-828f-b9593ddb1f83" providerId="ADAL" clId="{8AAA20E0-DA9E-48E4-8C5D-AF98CB5D92E3}" dt="2020-11-23T17:35:48.396" v="510"/>
          <ac:spMkLst>
            <pc:docMk/>
            <pc:sldMk cId="2773892232" sldId="361"/>
            <ac:spMk id="5" creationId="{53A6EA96-2090-42C9-990E-6E74E2CA49C1}"/>
          </ac:spMkLst>
        </pc:spChg>
      </pc:sldChg>
      <pc:sldChg chg="modSp">
        <pc:chgData name="文宇 杜文宇" userId="b5e9da50-0ac2-42d3-828f-b9593ddb1f83" providerId="ADAL" clId="{8AAA20E0-DA9E-48E4-8C5D-AF98CB5D92E3}" dt="2020-11-23T17:40:28.554" v="811" actId="1076"/>
        <pc:sldMkLst>
          <pc:docMk/>
          <pc:sldMk cId="165727043" sldId="362"/>
        </pc:sldMkLst>
        <pc:spChg chg="mod">
          <ac:chgData name="文宇 杜文宇" userId="b5e9da50-0ac2-42d3-828f-b9593ddb1f83" providerId="ADAL" clId="{8AAA20E0-DA9E-48E4-8C5D-AF98CB5D92E3}" dt="2020-11-23T17:40:28.554" v="811" actId="1076"/>
          <ac:spMkLst>
            <pc:docMk/>
            <pc:sldMk cId="165727043" sldId="362"/>
            <ac:spMk id="8" creationId="{2706FCC0-EA5A-4C5B-91CC-61EEAF9B93DD}"/>
          </ac:spMkLst>
        </pc:spChg>
      </pc:sldChg>
      <pc:sldChg chg="modSp">
        <pc:chgData name="文宇 杜文宇" userId="b5e9da50-0ac2-42d3-828f-b9593ddb1f83" providerId="ADAL" clId="{8AAA20E0-DA9E-48E4-8C5D-AF98CB5D92E3}" dt="2020-11-23T17:22:02.804" v="96" actId="20577"/>
        <pc:sldMkLst>
          <pc:docMk/>
          <pc:sldMk cId="1312814826" sldId="364"/>
        </pc:sldMkLst>
        <pc:spChg chg="mod">
          <ac:chgData name="文宇 杜文宇" userId="b5e9da50-0ac2-42d3-828f-b9593ddb1f83" providerId="ADAL" clId="{8AAA20E0-DA9E-48E4-8C5D-AF98CB5D92E3}" dt="2020-11-23T17:22:02.804" v="96" actId="20577"/>
          <ac:spMkLst>
            <pc:docMk/>
            <pc:sldMk cId="1312814826" sldId="364"/>
            <ac:spMk id="5" creationId="{A21B1B4A-B145-4A37-AE10-5B4A5EF5744E}"/>
          </ac:spMkLst>
        </pc:spChg>
      </pc:sldChg>
      <pc:sldChg chg="modSp">
        <pc:chgData name="文宇 杜文宇" userId="b5e9da50-0ac2-42d3-828f-b9593ddb1f83" providerId="ADAL" clId="{8AAA20E0-DA9E-48E4-8C5D-AF98CB5D92E3}" dt="2020-11-23T17:21:36.786" v="93" actId="1076"/>
        <pc:sldMkLst>
          <pc:docMk/>
          <pc:sldMk cId="3419006514" sldId="365"/>
        </pc:sldMkLst>
        <pc:spChg chg="mod">
          <ac:chgData name="文宇 杜文宇" userId="b5e9da50-0ac2-42d3-828f-b9593ddb1f83" providerId="ADAL" clId="{8AAA20E0-DA9E-48E4-8C5D-AF98CB5D92E3}" dt="2020-11-23T17:21:36.786" v="93" actId="1076"/>
          <ac:spMkLst>
            <pc:docMk/>
            <pc:sldMk cId="3419006514" sldId="365"/>
            <ac:spMk id="8" creationId="{2706FCC0-EA5A-4C5B-91CC-61EEAF9B93DD}"/>
          </ac:spMkLst>
        </pc:spChg>
      </pc:sldChg>
      <pc:sldChg chg="add del">
        <pc:chgData name="文宇 杜文宇" userId="b5e9da50-0ac2-42d3-828f-b9593ddb1f83" providerId="ADAL" clId="{8AAA20E0-DA9E-48E4-8C5D-AF98CB5D92E3}" dt="2020-11-23T17:06:26.021" v="20"/>
        <pc:sldMkLst>
          <pc:docMk/>
          <pc:sldMk cId="3889164005" sldId="385"/>
        </pc:sldMkLst>
      </pc:sldChg>
      <pc:sldMasterChg chg="modSldLayout">
        <pc:chgData name="文宇 杜文宇" userId="b5e9da50-0ac2-42d3-828f-b9593ddb1f83" providerId="ADAL" clId="{8AAA20E0-DA9E-48E4-8C5D-AF98CB5D92E3}" dt="2020-11-23T17:12:59.836" v="67"/>
        <pc:sldMasterMkLst>
          <pc:docMk/>
          <pc:sldMasterMk cId="2047576469" sldId="2147483653"/>
        </pc:sldMasterMkLst>
        <pc:sldLayoutChg chg="addSp delSp">
          <pc:chgData name="文宇 杜文宇" userId="b5e9da50-0ac2-42d3-828f-b9593ddb1f83" providerId="ADAL" clId="{8AAA20E0-DA9E-48E4-8C5D-AF98CB5D92E3}" dt="2020-11-23T17:12:15.842" v="60"/>
          <pc:sldLayoutMkLst>
            <pc:docMk/>
            <pc:sldMasterMk cId="2047576469" sldId="2147483653"/>
            <pc:sldLayoutMk cId="502103537" sldId="2147483652"/>
          </pc:sldLayoutMkLst>
          <pc:spChg chg="del">
            <ac:chgData name="文宇 杜文宇" userId="b5e9da50-0ac2-42d3-828f-b9593ddb1f83" providerId="ADAL" clId="{8AAA20E0-DA9E-48E4-8C5D-AF98CB5D92E3}" dt="2020-11-23T17:12:15.214" v="59" actId="478"/>
            <ac:spMkLst>
              <pc:docMk/>
              <pc:sldMasterMk cId="2047576469" sldId="2147483653"/>
              <pc:sldLayoutMk cId="502103537" sldId="2147483652"/>
              <ac:spMk id="3" creationId="{00000000-0000-0000-0000-000000000000}"/>
            </ac:spMkLst>
          </pc:spChg>
          <pc:spChg chg="del">
            <ac:chgData name="文宇 杜文宇" userId="b5e9da50-0ac2-42d3-828f-b9593ddb1f83" providerId="ADAL" clId="{8AAA20E0-DA9E-48E4-8C5D-AF98CB5D92E3}" dt="2020-11-23T17:12:13.422" v="58" actId="478"/>
            <ac:spMkLst>
              <pc:docMk/>
              <pc:sldMasterMk cId="2047576469" sldId="2147483653"/>
              <pc:sldLayoutMk cId="502103537" sldId="2147483652"/>
              <ac:spMk id="4" creationId="{00000000-0000-0000-0000-000000000000}"/>
            </ac:spMkLst>
          </pc:spChg>
          <pc:spChg chg="add">
            <ac:chgData name="文宇 杜文宇" userId="b5e9da50-0ac2-42d3-828f-b9593ddb1f83" providerId="ADAL" clId="{8AAA20E0-DA9E-48E4-8C5D-AF98CB5D92E3}" dt="2020-11-23T17:12:15.842" v="60"/>
            <ac:spMkLst>
              <pc:docMk/>
              <pc:sldMasterMk cId="2047576469" sldId="2147483653"/>
              <pc:sldLayoutMk cId="502103537" sldId="2147483652"/>
              <ac:spMk id="7" creationId="{2552B09C-74E7-4D2A-9B25-63A3E6B777A6}"/>
            </ac:spMkLst>
          </pc:spChg>
          <pc:picChg chg="add">
            <ac:chgData name="文宇 杜文宇" userId="b5e9da50-0ac2-42d3-828f-b9593ddb1f83" providerId="ADAL" clId="{8AAA20E0-DA9E-48E4-8C5D-AF98CB5D92E3}" dt="2020-11-23T16:35:19.682" v="9"/>
            <ac:picMkLst>
              <pc:docMk/>
              <pc:sldMasterMk cId="2047576469" sldId="2147483653"/>
              <pc:sldLayoutMk cId="502103537" sldId="2147483652"/>
              <ac:picMk id="5" creationId="{DB75E40C-C5A0-4221-99B6-B735C4385B25}"/>
            </ac:picMkLst>
          </pc:picChg>
          <pc:picChg chg="del">
            <ac:chgData name="文宇 杜文宇" userId="b5e9da50-0ac2-42d3-828f-b9593ddb1f83" providerId="ADAL" clId="{8AAA20E0-DA9E-48E4-8C5D-AF98CB5D92E3}" dt="2020-11-23T16:35:19.276" v="8" actId="478"/>
            <ac:picMkLst>
              <pc:docMk/>
              <pc:sldMasterMk cId="2047576469" sldId="2147483653"/>
              <pc:sldLayoutMk cId="502103537" sldId="2147483652"/>
              <ac:picMk id="6" creationId="{00000000-0000-0000-0000-000000000000}"/>
            </ac:picMkLst>
          </pc:picChg>
        </pc:sldLayoutChg>
        <pc:sldLayoutChg chg="modSp">
          <pc:chgData name="文宇 杜文宇" userId="b5e9da50-0ac2-42d3-828f-b9593ddb1f83" providerId="ADAL" clId="{8AAA20E0-DA9E-48E4-8C5D-AF98CB5D92E3}" dt="2020-11-23T16:34:50.576" v="4" actId="1076"/>
          <pc:sldLayoutMkLst>
            <pc:docMk/>
            <pc:sldMasterMk cId="2047576469" sldId="2147483653"/>
            <pc:sldLayoutMk cId="409933855" sldId="2147483665"/>
          </pc:sldLayoutMkLst>
          <pc:picChg chg="mod">
            <ac:chgData name="文宇 杜文宇" userId="b5e9da50-0ac2-42d3-828f-b9593ddb1f83" providerId="ADAL" clId="{8AAA20E0-DA9E-48E4-8C5D-AF98CB5D92E3}" dt="2020-11-23T16:34:50.576" v="4" actId="1076"/>
            <ac:picMkLst>
              <pc:docMk/>
              <pc:sldMasterMk cId="2047576469" sldId="2147483653"/>
              <pc:sldLayoutMk cId="409933855" sldId="2147483665"/>
              <ac:picMk id="7" creationId="{00000000-0000-0000-0000-000000000000}"/>
            </ac:picMkLst>
          </pc:picChg>
        </pc:sldLayoutChg>
        <pc:sldLayoutChg chg="addSp delSp modSp">
          <pc:chgData name="文宇 杜文宇" userId="b5e9da50-0ac2-42d3-828f-b9593ddb1f83" providerId="ADAL" clId="{8AAA20E0-DA9E-48E4-8C5D-AF98CB5D92E3}" dt="2020-11-23T17:12:59.836" v="67"/>
          <pc:sldLayoutMkLst>
            <pc:docMk/>
            <pc:sldMasterMk cId="2047576469" sldId="2147483653"/>
            <pc:sldLayoutMk cId="3042240567" sldId="2147483666"/>
          </pc:sldLayoutMkLst>
          <pc:spChg chg="add del mod">
            <ac:chgData name="文宇 杜文宇" userId="b5e9da50-0ac2-42d3-828f-b9593ddb1f83" providerId="ADAL" clId="{8AAA20E0-DA9E-48E4-8C5D-AF98CB5D92E3}" dt="2020-11-23T17:12:59.836" v="67"/>
            <ac:spMkLst>
              <pc:docMk/>
              <pc:sldMasterMk cId="2047576469" sldId="2147483653"/>
              <pc:sldLayoutMk cId="3042240567" sldId="2147483666"/>
              <ac:spMk id="2" creationId="{4926A8E8-A945-4E82-9005-25E83BE3E3FE}"/>
            </ac:spMkLst>
          </pc:spChg>
          <pc:picChg chg="del mod">
            <ac:chgData name="文宇 杜文宇" userId="b5e9da50-0ac2-42d3-828f-b9593ddb1f83" providerId="ADAL" clId="{8AAA20E0-DA9E-48E4-8C5D-AF98CB5D92E3}" dt="2020-11-23T16:35:14.815" v="6" actId="478"/>
            <ac:picMkLst>
              <pc:docMk/>
              <pc:sldMasterMk cId="2047576469" sldId="2147483653"/>
              <pc:sldLayoutMk cId="3042240567" sldId="2147483666"/>
              <ac:picMk id="4" creationId="{00000000-0000-0000-0000-000000000000}"/>
            </ac:picMkLst>
          </pc:picChg>
          <pc:picChg chg="add">
            <ac:chgData name="文宇 杜文宇" userId="b5e9da50-0ac2-42d3-828f-b9593ddb1f83" providerId="ADAL" clId="{8AAA20E0-DA9E-48E4-8C5D-AF98CB5D92E3}" dt="2020-11-23T16:35:15.591" v="7"/>
            <ac:picMkLst>
              <pc:docMk/>
              <pc:sldMasterMk cId="2047576469" sldId="2147483653"/>
              <pc:sldLayoutMk cId="3042240567" sldId="2147483666"/>
              <ac:picMk id="5" creationId="{F96D3AA4-C65B-496B-ABF4-0C0248606B7C}"/>
            </ac:picMkLst>
          </pc:picChg>
        </pc:sldLayoutChg>
      </pc:sldMasterChg>
    </pc:docChg>
  </pc:docChgLst>
  <pc:docChgLst>
    <pc:chgData name="DU Angelo" userId="8b72b4b1065ef00f" providerId="LiveId" clId="{9446626E-A471-074A-80EC-CA0CC1588E32}"/>
    <pc:docChg chg="undo custSel addSld delSld modSld sldOrd modSection">
      <pc:chgData name="DU Angelo" userId="8b72b4b1065ef00f" providerId="LiveId" clId="{9446626E-A471-074A-80EC-CA0CC1588E32}" dt="2020-12-17T16:11:54.033" v="1133" actId="2696"/>
      <pc:docMkLst>
        <pc:docMk/>
      </pc:docMkLst>
      <pc:sldChg chg="modSp mod">
        <pc:chgData name="DU Angelo" userId="8b72b4b1065ef00f" providerId="LiveId" clId="{9446626E-A471-074A-80EC-CA0CC1588E32}" dt="2020-12-10T01:57:54.920" v="49" actId="255"/>
        <pc:sldMkLst>
          <pc:docMk/>
          <pc:sldMk cId="259383257" sldId="314"/>
        </pc:sldMkLst>
        <pc:spChg chg="mod">
          <ac:chgData name="DU Angelo" userId="8b72b4b1065ef00f" providerId="LiveId" clId="{9446626E-A471-074A-80EC-CA0CC1588E32}" dt="2020-12-10T01:57:54.920" v="49" actId="255"/>
          <ac:spMkLst>
            <pc:docMk/>
            <pc:sldMk cId="259383257" sldId="314"/>
            <ac:spMk id="3" creationId="{5E867693-945D-4AEC-9D56-D29D514CD55B}"/>
          </ac:spMkLst>
        </pc:spChg>
      </pc:sldChg>
      <pc:sldChg chg="modSp mod">
        <pc:chgData name="DU Angelo" userId="8b72b4b1065ef00f" providerId="LiveId" clId="{9446626E-A471-074A-80EC-CA0CC1588E32}" dt="2020-12-10T02:01:36.496" v="119" actId="1076"/>
        <pc:sldMkLst>
          <pc:docMk/>
          <pc:sldMk cId="1767134883" sldId="315"/>
        </pc:sldMkLst>
        <pc:spChg chg="mod">
          <ac:chgData name="DU Angelo" userId="8b72b4b1065ef00f" providerId="LiveId" clId="{9446626E-A471-074A-80EC-CA0CC1588E32}" dt="2020-12-10T02:01:36.496" v="119" actId="1076"/>
          <ac:spMkLst>
            <pc:docMk/>
            <pc:sldMk cId="1767134883" sldId="315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2:01:33.887" v="118" actId="1076"/>
          <ac:spMkLst>
            <pc:docMk/>
            <pc:sldMk cId="1767134883" sldId="315"/>
            <ac:spMk id="4" creationId="{2918002F-8C64-4968-9ECA-DC63D9D4E45B}"/>
          </ac:spMkLst>
        </pc:spChg>
      </pc:sldChg>
      <pc:sldChg chg="modSp add del mod">
        <pc:chgData name="DU Angelo" userId="8b72b4b1065ef00f" providerId="LiveId" clId="{9446626E-A471-074A-80EC-CA0CC1588E32}" dt="2020-12-10T07:18:18.089" v="176" actId="2696"/>
        <pc:sldMkLst>
          <pc:docMk/>
          <pc:sldMk cId="139650509" sldId="316"/>
        </pc:sldMkLst>
        <pc:spChg chg="mod">
          <ac:chgData name="DU Angelo" userId="8b72b4b1065ef00f" providerId="LiveId" clId="{9446626E-A471-074A-80EC-CA0CC1588E32}" dt="2020-12-10T02:02:57.102" v="137" actId="207"/>
          <ac:spMkLst>
            <pc:docMk/>
            <pc:sldMk cId="139650509" sldId="316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22515104" sldId="316"/>
        </pc:sldMkLst>
      </pc:sldChg>
      <pc:sldChg chg="modSp add mod">
        <pc:chgData name="DU Angelo" userId="8b72b4b1065ef00f" providerId="LiveId" clId="{9446626E-A471-074A-80EC-CA0CC1588E32}" dt="2020-12-10T02:03:18.652" v="152" actId="113"/>
        <pc:sldMkLst>
          <pc:docMk/>
          <pc:sldMk cId="796307972" sldId="317"/>
        </pc:sldMkLst>
        <pc:spChg chg="mod">
          <ac:chgData name="DU Angelo" userId="8b72b4b1065ef00f" providerId="LiveId" clId="{9446626E-A471-074A-80EC-CA0CC1588E32}" dt="2020-12-10T02:03:18.652" v="152" actId="113"/>
          <ac:spMkLst>
            <pc:docMk/>
            <pc:sldMk cId="796307972" sldId="31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083118276" sldId="31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07158991" sldId="31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2111575" sldId="318"/>
        </pc:sldMkLst>
      </pc:sldChg>
      <pc:sldChg chg="modSp add mod">
        <pc:chgData name="DU Angelo" userId="8b72b4b1065ef00f" providerId="LiveId" clId="{9446626E-A471-074A-80EC-CA0CC1588E32}" dt="2020-12-10T02:03:23.544" v="154" actId="207"/>
        <pc:sldMkLst>
          <pc:docMk/>
          <pc:sldMk cId="2066230397" sldId="318"/>
        </pc:sldMkLst>
        <pc:spChg chg="mod">
          <ac:chgData name="DU Angelo" userId="8b72b4b1065ef00f" providerId="LiveId" clId="{9446626E-A471-074A-80EC-CA0CC1588E32}" dt="2020-12-10T02:03:23.544" v="154" actId="207"/>
          <ac:spMkLst>
            <pc:docMk/>
            <pc:sldMk cId="2066230397" sldId="318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148385672" sldId="31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557723283" sldId="319"/>
        </pc:sldMkLst>
      </pc:sldChg>
      <pc:sldChg chg="modSp add mod">
        <pc:chgData name="DU Angelo" userId="8b72b4b1065ef00f" providerId="LiveId" clId="{9446626E-A471-074A-80EC-CA0CC1588E32}" dt="2020-12-10T02:03:28.237" v="156" actId="113"/>
        <pc:sldMkLst>
          <pc:docMk/>
          <pc:sldMk cId="3629575903" sldId="319"/>
        </pc:sldMkLst>
        <pc:spChg chg="mod">
          <ac:chgData name="DU Angelo" userId="8b72b4b1065ef00f" providerId="LiveId" clId="{9446626E-A471-074A-80EC-CA0CC1588E32}" dt="2020-12-10T02:03:28.237" v="156" actId="113"/>
          <ac:spMkLst>
            <pc:docMk/>
            <pc:sldMk cId="3629575903" sldId="319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95304621" sldId="320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837965754" sldId="320"/>
        </pc:sldMkLst>
      </pc:sldChg>
      <pc:sldChg chg="modSp add mod">
        <pc:chgData name="DU Angelo" userId="8b72b4b1065ef00f" providerId="LiveId" clId="{9446626E-A471-074A-80EC-CA0CC1588E32}" dt="2020-12-10T02:03:32.498" v="158" actId="113"/>
        <pc:sldMkLst>
          <pc:docMk/>
          <pc:sldMk cId="3107648802" sldId="320"/>
        </pc:sldMkLst>
        <pc:spChg chg="mod">
          <ac:chgData name="DU Angelo" userId="8b72b4b1065ef00f" providerId="LiveId" clId="{9446626E-A471-074A-80EC-CA0CC1588E32}" dt="2020-12-10T02:03:32.498" v="158" actId="113"/>
          <ac:spMkLst>
            <pc:docMk/>
            <pc:sldMk cId="3107648802" sldId="320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5295668" sldId="321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304731897" sldId="321"/>
        </pc:sldMkLst>
      </pc:sldChg>
      <pc:sldChg chg="modSp add mod">
        <pc:chgData name="DU Angelo" userId="8b72b4b1065ef00f" providerId="LiveId" clId="{9446626E-A471-074A-80EC-CA0CC1588E32}" dt="2020-12-10T02:03:36.288" v="160" actId="207"/>
        <pc:sldMkLst>
          <pc:docMk/>
          <pc:sldMk cId="3526759124" sldId="321"/>
        </pc:sldMkLst>
        <pc:spChg chg="mod">
          <ac:chgData name="DU Angelo" userId="8b72b4b1065ef00f" providerId="LiveId" clId="{9446626E-A471-074A-80EC-CA0CC1588E32}" dt="2020-12-10T02:03:36.288" v="160" actId="207"/>
          <ac:spMkLst>
            <pc:docMk/>
            <pc:sldMk cId="3526759124" sldId="321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15830404" sldId="322"/>
        </pc:sldMkLst>
      </pc:sldChg>
      <pc:sldChg chg="modSp add mod ord">
        <pc:chgData name="DU Angelo" userId="8b72b4b1065ef00f" providerId="LiveId" clId="{9446626E-A471-074A-80EC-CA0CC1588E32}" dt="2020-12-10T07:48:09.910" v="640" actId="20578"/>
        <pc:sldMkLst>
          <pc:docMk/>
          <pc:sldMk cId="241457315" sldId="322"/>
        </pc:sldMkLst>
        <pc:spChg chg="mod">
          <ac:chgData name="DU Angelo" userId="8b72b4b1065ef00f" providerId="LiveId" clId="{9446626E-A471-074A-80EC-CA0CC1588E32}" dt="2020-12-10T02:03:40.328" v="162" actId="113"/>
          <ac:spMkLst>
            <pc:docMk/>
            <pc:sldMk cId="241457315" sldId="322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4005283468" sldId="322"/>
        </pc:sldMkLst>
      </pc:sldChg>
      <pc:sldChg chg="modSp add mod">
        <pc:chgData name="DU Angelo" userId="8b72b4b1065ef00f" providerId="LiveId" clId="{9446626E-A471-074A-80EC-CA0CC1588E32}" dt="2020-12-10T02:03:44.772" v="164" actId="207"/>
        <pc:sldMkLst>
          <pc:docMk/>
          <pc:sldMk cId="3109352336" sldId="323"/>
        </pc:sldMkLst>
        <pc:spChg chg="mod">
          <ac:chgData name="DU Angelo" userId="8b72b4b1065ef00f" providerId="LiveId" clId="{9446626E-A471-074A-80EC-CA0CC1588E32}" dt="2020-12-10T02:03:44.772" v="164" actId="207"/>
          <ac:spMkLst>
            <pc:docMk/>
            <pc:sldMk cId="3109352336" sldId="323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278777511" sldId="323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3513850011" sldId="323"/>
        </pc:sldMkLst>
      </pc:sldChg>
      <pc:sldChg chg="modSp add mod">
        <pc:chgData name="DU Angelo" userId="8b72b4b1065ef00f" providerId="LiveId" clId="{9446626E-A471-074A-80EC-CA0CC1588E32}" dt="2020-12-10T02:03:50.370" v="166" actId="207"/>
        <pc:sldMkLst>
          <pc:docMk/>
          <pc:sldMk cId="203678027" sldId="324"/>
        </pc:sldMkLst>
        <pc:spChg chg="mod">
          <ac:chgData name="DU Angelo" userId="8b72b4b1065ef00f" providerId="LiveId" clId="{9446626E-A471-074A-80EC-CA0CC1588E32}" dt="2020-12-10T02:03:50.370" v="166" actId="207"/>
          <ac:spMkLst>
            <pc:docMk/>
            <pc:sldMk cId="203678027" sldId="324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1805922798" sldId="324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930182936" sldId="325"/>
        </pc:sldMkLst>
      </pc:sldChg>
      <pc:sldChg chg="modSp add mod">
        <pc:chgData name="DU Angelo" userId="8b72b4b1065ef00f" providerId="LiveId" clId="{9446626E-A471-074A-80EC-CA0CC1588E32}" dt="2020-12-10T02:03:54.390" v="168" actId="113"/>
        <pc:sldMkLst>
          <pc:docMk/>
          <pc:sldMk cId="1497037642" sldId="325"/>
        </pc:sldMkLst>
        <pc:spChg chg="mod">
          <ac:chgData name="DU Angelo" userId="8b72b4b1065ef00f" providerId="LiveId" clId="{9446626E-A471-074A-80EC-CA0CC1588E32}" dt="2020-12-10T02:03:54.390" v="168" actId="113"/>
          <ac:spMkLst>
            <pc:docMk/>
            <pc:sldMk cId="1497037642" sldId="325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72896167" sldId="325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544410986" sldId="326"/>
        </pc:sldMkLst>
      </pc:sldChg>
      <pc:sldChg chg="modSp add mod">
        <pc:chgData name="DU Angelo" userId="8b72b4b1065ef00f" providerId="LiveId" clId="{9446626E-A471-074A-80EC-CA0CC1588E32}" dt="2020-12-10T02:03:58.485" v="170" actId="207"/>
        <pc:sldMkLst>
          <pc:docMk/>
          <pc:sldMk cId="3940187431" sldId="326"/>
        </pc:sldMkLst>
        <pc:spChg chg="mod">
          <ac:chgData name="DU Angelo" userId="8b72b4b1065ef00f" providerId="LiveId" clId="{9446626E-A471-074A-80EC-CA0CC1588E32}" dt="2020-12-10T02:03:58.485" v="170" actId="207"/>
          <ac:spMkLst>
            <pc:docMk/>
            <pc:sldMk cId="3940187431" sldId="326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2:04:12.029" v="172" actId="113"/>
        <pc:sldMkLst>
          <pc:docMk/>
          <pc:sldMk cId="2267018997" sldId="327"/>
        </pc:sldMkLst>
        <pc:spChg chg="mod">
          <ac:chgData name="DU Angelo" userId="8b72b4b1065ef00f" providerId="LiveId" clId="{9446626E-A471-074A-80EC-CA0CC1588E32}" dt="2020-12-10T02:04:12.029" v="172" actId="113"/>
          <ac:spMkLst>
            <pc:docMk/>
            <pc:sldMk cId="2267018997" sldId="327"/>
            <ac:spMk id="4" creationId="{2918002F-8C64-4968-9ECA-DC63D9D4E45B}"/>
          </ac:spMkLst>
        </pc:spChg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628401923" sldId="327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264870716" sldId="327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731482201" sldId="328"/>
        </pc:sldMkLst>
      </pc:sldChg>
      <pc:sldChg chg="modSp add mod ord">
        <pc:chgData name="DU Angelo" userId="8b72b4b1065ef00f" providerId="LiveId" clId="{9446626E-A471-074A-80EC-CA0CC1588E32}" dt="2020-12-10T08:13:51.419" v="1131" actId="20578"/>
        <pc:sldMkLst>
          <pc:docMk/>
          <pc:sldMk cId="1859089742" sldId="328"/>
        </pc:sldMkLst>
        <pc:spChg chg="mod">
          <ac:chgData name="DU Angelo" userId="8b72b4b1065ef00f" providerId="LiveId" clId="{9446626E-A471-074A-80EC-CA0CC1588E32}" dt="2020-12-10T02:04:16.406" v="174" actId="113"/>
          <ac:spMkLst>
            <pc:docMk/>
            <pc:sldMk cId="1859089742" sldId="328"/>
            <ac:spMk id="4" creationId="{2918002F-8C64-4968-9ECA-DC63D9D4E45B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71229680" sldId="328"/>
        </pc:sldMkLst>
      </pc:sldChg>
      <pc:sldChg chg="add del">
        <pc:chgData name="DU Angelo" userId="8b72b4b1065ef00f" providerId="LiveId" clId="{9446626E-A471-074A-80EC-CA0CC1588E32}" dt="2020-12-10T02:04:22.019" v="175" actId="2696"/>
        <pc:sldMkLst>
          <pc:docMk/>
          <pc:sldMk cId="1280022438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779116118" sldId="32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3607455" sldId="329"/>
        </pc:sldMkLst>
      </pc:sldChg>
      <pc:sldChg chg="add del">
        <pc:chgData name="DU Angelo" userId="8b72b4b1065ef00f" providerId="LiveId" clId="{9446626E-A471-074A-80EC-CA0CC1588E32}" dt="2020-12-10T02:02:42.746" v="135" actId="2696"/>
        <pc:sldMkLst>
          <pc:docMk/>
          <pc:sldMk cId="2128323757" sldId="33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631626691" sldId="330"/>
        </pc:sldMkLst>
      </pc:sldChg>
      <pc:sldChg chg="modSp add mod">
        <pc:chgData name="DU Angelo" userId="8b72b4b1065ef00f" providerId="LiveId" clId="{9446626E-A471-074A-80EC-CA0CC1588E32}" dt="2020-12-10T07:35:03.458" v="231" actId="404"/>
        <pc:sldMkLst>
          <pc:docMk/>
          <pc:sldMk cId="2947030013" sldId="330"/>
        </pc:sldMkLst>
        <pc:spChg chg="mod">
          <ac:chgData name="DU Angelo" userId="8b72b4b1065ef00f" providerId="LiveId" clId="{9446626E-A471-074A-80EC-CA0CC1588E32}" dt="2020-12-10T07:35:03.458" v="231" actId="404"/>
          <ac:spMkLst>
            <pc:docMk/>
            <pc:sldMk cId="2947030013" sldId="330"/>
            <ac:spMk id="3" creationId="{E1BF4C49-D9BF-42F3-B713-48595D54AED3}"/>
          </ac:spMkLst>
        </pc:spChg>
        <pc:spChg chg="mod">
          <ac:chgData name="DU Angelo" userId="8b72b4b1065ef00f" providerId="LiveId" clId="{9446626E-A471-074A-80EC-CA0CC1588E32}" dt="2020-12-10T07:34:47.390" v="222" actId="20577"/>
          <ac:spMkLst>
            <pc:docMk/>
            <pc:sldMk cId="2947030013" sldId="330"/>
            <ac:spMk id="4" creationId="{2918002F-8C64-4968-9ECA-DC63D9D4E45B}"/>
          </ac:spMkLst>
        </pc:spChg>
      </pc:sldChg>
      <pc:sldChg chg="modSp add mod">
        <pc:chgData name="DU Angelo" userId="8b72b4b1065ef00f" providerId="LiveId" clId="{9446626E-A471-074A-80EC-CA0CC1588E32}" dt="2020-12-10T07:35:46.865" v="273" actId="20577"/>
        <pc:sldMkLst>
          <pc:docMk/>
          <pc:sldMk cId="815719555" sldId="331"/>
        </pc:sldMkLst>
        <pc:spChg chg="mod">
          <ac:chgData name="DU Angelo" userId="8b72b4b1065ef00f" providerId="LiveId" clId="{9446626E-A471-074A-80EC-CA0CC1588E32}" dt="2020-12-10T07:35:46.865" v="273" actId="20577"/>
          <ac:spMkLst>
            <pc:docMk/>
            <pc:sldMk cId="815719555" sldId="33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138852164" sldId="331"/>
        </pc:sldMkLst>
      </pc:sldChg>
      <pc:sldChg chg="modSp add mod">
        <pc:chgData name="DU Angelo" userId="8b72b4b1065ef00f" providerId="LiveId" clId="{9446626E-A471-074A-80EC-CA0CC1588E32}" dt="2020-12-10T07:36:25.779" v="326" actId="14100"/>
        <pc:sldMkLst>
          <pc:docMk/>
          <pc:sldMk cId="278696996" sldId="332"/>
        </pc:sldMkLst>
        <pc:spChg chg="mod">
          <ac:chgData name="DU Angelo" userId="8b72b4b1065ef00f" providerId="LiveId" clId="{9446626E-A471-074A-80EC-CA0CC1588E32}" dt="2020-12-10T07:36:25.779" v="326" actId="14100"/>
          <ac:spMkLst>
            <pc:docMk/>
            <pc:sldMk cId="278696996" sldId="332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82842697" sldId="332"/>
        </pc:sldMkLst>
      </pc:sldChg>
      <pc:sldChg chg="modSp add mod">
        <pc:chgData name="DU Angelo" userId="8b72b4b1065ef00f" providerId="LiveId" clId="{9446626E-A471-074A-80EC-CA0CC1588E32}" dt="2020-12-10T07:36:48.783" v="371" actId="20577"/>
        <pc:sldMkLst>
          <pc:docMk/>
          <pc:sldMk cId="1156812458" sldId="333"/>
        </pc:sldMkLst>
        <pc:spChg chg="mod">
          <ac:chgData name="DU Angelo" userId="8b72b4b1065ef00f" providerId="LiveId" clId="{9446626E-A471-074A-80EC-CA0CC1588E32}" dt="2020-12-10T07:36:48.783" v="371" actId="20577"/>
          <ac:spMkLst>
            <pc:docMk/>
            <pc:sldMk cId="1156812458" sldId="33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282489200" sldId="33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952278595" sldId="334"/>
        </pc:sldMkLst>
      </pc:sldChg>
      <pc:sldChg chg="modSp add mod">
        <pc:chgData name="DU Angelo" userId="8b72b4b1065ef00f" providerId="LiveId" clId="{9446626E-A471-074A-80EC-CA0CC1588E32}" dt="2020-12-10T07:37:23.561" v="384" actId="1076"/>
        <pc:sldMkLst>
          <pc:docMk/>
          <pc:sldMk cId="4142709109" sldId="334"/>
        </pc:sldMkLst>
        <pc:spChg chg="mod">
          <ac:chgData name="DU Angelo" userId="8b72b4b1065ef00f" providerId="LiveId" clId="{9446626E-A471-074A-80EC-CA0CC1588E32}" dt="2020-12-10T07:37:23.561" v="384" actId="1076"/>
          <ac:spMkLst>
            <pc:docMk/>
            <pc:sldMk cId="4142709109" sldId="334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37:35.937" v="405" actId="14100"/>
        <pc:sldMkLst>
          <pc:docMk/>
          <pc:sldMk cId="990767951" sldId="335"/>
        </pc:sldMkLst>
        <pc:spChg chg="mod">
          <ac:chgData name="DU Angelo" userId="8b72b4b1065ef00f" providerId="LiveId" clId="{9446626E-A471-074A-80EC-CA0CC1588E32}" dt="2020-12-10T07:37:35.937" v="405" actId="14100"/>
          <ac:spMkLst>
            <pc:docMk/>
            <pc:sldMk cId="990767951" sldId="33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39047271" sldId="33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695238600" sldId="336"/>
        </pc:sldMkLst>
      </pc:sldChg>
      <pc:sldChg chg="modSp add mod">
        <pc:chgData name="DU Angelo" userId="8b72b4b1065ef00f" providerId="LiveId" clId="{9446626E-A471-074A-80EC-CA0CC1588E32}" dt="2020-12-10T07:37:47.993" v="424" actId="20577"/>
        <pc:sldMkLst>
          <pc:docMk/>
          <pc:sldMk cId="2309346782" sldId="336"/>
        </pc:sldMkLst>
        <pc:spChg chg="mod">
          <ac:chgData name="DU Angelo" userId="8b72b4b1065ef00f" providerId="LiveId" clId="{9446626E-A471-074A-80EC-CA0CC1588E32}" dt="2020-12-10T07:37:47.993" v="424" actId="20577"/>
          <ac:spMkLst>
            <pc:docMk/>
            <pc:sldMk cId="2309346782" sldId="33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41279324" sldId="337"/>
        </pc:sldMkLst>
      </pc:sldChg>
      <pc:sldChg chg="modSp add mod">
        <pc:chgData name="DU Angelo" userId="8b72b4b1065ef00f" providerId="LiveId" clId="{9446626E-A471-074A-80EC-CA0CC1588E32}" dt="2020-12-10T07:37:57.816" v="434" actId="20577"/>
        <pc:sldMkLst>
          <pc:docMk/>
          <pc:sldMk cId="3673195532" sldId="337"/>
        </pc:sldMkLst>
        <pc:spChg chg="mod">
          <ac:chgData name="DU Angelo" userId="8b72b4b1065ef00f" providerId="LiveId" clId="{9446626E-A471-074A-80EC-CA0CC1588E32}" dt="2020-12-10T07:37:57.816" v="434" actId="20577"/>
          <ac:spMkLst>
            <pc:docMk/>
            <pc:sldMk cId="3673195532" sldId="337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38:00.700" v="435" actId="2890"/>
        <pc:sldMkLst>
          <pc:docMk/>
          <pc:sldMk cId="1100190736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604427841" sldId="338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097344509" sldId="339"/>
        </pc:sldMkLst>
      </pc:sldChg>
      <pc:sldChg chg="modSp add mod">
        <pc:chgData name="DU Angelo" userId="8b72b4b1065ef00f" providerId="LiveId" clId="{9446626E-A471-074A-80EC-CA0CC1588E32}" dt="2020-12-10T07:38:29.118" v="476" actId="20577"/>
        <pc:sldMkLst>
          <pc:docMk/>
          <pc:sldMk cId="3211305719" sldId="339"/>
        </pc:sldMkLst>
        <pc:spChg chg="mod">
          <ac:chgData name="DU Angelo" userId="8b72b4b1065ef00f" providerId="LiveId" clId="{9446626E-A471-074A-80EC-CA0CC1588E32}" dt="2020-12-10T07:38:29.118" v="476" actId="20577"/>
          <ac:spMkLst>
            <pc:docMk/>
            <pc:sldMk cId="3211305719" sldId="33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79574736" sldId="340"/>
        </pc:sldMkLst>
      </pc:sldChg>
      <pc:sldChg chg="modSp add mod ord">
        <pc:chgData name="DU Angelo" userId="8b72b4b1065ef00f" providerId="LiveId" clId="{9446626E-A471-074A-80EC-CA0CC1588E32}" dt="2020-12-10T07:43:52.405" v="502" actId="20577"/>
        <pc:sldMkLst>
          <pc:docMk/>
          <pc:sldMk cId="4198146865" sldId="340"/>
        </pc:sldMkLst>
        <pc:spChg chg="mod">
          <ac:chgData name="DU Angelo" userId="8b72b4b1065ef00f" providerId="LiveId" clId="{9446626E-A471-074A-80EC-CA0CC1588E32}" dt="2020-12-10T07:43:52.405" v="502" actId="20577"/>
          <ac:spMkLst>
            <pc:docMk/>
            <pc:sldMk cId="4198146865" sldId="340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7:44:08.004" v="526" actId="20577"/>
        <pc:sldMkLst>
          <pc:docMk/>
          <pc:sldMk cId="1595337548" sldId="341"/>
        </pc:sldMkLst>
        <pc:spChg chg="mod">
          <ac:chgData name="DU Angelo" userId="8b72b4b1065ef00f" providerId="LiveId" clId="{9446626E-A471-074A-80EC-CA0CC1588E32}" dt="2020-12-10T07:44:08.004" v="526" actId="20577"/>
          <ac:spMkLst>
            <pc:docMk/>
            <pc:sldMk cId="1595337548" sldId="341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757776278" sldId="341"/>
        </pc:sldMkLst>
      </pc:sldChg>
      <pc:sldChg chg="add">
        <pc:chgData name="DU Angelo" userId="8b72b4b1065ef00f" providerId="LiveId" clId="{9446626E-A471-074A-80EC-CA0CC1588E32}" dt="2020-12-10T07:44:47.231" v="527" actId="2890"/>
        <pc:sldMkLst>
          <pc:docMk/>
          <pc:sldMk cId="1436017647" sldId="342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469561740" sldId="342"/>
        </pc:sldMkLst>
      </pc:sldChg>
      <pc:sldChg chg="add">
        <pc:chgData name="DU Angelo" userId="8b72b4b1065ef00f" providerId="LiveId" clId="{9446626E-A471-074A-80EC-CA0CC1588E32}" dt="2020-12-10T07:44:47.710" v="528" actId="2890"/>
        <pc:sldMkLst>
          <pc:docMk/>
          <pc:sldMk cId="1585090288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75316016" sldId="343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8827521" sldId="344"/>
        </pc:sldMkLst>
      </pc:sldChg>
      <pc:sldChg chg="add">
        <pc:chgData name="DU Angelo" userId="8b72b4b1065ef00f" providerId="LiveId" clId="{9446626E-A471-074A-80EC-CA0CC1588E32}" dt="2020-12-10T07:44:48.102" v="529" actId="2890"/>
        <pc:sldMkLst>
          <pc:docMk/>
          <pc:sldMk cId="3520705252" sldId="344"/>
        </pc:sldMkLst>
      </pc:sldChg>
      <pc:sldChg chg="modSp add mod ord">
        <pc:chgData name="DU Angelo" userId="8b72b4b1065ef00f" providerId="LiveId" clId="{9446626E-A471-074A-80EC-CA0CC1588E32}" dt="2020-12-10T07:45:30.769" v="558" actId="14100"/>
        <pc:sldMkLst>
          <pc:docMk/>
          <pc:sldMk cId="869264172" sldId="345"/>
        </pc:sldMkLst>
        <pc:spChg chg="mod">
          <ac:chgData name="DU Angelo" userId="8b72b4b1065ef00f" providerId="LiveId" clId="{9446626E-A471-074A-80EC-CA0CC1588E32}" dt="2020-12-10T07:45:30.769" v="558" actId="14100"/>
          <ac:spMkLst>
            <pc:docMk/>
            <pc:sldMk cId="869264172" sldId="34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315274242" sldId="345"/>
        </pc:sldMkLst>
      </pc:sldChg>
      <pc:sldChg chg="modSp add mod">
        <pc:chgData name="DU Angelo" userId="8b72b4b1065ef00f" providerId="LiveId" clId="{9446626E-A471-074A-80EC-CA0CC1588E32}" dt="2020-12-10T07:46:02.718" v="589" actId="1076"/>
        <pc:sldMkLst>
          <pc:docMk/>
          <pc:sldMk cId="2970518560" sldId="346"/>
        </pc:sldMkLst>
        <pc:spChg chg="mod">
          <ac:chgData name="DU Angelo" userId="8b72b4b1065ef00f" providerId="LiveId" clId="{9446626E-A471-074A-80EC-CA0CC1588E32}" dt="2020-12-10T07:46:02.718" v="589" actId="1076"/>
          <ac:spMkLst>
            <pc:docMk/>
            <pc:sldMk cId="2970518560" sldId="346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23673471" sldId="346"/>
        </pc:sldMkLst>
      </pc:sldChg>
      <pc:sldChg chg="modSp add mod">
        <pc:chgData name="DU Angelo" userId="8b72b4b1065ef00f" providerId="LiveId" clId="{9446626E-A471-074A-80EC-CA0CC1588E32}" dt="2020-12-10T07:46:21.454" v="605" actId="20577"/>
        <pc:sldMkLst>
          <pc:docMk/>
          <pc:sldMk cId="1162468350" sldId="347"/>
        </pc:sldMkLst>
        <pc:spChg chg="mod">
          <ac:chgData name="DU Angelo" userId="8b72b4b1065ef00f" providerId="LiveId" clId="{9446626E-A471-074A-80EC-CA0CC1588E32}" dt="2020-12-10T07:46:21.454" v="605" actId="20577"/>
          <ac:spMkLst>
            <pc:docMk/>
            <pc:sldMk cId="1162468350" sldId="34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197616133" sldId="347"/>
        </pc:sldMkLst>
      </pc:sldChg>
      <pc:sldChg chg="add del">
        <pc:chgData name="DU Angelo" userId="8b72b4b1065ef00f" providerId="LiveId" clId="{9446626E-A471-074A-80EC-CA0CC1588E32}" dt="2020-12-10T07:46:10.982" v="590" actId="2696"/>
        <pc:sldMkLst>
          <pc:docMk/>
          <pc:sldMk cId="1712062490" sldId="347"/>
        </pc:sldMkLst>
      </pc:sldChg>
      <pc:sldChg chg="modSp add mod ord">
        <pc:chgData name="DU Angelo" userId="8b72b4b1065ef00f" providerId="LiveId" clId="{9446626E-A471-074A-80EC-CA0CC1588E32}" dt="2020-12-10T07:47:22.275" v="624"/>
        <pc:sldMkLst>
          <pc:docMk/>
          <pc:sldMk cId="1792484398" sldId="348"/>
        </pc:sldMkLst>
        <pc:spChg chg="mod">
          <ac:chgData name="DU Angelo" userId="8b72b4b1065ef00f" providerId="LiveId" clId="{9446626E-A471-074A-80EC-CA0CC1588E32}" dt="2020-12-10T07:47:22.275" v="624"/>
          <ac:spMkLst>
            <pc:docMk/>
            <pc:sldMk cId="1792484398" sldId="34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45576193" sldId="348"/>
        </pc:sldMkLst>
      </pc:sldChg>
      <pc:sldChg chg="modSp add ord">
        <pc:chgData name="DU Angelo" userId="8b72b4b1065ef00f" providerId="LiveId" clId="{9446626E-A471-074A-80EC-CA0CC1588E32}" dt="2020-12-10T07:53:21.154" v="679" actId="20578"/>
        <pc:sldMkLst>
          <pc:docMk/>
          <pc:sldMk cId="1914621899" sldId="349"/>
        </pc:sldMkLst>
        <pc:spChg chg="mod">
          <ac:chgData name="DU Angelo" userId="8b72b4b1065ef00f" providerId="LiveId" clId="{9446626E-A471-074A-80EC-CA0CC1588E32}" dt="2020-12-10T07:52:48.539" v="677"/>
          <ac:spMkLst>
            <pc:docMk/>
            <pc:sldMk cId="1914621899" sldId="34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358686788" sldId="349"/>
        </pc:sldMkLst>
      </pc:sldChg>
      <pc:sldChg chg="modSp add mod">
        <pc:chgData name="DU Angelo" userId="8b72b4b1065ef00f" providerId="LiveId" clId="{9446626E-A471-074A-80EC-CA0CC1588E32}" dt="2020-12-10T07:47:42.426" v="635" actId="1076"/>
        <pc:sldMkLst>
          <pc:docMk/>
          <pc:sldMk cId="524329120" sldId="350"/>
        </pc:sldMkLst>
        <pc:spChg chg="mod">
          <ac:chgData name="DU Angelo" userId="8b72b4b1065ef00f" providerId="LiveId" clId="{9446626E-A471-074A-80EC-CA0CC1588E32}" dt="2020-12-10T07:47:42.426" v="635" actId="1076"/>
          <ac:spMkLst>
            <pc:docMk/>
            <pc:sldMk cId="524329120" sldId="35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881043259" sldId="350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2459429657" sldId="351"/>
        </pc:sldMkLst>
      </pc:sldChg>
      <pc:sldChg chg="add">
        <pc:chgData name="DU Angelo" userId="8b72b4b1065ef00f" providerId="LiveId" clId="{9446626E-A471-074A-80EC-CA0CC1588E32}" dt="2020-12-10T07:47:44.296" v="636" actId="2890"/>
        <pc:sldMkLst>
          <pc:docMk/>
          <pc:sldMk cId="2951754636" sldId="351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550955583" sldId="352"/>
        </pc:sldMkLst>
      </pc:sldChg>
      <pc:sldChg chg="add">
        <pc:chgData name="DU Angelo" userId="8b72b4b1065ef00f" providerId="LiveId" clId="{9446626E-A471-074A-80EC-CA0CC1588E32}" dt="2020-12-10T07:47:44.703" v="637" actId="2890"/>
        <pc:sldMkLst>
          <pc:docMk/>
          <pc:sldMk cId="1955404471" sldId="352"/>
        </pc:sldMkLst>
      </pc:sldChg>
      <pc:sldChg chg="modSp add mod">
        <pc:chgData name="DU Angelo" userId="8b72b4b1065ef00f" providerId="LiveId" clId="{9446626E-A471-074A-80EC-CA0CC1588E32}" dt="2020-12-10T07:52:42.011" v="676" actId="20577"/>
        <pc:sldMkLst>
          <pc:docMk/>
          <pc:sldMk cId="1092306317" sldId="353"/>
        </pc:sldMkLst>
        <pc:spChg chg="mod">
          <ac:chgData name="DU Angelo" userId="8b72b4b1065ef00f" providerId="LiveId" clId="{9446626E-A471-074A-80EC-CA0CC1588E32}" dt="2020-12-10T07:52:42.011" v="676" actId="20577"/>
          <ac:spMkLst>
            <pc:docMk/>
            <pc:sldMk cId="1092306317" sldId="353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87196769" sldId="353"/>
        </pc:sldMkLst>
      </pc:sldChg>
      <pc:sldChg chg="modSp add mod ord">
        <pc:chgData name="DU Angelo" userId="8b72b4b1065ef00f" providerId="LiveId" clId="{9446626E-A471-074A-80EC-CA0CC1588E32}" dt="2020-12-10T07:49:15.705" v="656" actId="1076"/>
        <pc:sldMkLst>
          <pc:docMk/>
          <pc:sldMk cId="383836538" sldId="354"/>
        </pc:sldMkLst>
        <pc:spChg chg="mod">
          <ac:chgData name="DU Angelo" userId="8b72b4b1065ef00f" providerId="LiveId" clId="{9446626E-A471-074A-80EC-CA0CC1588E32}" dt="2020-12-10T07:49:15.705" v="656" actId="1076"/>
          <ac:spMkLst>
            <pc:docMk/>
            <pc:sldMk cId="383836538" sldId="354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790546424" sldId="354"/>
        </pc:sldMkLst>
      </pc:sldChg>
      <pc:sldChg chg="modSp add mod">
        <pc:chgData name="DU Angelo" userId="8b72b4b1065ef00f" providerId="LiveId" clId="{9446626E-A471-074A-80EC-CA0CC1588E32}" dt="2020-12-10T07:53:30.986" v="688" actId="20577"/>
        <pc:sldMkLst>
          <pc:docMk/>
          <pc:sldMk cId="3407129412" sldId="355"/>
        </pc:sldMkLst>
        <pc:spChg chg="mod">
          <ac:chgData name="DU Angelo" userId="8b72b4b1065ef00f" providerId="LiveId" clId="{9446626E-A471-074A-80EC-CA0CC1588E32}" dt="2020-12-10T07:53:30.986" v="688" actId="20577"/>
          <ac:spMkLst>
            <pc:docMk/>
            <pc:sldMk cId="3407129412" sldId="355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93788979" sldId="355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662834946" sldId="356"/>
        </pc:sldMkLst>
      </pc:sldChg>
      <pc:sldChg chg="add">
        <pc:chgData name="DU Angelo" userId="8b72b4b1065ef00f" providerId="LiveId" clId="{9446626E-A471-074A-80EC-CA0CC1588E32}" dt="2020-12-10T07:53:25.876" v="681" actId="2890"/>
        <pc:sldMkLst>
          <pc:docMk/>
          <pc:sldMk cId="3126167835" sldId="356"/>
        </pc:sldMkLst>
      </pc:sldChg>
      <pc:sldChg chg="modSp add mod">
        <pc:chgData name="DU Angelo" userId="8b72b4b1065ef00f" providerId="LiveId" clId="{9446626E-A471-074A-80EC-CA0CC1588E32}" dt="2020-12-10T07:54:37.162" v="699" actId="20577"/>
        <pc:sldMkLst>
          <pc:docMk/>
          <pc:sldMk cId="286345381" sldId="357"/>
        </pc:sldMkLst>
        <pc:spChg chg="mod">
          <ac:chgData name="DU Angelo" userId="8b72b4b1065ef00f" providerId="LiveId" clId="{9446626E-A471-074A-80EC-CA0CC1588E32}" dt="2020-12-10T07:54:37.162" v="699" actId="20577"/>
          <ac:spMkLst>
            <pc:docMk/>
            <pc:sldMk cId="286345381" sldId="357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951621808" sldId="357"/>
        </pc:sldMkLst>
      </pc:sldChg>
      <pc:sldChg chg="modSp add del mod">
        <pc:chgData name="DU Angelo" userId="8b72b4b1065ef00f" providerId="LiveId" clId="{9446626E-A471-074A-80EC-CA0CC1588E32}" dt="2020-12-17T16:11:54.033" v="1133" actId="2696"/>
        <pc:sldMkLst>
          <pc:docMk/>
          <pc:sldMk cId="981196248" sldId="358"/>
        </pc:sldMkLst>
        <pc:spChg chg="mod">
          <ac:chgData name="DU Angelo" userId="8b72b4b1065ef00f" providerId="LiveId" clId="{9446626E-A471-074A-80EC-CA0CC1588E32}" dt="2020-12-10T07:56:10.564" v="720" actId="20577"/>
          <ac:spMkLst>
            <pc:docMk/>
            <pc:sldMk cId="981196248" sldId="358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4109106070" sldId="358"/>
        </pc:sldMkLst>
      </pc:sldChg>
      <pc:sldChg chg="modSp add mod ord">
        <pc:chgData name="DU Angelo" userId="8b72b4b1065ef00f" providerId="LiveId" clId="{9446626E-A471-074A-80EC-CA0CC1588E32}" dt="2020-12-10T07:57:57.998" v="732" actId="1076"/>
        <pc:sldMkLst>
          <pc:docMk/>
          <pc:sldMk cId="1714453890" sldId="359"/>
        </pc:sldMkLst>
        <pc:spChg chg="mod">
          <ac:chgData name="DU Angelo" userId="8b72b4b1065ef00f" providerId="LiveId" clId="{9446626E-A471-074A-80EC-CA0CC1588E32}" dt="2020-12-10T07:57:57.998" v="732" actId="1076"/>
          <ac:spMkLst>
            <pc:docMk/>
            <pc:sldMk cId="1714453890" sldId="359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029615722" sldId="359"/>
        </pc:sldMkLst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386859535" sldId="360"/>
        </pc:sldMkLst>
      </pc:sldChg>
      <pc:sldChg chg="modSp add mod">
        <pc:chgData name="DU Angelo" userId="8b72b4b1065ef00f" providerId="LiveId" clId="{9446626E-A471-074A-80EC-CA0CC1588E32}" dt="2020-12-10T07:58:22.738" v="748" actId="14100"/>
        <pc:sldMkLst>
          <pc:docMk/>
          <pc:sldMk cId="4032590873" sldId="360"/>
        </pc:sldMkLst>
        <pc:spChg chg="mod">
          <ac:chgData name="DU Angelo" userId="8b72b4b1065ef00f" providerId="LiveId" clId="{9446626E-A471-074A-80EC-CA0CC1588E32}" dt="2020-12-10T07:58:22.738" v="748" actId="14100"/>
          <ac:spMkLst>
            <pc:docMk/>
            <pc:sldMk cId="4032590873" sldId="360"/>
            <ac:spMk id="3" creationId="{E1BF4C49-D9BF-42F3-B713-48595D54AED3}"/>
          </ac:spMkLst>
        </pc:spChg>
      </pc:sldChg>
      <pc:sldChg chg="del">
        <pc:chgData name="DU Angelo" userId="8b72b4b1065ef00f" providerId="LiveId" clId="{9446626E-A471-074A-80EC-CA0CC1588E32}" dt="2020-12-10T01:58:08.038" v="50" actId="2696"/>
        <pc:sldMkLst>
          <pc:docMk/>
          <pc:sldMk cId="180594191" sldId="361"/>
        </pc:sldMkLst>
      </pc:sldChg>
      <pc:sldChg chg="modSp add mod">
        <pc:chgData name="DU Angelo" userId="8b72b4b1065ef00f" providerId="LiveId" clId="{9446626E-A471-074A-80EC-CA0CC1588E32}" dt="2020-12-10T07:59:27.244" v="807" actId="1076"/>
        <pc:sldMkLst>
          <pc:docMk/>
          <pc:sldMk cId="3658827864" sldId="361"/>
        </pc:sldMkLst>
        <pc:spChg chg="mod">
          <ac:chgData name="DU Angelo" userId="8b72b4b1065ef00f" providerId="LiveId" clId="{9446626E-A471-074A-80EC-CA0CC1588E32}" dt="2020-12-10T07:59:27.244" v="807" actId="1076"/>
          <ac:spMkLst>
            <pc:docMk/>
            <pc:sldMk cId="3658827864" sldId="361"/>
            <ac:spMk id="3" creationId="{E1BF4C49-D9BF-42F3-B713-48595D54AED3}"/>
          </ac:spMkLst>
        </pc:spChg>
      </pc:sldChg>
      <pc:sldChg chg="add">
        <pc:chgData name="DU Angelo" userId="8b72b4b1065ef00f" providerId="LiveId" clId="{9446626E-A471-074A-80EC-CA0CC1588E32}" dt="2020-12-10T07:59:32.748" v="808" actId="2890"/>
        <pc:sldMkLst>
          <pc:docMk/>
          <pc:sldMk cId="2761848794" sldId="362"/>
        </pc:sldMkLst>
      </pc:sldChg>
      <pc:sldChg chg="add">
        <pc:chgData name="DU Angelo" userId="8b72b4b1065ef00f" providerId="LiveId" clId="{9446626E-A471-074A-80EC-CA0CC1588E32}" dt="2020-12-10T07:59:33.577" v="809" actId="2890"/>
        <pc:sldMkLst>
          <pc:docMk/>
          <pc:sldMk cId="441546813" sldId="363"/>
        </pc:sldMkLst>
      </pc:sldChg>
      <pc:sldChg chg="modSp add mod">
        <pc:chgData name="DU Angelo" userId="8b72b4b1065ef00f" providerId="LiveId" clId="{9446626E-A471-074A-80EC-CA0CC1588E32}" dt="2020-12-10T08:00:22.211" v="864" actId="1076"/>
        <pc:sldMkLst>
          <pc:docMk/>
          <pc:sldMk cId="2252571990" sldId="364"/>
        </pc:sldMkLst>
        <pc:spChg chg="mod">
          <ac:chgData name="DU Angelo" userId="8b72b4b1065ef00f" providerId="LiveId" clId="{9446626E-A471-074A-80EC-CA0CC1588E32}" dt="2020-12-10T08:00:22.211" v="864" actId="1076"/>
          <ac:spMkLst>
            <pc:docMk/>
            <pc:sldMk cId="2252571990" sldId="364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8:27.861" v="916" actId="1076"/>
        <pc:sldMkLst>
          <pc:docMk/>
          <pc:sldMk cId="3734543196" sldId="365"/>
        </pc:sldMkLst>
        <pc:spChg chg="mod">
          <ac:chgData name="DU Angelo" userId="8b72b4b1065ef00f" providerId="LiveId" clId="{9446626E-A471-074A-80EC-CA0CC1588E32}" dt="2020-12-10T08:08:27.861" v="916" actId="1076"/>
          <ac:spMkLst>
            <pc:docMk/>
            <pc:sldMk cId="3734543196" sldId="36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21.638" v="915" actId="1076"/>
        <pc:sldMkLst>
          <pc:docMk/>
          <pc:sldMk cId="955043469" sldId="366"/>
        </pc:sldMkLst>
        <pc:spChg chg="mod">
          <ac:chgData name="DU Angelo" userId="8b72b4b1065ef00f" providerId="LiveId" clId="{9446626E-A471-074A-80EC-CA0CC1588E32}" dt="2020-12-10T08:08:21.638" v="915" actId="1076"/>
          <ac:spMkLst>
            <pc:docMk/>
            <pc:sldMk cId="955043469" sldId="36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8:40.495" v="938" actId="20577"/>
        <pc:sldMkLst>
          <pc:docMk/>
          <pc:sldMk cId="1623418226" sldId="367"/>
        </pc:sldMkLst>
        <pc:spChg chg="mod">
          <ac:chgData name="DU Angelo" userId="8b72b4b1065ef00f" providerId="LiveId" clId="{9446626E-A471-074A-80EC-CA0CC1588E32}" dt="2020-12-10T08:08:40.495" v="938" actId="20577"/>
          <ac:spMkLst>
            <pc:docMk/>
            <pc:sldMk cId="1623418226" sldId="367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09:21.817" v="978" actId="20577"/>
        <pc:sldMkLst>
          <pc:docMk/>
          <pc:sldMk cId="1054455075" sldId="368"/>
        </pc:sldMkLst>
        <pc:spChg chg="mod">
          <ac:chgData name="DU Angelo" userId="8b72b4b1065ef00f" providerId="LiveId" clId="{9446626E-A471-074A-80EC-CA0CC1588E32}" dt="2020-12-10T08:09:21.817" v="978" actId="20577"/>
          <ac:spMkLst>
            <pc:docMk/>
            <pc:sldMk cId="1054455075" sldId="368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09:44.556" v="1006" actId="20577"/>
        <pc:sldMkLst>
          <pc:docMk/>
          <pc:sldMk cId="2029073472" sldId="369"/>
        </pc:sldMkLst>
        <pc:spChg chg="mod">
          <ac:chgData name="DU Angelo" userId="8b72b4b1065ef00f" providerId="LiveId" clId="{9446626E-A471-074A-80EC-CA0CC1588E32}" dt="2020-12-10T08:09:44.556" v="1006" actId="20577"/>
          <ac:spMkLst>
            <pc:docMk/>
            <pc:sldMk cId="2029073472" sldId="369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0:50.697" v="1025" actId="20577"/>
        <pc:sldMkLst>
          <pc:docMk/>
          <pc:sldMk cId="796890555" sldId="370"/>
        </pc:sldMkLst>
        <pc:spChg chg="mod">
          <ac:chgData name="DU Angelo" userId="8b72b4b1065ef00f" providerId="LiveId" clId="{9446626E-A471-074A-80EC-CA0CC1588E32}" dt="2020-12-10T08:10:50.697" v="1025" actId="20577"/>
          <ac:spMkLst>
            <pc:docMk/>
            <pc:sldMk cId="796890555" sldId="370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1:16.295" v="1043" actId="20577"/>
        <pc:sldMkLst>
          <pc:docMk/>
          <pc:sldMk cId="3000302862" sldId="371"/>
        </pc:sldMkLst>
        <pc:spChg chg="mod">
          <ac:chgData name="DU Angelo" userId="8b72b4b1065ef00f" providerId="LiveId" clId="{9446626E-A471-074A-80EC-CA0CC1588E32}" dt="2020-12-10T08:11:16.295" v="1043" actId="20577"/>
          <ac:spMkLst>
            <pc:docMk/>
            <pc:sldMk cId="3000302862" sldId="371"/>
            <ac:spMk id="3" creationId="{E1BF4C49-D9BF-42F3-B713-48595D54AED3}"/>
          </ac:spMkLst>
        </pc:spChg>
      </pc:sldChg>
      <pc:sldChg chg="modSp add mod ord">
        <pc:chgData name="DU Angelo" userId="8b72b4b1065ef00f" providerId="LiveId" clId="{9446626E-A471-074A-80EC-CA0CC1588E32}" dt="2020-12-10T08:14:01.220" v="1132" actId="1076"/>
        <pc:sldMkLst>
          <pc:docMk/>
          <pc:sldMk cId="2528489721" sldId="372"/>
        </pc:sldMkLst>
        <pc:spChg chg="mod">
          <ac:chgData name="DU Angelo" userId="8b72b4b1065ef00f" providerId="LiveId" clId="{9446626E-A471-074A-80EC-CA0CC1588E32}" dt="2020-12-10T08:14:01.220" v="1132" actId="1076"/>
          <ac:spMkLst>
            <pc:docMk/>
            <pc:sldMk cId="2528489721" sldId="372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2:21.252" v="1069" actId="1076"/>
        <pc:sldMkLst>
          <pc:docMk/>
          <pc:sldMk cId="2922708056" sldId="373"/>
        </pc:sldMkLst>
        <pc:spChg chg="mod">
          <ac:chgData name="DU Angelo" userId="8b72b4b1065ef00f" providerId="LiveId" clId="{9446626E-A471-074A-80EC-CA0CC1588E32}" dt="2020-12-10T08:12:21.252" v="1069" actId="1076"/>
          <ac:spMkLst>
            <pc:docMk/>
            <pc:sldMk cId="2922708056" sldId="373"/>
            <ac:spMk id="3" creationId="{E1BF4C49-D9BF-42F3-B713-48595D54AED3}"/>
          </ac:spMkLst>
        </pc:spChg>
      </pc:sldChg>
      <pc:sldChg chg="add del">
        <pc:chgData name="DU Angelo" userId="8b72b4b1065ef00f" providerId="LiveId" clId="{9446626E-A471-074A-80EC-CA0CC1588E32}" dt="2020-12-10T08:12:24.199" v="1070" actId="2696"/>
        <pc:sldMkLst>
          <pc:docMk/>
          <pc:sldMk cId="185226622" sldId="374"/>
        </pc:sldMkLst>
      </pc:sldChg>
      <pc:sldChg chg="add">
        <pc:chgData name="DU Angelo" userId="8b72b4b1065ef00f" providerId="LiveId" clId="{9446626E-A471-074A-80EC-CA0CC1588E32}" dt="2020-12-10T08:12:27.393" v="1071" actId="2890"/>
        <pc:sldMkLst>
          <pc:docMk/>
          <pc:sldMk cId="643975630" sldId="374"/>
        </pc:sldMkLst>
      </pc:sldChg>
      <pc:sldChg chg="modSp add mod">
        <pc:chgData name="DU Angelo" userId="8b72b4b1065ef00f" providerId="LiveId" clId="{9446626E-A471-074A-80EC-CA0CC1588E32}" dt="2020-12-10T08:13:07.537" v="1109" actId="20577"/>
        <pc:sldMkLst>
          <pc:docMk/>
          <pc:sldMk cId="834436624" sldId="375"/>
        </pc:sldMkLst>
        <pc:spChg chg="mod">
          <ac:chgData name="DU Angelo" userId="8b72b4b1065ef00f" providerId="LiveId" clId="{9446626E-A471-074A-80EC-CA0CC1588E32}" dt="2020-12-10T08:13:07.537" v="1109" actId="20577"/>
          <ac:spMkLst>
            <pc:docMk/>
            <pc:sldMk cId="834436624" sldId="375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13.358" v="1118" actId="20577"/>
        <pc:sldMkLst>
          <pc:docMk/>
          <pc:sldMk cId="1769853880" sldId="376"/>
        </pc:sldMkLst>
        <pc:spChg chg="mod">
          <ac:chgData name="DU Angelo" userId="8b72b4b1065ef00f" providerId="LiveId" clId="{9446626E-A471-074A-80EC-CA0CC1588E32}" dt="2020-12-10T08:13:13.358" v="1118" actId="20577"/>
          <ac:spMkLst>
            <pc:docMk/>
            <pc:sldMk cId="1769853880" sldId="376"/>
            <ac:spMk id="3" creationId="{E1BF4C49-D9BF-42F3-B713-48595D54AED3}"/>
          </ac:spMkLst>
        </pc:spChg>
      </pc:sldChg>
      <pc:sldChg chg="modSp add mod">
        <pc:chgData name="DU Angelo" userId="8b72b4b1065ef00f" providerId="LiveId" clId="{9446626E-A471-074A-80EC-CA0CC1588E32}" dt="2020-12-10T08:13:48.293" v="1130" actId="1076"/>
        <pc:sldMkLst>
          <pc:docMk/>
          <pc:sldMk cId="628233304" sldId="377"/>
        </pc:sldMkLst>
        <pc:spChg chg="mod">
          <ac:chgData name="DU Angelo" userId="8b72b4b1065ef00f" providerId="LiveId" clId="{9446626E-A471-074A-80EC-CA0CC1588E32}" dt="2020-12-10T08:13:48.293" v="1130" actId="1076"/>
          <ac:spMkLst>
            <pc:docMk/>
            <pc:sldMk cId="628233304" sldId="377"/>
            <ac:spMk id="3" creationId="{E1BF4C49-D9BF-42F3-B713-48595D54AED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514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Crf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perceptron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597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8.4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</a:p>
          <a:p>
            <a:r>
              <a:rPr kumimoji="1" lang="en-US" altLang="zh-CN" dirty="0"/>
              <a:t>Structure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perceptron/</a:t>
            </a:r>
            <a:r>
              <a:rPr kumimoji="1" lang="en-US" altLang="zh-CN" dirty="0" err="1"/>
              <a:t>svm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1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Equation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bug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133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Equation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bug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54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Latest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equation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187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499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(dimension)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415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only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difference: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probabilities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v.s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scores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378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893547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8.18</a:t>
            </a:r>
            <a:r>
              <a:rPr kumimoji="1" lang="zh-CN" altLang="en-US" dirty="0"/>
              <a:t> </a:t>
            </a:r>
            <a:r>
              <a:rPr kumimoji="1" lang="en-US" altLang="zh-CN" dirty="0"/>
              <a:t>Dan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Jurafsky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book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483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7902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077EAA-40D0-48CB-90FF-E3DF1EE8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4CE0-3700-4859-8D19-925D0B46A7A0}" type="datetime1">
              <a:rPr lang="zh-CN" altLang="en-US" smtClean="0"/>
              <a:t>2022/1/11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3353FC-3274-4444-BC94-4A096956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B56818-CE3F-42BF-B671-787ED7DF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E591-ED77-471E-97B2-B4E6A061E7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187">
            <a:extLst>
              <a:ext uri="{FF2B5EF4-FFF2-40B4-BE49-F238E27FC236}">
                <a16:creationId xmlns:a16="http://schemas.microsoft.com/office/drawing/2014/main" id="{3C3D7668-FB79-4580-9DE0-DCBB663F6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6D3AA4-C65B-496B-ABF4-0C0248606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04" y="312378"/>
            <a:ext cx="2780689" cy="4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9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8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5.png"/><Relationship Id="rId7" Type="http://schemas.openxmlformats.org/officeDocument/2006/relationships/image" Target="../media/image7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10.png"/><Relationship Id="rId5" Type="http://schemas.openxmlformats.org/officeDocument/2006/relationships/image" Target="../media/image510.png"/><Relationship Id="rId10" Type="http://schemas.openxmlformats.org/officeDocument/2006/relationships/image" Target="../media/image100.png"/><Relationship Id="rId4" Type="http://schemas.openxmlformats.org/officeDocument/2006/relationships/image" Target="../media/image43.png"/><Relationship Id="rId9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5.png"/><Relationship Id="rId7" Type="http://schemas.openxmlformats.org/officeDocument/2006/relationships/image" Target="../media/image7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10.png"/><Relationship Id="rId5" Type="http://schemas.openxmlformats.org/officeDocument/2006/relationships/image" Target="../media/image31.png"/><Relationship Id="rId10" Type="http://schemas.openxmlformats.org/officeDocument/2006/relationships/image" Target="../media/image100.png"/><Relationship Id="rId4" Type="http://schemas.openxmlformats.org/officeDocument/2006/relationships/image" Target="../media/image30.png"/><Relationship Id="rId9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tm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1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0" y="226525"/>
            <a:ext cx="766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example of feature template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31278" y="1246035"/>
                <a:ext cx="10654586" cy="1675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Input: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man went to the park 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Feature vector for labelling the word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"park“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with 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"NN"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=&lt;0,0,…,0,1,,0,…,0,1(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park|NN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),0(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park|VV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),…,0,1,0,…,0,1,0&gt;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78" y="1246035"/>
                <a:ext cx="10654586" cy="1675908"/>
              </a:xfrm>
              <a:prstGeom prst="rect">
                <a:avLst/>
              </a:prstGeom>
              <a:blipFill>
                <a:blip r:embed="rId2"/>
                <a:stretch>
                  <a:fillRect l="-833" b="-67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图片包含 背景图案&#10;&#10;描述已自动生成">
            <a:extLst>
              <a:ext uri="{FF2B5EF4-FFF2-40B4-BE49-F238E27FC236}">
                <a16:creationId xmlns:a16="http://schemas.microsoft.com/office/drawing/2014/main" id="{E078BE65-F747-4D21-B9C2-3D5291EA5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16" y="3075895"/>
            <a:ext cx="8368284" cy="27873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7E4B6C62-4C25-4A3F-9146-10AF29C45AE0}"/>
                  </a:ext>
                </a:extLst>
              </p:cNvPr>
              <p:cNvSpPr/>
              <p:nvPr/>
            </p:nvSpPr>
            <p:spPr>
              <a:xfrm>
                <a:off x="1031278" y="5766573"/>
                <a:ext cx="9004821" cy="589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Note overlapping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7E4B6C62-4C25-4A3F-9146-10AF29C45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78" y="5766573"/>
                <a:ext cx="9004821" cy="589777"/>
              </a:xfrm>
              <a:prstGeom prst="rect">
                <a:avLst/>
              </a:prstGeom>
              <a:blipFill>
                <a:blip r:embed="rId4"/>
                <a:stretch>
                  <a:fillRect l="-986" b="-255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19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7" y="248040"/>
            <a:ext cx="4669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14090" y="1399678"/>
                <a:ext cx="9563386" cy="4521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Parameterization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Objective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maximum log-likelihood of individual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pairs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Optimization method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Stochastic gradient descent (SGD). 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90" y="1399678"/>
                <a:ext cx="9563386" cy="4521366"/>
              </a:xfrm>
              <a:prstGeom prst="rect">
                <a:avLst/>
              </a:prstGeom>
              <a:blipFill>
                <a:blip r:embed="rId2"/>
                <a:stretch>
                  <a:fillRect l="-796" b="-19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26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2202" y="285731"/>
            <a:ext cx="7469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Contrast with HMM</a:t>
            </a:r>
          </a:p>
        </p:txBody>
      </p:sp>
      <p:pic>
        <p:nvPicPr>
          <p:cNvPr id="6" name="图片 5" descr="图片包含 图形用户界面&#10;&#10;描述已自动生成">
            <a:extLst>
              <a:ext uri="{FF2B5EF4-FFF2-40B4-BE49-F238E27FC236}">
                <a16:creationId xmlns:a16="http://schemas.microsoft.com/office/drawing/2014/main" id="{57CCB4EC-86F7-4CDE-AEC2-0E4A0AD49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" r="55737"/>
          <a:stretch/>
        </p:blipFill>
        <p:spPr>
          <a:xfrm>
            <a:off x="1290860" y="1572125"/>
            <a:ext cx="4401401" cy="3204757"/>
          </a:xfrm>
          <a:prstGeom prst="rect">
            <a:avLst/>
          </a:prstGeom>
        </p:spPr>
      </p:pic>
      <p:pic>
        <p:nvPicPr>
          <p:cNvPr id="7" name="图片 6" descr="图片包含 图形用户界面&#10;&#10;描述已自动生成">
            <a:extLst>
              <a:ext uri="{FF2B5EF4-FFF2-40B4-BE49-F238E27FC236}">
                <a16:creationId xmlns:a16="http://schemas.microsoft.com/office/drawing/2014/main" id="{69BFDEF1-A468-4C0C-BA73-01444D83A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3" t="-5460" r="-1774" b="1437"/>
          <a:stretch/>
        </p:blipFill>
        <p:spPr>
          <a:xfrm>
            <a:off x="6489033" y="1443175"/>
            <a:ext cx="4201674" cy="33045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F46818A-7556-4524-9A0D-92E139C6B216}"/>
              </a:ext>
            </a:extLst>
          </p:cNvPr>
          <p:cNvSpPr/>
          <p:nvPr/>
        </p:nvSpPr>
        <p:spPr>
          <a:xfrm>
            <a:off x="1772980" y="4909094"/>
            <a:ext cx="3437159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Direct parameterization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CBAED90-1682-4BE9-8BC2-EC93DA2EF90B}"/>
              </a:ext>
            </a:extLst>
          </p:cNvPr>
          <p:cNvSpPr/>
          <p:nvPr/>
        </p:nvSpPr>
        <p:spPr>
          <a:xfrm>
            <a:off x="7059585" y="4962249"/>
            <a:ext cx="3631122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Feature parameterization</a:t>
            </a:r>
          </a:p>
        </p:txBody>
      </p:sp>
    </p:spTree>
    <p:extLst>
      <p:ext uri="{BB962C8B-B14F-4D97-AF65-F5344CB8AC3E}">
        <p14:creationId xmlns:p14="http://schemas.microsoft.com/office/powerpoint/2010/main" val="79577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697667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205781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9389" y="109275"/>
            <a:ext cx="74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 objective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27810" y="1197673"/>
                <a:ext cx="10299062" cy="5790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 the highest score: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dirty="0"/>
                      <m:t>	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nary>
                      <m:naryPr>
                        <m:chr m:val="∏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m:rPr>
                        <m:nor/>
                      </m:rPr>
                      <a:rPr lang="en-US" altLang="zh-CN" sz="2400" dirty="0"/>
                      <m:t> 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/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e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candidate sequences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With same Markov assumption, one can leverage the same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dynamic programming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principle as HMM decoding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10" y="1197673"/>
                <a:ext cx="10299062" cy="5790624"/>
              </a:xfrm>
              <a:prstGeom prst="rect">
                <a:avLst/>
              </a:prstGeom>
              <a:blipFill>
                <a:blip r:embed="rId3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97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0" y="248039"/>
            <a:ext cx="754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90600" y="1153450"/>
                <a:ext cx="10302240" cy="5423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-428594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Viterbi Algorithm</a:t>
                </a:r>
              </a:p>
              <a:p>
                <a:pPr marL="885794" lvl="1" indent="-428594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Markov assumption (e.g., k=1)</a:t>
                </a:r>
              </a:p>
              <a:p>
                <a:pPr lvl="2">
                  <a:lnSpc>
                    <a:spcPts val="3800"/>
                  </a:lnSpc>
                  <a:buSzPct val="100000"/>
                </a:pPr>
                <a:r>
                  <a:rPr lang="en-US" altLang="zh-CN" sz="2400" dirty="0"/>
                  <a:t>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Dynamic programming</a:t>
                </a:r>
              </a:p>
              <a:p>
                <a:pPr marL="1342994" lvl="2" indent="-428594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a tag sequence with the last tag being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.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3">
                  <a:lnSpc>
                    <a:spcPts val="38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the highest scored sequence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1257300" lvl="2" indent="-342900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must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1257300" lvl="2" indent="-342900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Thus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i="1" dirty="0">
                  <a:latin typeface="Cambria Math" panose="02040503050406030204" pitchFamily="18" charset="0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914400" lvl="5">
                  <a:lnSpc>
                    <a:spcPts val="3800"/>
                  </a:lnSpc>
                  <a:buSzPct val="100000"/>
                </a:pPr>
                <a:r>
                  <a:rPr lang="en-US" altLang="zh-CN" sz="2400" dirty="0">
                    <a:ea typeface="Palatino" pitchFamily="2" charset="77"/>
                    <a:cs typeface="Calibri Light" panose="020F030202020403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𝑎𝑟𝑔𝑚𝑎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0" lvl="3">
                  <a:lnSpc>
                    <a:spcPts val="38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                           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𝐿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P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1: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i</m:t>
                                  </m:r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t</m:t>
                                  </m:r>
                                </m:e>
                                <m:sup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1: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−1 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1: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lvl="3" indent="-342900">
                  <a:lnSpc>
                    <a:spcPts val="38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Time complexity is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153450"/>
                <a:ext cx="10302240" cy="5423280"/>
              </a:xfrm>
              <a:prstGeom prst="rect">
                <a:avLst/>
              </a:prstGeom>
              <a:blipFill>
                <a:blip r:embed="rId2"/>
                <a:stretch>
                  <a:fillRect l="-862" b="-186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58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0" y="248039"/>
            <a:ext cx="754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FB1BAC8-185B-4008-A918-EEB9815581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7914" y="1940012"/>
              <a:ext cx="10965543" cy="292036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39467">
                      <a:extLst>
                        <a:ext uri="{9D8B030D-6E8A-4147-A177-3AD203B41FA5}">
                          <a16:colId xmlns:a16="http://schemas.microsoft.com/office/drawing/2014/main" val="1900588149"/>
                        </a:ext>
                      </a:extLst>
                    </a:gridCol>
                    <a:gridCol w="2023388">
                      <a:extLst>
                        <a:ext uri="{9D8B030D-6E8A-4147-A177-3AD203B41FA5}">
                          <a16:colId xmlns:a16="http://schemas.microsoft.com/office/drawing/2014/main" val="3245387698"/>
                        </a:ext>
                      </a:extLst>
                    </a:gridCol>
                    <a:gridCol w="567202">
                      <a:extLst>
                        <a:ext uri="{9D8B030D-6E8A-4147-A177-3AD203B41FA5}">
                          <a16:colId xmlns:a16="http://schemas.microsoft.com/office/drawing/2014/main" val="617244267"/>
                        </a:ext>
                      </a:extLst>
                    </a:gridCol>
                    <a:gridCol w="2189748">
                      <a:extLst>
                        <a:ext uri="{9D8B030D-6E8A-4147-A177-3AD203B41FA5}">
                          <a16:colId xmlns:a16="http://schemas.microsoft.com/office/drawing/2014/main" val="2061737732"/>
                        </a:ext>
                      </a:extLst>
                    </a:gridCol>
                    <a:gridCol w="1715359">
                      <a:extLst>
                        <a:ext uri="{9D8B030D-6E8A-4147-A177-3AD203B41FA5}">
                          <a16:colId xmlns:a16="http://schemas.microsoft.com/office/drawing/2014/main" val="3146225954"/>
                        </a:ext>
                      </a:extLst>
                    </a:gridCol>
                    <a:gridCol w="279972">
                      <a:extLst>
                        <a:ext uri="{9D8B030D-6E8A-4147-A177-3AD203B41FA5}">
                          <a16:colId xmlns:a16="http://schemas.microsoft.com/office/drawing/2014/main" val="3484617214"/>
                        </a:ext>
                      </a:extLst>
                    </a:gridCol>
                    <a:gridCol w="2150407">
                      <a:extLst>
                        <a:ext uri="{9D8B030D-6E8A-4147-A177-3AD203B41FA5}">
                          <a16:colId xmlns:a16="http://schemas.microsoft.com/office/drawing/2014/main" val="9519544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91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55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𝑉𝑉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𝑉𝑉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2622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85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62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FB1BAC8-185B-4008-A918-EEB9815581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863493"/>
                  </p:ext>
                </p:extLst>
              </p:nvPr>
            </p:nvGraphicFramePr>
            <p:xfrm>
              <a:off x="917914" y="1940012"/>
              <a:ext cx="10965543" cy="292265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39467">
                      <a:extLst>
                        <a:ext uri="{9D8B030D-6E8A-4147-A177-3AD203B41FA5}">
                          <a16:colId xmlns:a16="http://schemas.microsoft.com/office/drawing/2014/main" val="1900588149"/>
                        </a:ext>
                      </a:extLst>
                    </a:gridCol>
                    <a:gridCol w="2023388">
                      <a:extLst>
                        <a:ext uri="{9D8B030D-6E8A-4147-A177-3AD203B41FA5}">
                          <a16:colId xmlns:a16="http://schemas.microsoft.com/office/drawing/2014/main" val="3245387698"/>
                        </a:ext>
                      </a:extLst>
                    </a:gridCol>
                    <a:gridCol w="567202">
                      <a:extLst>
                        <a:ext uri="{9D8B030D-6E8A-4147-A177-3AD203B41FA5}">
                          <a16:colId xmlns:a16="http://schemas.microsoft.com/office/drawing/2014/main" val="617244267"/>
                        </a:ext>
                      </a:extLst>
                    </a:gridCol>
                    <a:gridCol w="2189748">
                      <a:extLst>
                        <a:ext uri="{9D8B030D-6E8A-4147-A177-3AD203B41FA5}">
                          <a16:colId xmlns:a16="http://schemas.microsoft.com/office/drawing/2014/main" val="2061737732"/>
                        </a:ext>
                      </a:extLst>
                    </a:gridCol>
                    <a:gridCol w="1715359">
                      <a:extLst>
                        <a:ext uri="{9D8B030D-6E8A-4147-A177-3AD203B41FA5}">
                          <a16:colId xmlns:a16="http://schemas.microsoft.com/office/drawing/2014/main" val="3146225954"/>
                        </a:ext>
                      </a:extLst>
                    </a:gridCol>
                    <a:gridCol w="279972">
                      <a:extLst>
                        <a:ext uri="{9D8B030D-6E8A-4147-A177-3AD203B41FA5}">
                          <a16:colId xmlns:a16="http://schemas.microsoft.com/office/drawing/2014/main" val="3484617214"/>
                        </a:ext>
                      </a:extLst>
                    </a:gridCol>
                    <a:gridCol w="2150407">
                      <a:extLst>
                        <a:ext uri="{9D8B030D-6E8A-4147-A177-3AD203B41FA5}">
                          <a16:colId xmlns:a16="http://schemas.microsoft.com/office/drawing/2014/main" val="95195441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916521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04478" r="-438507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4478" r="-342470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104478" r="-190808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104478" r="-142908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104478" r="-1133" b="-543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9355979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07576" r="-438507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7576" r="-342470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207576" r="-190808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207576" r="-142908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207576" r="-1133" b="-45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62265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85156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23881" r="-438507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23881" r="-342470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623881" r="-190808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623881" r="-142908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623881" r="-1133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29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C3B19A-2478-45B8-AE97-9625F76A5E11}"/>
                  </a:ext>
                </a:extLst>
              </p:cNvPr>
              <p:cNvSpPr txBox="1"/>
              <p:nvPr/>
            </p:nvSpPr>
            <p:spPr>
              <a:xfrm>
                <a:off x="340895" y="1551543"/>
                <a:ext cx="55994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C3B19A-2478-45B8-AE97-9625F76A5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5" y="1551543"/>
                <a:ext cx="559946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D383010-C4AE-46B6-9944-2A13D1BCCBEA}"/>
                  </a:ext>
                </a:extLst>
              </p:cNvPr>
              <p:cNvSpPr txBox="1"/>
              <p:nvPr/>
            </p:nvSpPr>
            <p:spPr>
              <a:xfrm>
                <a:off x="850182" y="1283243"/>
                <a:ext cx="3558859" cy="472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D383010-C4AE-46B6-9944-2A13D1BCC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82" y="1283243"/>
                <a:ext cx="3558859" cy="472437"/>
              </a:xfrm>
              <a:prstGeom prst="rect">
                <a:avLst/>
              </a:prstGeom>
              <a:blipFill>
                <a:blip r:embed="rId4"/>
                <a:stretch>
                  <a:fillRect t="-29870" r="-685" b="-25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FBF0F3-76B7-4EB9-8631-2F58C372B80D}"/>
                  </a:ext>
                </a:extLst>
              </p:cNvPr>
              <p:cNvSpPr txBox="1"/>
              <p:nvPr/>
            </p:nvSpPr>
            <p:spPr>
              <a:xfrm>
                <a:off x="917914" y="5181762"/>
                <a:ext cx="8659935" cy="1027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𝑏𝑝</m:t>
                    </m:r>
                  </m:oMath>
                </a14:m>
                <a:r>
                  <a:rPr lang="zh-CN" altLang="en-US" sz="2000" dirty="0">
                    <a:latin typeface="Constantia" panose="02030602050306030303" pitchFamily="18" charset="0"/>
                  </a:rPr>
                  <a:t> </a:t>
                </a:r>
                <a:r>
                  <a:rPr lang="en-US" altLang="zh-CN" sz="2000" dirty="0">
                    <a:latin typeface="Constantia" panose="02030602050306030303" pitchFamily="18" charset="0"/>
                  </a:rPr>
                  <a:t>stores the argmax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FBF0F3-76B7-4EB9-8631-2F58C372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14" y="5181762"/>
                <a:ext cx="8659935" cy="1027782"/>
              </a:xfrm>
              <a:prstGeom prst="rect">
                <a:avLst/>
              </a:prstGeom>
              <a:blipFill>
                <a:blip r:embed="rId5"/>
                <a:stretch>
                  <a:fillRect l="-634" t="-1183" b="-9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2354E08-A9C0-4CDE-9291-D2BAD801A121}"/>
                  </a:ext>
                </a:extLst>
              </p:cNvPr>
              <p:cNvSpPr/>
              <p:nvPr/>
            </p:nvSpPr>
            <p:spPr>
              <a:xfrm>
                <a:off x="308473" y="2020902"/>
                <a:ext cx="579839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2354E08-A9C0-4CDE-9291-D2BAD801A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3" y="2020902"/>
                <a:ext cx="579839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B92BAC-F4A4-44E0-8BA8-90D1F1DA3F0B}"/>
                  </a:ext>
                </a:extLst>
              </p:cNvPr>
              <p:cNvSpPr/>
              <p:nvPr/>
            </p:nvSpPr>
            <p:spPr>
              <a:xfrm>
                <a:off x="316766" y="2471324"/>
                <a:ext cx="533416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𝑉𝑉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B92BAC-F4A4-44E0-8BA8-90D1F1DA3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6" y="2471324"/>
                <a:ext cx="533416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B7FB0FC9-E9EA-4FA8-BF2A-952800F4F8E3}"/>
              </a:ext>
            </a:extLst>
          </p:cNvPr>
          <p:cNvSpPr/>
          <p:nvPr/>
        </p:nvSpPr>
        <p:spPr>
          <a:xfrm>
            <a:off x="421953" y="3314161"/>
            <a:ext cx="242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.</a:t>
            </a:r>
          </a:p>
          <a:p>
            <a:pPr algn="ctr"/>
            <a:r>
              <a:rPr lang="en-US" altLang="zh-CN" dirty="0"/>
              <a:t>.</a:t>
            </a:r>
          </a:p>
          <a:p>
            <a:pPr algn="ctr"/>
            <a:r>
              <a:rPr lang="en-US" altLang="zh-CN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36B2570-00E6-4089-941C-94C0C2B29DBA}"/>
                  </a:ext>
                </a:extLst>
              </p:cNvPr>
              <p:cNvSpPr/>
              <p:nvPr/>
            </p:nvSpPr>
            <p:spPr>
              <a:xfrm>
                <a:off x="316766" y="4197997"/>
                <a:ext cx="550472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36B2570-00E6-4089-941C-94C0C2B29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6" y="4197997"/>
                <a:ext cx="550472" cy="784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A7ADAD3-2358-4179-8377-0306CA1D22B1}"/>
              </a:ext>
            </a:extLst>
          </p:cNvPr>
          <p:cNvCxnSpPr>
            <a:cxnSpLocks/>
          </p:cNvCxnSpPr>
          <p:nvPr/>
        </p:nvCxnSpPr>
        <p:spPr>
          <a:xfrm>
            <a:off x="7521456" y="2543820"/>
            <a:ext cx="381573" cy="319919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BCEA357-45E5-4863-8792-BF8274249F28}"/>
              </a:ext>
            </a:extLst>
          </p:cNvPr>
          <p:cNvCxnSpPr>
            <a:cxnSpLocks/>
          </p:cNvCxnSpPr>
          <p:nvPr/>
        </p:nvCxnSpPr>
        <p:spPr>
          <a:xfrm>
            <a:off x="7521456" y="2966456"/>
            <a:ext cx="381573" cy="0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E971309-22A0-4D17-B2A1-4DC31C3487E4}"/>
              </a:ext>
            </a:extLst>
          </p:cNvPr>
          <p:cNvCxnSpPr>
            <a:cxnSpLocks/>
          </p:cNvCxnSpPr>
          <p:nvPr/>
        </p:nvCxnSpPr>
        <p:spPr>
          <a:xfrm flipV="1">
            <a:off x="7521456" y="3092145"/>
            <a:ext cx="381573" cy="1466105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E32E9CE-E86E-458B-A646-CE899A50BADA}"/>
              </a:ext>
            </a:extLst>
          </p:cNvPr>
          <p:cNvGrpSpPr/>
          <p:nvPr/>
        </p:nvGrpSpPr>
        <p:grpSpPr>
          <a:xfrm>
            <a:off x="7314508" y="3617182"/>
            <a:ext cx="413896" cy="377080"/>
            <a:chOff x="6400685" y="783107"/>
            <a:chExt cx="413896" cy="37708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A442BED-CF67-4C32-B528-0CBBC7BAAE77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7DEEEA8-596A-4A9D-BB25-76DE10649D00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7DEEEA8-596A-4A9D-BB25-76DE10649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74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BCEBC11-9D98-4E52-94DB-F5EF78FBC3BD}"/>
              </a:ext>
            </a:extLst>
          </p:cNvPr>
          <p:cNvGrpSpPr/>
          <p:nvPr/>
        </p:nvGrpSpPr>
        <p:grpSpPr>
          <a:xfrm>
            <a:off x="7497378" y="2326858"/>
            <a:ext cx="413896" cy="377080"/>
            <a:chOff x="6400685" y="783107"/>
            <a:chExt cx="413896" cy="37708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53AB19D-B4A8-43B8-9CC3-22066088F468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</a:rPr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808F691-09AB-4F85-B030-F18C3D9720CC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808F691-09AB-4F85-B030-F18C3D972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074A091-F6E6-4C38-B950-E859CF7E5B35}"/>
              </a:ext>
            </a:extLst>
          </p:cNvPr>
          <p:cNvGrpSpPr/>
          <p:nvPr/>
        </p:nvGrpSpPr>
        <p:grpSpPr>
          <a:xfrm>
            <a:off x="7453724" y="2903605"/>
            <a:ext cx="413896" cy="377080"/>
            <a:chOff x="6400685" y="783107"/>
            <a:chExt cx="413896" cy="37708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3445A1E-9347-48EB-8E30-E59AF777EE37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</a:rPr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3F88BE9-5DE4-4D84-A8E7-D2FFB26FAB22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3F88BE9-5DE4-4D84-A8E7-D2FFB26FA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27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60637" y="237727"/>
            <a:ext cx="9037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Viterbi algorithm for first-order MEMM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0F414F-2702-4374-A801-D9225F19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44" y="1316473"/>
            <a:ext cx="9099311" cy="50983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916E99-FC38-426A-A6B9-0AB4DC5D0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8" t="44501" r="3365" b="13536"/>
          <a:stretch/>
        </p:blipFill>
        <p:spPr>
          <a:xfrm>
            <a:off x="2946018" y="3839793"/>
            <a:ext cx="2546894" cy="3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01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90435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6577" y="248039"/>
            <a:ext cx="750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label bias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58462" y="1180083"/>
                <a:ext cx="10495602" cy="4497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MEMM is locally trained (or normalized)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factorized by</a:t>
                </a:r>
              </a:p>
              <a:p>
                <a:pPr lvl="1"/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only consider individual label contexts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However, the global probability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calculated during testing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lead to incorrect estimations of label sequence probabilities</a:t>
                </a:r>
              </a:p>
              <a:p>
                <a:pPr marL="0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Label Bias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–when one specific label prefers a certain label as its successor, 	then the output sequence tends to have the label pair.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62" y="1180083"/>
                <a:ext cx="10495602" cy="4497834"/>
              </a:xfrm>
              <a:prstGeom prst="rect">
                <a:avLst/>
              </a:prstGeom>
              <a:blipFill>
                <a:blip r:embed="rId3"/>
                <a:stretch>
                  <a:fillRect l="-755" r="-2091" b="-2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9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957688" y="2269610"/>
            <a:ext cx="82766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8</a:t>
            </a:r>
          </a:p>
          <a:p>
            <a:endParaRPr lang="en-US" altLang="zh-CN" sz="3600" b="1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Sequence Labeling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9389" y="248039"/>
            <a:ext cx="755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of label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75968" y="1417591"/>
                <a:ext cx="9169514" cy="1143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Suppose that our label set contains only four labels: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 L = {&lt;B&gt;,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}, 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68" y="1417591"/>
                <a:ext cx="9169514" cy="1143775"/>
              </a:xfrm>
              <a:prstGeom prst="rect">
                <a:avLst/>
              </a:prstGeom>
              <a:blipFill>
                <a:blip r:embed="rId2"/>
                <a:stretch>
                  <a:fillRect l="-931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5ACDC3A1-5028-44DD-BA0E-D717576C594A}"/>
                  </a:ext>
                </a:extLst>
              </p:cNvPr>
              <p:cNvSpPr/>
              <p:nvPr/>
            </p:nvSpPr>
            <p:spPr>
              <a:xfrm>
                <a:off x="1175658" y="5007274"/>
                <a:ext cx="9069824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Calculate the probabilities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5ACDC3A1-5028-44DD-BA0E-D717576C5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658" y="5007274"/>
                <a:ext cx="9069824" cy="588687"/>
              </a:xfrm>
              <a:prstGeom prst="rect">
                <a:avLst/>
              </a:prstGeom>
              <a:blipFill>
                <a:blip r:embed="rId3"/>
                <a:stretch>
                  <a:fillRect l="-941" b="-22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 descr="表格&#10;&#10;描述已自动生成">
            <a:extLst>
              <a:ext uri="{FF2B5EF4-FFF2-40B4-BE49-F238E27FC236}">
                <a16:creationId xmlns:a16="http://schemas.microsoft.com/office/drawing/2014/main" id="{44005D3D-0B13-418A-882C-CD54909CC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93" y="2836810"/>
            <a:ext cx="5417075" cy="15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05326" y="248039"/>
            <a:ext cx="758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of label bias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76586" y="4290974"/>
                <a:ext cx="9402273" cy="1625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Direct MLE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Estimation by local model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86" y="4290974"/>
                <a:ext cx="9402273" cy="1625188"/>
              </a:xfrm>
              <a:prstGeom prst="rect">
                <a:avLst/>
              </a:prstGeom>
              <a:blipFill>
                <a:blip r:embed="rId2"/>
                <a:stretch>
                  <a:fillRect l="-675" b="-620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61DD8278-92C1-404E-8098-77C9153CA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38" y="5916162"/>
            <a:ext cx="5873046" cy="996830"/>
          </a:xfrm>
          <a:prstGeom prst="rect">
            <a:avLst/>
          </a:prstGeom>
        </p:spPr>
      </p:pic>
      <p:pic>
        <p:nvPicPr>
          <p:cNvPr id="8" name="图片 7" descr="表格&#10;&#10;描述已自动生成">
            <a:extLst>
              <a:ext uri="{FF2B5EF4-FFF2-40B4-BE49-F238E27FC236}">
                <a16:creationId xmlns:a16="http://schemas.microsoft.com/office/drawing/2014/main" id="{4B9FAA17-2B09-47A4-9FBA-3C4910BE1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25" y="1103058"/>
            <a:ext cx="4706007" cy="1381318"/>
          </a:xfrm>
          <a:prstGeom prst="rect">
            <a:avLst/>
          </a:prstGeom>
        </p:spPr>
      </p:pic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94B14976-D50F-4243-B21B-B62775709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69" y="2389698"/>
            <a:ext cx="5093518" cy="20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4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5639" y="248039"/>
            <a:ext cx="757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of label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73149" y="4642902"/>
                <a:ext cx="9373665" cy="2250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Where is the problem?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only followed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also followed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Although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𝑐𝑜𝑢𝑛𝑡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𝑐𝑜𝑢𝑛𝑡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overestimated due to local normalization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49" y="4642902"/>
                <a:ext cx="9373665" cy="2250681"/>
              </a:xfrm>
              <a:prstGeom prst="rect">
                <a:avLst/>
              </a:prstGeom>
              <a:blipFill>
                <a:blip r:embed="rId2"/>
                <a:stretch>
                  <a:fillRect l="-845" b="-5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表格&#10;&#10;描述已自动生成">
            <a:extLst>
              <a:ext uri="{FF2B5EF4-FFF2-40B4-BE49-F238E27FC236}">
                <a16:creationId xmlns:a16="http://schemas.microsoft.com/office/drawing/2014/main" id="{BE79FE02-5C00-4958-9E19-F27017426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96" y="1024941"/>
            <a:ext cx="4706007" cy="1381318"/>
          </a:xfrm>
          <a:prstGeom prst="rect">
            <a:avLst/>
          </a:prstGeom>
        </p:spPr>
      </p:pic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C6B5DAC8-7AF0-4CCC-88B0-C9AC2CA5D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60" y="2406259"/>
            <a:ext cx="5176855" cy="21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5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952" y="248039"/>
            <a:ext cx="7560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of label bias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945338" y="4256433"/>
            <a:ext cx="10226842" cy="2251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take full sequences of labels as single units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statistics (e.g., counting features) over full sequences of inputs and outputs before doing model normalization</a:t>
            </a:r>
          </a:p>
        </p:txBody>
      </p:sp>
      <p:pic>
        <p:nvPicPr>
          <p:cNvPr id="5" name="图片 4" descr="表格&#10;&#10;描述已自动生成">
            <a:extLst>
              <a:ext uri="{FF2B5EF4-FFF2-40B4-BE49-F238E27FC236}">
                <a16:creationId xmlns:a16="http://schemas.microsoft.com/office/drawing/2014/main" id="{41DCE697-BCFC-44BB-9B42-1C99D48F6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14" y="1024779"/>
            <a:ext cx="4706007" cy="1381318"/>
          </a:xfrm>
          <a:prstGeom prst="rect">
            <a:avLst/>
          </a:prstGeom>
        </p:spPr>
      </p:pic>
      <p:pic>
        <p:nvPicPr>
          <p:cNvPr id="6" name="图片 5" descr="表格&#10;&#10;描述已自动生成">
            <a:extLst>
              <a:ext uri="{FF2B5EF4-FFF2-40B4-BE49-F238E27FC236}">
                <a16:creationId xmlns:a16="http://schemas.microsoft.com/office/drawing/2014/main" id="{DC1FCB1E-011B-4018-9B51-FEECBEB3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89" y="2282582"/>
            <a:ext cx="5176855" cy="21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2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220311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2827" y="248039"/>
            <a:ext cx="7790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random fields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38200" y="1230245"/>
                <a:ext cx="11571514" cy="333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form of log-linear models for sequence labelling</a:t>
                </a:r>
              </a:p>
              <a:p>
                <a:pPr marL="428594" indent="-428594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same features as MEMM</a:t>
                </a:r>
              </a:p>
              <a:p>
                <a:pPr marL="428594" indent="-428594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MEMM is locally normalized</a:t>
                </a:r>
              </a:p>
              <a:p>
                <a:pPr marL="885794" lvl="1" indent="-428594"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𝑙𝑎𝑏𝑒𝑙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Globally normalized into a sequence distribution </a:t>
                </a:r>
              </a:p>
              <a:p>
                <a:pPr marL="885794" lvl="1" indent="-428594"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𝑙𝑎𝑏𝑒𝑙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𝑠𝑒𝑞𝑢𝑒𝑛𝑐𝑒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 score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 feature vector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30245"/>
                <a:ext cx="11571514" cy="3332322"/>
              </a:xfrm>
              <a:prstGeom prst="rect">
                <a:avLst/>
              </a:prstGeom>
              <a:blipFill>
                <a:blip r:embed="rId2"/>
                <a:stretch>
                  <a:fillRect l="-768" b="-189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035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7" y="211827"/>
            <a:ext cx="7126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Global feature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83154" y="1428897"/>
                <a:ext cx="9279608" cy="438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by aggregating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over the input sequence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1 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zh-CN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/>
                  <a:t>: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sz="2400" dirty="0"/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Taking the first-order Markov chain (i.e. k=1):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sz="2400" dirty="0"/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54" y="1428897"/>
                <a:ext cx="9279608" cy="4389215"/>
              </a:xfrm>
              <a:prstGeom prst="rect">
                <a:avLst/>
              </a:prstGeom>
              <a:blipFill>
                <a:blip r:embed="rId2"/>
                <a:stretch>
                  <a:fillRect l="-820" t="-578" b="-4075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452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08765" y="211828"/>
            <a:ext cx="7796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 of global feature vectors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910962" y="1464991"/>
            <a:ext cx="100953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Input: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The|DT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man|NN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went|VBD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to|TO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the|DT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 err="1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park|NN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highlight>
                  <a:srgbClr val="FFFF00"/>
                </a:highlight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.|.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6" name="图片 5" descr="背景图案&#10;&#10;描述已自动生成">
            <a:extLst>
              <a:ext uri="{FF2B5EF4-FFF2-40B4-BE49-F238E27FC236}">
                <a16:creationId xmlns:a16="http://schemas.microsoft.com/office/drawing/2014/main" id="{DF5B0D94-0BBB-462F-8837-7776ED174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0" y="2520354"/>
            <a:ext cx="8301405" cy="37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5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2827" y="248039"/>
            <a:ext cx="7790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random fields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38200" y="1230245"/>
                <a:ext cx="11571514" cy="5296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log-linear models for sequence labelling</a:t>
                </a:r>
              </a:p>
              <a:p>
                <a:pPr marL="428594" indent="-428594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take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a single unit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CN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4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bar>
                                                  <m:barPr>
                                                    <m:pos m:val="top"/>
                                                    <m:ctrlPr>
                                                      <a:rPr lang="zh-CN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arPr>
                                                  <m:e>
                                                    <m:r>
                                                      <a:rPr lang="en-US" altLang="zh-CN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</m:ba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bar>
                                                  <m:barPr>
                                                    <m:pos m:val="top"/>
                                                    <m:ctrlPr>
                                                      <a:rPr lang="zh-CN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bar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</m:e>
                                                </m:ba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altLang="zh-CN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: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1: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=</a:t>
                </a:r>
                <a:r>
                  <a:rPr lang="zh-CN" altLang="zh-CN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zh-CN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bar>
                                              <m:barPr>
                                                <m:pos m:val="top"/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</m:ba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Compared to MEMM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′ </m:t>
                            </m:r>
                            <m:r>
                              <a:rPr lang="zh-CN" altLang="zh-CN" sz="240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directly model the probability of candidate sequence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 feature vector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30245"/>
                <a:ext cx="11571514" cy="5296643"/>
              </a:xfrm>
              <a:prstGeom prst="rect">
                <a:avLst/>
              </a:prstGeom>
              <a:blipFill>
                <a:blip r:embed="rId2"/>
                <a:stretch>
                  <a:fillRect l="-768" b="-16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850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1196083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8" y="233342"/>
            <a:ext cx="552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CRF decoding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14400" y="1330136"/>
                <a:ext cx="9789952" cy="429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Objective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𝑎𝑟𝑔𝑚𝑎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Take first-order CRF for example. 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feature vector locality allows the score to be decomposed:</a:t>
                </a:r>
              </a:p>
              <a:p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r>
                  <a:rPr lang="en-US" altLang="zh-CN" sz="2400" dirty="0"/>
                  <a:t>							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acc>
                          <m:accPr>
                            <m:chr m:val="⃗"/>
                            <m:ctrlPr>
                              <a:rPr lang="zh-CN" altLang="zh-CN" sz="24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24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Thus the score can be computed incrementally from left to right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30136"/>
                <a:ext cx="9789952" cy="4299639"/>
              </a:xfrm>
              <a:prstGeom prst="rect">
                <a:avLst/>
              </a:prstGeom>
              <a:blipFill>
                <a:blip r:embed="rId2"/>
                <a:stretch>
                  <a:fillRect l="-908" b="-823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095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8" y="233342"/>
            <a:ext cx="552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CRF decoding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14399" y="1330137"/>
                <a:ext cx="10763108" cy="4342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a tag sequence with the last tag being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.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3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the highest scored sequence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lvl="3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must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′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lvl="3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Therefore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𝑎𝑟𝑔𝑚𝑎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𝑡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Palatino" pitchFamily="2" charset="77"/>
                                    <a:cs typeface="Calibri Light" panose="020F03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zh-CN" sz="2400" b="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0" lvl="3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                          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𝑠𝑐𝑜𝑟𝑒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i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altLang="zh-CN" sz="2400" dirty="0">
                          <a:latin typeface="Palatino" pitchFamily="2" charset="77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lvl="3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Therefore we can build score(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incrementally from left to right.</a:t>
                </a:r>
              </a:p>
              <a:p>
                <a:pPr marL="342900" lvl="3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Also a back-pointer can be added.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330137"/>
                <a:ext cx="10763108" cy="4342856"/>
              </a:xfrm>
              <a:prstGeom prst="rect">
                <a:avLst/>
              </a:prstGeom>
              <a:blipFill>
                <a:blip r:embed="rId2"/>
                <a:stretch>
                  <a:fillRect l="-825" b="-23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027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0" y="248039"/>
            <a:ext cx="754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Decoding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FB1BAC8-185B-4008-A918-EEB9815581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17914" y="1940012"/>
              <a:ext cx="10965543" cy="292036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39467">
                      <a:extLst>
                        <a:ext uri="{9D8B030D-6E8A-4147-A177-3AD203B41FA5}">
                          <a16:colId xmlns:a16="http://schemas.microsoft.com/office/drawing/2014/main" val="1900588149"/>
                        </a:ext>
                      </a:extLst>
                    </a:gridCol>
                    <a:gridCol w="2023388">
                      <a:extLst>
                        <a:ext uri="{9D8B030D-6E8A-4147-A177-3AD203B41FA5}">
                          <a16:colId xmlns:a16="http://schemas.microsoft.com/office/drawing/2014/main" val="3245387698"/>
                        </a:ext>
                      </a:extLst>
                    </a:gridCol>
                    <a:gridCol w="567202">
                      <a:extLst>
                        <a:ext uri="{9D8B030D-6E8A-4147-A177-3AD203B41FA5}">
                          <a16:colId xmlns:a16="http://schemas.microsoft.com/office/drawing/2014/main" val="617244267"/>
                        </a:ext>
                      </a:extLst>
                    </a:gridCol>
                    <a:gridCol w="2189748">
                      <a:extLst>
                        <a:ext uri="{9D8B030D-6E8A-4147-A177-3AD203B41FA5}">
                          <a16:colId xmlns:a16="http://schemas.microsoft.com/office/drawing/2014/main" val="2061737732"/>
                        </a:ext>
                      </a:extLst>
                    </a:gridCol>
                    <a:gridCol w="1715359">
                      <a:extLst>
                        <a:ext uri="{9D8B030D-6E8A-4147-A177-3AD203B41FA5}">
                          <a16:colId xmlns:a16="http://schemas.microsoft.com/office/drawing/2014/main" val="3146225954"/>
                        </a:ext>
                      </a:extLst>
                    </a:gridCol>
                    <a:gridCol w="279972">
                      <a:extLst>
                        <a:ext uri="{9D8B030D-6E8A-4147-A177-3AD203B41FA5}">
                          <a16:colId xmlns:a16="http://schemas.microsoft.com/office/drawing/2014/main" val="3484617214"/>
                        </a:ext>
                      </a:extLst>
                    </a:gridCol>
                    <a:gridCol w="2150407">
                      <a:extLst>
                        <a:ext uri="{9D8B030D-6E8A-4147-A177-3AD203B41FA5}">
                          <a16:colId xmlns:a16="http://schemas.microsoft.com/office/drawing/2014/main" val="9519544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9165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9355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𝑉𝑉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𝑉𝑉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VV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26226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85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𝐴𝐷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AD</m:t>
                                    </m:r>
                                  </m:e>
                                </m:d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62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FB1BAC8-185B-4008-A918-EEB9815581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8863493"/>
                  </p:ext>
                </p:extLst>
              </p:nvPr>
            </p:nvGraphicFramePr>
            <p:xfrm>
              <a:off x="917914" y="1940012"/>
              <a:ext cx="10965543" cy="2922651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39467">
                      <a:extLst>
                        <a:ext uri="{9D8B030D-6E8A-4147-A177-3AD203B41FA5}">
                          <a16:colId xmlns:a16="http://schemas.microsoft.com/office/drawing/2014/main" val="1900588149"/>
                        </a:ext>
                      </a:extLst>
                    </a:gridCol>
                    <a:gridCol w="2023388">
                      <a:extLst>
                        <a:ext uri="{9D8B030D-6E8A-4147-A177-3AD203B41FA5}">
                          <a16:colId xmlns:a16="http://schemas.microsoft.com/office/drawing/2014/main" val="3245387698"/>
                        </a:ext>
                      </a:extLst>
                    </a:gridCol>
                    <a:gridCol w="567202">
                      <a:extLst>
                        <a:ext uri="{9D8B030D-6E8A-4147-A177-3AD203B41FA5}">
                          <a16:colId xmlns:a16="http://schemas.microsoft.com/office/drawing/2014/main" val="617244267"/>
                        </a:ext>
                      </a:extLst>
                    </a:gridCol>
                    <a:gridCol w="2189748">
                      <a:extLst>
                        <a:ext uri="{9D8B030D-6E8A-4147-A177-3AD203B41FA5}">
                          <a16:colId xmlns:a16="http://schemas.microsoft.com/office/drawing/2014/main" val="2061737732"/>
                        </a:ext>
                      </a:extLst>
                    </a:gridCol>
                    <a:gridCol w="1715359">
                      <a:extLst>
                        <a:ext uri="{9D8B030D-6E8A-4147-A177-3AD203B41FA5}">
                          <a16:colId xmlns:a16="http://schemas.microsoft.com/office/drawing/2014/main" val="3146225954"/>
                        </a:ext>
                      </a:extLst>
                    </a:gridCol>
                    <a:gridCol w="279972">
                      <a:extLst>
                        <a:ext uri="{9D8B030D-6E8A-4147-A177-3AD203B41FA5}">
                          <a16:colId xmlns:a16="http://schemas.microsoft.com/office/drawing/2014/main" val="3484617214"/>
                        </a:ext>
                      </a:extLst>
                    </a:gridCol>
                    <a:gridCol w="2150407">
                      <a:extLst>
                        <a:ext uri="{9D8B030D-6E8A-4147-A177-3AD203B41FA5}">
                          <a16:colId xmlns:a16="http://schemas.microsoft.com/office/drawing/2014/main" val="95195441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4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5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7</a:t>
                          </a:r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7916521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104478" r="-438507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4478" r="-342470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104478" r="-190808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104478" r="-142908" b="-5432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104478" r="-1133" b="-5432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9355979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207576" r="-438507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7576" r="-342470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207576" r="-190808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207576" r="-142908" b="-4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207576" r="-1133" b="-45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262265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</a:p>
                        <a:p>
                          <a:pPr algn="ctr"/>
                          <a:r>
                            <a:rPr lang="en-US" altLang="zh-CN" sz="2000" dirty="0"/>
                            <a:t>.</a:t>
                          </a:r>
                          <a:endParaRPr lang="zh-CN" altLang="en-US" sz="2000" dirty="0"/>
                        </a:p>
                        <a:p>
                          <a:pPr algn="ctr"/>
                          <a:endParaRPr lang="zh-CN" alt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85156"/>
                      </a:ext>
                    </a:extLst>
                  </a:tr>
                  <a:tr h="40525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9" t="-623881" r="-438507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23881" r="-342470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11978" t="-623881" r="-190808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7163" t="-623881" r="-142908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…</a:t>
                          </a:r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10198" t="-623881" r="-1133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629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C3B19A-2478-45B8-AE97-9625F76A5E11}"/>
                  </a:ext>
                </a:extLst>
              </p:cNvPr>
              <p:cNvSpPr txBox="1"/>
              <p:nvPr/>
            </p:nvSpPr>
            <p:spPr>
              <a:xfrm>
                <a:off x="340895" y="1551543"/>
                <a:ext cx="55994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altLang="zh-CN" sz="20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6C3B19A-2478-45B8-AE97-9625F76A5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5" y="1551543"/>
                <a:ext cx="559946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D383010-C4AE-46B6-9944-2A13D1BCCBEA}"/>
                  </a:ext>
                </a:extLst>
              </p:cNvPr>
              <p:cNvSpPr txBox="1"/>
              <p:nvPr/>
            </p:nvSpPr>
            <p:spPr>
              <a:xfrm>
                <a:off x="850182" y="1283243"/>
                <a:ext cx="3515706" cy="471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𝑠𝑐𝑜𝑟𝑒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1: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D383010-C4AE-46B6-9944-2A13D1BCC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82" y="1283243"/>
                <a:ext cx="3515706" cy="471539"/>
              </a:xfrm>
              <a:prstGeom prst="rect">
                <a:avLst/>
              </a:prstGeom>
              <a:blipFill>
                <a:blip r:embed="rId4"/>
                <a:stretch>
                  <a:fillRect t="-13158" b="-131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FBF0F3-76B7-4EB9-8631-2F58C372B80D}"/>
                  </a:ext>
                </a:extLst>
              </p:cNvPr>
              <p:cNvSpPr txBox="1"/>
              <p:nvPr/>
            </p:nvSpPr>
            <p:spPr>
              <a:xfrm>
                <a:off x="917914" y="5181762"/>
                <a:ext cx="10187661" cy="126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3"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𝑠𝑐𝑜𝑟𝑒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1: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=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𝑎𝑟𝑔𝑚𝑎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𝑥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𝑠𝑐𝑜𝑟𝑒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1: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i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i</m:t>
                              </m:r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en-US" altLang="zh-CN" sz="2400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m:rPr>
                          <m:nor/>
                        </m:rPr>
                        <a:rPr lang="en-US" altLang="zh-CN" sz="2400" dirty="0">
                          <a:latin typeface="Palatino" pitchFamily="2" charset="77"/>
                          <a:ea typeface="Palatino" pitchFamily="2" charset="77"/>
                          <a:cs typeface="Calibri Light" panose="020F0302020204030204" pitchFamily="34" charset="0"/>
                        </a:rPr>
                        <m:t>)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acc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𝑏𝑝</m:t>
                    </m:r>
                  </m:oMath>
                </a14:m>
                <a:r>
                  <a:rPr lang="zh-CN" altLang="en-US" sz="2000" dirty="0">
                    <a:latin typeface="Constantia" panose="02030602050306030303" pitchFamily="18" charset="0"/>
                  </a:rPr>
                  <a:t> </a:t>
                </a:r>
                <a:r>
                  <a:rPr lang="en-US" altLang="zh-CN" sz="2000" dirty="0">
                    <a:latin typeface="Constantia" panose="02030602050306030303" pitchFamily="18" charset="0"/>
                  </a:rPr>
                  <a:t>stores the argmax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|×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FBF0F3-76B7-4EB9-8631-2F58C372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14" y="5181762"/>
                <a:ext cx="10187661" cy="1269578"/>
              </a:xfrm>
              <a:prstGeom prst="rect">
                <a:avLst/>
              </a:prstGeom>
              <a:blipFill>
                <a:blip r:embed="rId5"/>
                <a:stretch>
                  <a:fillRect l="-498" b="-8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2354E08-A9C0-4CDE-9291-D2BAD801A121}"/>
                  </a:ext>
                </a:extLst>
              </p:cNvPr>
              <p:cNvSpPr/>
              <p:nvPr/>
            </p:nvSpPr>
            <p:spPr>
              <a:xfrm>
                <a:off x="308473" y="2020902"/>
                <a:ext cx="579839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2354E08-A9C0-4CDE-9291-D2BAD801A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73" y="2020902"/>
                <a:ext cx="579839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B92BAC-F4A4-44E0-8BA8-90D1F1DA3F0B}"/>
                  </a:ext>
                </a:extLst>
              </p:cNvPr>
              <p:cNvSpPr/>
              <p:nvPr/>
            </p:nvSpPr>
            <p:spPr>
              <a:xfrm>
                <a:off x="316766" y="2471324"/>
                <a:ext cx="533416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𝑉𝑉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3B92BAC-F4A4-44E0-8BA8-90D1F1DA3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6" y="2471324"/>
                <a:ext cx="533416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B7FB0FC9-E9EA-4FA8-BF2A-952800F4F8E3}"/>
              </a:ext>
            </a:extLst>
          </p:cNvPr>
          <p:cNvSpPr/>
          <p:nvPr/>
        </p:nvSpPr>
        <p:spPr>
          <a:xfrm>
            <a:off x="421953" y="3314161"/>
            <a:ext cx="242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/>
              <a:t>.</a:t>
            </a:r>
          </a:p>
          <a:p>
            <a:pPr algn="ctr"/>
            <a:r>
              <a:rPr lang="en-US" altLang="zh-CN" dirty="0"/>
              <a:t>.</a:t>
            </a:r>
          </a:p>
          <a:p>
            <a:pPr algn="ctr"/>
            <a:r>
              <a:rPr lang="en-US" altLang="zh-CN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36B2570-00E6-4089-941C-94C0C2B29DBA}"/>
                  </a:ext>
                </a:extLst>
              </p:cNvPr>
              <p:cNvSpPr/>
              <p:nvPr/>
            </p:nvSpPr>
            <p:spPr>
              <a:xfrm>
                <a:off x="316766" y="4197997"/>
                <a:ext cx="550472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𝐴𝐷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36B2570-00E6-4089-941C-94C0C2B29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66" y="4197997"/>
                <a:ext cx="550472" cy="7848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A7ADAD3-2358-4179-8377-0306CA1D22B1}"/>
              </a:ext>
            </a:extLst>
          </p:cNvPr>
          <p:cNvCxnSpPr>
            <a:cxnSpLocks/>
          </p:cNvCxnSpPr>
          <p:nvPr/>
        </p:nvCxnSpPr>
        <p:spPr>
          <a:xfrm>
            <a:off x="7521456" y="2543820"/>
            <a:ext cx="381573" cy="319919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BCEA357-45E5-4863-8792-BF8274249F28}"/>
              </a:ext>
            </a:extLst>
          </p:cNvPr>
          <p:cNvCxnSpPr>
            <a:cxnSpLocks/>
          </p:cNvCxnSpPr>
          <p:nvPr/>
        </p:nvCxnSpPr>
        <p:spPr>
          <a:xfrm>
            <a:off x="7521456" y="2966456"/>
            <a:ext cx="381573" cy="0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8E971309-22A0-4D17-B2A1-4DC31C3487E4}"/>
              </a:ext>
            </a:extLst>
          </p:cNvPr>
          <p:cNvCxnSpPr>
            <a:cxnSpLocks/>
          </p:cNvCxnSpPr>
          <p:nvPr/>
        </p:nvCxnSpPr>
        <p:spPr>
          <a:xfrm flipV="1">
            <a:off x="7521456" y="3092145"/>
            <a:ext cx="381573" cy="1466105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E32E9CE-E86E-458B-A646-CE899A50BADA}"/>
              </a:ext>
            </a:extLst>
          </p:cNvPr>
          <p:cNvGrpSpPr/>
          <p:nvPr/>
        </p:nvGrpSpPr>
        <p:grpSpPr>
          <a:xfrm>
            <a:off x="7314508" y="3617182"/>
            <a:ext cx="413896" cy="377080"/>
            <a:chOff x="6400685" y="783107"/>
            <a:chExt cx="413896" cy="377080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A442BED-CF67-4C32-B528-0CBBC7BAAE77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7DEEEA8-596A-4A9D-BB25-76DE10649D00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7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57DEEEA8-596A-4A9D-BB25-76DE10649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74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BCEBC11-9D98-4E52-94DB-F5EF78FBC3BD}"/>
              </a:ext>
            </a:extLst>
          </p:cNvPr>
          <p:cNvGrpSpPr/>
          <p:nvPr/>
        </p:nvGrpSpPr>
        <p:grpSpPr>
          <a:xfrm>
            <a:off x="7497378" y="2326858"/>
            <a:ext cx="413896" cy="377080"/>
            <a:chOff x="6400685" y="783107"/>
            <a:chExt cx="413896" cy="37708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53AB19D-B4A8-43B8-9CC3-22066088F468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</a:rPr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808F691-09AB-4F85-B030-F18C3D9720CC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C808F691-09AB-4F85-B030-F18C3D9720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074A091-F6E6-4C38-B950-E859CF7E5B35}"/>
              </a:ext>
            </a:extLst>
          </p:cNvPr>
          <p:cNvGrpSpPr/>
          <p:nvPr/>
        </p:nvGrpSpPr>
        <p:grpSpPr>
          <a:xfrm>
            <a:off x="7453724" y="2903605"/>
            <a:ext cx="413896" cy="377080"/>
            <a:chOff x="6400685" y="783107"/>
            <a:chExt cx="413896" cy="37708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3445A1E-9347-48EB-8E30-E59AF777EE37}"/>
                </a:ext>
              </a:extLst>
            </p:cNvPr>
            <p:cNvSpPr txBox="1"/>
            <p:nvPr/>
          </p:nvSpPr>
          <p:spPr>
            <a:xfrm>
              <a:off x="6400685" y="783107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</a:rPr>
                <a:t>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3F88BE9-5DE4-4D84-A8E7-D2FFB26FAB22}"/>
                    </a:ext>
                  </a:extLst>
                </p:cNvPr>
                <p:cNvSpPr txBox="1"/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zh-CN" altLang="en-US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33F88BE9-5DE4-4D84-A8E7-D2FFB26FA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4762" y="790855"/>
                  <a:ext cx="36580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38599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60637" y="237727"/>
            <a:ext cx="9037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Viterbi algorithm for CRF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0F414F-2702-4374-A801-D9225F19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44" y="1316473"/>
            <a:ext cx="9099311" cy="509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2639355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0" y="211828"/>
            <a:ext cx="7909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Calculating marginal probabilities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775761" y="1048141"/>
                <a:ext cx="10431931" cy="3347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an input output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we want to calculate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(during training)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Definition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zh-CN" sz="24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zh-CN" altLang="zh-CN" sz="24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include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summations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1" y="1048141"/>
                <a:ext cx="10431931" cy="3347263"/>
              </a:xfrm>
              <a:prstGeom prst="rect">
                <a:avLst/>
              </a:prstGeom>
              <a:blipFill>
                <a:blip r:embed="rId3"/>
                <a:stretch>
                  <a:fillRect l="-729" b="-3471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图片包含 游戏机, 笔记本&#10;&#10;描述已自动生成">
            <a:extLst>
              <a:ext uri="{FF2B5EF4-FFF2-40B4-BE49-F238E27FC236}">
                <a16:creationId xmlns:a16="http://schemas.microsoft.com/office/drawing/2014/main" id="{013BEC49-AE2D-4664-B50A-DA1B1DC6B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86" y="4585386"/>
            <a:ext cx="6120914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8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952" y="222585"/>
            <a:ext cx="4087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66275" y="1123509"/>
                <a:ext cx="10811232" cy="4950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Again, leverage utilize the Markov properties in our features -- dynamic program</a:t>
                </a:r>
              </a:p>
              <a:p>
                <a:pPr>
                  <a:buSzPct val="100000"/>
                </a:pPr>
                <a:r>
                  <a:rPr lang="en-US" altLang="zh-CN" sz="2400" dirty="0"/>
                  <a:t>		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pPr>
                  <a:buSzPct val="100000"/>
                </a:pPr>
                <a:r>
                  <a:rPr lang="en-US" altLang="zh-CN" sz="2400" dirty="0"/>
                  <a:t>		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</m:acc>
                                  </m:e>
                                </m:nary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altLang="zh-CN" sz="2400" dirty="0"/>
                  <a:t> </a:t>
                </a:r>
              </a:p>
              <a:p>
                <a:pPr>
                  <a:buSzPct val="100000"/>
                </a:pPr>
                <a:r>
                  <a:rPr lang="en-US" altLang="zh-CN" sz="2400" dirty="0"/>
                  <a:t>		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</m:e>
                                </m:nary>
                              </m:e>
                            </m:fun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zh-CN" altLang="zh-CN" sz="2400" dirty="0"/>
              </a:p>
              <a:p>
                <a:pPr>
                  <a:buSzPct val="100000"/>
                </a:pPr>
                <a:r>
                  <a:rPr lang="en-US" altLang="zh-CN" sz="2400" dirty="0"/>
                  <a:t>		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pPr>
                  <a:buSzPct val="100000"/>
                </a:pPr>
                <a:endParaRPr lang="zh-CN" altLang="zh-CN" sz="2400" dirty="0"/>
              </a:p>
              <a:p>
                <a:pPr marL="285750" indent="-285750"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𝑒𝑥𝑝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zh-CN" altLang="zh-CN" sz="2400" dirty="0"/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75" y="1123509"/>
                <a:ext cx="10811232" cy="4950458"/>
              </a:xfrm>
              <a:prstGeom prst="rect">
                <a:avLst/>
              </a:prstGeom>
              <a:blipFill>
                <a:blip r:embed="rId3"/>
                <a:stretch>
                  <a:fillRect l="-822" b="-1560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018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98451" y="222585"/>
            <a:ext cx="411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AB87D7A-215A-4EA4-BDC5-22F678E1D464}"/>
              </a:ext>
            </a:extLst>
          </p:cNvPr>
          <p:cNvGrpSpPr/>
          <p:nvPr/>
        </p:nvGrpSpPr>
        <p:grpSpPr>
          <a:xfrm>
            <a:off x="698493" y="394407"/>
            <a:ext cx="10553414" cy="3370153"/>
            <a:chOff x="890336" y="1109743"/>
            <a:chExt cx="10553414" cy="337015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矩形 8">
                  <a:extLst>
                    <a:ext uri="{FF2B5EF4-FFF2-40B4-BE49-F238E27FC236}">
                      <a16:creationId xmlns:a16="http://schemas.microsoft.com/office/drawing/2014/main" id="{2918002F-8C64-4968-9ECA-DC63D9D4E45B}"/>
                    </a:ext>
                  </a:extLst>
                </p:cNvPr>
                <p:cNvSpPr/>
                <p:nvPr/>
              </p:nvSpPr>
              <p:spPr>
                <a:xfrm>
                  <a:off x="890336" y="1109743"/>
                  <a:ext cx="10553414" cy="33701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28594" indent="-428594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endPara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endParaRPr>
                </a:p>
                <a:p>
                  <a:pPr marL="428594" indent="-428594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  <a:buSzPct val="100000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      cannot be calculated efficiently, due to exponential sum of product.</a:t>
                  </a:r>
                </a:p>
                <a:p>
                  <a:pPr marL="342900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 Use dynamic programming to exploit feature locality. But there is a junction point in center.</a:t>
                  </a:r>
                </a:p>
                <a:p>
                  <a:pPr marL="428594" indent="-428594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Cut the full summation equation into the product of two parts at 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𝑖</m:t>
                      </m:r>
                    </m:oMath>
                  </a14:m>
                  <a:endPara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endParaRPr>
                </a:p>
              </p:txBody>
            </p:sp>
          </mc:Choice>
          <mc:Fallback>
            <p:sp>
              <p:nvSpPr>
                <p:cNvPr id="4" name="矩形 8">
                  <a:extLst>
                    <a:ext uri="{FF2B5EF4-FFF2-40B4-BE49-F238E27FC236}">
                      <a16:creationId xmlns:a16="http://schemas.microsoft.com/office/drawing/2014/main" id="{2918002F-8C64-4968-9ECA-DC63D9D4E4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36" y="1109743"/>
                  <a:ext cx="10553414" cy="3370153"/>
                </a:xfrm>
                <a:prstGeom prst="rect">
                  <a:avLst/>
                </a:prstGeom>
                <a:blipFill>
                  <a:blip r:embed="rId2"/>
                  <a:stretch>
                    <a:fillRect l="-841" b="-338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0E2CA95-71CC-40C2-8FFC-914C479C9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4595" y="1551540"/>
              <a:ext cx="8078364" cy="805501"/>
            </a:xfrm>
            <a:prstGeom prst="rect">
              <a:avLst/>
            </a:prstGeom>
          </p:spPr>
        </p:pic>
      </p:grpSp>
      <p:pic>
        <p:nvPicPr>
          <p:cNvPr id="10" name="图片 7" descr="图片包含 游戏机&#10;&#10;描述已自动生成">
            <a:extLst>
              <a:ext uri="{FF2B5EF4-FFF2-40B4-BE49-F238E27FC236}">
                <a16:creationId xmlns:a16="http://schemas.microsoft.com/office/drawing/2014/main" id="{88F173AD-8A22-C043-9DC0-2C2E1BC3C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786" y="3691120"/>
            <a:ext cx="6209136" cy="30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0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98451" y="222585"/>
            <a:ext cx="411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CE80FC-2EDC-4F92-AE13-AC138A157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15" y="3764560"/>
            <a:ext cx="8274392" cy="302633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AB87D7A-215A-4EA4-BDC5-22F678E1D464}"/>
              </a:ext>
            </a:extLst>
          </p:cNvPr>
          <p:cNvGrpSpPr/>
          <p:nvPr/>
        </p:nvGrpSpPr>
        <p:grpSpPr>
          <a:xfrm>
            <a:off x="698493" y="394407"/>
            <a:ext cx="10553414" cy="3370153"/>
            <a:chOff x="890336" y="1109743"/>
            <a:chExt cx="10553414" cy="337015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矩形 8">
                  <a:extLst>
                    <a:ext uri="{FF2B5EF4-FFF2-40B4-BE49-F238E27FC236}">
                      <a16:creationId xmlns:a16="http://schemas.microsoft.com/office/drawing/2014/main" id="{2918002F-8C64-4968-9ECA-DC63D9D4E45B}"/>
                    </a:ext>
                  </a:extLst>
                </p:cNvPr>
                <p:cNvSpPr/>
                <p:nvPr/>
              </p:nvSpPr>
              <p:spPr>
                <a:xfrm>
                  <a:off x="890336" y="1109743"/>
                  <a:ext cx="10553414" cy="33701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28594" indent="-428594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endPara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endParaRPr>
                </a:p>
                <a:p>
                  <a:pPr marL="428594" indent="-428594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 </a:t>
                  </a:r>
                </a:p>
                <a:p>
                  <a:pPr>
                    <a:lnSpc>
                      <a:spcPct val="150000"/>
                    </a:lnSpc>
                    <a:buSzPct val="100000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      cannot be calculated efficiently, due to exponential sum of product.</a:t>
                  </a:r>
                </a:p>
                <a:p>
                  <a:pPr marL="342900" indent="-342900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 Use dynamic programming to exploit feature locality. But there is a junction point in center.</a:t>
                  </a:r>
                </a:p>
                <a:p>
                  <a:pPr marL="428594" indent="-428594">
                    <a:lnSpc>
                      <a:spcPct val="150000"/>
                    </a:lnSpc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dirty="0">
                      <a:latin typeface="Palatino" pitchFamily="2" charset="77"/>
                      <a:ea typeface="Palatino" pitchFamily="2" charset="77"/>
                      <a:cs typeface="Calibri Light" panose="020F0302020204030204" pitchFamily="34" charset="0"/>
                    </a:rPr>
                    <a:t>Cut the full summation equation into the product of two parts at 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𝑖</m:t>
                      </m:r>
                    </m:oMath>
                  </a14:m>
                  <a:endPara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endParaRPr>
                </a:p>
              </p:txBody>
            </p:sp>
          </mc:Choice>
          <mc:Fallback>
            <p:sp>
              <p:nvSpPr>
                <p:cNvPr id="4" name="矩形 8">
                  <a:extLst>
                    <a:ext uri="{FF2B5EF4-FFF2-40B4-BE49-F238E27FC236}">
                      <a16:creationId xmlns:a16="http://schemas.microsoft.com/office/drawing/2014/main" id="{2918002F-8C64-4968-9ECA-DC63D9D4E4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36" y="1109743"/>
                  <a:ext cx="10553414" cy="3370153"/>
                </a:xfrm>
                <a:prstGeom prst="rect">
                  <a:avLst/>
                </a:prstGeom>
                <a:blipFill>
                  <a:blip r:embed="rId3"/>
                  <a:stretch>
                    <a:fillRect l="-841" b="-338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0E2CA95-71CC-40C2-8FFC-914C479C9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4595" y="1551540"/>
              <a:ext cx="8078364" cy="8055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203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95014" y="222586"/>
            <a:ext cx="4542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Solution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880024" y="1368740"/>
            <a:ext cx="10230280" cy="294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Leverage the Markov properties in our features -- dynamic program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key is how to calculate each part efficiently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similar computation method for forward part and backward part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take forward part as example</a:t>
            </a: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2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697667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796307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95015" y="211827"/>
            <a:ext cx="7150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Forward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04087" y="806728"/>
                <a:ext cx="10508725" cy="5986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Our goal is to efficiently calculate: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zh-CN" sz="20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zh-CN" altLang="zh-CN" sz="20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ϕ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altLang="zh-CN" sz="2000"/>
                        <m:t>where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we can observe incrementally.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zh-CN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  <m: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ϕ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zh-CN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i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2000">
                                              <a:latin typeface="Cambria Math" panose="02040503050406030204" pitchFamily="18" charset="0"/>
                                            </a:rPr>
                                            <m:t>ϕ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1: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CN" altLang="zh-CN" sz="2000" dirty="0"/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state transformation in dynamic programming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∙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sz="2000" b="0" i="1" dirty="0">
                    <a:latin typeface="Cambria Math" panose="02040503050406030204" pitchFamily="18" charset="0"/>
                  </a:rPr>
                  <a:t>  </a:t>
                </a:r>
                <a:r>
                  <a:rPr lang="en-US" altLang="zh-CN" sz="2000" b="0" dirty="0">
                    <a:latin typeface="Cambria Math" panose="02040503050406030204" pitchFamily="18" charset="0"/>
                  </a:rPr>
                  <a:t>(distributivity)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/>
                  <a:t>      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zh-CN" sz="20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α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Initialize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(0, ⟨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𝐵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⟩)=1</m:t>
                    </m:r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87" y="806728"/>
                <a:ext cx="10508725" cy="5986191"/>
              </a:xfrm>
              <a:prstGeom prst="rect">
                <a:avLst/>
              </a:prstGeom>
              <a:blipFill>
                <a:blip r:embed="rId2"/>
                <a:stretch>
                  <a:fillRect l="-6522" t="-8051" b="-12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595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2515" y="211827"/>
            <a:ext cx="712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</a:t>
            </a:r>
          </a:p>
        </p:txBody>
      </p:sp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D2ADAB3F-8FAC-4AE0-B836-55E71E499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8" y="2375458"/>
            <a:ext cx="8372832" cy="31142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CC81985-037B-4A18-A3DC-0BCE4649EA82}"/>
                  </a:ext>
                </a:extLst>
              </p:cNvPr>
              <p:cNvSpPr/>
              <p:nvPr/>
            </p:nvSpPr>
            <p:spPr>
              <a:xfrm>
                <a:off x="1209327" y="5538056"/>
                <a:ext cx="8668027" cy="74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α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CC81985-037B-4A18-A3DC-0BCE4649E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27" y="5538056"/>
                <a:ext cx="8668027" cy="7454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53720D4B-56CD-4EB9-8F32-EA5AC8FAE286}"/>
                  </a:ext>
                </a:extLst>
              </p:cNvPr>
              <p:cNvSpPr/>
              <p:nvPr/>
            </p:nvSpPr>
            <p:spPr>
              <a:xfrm>
                <a:off x="880024" y="1368740"/>
                <a:ext cx="1023028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Build a table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columns and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raws. 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53720D4B-56CD-4EB9-8F32-EA5AC8FAE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24" y="1368740"/>
                <a:ext cx="10230280" cy="738664"/>
              </a:xfrm>
              <a:prstGeom prst="rect">
                <a:avLst/>
              </a:prstGeom>
              <a:blipFill>
                <a:blip r:embed="rId4"/>
                <a:stretch>
                  <a:fillRect l="-867" b="-1864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25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2827" y="211827"/>
            <a:ext cx="7112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Forward algorithm</a:t>
            </a:r>
          </a:p>
        </p:txBody>
      </p:sp>
      <p:pic>
        <p:nvPicPr>
          <p:cNvPr id="8" name="图片 7" descr="文本, 信件&#10;&#10;描述已自动生成">
            <a:extLst>
              <a:ext uri="{FF2B5EF4-FFF2-40B4-BE49-F238E27FC236}">
                <a16:creationId xmlns:a16="http://schemas.microsoft.com/office/drawing/2014/main" id="{A20CAB84-533A-493E-9FF8-65361F148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7" y="2243569"/>
            <a:ext cx="8445722" cy="369230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4DB1C9-FDF4-44D3-8D2F-EB5E88DDE179}"/>
              </a:ext>
            </a:extLst>
          </p:cNvPr>
          <p:cNvSpPr/>
          <p:nvPr/>
        </p:nvSpPr>
        <p:spPr>
          <a:xfrm>
            <a:off x="955867" y="1255975"/>
            <a:ext cx="5558316" cy="589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Forward algorithm for first-order CRF.</a:t>
            </a:r>
          </a:p>
        </p:txBody>
      </p:sp>
    </p:spTree>
    <p:extLst>
      <p:ext uri="{BB962C8B-B14F-4D97-AF65-F5344CB8AC3E}">
        <p14:creationId xmlns:p14="http://schemas.microsoft.com/office/powerpoint/2010/main" val="993376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1" y="211827"/>
            <a:ext cx="7101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Backward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728770" y="1051042"/>
                <a:ext cx="11079366" cy="5423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Similar to Forward Algorithm, Backward Algorithm can be summarized as: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β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β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+1,</m:t>
                                </m:r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70" y="1051042"/>
                <a:ext cx="11079366" cy="5423601"/>
              </a:xfrm>
              <a:prstGeom prst="rect">
                <a:avLst/>
              </a:prstGeom>
              <a:blipFill>
                <a:blip r:embed="rId3"/>
                <a:stretch>
                  <a:fillRect l="-7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10EFF42A-0E63-4C96-B94A-6C0927614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55" y="1895202"/>
            <a:ext cx="8291353" cy="38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31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95014" y="222586"/>
            <a:ext cx="4542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Forward-Backward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80024" y="1368740"/>
                <a:ext cx="10230280" cy="1781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β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</a:endParaRPr>
              </a:p>
              <a:p>
                <a:pPr marL="428594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normalization constant can be computed efficiently 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24" y="1368740"/>
                <a:ext cx="10230280" cy="1781770"/>
              </a:xfrm>
              <a:prstGeom prst="rect">
                <a:avLst/>
              </a:prstGeom>
              <a:blipFill>
                <a:blip r:embed="rId2"/>
                <a:stretch>
                  <a:fillRect l="-867" b="-63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513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3697650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91576" y="233343"/>
            <a:ext cx="404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07525" y="1111197"/>
                <a:ext cx="9271281" cy="5245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set of training data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}</m:t>
                    </m:r>
                    <m:sSubSup>
                      <m:sSubSup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CRF training objective is to maximize the log-likelihood of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𝐷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func>
                      <m:func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US" altLang="zh-CN" sz="20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endParaRPr lang="zh-CN" altLang="zh-CN" sz="2000" dirty="0"/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fun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 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/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den>
                            </m:f>
                          </m:e>
                        </m:func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  <m:sup/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𝑒𝑥𝑝</m:t>
                                    </m:r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</a:rPr>
                                              <m:t>θ</m:t>
                                            </m:r>
                                          </m:e>
                                        </m:acc>
                                        <m: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000">
                                                <a:latin typeface="Cambria Math" panose="02040503050406030204" pitchFamily="18" charset="0"/>
                                              </a:rPr>
                                              <m:t>ϕ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′,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nary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 lvl="1"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</a:t>
                </a:r>
                <a:endParaRPr lang="zh-CN" altLang="zh-CN" sz="2000" dirty="0"/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5" y="1111197"/>
                <a:ext cx="9271281" cy="5245154"/>
              </a:xfrm>
              <a:prstGeom prst="rect">
                <a:avLst/>
              </a:prstGeom>
              <a:blipFill>
                <a:blip r:embed="rId2"/>
                <a:stretch>
                  <a:fillRect l="-920" t="-11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748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7" y="233343"/>
            <a:ext cx="528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10962" y="1116994"/>
                <a:ext cx="9339281" cy="4958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training example, the local gradient is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fun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		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f>
                          <m:f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′′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nary>
                          </m:den>
                        </m:f>
                      </m:e>
                    </m:nary>
                    <m:r>
                      <a:rPr lang="en-US" altLang="zh-CN" sz="20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		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000"/>
                          <m:t>definition</m:t>
                        </m:r>
                        <m:r>
                          <m:rPr>
                            <m:nor/>
                          </m:rPr>
                          <a:rPr lang="en-US" altLang="zh-CN" sz="2000"/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/>
                          <m:t>of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 exponential number of candidate outputs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𝑇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′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which makes the calculation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intractable.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62" y="1116994"/>
                <a:ext cx="9339281" cy="4958217"/>
              </a:xfrm>
              <a:prstGeom prst="rect">
                <a:avLst/>
              </a:prstGeom>
              <a:blipFill>
                <a:blip r:embed="rId2"/>
                <a:stretch>
                  <a:fillRect l="-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366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88139" y="118385"/>
            <a:ext cx="8501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Efficiently calculating the expected global feature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38463" y="1363808"/>
                <a:ext cx="10082463" cy="5262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expected global feature vector over all possible output label sequences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resort to feature locality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       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zh-CN" altLang="zh-CN" sz="24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rewrite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feature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centric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perspective</m:t>
                    </m:r>
                  </m:oMath>
                </a14:m>
                <a:endParaRPr lang="zh-CN" altLang="zh-CN" sz="2400" dirty="0"/>
              </a:p>
              <a:p>
                <a:pPr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zh-CN" altLang="zh-CN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</m:e>
                            </m:nary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zh-CN" altLang="zh-CN" sz="2400" dirty="0"/>
              </a:p>
              <a:p>
                <a:pPr>
                  <a:buSzPct val="100000"/>
                </a:pPr>
                <a:r>
                  <a:rPr lang="en-US" altLang="zh-CN" sz="2400" dirty="0"/>
                  <a:t>				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zh-CN" altLang="zh-CN" sz="2400" dirty="0"/>
              </a:p>
              <a:p>
                <a:pPr>
                  <a:buSzPct val="100000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						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zh-CN" altLang="zh-CN" sz="2400" dirty="0"/>
              </a:p>
              <a:p>
                <a:pPr>
                  <a:buSzPct val="100000"/>
                </a:pPr>
                <a:r>
                  <a:rPr lang="en-US" altLang="zh-CN" sz="2400" dirty="0"/>
                  <a:t>						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zh-CN" sz="2400" dirty="0"/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63" y="1363808"/>
                <a:ext cx="10082463" cy="5262466"/>
              </a:xfrm>
              <a:prstGeom prst="rect">
                <a:avLst/>
              </a:prstGeom>
              <a:blipFill>
                <a:blip r:embed="rId2"/>
                <a:stretch>
                  <a:fillRect l="-755" t="-7470" b="-144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205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952" y="136525"/>
            <a:ext cx="7762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Efficiently calculating the expected global feature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10962" y="1459963"/>
                <a:ext cx="10529351" cy="5020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Since a local feature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constrained to a context that consists of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lvl="3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</a:p>
              <a:p>
                <a:pPr lvl="3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pPr lvl="3"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zh-CN" altLang="zh-CN" sz="240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  <m:r>
                                      <a:rPr lang="zh-CN" altLang="zh-CN" sz="240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  <m:sup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 </m:t>
                                    </m:r>
                                    <m:sSubSup>
                                      <m:sSub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Thus, the key is to calculate the marginal probabilities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Forward/Backward Algorithm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62" y="1459963"/>
                <a:ext cx="10529351" cy="5020157"/>
              </a:xfrm>
              <a:prstGeom prst="rect">
                <a:avLst/>
              </a:prstGeom>
              <a:blipFill>
                <a:blip r:embed="rId2"/>
                <a:stretch>
                  <a:fillRect l="-723" b="-176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62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952" y="226525"/>
            <a:ext cx="86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sequence labeling task: POS Tagging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06906" y="1200967"/>
                <a:ext cx="7706932" cy="1330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Input: a word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800" i="1" dirty="0" err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: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Output: the most probable tag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06" y="1200967"/>
                <a:ext cx="7706932" cy="1330044"/>
              </a:xfrm>
              <a:prstGeom prst="rect">
                <a:avLst/>
              </a:prstGeom>
              <a:blipFill>
                <a:blip r:embed="rId2"/>
                <a:stretch>
                  <a:fillRect l="-1424" b="-11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日程表&#10;&#10;描述已自动生成">
            <a:extLst>
              <a:ext uri="{FF2B5EF4-FFF2-40B4-BE49-F238E27FC236}">
                <a16:creationId xmlns:a16="http://schemas.microsoft.com/office/drawing/2014/main" id="{3A464715-DCFE-405D-9BDB-6B74F04B2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25" y="2927854"/>
            <a:ext cx="8287380" cy="24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30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952" y="136525"/>
            <a:ext cx="8043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Efficiently calculating the expected global feature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80025" y="1727849"/>
                <a:ext cx="9674050" cy="4554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Similar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define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nary>
                          <m:naryPr>
                            <m:chr m:val="∏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define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β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⋯</m:t>
                        </m:r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zh-CN" altLang="zh-CN" sz="24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nary>
                          <m:naryPr>
                            <m:chr m:val="∏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zh-CN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β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acc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ϕ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25" y="1727849"/>
                <a:ext cx="9674050" cy="4554067"/>
              </a:xfrm>
              <a:prstGeom prst="rect">
                <a:avLst/>
              </a:prstGeom>
              <a:blipFill>
                <a:blip r:embed="rId2"/>
                <a:stretch>
                  <a:fillRect l="-91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307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2514" y="100927"/>
            <a:ext cx="8631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Algorithm for training first-order CRF</a:t>
            </a:r>
          </a:p>
        </p:txBody>
      </p:sp>
      <p:pic>
        <p:nvPicPr>
          <p:cNvPr id="6" name="图片 5" descr="文本, 信件&#10;&#10;描述已自动生成">
            <a:extLst>
              <a:ext uri="{FF2B5EF4-FFF2-40B4-BE49-F238E27FC236}">
                <a16:creationId xmlns:a16="http://schemas.microsoft.com/office/drawing/2014/main" id="{3B4CF323-C194-4B9C-A08D-3D5F45FFE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43" y="1325717"/>
            <a:ext cx="8488857" cy="48828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F2ECF44-EB09-4DFB-A935-FD235638E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559" y="2193185"/>
            <a:ext cx="2072869" cy="3689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4610F2-144A-4B47-A772-E28EA3F18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022" y="2562119"/>
            <a:ext cx="2072869" cy="3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26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7" y="233343"/>
            <a:ext cx="528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gradient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10962" y="1116994"/>
                <a:ext cx="9339281" cy="4505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training example, the local gradient is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fun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acc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func>
                              <m:func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		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f>
                          <m:f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acc>
                                <m:r>
                                  <a:rPr lang="en-US" altLang="zh-CN" sz="200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ϕ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′′</m:t>
                                            </m:r>
                                          </m:sup>
                                        </m:sSup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nary>
                          </m:den>
                        </m:f>
                      </m:e>
                    </m:nary>
                    <m:r>
                      <a:rPr lang="en-US" altLang="zh-CN" sz="20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endParaRPr lang="zh-CN" altLang="zh-CN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		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acc>
                          <m:accPr>
                            <m:chr m:val="⃗"/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acc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zh-CN" sz="2000"/>
                          <m:t>definition</m:t>
                        </m:r>
                        <m:r>
                          <m:rPr>
                            <m:nor/>
                          </m:rPr>
                          <a:rPr lang="en-US" altLang="zh-CN" sz="2000"/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/>
                          <m:t>of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/>
                  <a:t>			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e>
                    </m:nary>
                    <m:acc>
                      <m:accPr>
                        <m:chr m:val="⃗"/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62" y="1116994"/>
                <a:ext cx="9339281" cy="4505977"/>
              </a:xfrm>
              <a:prstGeom prst="rect">
                <a:avLst/>
              </a:prstGeom>
              <a:blipFill>
                <a:blip r:embed="rId2"/>
                <a:stretch>
                  <a:fillRect l="-815" b="-309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0525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6855053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0" y="248039"/>
            <a:ext cx="754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Models learned so far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203D24A-B592-4DFA-9C5E-1381A780C48B}"/>
              </a:ext>
            </a:extLst>
          </p:cNvPr>
          <p:cNvGraphicFramePr>
            <a:graphicFrameLocks noGrp="1"/>
          </p:cNvGraphicFramePr>
          <p:nvPr/>
        </p:nvGraphicFramePr>
        <p:xfrm>
          <a:off x="845649" y="2046576"/>
          <a:ext cx="9553074" cy="1493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0442">
                  <a:extLst>
                    <a:ext uri="{9D8B030D-6E8A-4147-A177-3AD203B41FA5}">
                      <a16:colId xmlns:a16="http://schemas.microsoft.com/office/drawing/2014/main" val="2299448595"/>
                    </a:ext>
                  </a:extLst>
                </a:gridCol>
                <a:gridCol w="2308162">
                  <a:extLst>
                    <a:ext uri="{9D8B030D-6E8A-4147-A177-3AD203B41FA5}">
                      <a16:colId xmlns:a16="http://schemas.microsoft.com/office/drawing/2014/main" val="2770695619"/>
                    </a:ext>
                  </a:extLst>
                </a:gridCol>
                <a:gridCol w="2139359">
                  <a:extLst>
                    <a:ext uri="{9D8B030D-6E8A-4147-A177-3AD203B41FA5}">
                      <a16:colId xmlns:a16="http://schemas.microsoft.com/office/drawing/2014/main" val="1696470043"/>
                    </a:ext>
                  </a:extLst>
                </a:gridCol>
                <a:gridCol w="2033591">
                  <a:extLst>
                    <a:ext uri="{9D8B030D-6E8A-4147-A177-3AD203B41FA5}">
                      <a16:colId xmlns:a16="http://schemas.microsoft.com/office/drawing/2014/main" val="2546504962"/>
                    </a:ext>
                  </a:extLst>
                </a:gridCol>
                <a:gridCol w="1431520">
                  <a:extLst>
                    <a:ext uri="{9D8B030D-6E8A-4147-A177-3AD203B41FA5}">
                      <a16:colId xmlns:a16="http://schemas.microsoft.com/office/drawing/2014/main" val="2948375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Generative model</a:t>
                      </a:r>
                      <a:endParaRPr lang="zh-CN" alt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Discriminative models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259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Classification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Naïve Bayes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Logistic regression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Perceptron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SVM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8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Sequence labeling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HMM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CRF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Structure perceptron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Structure SVM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75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957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22514" y="347739"/>
            <a:ext cx="6502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perceptron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B820B27-F35C-455F-B0A2-218280AD235C}"/>
                  </a:ext>
                </a:extLst>
              </p:cNvPr>
              <p:cNvSpPr/>
              <p:nvPr/>
            </p:nvSpPr>
            <p:spPr>
              <a:xfrm>
                <a:off x="890337" y="1260078"/>
                <a:ext cx="9507676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91" indent="-342891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examples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, 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</a:t>
                </a:r>
              </a:p>
              <a:p>
                <a:pPr marL="342891" indent="-342891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Scoring </a:t>
                </a:r>
              </a:p>
              <a:p>
                <a:pPr marL="342891" indent="-342891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Algorithm</a:t>
                </a:r>
              </a:p>
            </p:txBody>
          </p:sp>
        </mc:Choice>
        <mc:Fallback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5B820B27-F35C-455F-B0A2-218280AD2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37" y="1260078"/>
                <a:ext cx="9507676" cy="1708160"/>
              </a:xfrm>
              <a:prstGeom prst="rect">
                <a:avLst/>
              </a:prstGeom>
              <a:blipFill>
                <a:blip r:embed="rId3"/>
                <a:stretch>
                  <a:fillRect l="-935" b="-740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BC7E271-C0C5-8C4B-BBCE-C06385E0F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0"/>
            <a:ext cx="3295168" cy="1031531"/>
          </a:xfrm>
          <a:prstGeom prst="rect">
            <a:avLst/>
          </a:prstGeom>
        </p:spPr>
      </p:pic>
      <p:grpSp>
        <p:nvGrpSpPr>
          <p:cNvPr id="9" name="组合 29">
            <a:extLst>
              <a:ext uri="{FF2B5EF4-FFF2-40B4-BE49-F238E27FC236}">
                <a16:creationId xmlns:a16="http://schemas.microsoft.com/office/drawing/2014/main" id="{1D4FA60B-E810-F049-9610-80FE4D077D74}"/>
              </a:ext>
            </a:extLst>
          </p:cNvPr>
          <p:cNvGrpSpPr/>
          <p:nvPr/>
        </p:nvGrpSpPr>
        <p:grpSpPr>
          <a:xfrm>
            <a:off x="2367454" y="3085052"/>
            <a:ext cx="4170911" cy="2950528"/>
            <a:chOff x="4457700" y="1721749"/>
            <a:chExt cx="4170911" cy="2950528"/>
          </a:xfrm>
        </p:grpSpPr>
        <p:grpSp>
          <p:nvGrpSpPr>
            <p:cNvPr id="10" name="组合 24">
              <a:extLst>
                <a:ext uri="{FF2B5EF4-FFF2-40B4-BE49-F238E27FC236}">
                  <a16:creationId xmlns:a16="http://schemas.microsoft.com/office/drawing/2014/main" id="{074BB664-7C0B-074E-8B0E-E9A92FBDCA19}"/>
                </a:ext>
              </a:extLst>
            </p:cNvPr>
            <p:cNvGrpSpPr/>
            <p:nvPr/>
          </p:nvGrpSpPr>
          <p:grpSpPr>
            <a:xfrm>
              <a:off x="4736017" y="1721749"/>
              <a:ext cx="3744792" cy="2950528"/>
              <a:chOff x="3470052" y="1359395"/>
              <a:chExt cx="5045299" cy="3994962"/>
            </a:xfrm>
          </p:grpSpPr>
          <p:pic>
            <p:nvPicPr>
              <p:cNvPr id="20" name="图片 3">
                <a:extLst>
                  <a:ext uri="{FF2B5EF4-FFF2-40B4-BE49-F238E27FC236}">
                    <a16:creationId xmlns:a16="http://schemas.microsoft.com/office/drawing/2014/main" id="{2AB022E8-00B7-6848-9872-68C53D0095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3805" r="22496"/>
              <a:stretch/>
            </p:blipFill>
            <p:spPr>
              <a:xfrm>
                <a:off x="3470052" y="1359395"/>
                <a:ext cx="5045299" cy="3994962"/>
              </a:xfrm>
              <a:prstGeom prst="rect">
                <a:avLst/>
              </a:prstGeom>
            </p:spPr>
          </p:pic>
          <p:pic>
            <p:nvPicPr>
              <p:cNvPr id="21" name="图片 12">
                <a:extLst>
                  <a:ext uri="{FF2B5EF4-FFF2-40B4-BE49-F238E27FC236}">
                    <a16:creationId xmlns:a16="http://schemas.microsoft.com/office/drawing/2014/main" id="{E9AAAD71-5313-7C46-8385-388CAAAE9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3797" y="1809950"/>
                <a:ext cx="273076" cy="273076"/>
              </a:xfrm>
              <a:prstGeom prst="rect">
                <a:avLst/>
              </a:prstGeom>
            </p:spPr>
          </p:pic>
          <p:grpSp>
            <p:nvGrpSpPr>
              <p:cNvPr id="22" name="组合 17">
                <a:extLst>
                  <a:ext uri="{FF2B5EF4-FFF2-40B4-BE49-F238E27FC236}">
                    <a16:creationId xmlns:a16="http://schemas.microsoft.com/office/drawing/2014/main" id="{33ED981A-A469-9544-827D-B80C8E2D3D82}"/>
                  </a:ext>
                </a:extLst>
              </p:cNvPr>
              <p:cNvGrpSpPr/>
              <p:nvPr/>
            </p:nvGrpSpPr>
            <p:grpSpPr>
              <a:xfrm>
                <a:off x="6026151" y="2832409"/>
                <a:ext cx="863600" cy="406400"/>
                <a:chOff x="3594100" y="2051050"/>
                <a:chExt cx="2146235" cy="1041400"/>
              </a:xfrm>
            </p:grpSpPr>
            <p:pic>
              <p:nvPicPr>
                <p:cNvPr id="28" name="图片 14">
                  <a:extLst>
                    <a:ext uri="{FF2B5EF4-FFF2-40B4-BE49-F238E27FC236}">
                      <a16:creationId xmlns:a16="http://schemas.microsoft.com/office/drawing/2014/main" id="{F3E19255-8F87-2243-9068-62FF4C96C5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94100" y="2051050"/>
                  <a:ext cx="1955800" cy="1041400"/>
                </a:xfrm>
                <a:prstGeom prst="rect">
                  <a:avLst/>
                </a:prstGeom>
              </p:spPr>
            </p:pic>
            <p:pic>
              <p:nvPicPr>
                <p:cNvPr id="29" name="图片 16">
                  <a:extLst>
                    <a:ext uri="{FF2B5EF4-FFF2-40B4-BE49-F238E27FC236}">
                      <a16:creationId xmlns:a16="http://schemas.microsoft.com/office/drawing/2014/main" id="{09794EA3-0FC5-8244-805C-FB91F60BB9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11735" y="2179689"/>
                  <a:ext cx="228600" cy="838200"/>
                </a:xfrm>
                <a:prstGeom prst="rect">
                  <a:avLst/>
                </a:prstGeom>
              </p:spPr>
            </p:pic>
          </p:grpSp>
          <p:pic>
            <p:nvPicPr>
              <p:cNvPr id="23" name="图片 18">
                <a:extLst>
                  <a:ext uri="{FF2B5EF4-FFF2-40B4-BE49-F238E27FC236}">
                    <a16:creationId xmlns:a16="http://schemas.microsoft.com/office/drawing/2014/main" id="{4A04D607-E18E-8649-A637-4B2E7265A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13196" y="3575359"/>
                <a:ext cx="214393" cy="345411"/>
              </a:xfrm>
              <a:prstGeom prst="rect">
                <a:avLst/>
              </a:prstGeom>
            </p:spPr>
          </p:pic>
          <p:pic>
            <p:nvPicPr>
              <p:cNvPr id="24" name="图片 19">
                <a:extLst>
                  <a:ext uri="{FF2B5EF4-FFF2-40B4-BE49-F238E27FC236}">
                    <a16:creationId xmlns:a16="http://schemas.microsoft.com/office/drawing/2014/main" id="{44953D8F-2695-3D43-9E45-B34D77478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26952" y="3575359"/>
                <a:ext cx="214393" cy="345411"/>
              </a:xfrm>
              <a:prstGeom prst="rect">
                <a:avLst/>
              </a:prstGeom>
            </p:spPr>
          </p:pic>
          <p:grpSp>
            <p:nvGrpSpPr>
              <p:cNvPr id="25" name="组合 23">
                <a:extLst>
                  <a:ext uri="{FF2B5EF4-FFF2-40B4-BE49-F238E27FC236}">
                    <a16:creationId xmlns:a16="http://schemas.microsoft.com/office/drawing/2014/main" id="{5A6C4B6C-0977-5F41-AF41-FA7901BDDBE7}"/>
                  </a:ext>
                </a:extLst>
              </p:cNvPr>
              <p:cNvGrpSpPr/>
              <p:nvPr/>
            </p:nvGrpSpPr>
            <p:grpSpPr>
              <a:xfrm>
                <a:off x="6278869" y="3504039"/>
                <a:ext cx="679492" cy="498996"/>
                <a:chOff x="6999086" y="4197240"/>
                <a:chExt cx="610883" cy="513545"/>
              </a:xfrm>
            </p:grpSpPr>
            <p:pic>
              <p:nvPicPr>
                <p:cNvPr id="26" name="图片 20">
                  <a:extLst>
                    <a:ext uri="{FF2B5EF4-FFF2-40B4-BE49-F238E27FC236}">
                      <a16:creationId xmlns:a16="http://schemas.microsoft.com/office/drawing/2014/main" id="{2E5D9055-8C6C-A041-A4BF-89D1E70FD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99086" y="4197240"/>
                  <a:ext cx="494314" cy="513545"/>
                </a:xfrm>
                <a:prstGeom prst="rect">
                  <a:avLst/>
                </a:prstGeom>
              </p:spPr>
            </p:pic>
            <p:pic>
              <p:nvPicPr>
                <p:cNvPr id="27" name="图片 21">
                  <a:extLst>
                    <a:ext uri="{FF2B5EF4-FFF2-40B4-BE49-F238E27FC236}">
                      <a16:creationId xmlns:a16="http://schemas.microsoft.com/office/drawing/2014/main" id="{1873E6ED-B056-1D43-8DF6-15CE161677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73607" y="4294860"/>
                  <a:ext cx="136362" cy="410836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AutoShape 14">
              <a:extLst>
                <a:ext uri="{FF2B5EF4-FFF2-40B4-BE49-F238E27FC236}">
                  <a16:creationId xmlns:a16="http://schemas.microsoft.com/office/drawing/2014/main" id="{F66DB37C-3269-ED44-B895-C6D27BB5D2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57700" y="2457450"/>
              <a:ext cx="2286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1"/>
            </a:p>
          </p:txBody>
        </p:sp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BA8D5670-D73B-4D4D-8F61-38CCAE2EDC28}"/>
                </a:ext>
              </a:extLst>
            </p:cNvPr>
            <p:cNvSpPr/>
            <p:nvPr/>
          </p:nvSpPr>
          <p:spPr>
            <a:xfrm>
              <a:off x="5650430" y="2852325"/>
              <a:ext cx="2133122" cy="324036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26">
              <a:extLst>
                <a:ext uri="{FF2B5EF4-FFF2-40B4-BE49-F238E27FC236}">
                  <a16:creationId xmlns:a16="http://schemas.microsoft.com/office/drawing/2014/main" id="{8CBD5350-018C-5449-BEB0-8B609D3508FA}"/>
                </a:ext>
              </a:extLst>
            </p:cNvPr>
            <p:cNvSpPr/>
            <p:nvPr/>
          </p:nvSpPr>
          <p:spPr>
            <a:xfrm>
              <a:off x="6029838" y="3358376"/>
              <a:ext cx="1753714" cy="267619"/>
            </a:xfrm>
            <a:prstGeom prst="rect">
              <a:avLst/>
            </a:prstGeom>
            <a:no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81158C81-FD6F-0F42-871F-EA6F060AA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65923" y="2046971"/>
              <a:ext cx="584118" cy="246508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575D0B50-C3EE-0448-9A78-B5B78C361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45459" y="2054512"/>
              <a:ext cx="560720" cy="228643"/>
            </a:xfrm>
            <a:prstGeom prst="rect">
              <a:avLst/>
            </a:prstGeom>
          </p:spPr>
        </p:pic>
        <p:pic>
          <p:nvPicPr>
            <p:cNvPr id="16" name="图片 27">
              <a:extLst>
                <a:ext uri="{FF2B5EF4-FFF2-40B4-BE49-F238E27FC236}">
                  <a16:creationId xmlns:a16="http://schemas.microsoft.com/office/drawing/2014/main" id="{D7CA4FCF-2219-A44B-ABC0-6E2D4C41A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11606" y="2898171"/>
              <a:ext cx="313267" cy="233950"/>
            </a:xfrm>
            <a:prstGeom prst="rect">
              <a:avLst/>
            </a:prstGeom>
          </p:spPr>
        </p:pic>
        <p:pic>
          <p:nvPicPr>
            <p:cNvPr id="17" name="图片 13">
              <a:extLst>
                <a:ext uri="{FF2B5EF4-FFF2-40B4-BE49-F238E27FC236}">
                  <a16:creationId xmlns:a16="http://schemas.microsoft.com/office/drawing/2014/main" id="{EF401D6D-21D6-BD4F-8331-CCB759904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74234" y="2871430"/>
              <a:ext cx="137372" cy="241586"/>
            </a:xfrm>
            <a:prstGeom prst="rect">
              <a:avLst/>
            </a:prstGeom>
          </p:spPr>
        </p:pic>
        <p:pic>
          <p:nvPicPr>
            <p:cNvPr id="18" name="图片 22">
              <a:extLst>
                <a:ext uri="{FF2B5EF4-FFF2-40B4-BE49-F238E27FC236}">
                  <a16:creationId xmlns:a16="http://schemas.microsoft.com/office/drawing/2014/main" id="{924C6E09-B758-2349-8140-A942B1AAE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5564" b="-1"/>
            <a:stretch/>
          </p:blipFill>
          <p:spPr>
            <a:xfrm>
              <a:off x="4812958" y="3680032"/>
              <a:ext cx="3763512" cy="741166"/>
            </a:xfrm>
            <a:prstGeom prst="rect">
              <a:avLst/>
            </a:prstGeom>
          </p:spPr>
        </p:pic>
        <p:pic>
          <p:nvPicPr>
            <p:cNvPr id="19" name="图片 28">
              <a:extLst>
                <a:ext uri="{FF2B5EF4-FFF2-40B4-BE49-F238E27FC236}">
                  <a16:creationId xmlns:a16="http://schemas.microsoft.com/office/drawing/2014/main" id="{81A45CF0-153F-314D-B567-F2BA91E81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72017" y="4365587"/>
              <a:ext cx="3856594" cy="228643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CDED92-5B1C-6143-9A6A-FF261C14B0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10611" y="2036020"/>
            <a:ext cx="2692400" cy="39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754F36-5DE9-9F4B-8262-23BFF941F2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5357528" y="4241967"/>
            <a:ext cx="274745" cy="1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5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2514" y="268872"/>
            <a:ext cx="7918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20965" y="1648212"/>
                <a:ext cx="9237961" cy="3704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Perceptron is a discriminative linear model for classification, which can be adapted to structure prediction via</a:t>
                </a:r>
              </a:p>
              <a:p>
                <a:pPr marL="885794" lvl="1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treating the whole label sequence structure as a single unit</a:t>
                </a:r>
              </a:p>
              <a:p>
                <a:pPr marL="885794" lvl="1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global feature vector</a:t>
                </a:r>
              </a:p>
              <a:p>
                <a:pPr marL="885794" lvl="1" indent="-428594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𝑠𝑐𝑜𝑟𝑒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1: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Φ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65" y="1648212"/>
                <a:ext cx="9237961" cy="3704669"/>
              </a:xfrm>
              <a:prstGeom prst="rect">
                <a:avLst/>
              </a:prstGeom>
              <a:blipFill>
                <a:blip r:embed="rId3"/>
                <a:stretch>
                  <a:fillRect l="-858" b="-2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5212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5639" y="100927"/>
            <a:ext cx="8033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Algorithm of structured perceptron</a:t>
            </a:r>
          </a:p>
        </p:txBody>
      </p:sp>
      <p:pic>
        <p:nvPicPr>
          <p:cNvPr id="8" name="图片 7" descr="文本, 信件&#10;&#10;描述已自动生成">
            <a:extLst>
              <a:ext uri="{FF2B5EF4-FFF2-40B4-BE49-F238E27FC236}">
                <a16:creationId xmlns:a16="http://schemas.microsoft.com/office/drawing/2014/main" id="{AC5FE547-EFAF-481B-AB27-D43058C7A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"/>
          <a:stretch/>
        </p:blipFill>
        <p:spPr>
          <a:xfrm>
            <a:off x="1772440" y="2090296"/>
            <a:ext cx="5776021" cy="33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30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5639" y="100927"/>
            <a:ext cx="8033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Algorithm of structured perceptron</a:t>
            </a:r>
          </a:p>
        </p:txBody>
      </p:sp>
      <p:pic>
        <p:nvPicPr>
          <p:cNvPr id="8" name="图片 7" descr="文本, 信件&#10;&#10;描述已自动生成">
            <a:extLst>
              <a:ext uri="{FF2B5EF4-FFF2-40B4-BE49-F238E27FC236}">
                <a16:creationId xmlns:a16="http://schemas.microsoft.com/office/drawing/2014/main" id="{AC5FE547-EFAF-481B-AB27-D43058C7A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"/>
          <a:stretch/>
        </p:blipFill>
        <p:spPr>
          <a:xfrm>
            <a:off x="1772440" y="2090296"/>
            <a:ext cx="5776021" cy="3370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D0C8A7-EF4C-A24D-9688-17B53D238E71}"/>
              </a:ext>
            </a:extLst>
          </p:cNvPr>
          <p:cNvSpPr txBox="1"/>
          <p:nvPr/>
        </p:nvSpPr>
        <p:spPr>
          <a:xfrm>
            <a:off x="8137321" y="3395990"/>
            <a:ext cx="1160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/>
              <a:t>Viterbi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428235-B9B5-3646-92F5-395A08E11B3C}"/>
              </a:ext>
            </a:extLst>
          </p:cNvPr>
          <p:cNvCxnSpPr>
            <a:cxnSpLocks/>
          </p:cNvCxnSpPr>
          <p:nvPr/>
        </p:nvCxnSpPr>
        <p:spPr>
          <a:xfrm flipH="1" flipV="1">
            <a:off x="6543413" y="3657600"/>
            <a:ext cx="1593908" cy="1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923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43140" y="202963"/>
            <a:ext cx="7857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Relationship with CRF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07526" y="1423988"/>
                <a:ext cx="9209619" cy="3773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Common with CRF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zh-CN" altLang="zh-CN" sz="2400" dirty="0"/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Decoding: Viterbi Algorithm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Difference from CRF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objective, minimizing: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Sup>
                                    <m:sSubSup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lim>
                              </m:limLow>
                            </m:fName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func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zh-CN" sz="2400" dirty="0"/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6" y="1423988"/>
                <a:ext cx="9209619" cy="3773725"/>
              </a:xfrm>
              <a:prstGeom prst="rect">
                <a:avLst/>
              </a:prstGeom>
              <a:blipFill>
                <a:blip r:embed="rId2"/>
                <a:stretch>
                  <a:fillRect l="-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740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9078" y="226525"/>
            <a:ext cx="7894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Discriminative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06906" y="1344676"/>
                <a:ext cx="9246635" cy="5021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Generative Model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Estimate joint probabilities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Examples: HMM, Naive Bayes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Discriminative Model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Calculates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directly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Examples: Perceptron, SVM, log-linear models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Advantage: rich features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Disadvantage: cannot enumerate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values.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06" y="1344676"/>
                <a:ext cx="9246635" cy="5021759"/>
              </a:xfrm>
              <a:prstGeom prst="rect">
                <a:avLst/>
              </a:prstGeo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719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1814451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08764" y="218269"/>
            <a:ext cx="7806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average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948777" y="1428785"/>
                <a:ext cx="9230030" cy="4927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variation of the standard perceptron algorithm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record the values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after each training example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taking the average value as the final model, instead of the last updated value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acc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lit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zh-CN" sz="240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lit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m:rPr>
                              <m:lit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acc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number of training examples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number of training iterations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77" y="1428785"/>
                <a:ext cx="9230030" cy="4927567"/>
              </a:xfrm>
              <a:prstGeom prst="rect">
                <a:avLst/>
              </a:prstGeom>
              <a:blipFill>
                <a:blip r:embed="rId2"/>
                <a:stretch>
                  <a:fillRect l="-1057" b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8177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6265" y="100927"/>
            <a:ext cx="801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Algorithm of averaged perceptron</a:t>
            </a:r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60A87A31-D607-4CAE-9405-15419B44E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" r="25151"/>
          <a:stretch/>
        </p:blipFill>
        <p:spPr>
          <a:xfrm>
            <a:off x="1299514" y="1734552"/>
            <a:ext cx="7249231" cy="44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135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5639" y="100927"/>
            <a:ext cx="8033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Nature of averaged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873740" y="1777813"/>
                <a:ext cx="8165611" cy="4431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score given by the averaged parameter vector is: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𝑠𝑐𝑜𝑟𝑒</m:t>
                          </m:r>
                        </m:e>
                      </m:ba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𝑁𝑇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acc>
                            </m:e>
                          </m:nary>
                        </m:e>
                      </m:d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ϕ</m:t>
                          </m:r>
                        </m:e>
                      </m:acc>
                      <m:d>
                        <m:d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zh-CN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acc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ϕ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𝑁𝑇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𝑠𝑐𝑜𝑟</m:t>
                          </m:r>
                          <m:sSup>
                            <m:sSup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 effective voting strategy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avoid overfitting</a:t>
                </a:r>
              </a:p>
            </p:txBody>
          </p:sp>
        </mc:Choice>
        <mc:Fallback xmlns="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740" y="1777813"/>
                <a:ext cx="8165611" cy="4431919"/>
              </a:xfrm>
              <a:prstGeom prst="rect">
                <a:avLst/>
              </a:prstGeom>
              <a:blipFill>
                <a:blip r:embed="rId2"/>
                <a:stretch>
                  <a:fillRect l="-970" b="-2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621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14996062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9702" y="100926"/>
            <a:ext cx="8009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SVM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100006" y="1843473"/>
                <a:ext cx="9991987" cy="4878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Binary SVM</a:t>
                </a:r>
                <a:b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</a:b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Multi-class SVM</a:t>
                </a:r>
                <a:b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</a:br>
                <a:b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</a:b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Structured SVM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0,1−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6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600">
                                              <a:latin typeface="Cambria Math" panose="02040503050406030204" pitchFamily="18" charset="0"/>
                                            </a:rPr>
                                            <m:t>ϕ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𝑊</m:t>
                                                  </m:r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zh-CN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1:</m:t>
                                              </m:r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zh-CN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1:</m:t>
                                              </m:r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zh-CN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zh-CN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600">
                                                  <a:latin typeface="Cambria Math" panose="02040503050406030204" pitchFamily="18" charset="0"/>
                                                </a:rPr>
                                                <m:t>max</m:t>
                                              </m:r>
                                            </m:e>
                                            <m:lim>
                                              <m:sSubSup>
                                                <m:sSubSupPr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1:</m:t>
                                                  </m:r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zh-CN" altLang="zh-CN" sz="1600">
                                                  <a:latin typeface="Cambria Math" panose="02040503050406030204" pitchFamily="18" charset="0"/>
                                                </a:rPr>
                                                <m:t>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zh-CN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zh-CN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1:</m:t>
                                                  </m:r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zh-CN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600">
                                                      <a:latin typeface="Cambria Math" panose="02040503050406030204" pitchFamily="18" charset="0"/>
                                                    </a:rPr>
                                                    <m:t>θ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CN" sz="1600">
                                                  <a:latin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600">
                                                      <a:latin typeface="Cambria Math" panose="02040503050406030204" pitchFamily="18" charset="0"/>
                                                    </a:rPr>
                                                    <m:t>ϕ</m:t>
                                                  </m:r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zh-CN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𝑊</m:t>
                                                          </m:r>
                                                        </m:e>
                                                        <m:sup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zh-CN" altLang="zh-CN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r>
                                                                <a:rPr lang="en-US" altLang="zh-CN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e>
                                                          </m:d>
                                                        </m:sup>
                                                      </m:sSup>
                                                    </m:e>
                                                    <m:sub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1:</m:t>
                                                      </m:r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zh-CN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𝑇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  <m:sub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1:</m:t>
                                                      </m:r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zh-CN" altLang="zh-CN" sz="1600" dirty="0"/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006" y="1843473"/>
                <a:ext cx="9991987" cy="4878002"/>
              </a:xfrm>
              <a:prstGeom prst="rect">
                <a:avLst/>
              </a:prstGeom>
              <a:blipFill>
                <a:blip r:embed="rId2"/>
                <a:stretch>
                  <a:fillRect l="-761" b="-1528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7EF9D8-0BF3-8845-8329-38EF8722BA94}"/>
                  </a:ext>
                </a:extLst>
              </p:cNvPr>
              <p:cNvSpPr/>
              <p:nvPr/>
            </p:nvSpPr>
            <p:spPr>
              <a:xfrm>
                <a:off x="2127953" y="3296062"/>
                <a:ext cx="7152018" cy="1163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CN" sz="165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𝜃</m:t>
                              </m:r>
                            </m:e>
                          </m:acc>
                        </m:e>
                      </m:acc>
                      <m:r>
                        <a:rPr lang="en-US" altLang="zh-CN" sz="1650" i="1">
                          <a:latin typeface="Cambria Math" panose="02040503050406030204" pitchFamily="18" charset="0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650" i="1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650">
                              <a:latin typeface="Cambria Math" panose="02040503050406030204" pitchFamily="18" charset="0"/>
                              <a:cs typeface="Calibri Light" panose="020F030202020403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50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min</m:t>
                                  </m:r>
                                </m:e>
                                <m:lim>
                                  <m:acc>
                                    <m:accPr>
                                      <m:chr m:val="⃗"/>
                                      <m:ctrlP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+</m:t>
                              </m:r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𝐶</m:t>
                              </m:r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(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𝑖</m:t>
                                  </m:r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650" i="1">
                                      <a:latin typeface="Cambria Math" panose="02040503050406030204" pitchFamily="18" charset="0"/>
                                      <a:cs typeface="Calibri Light" panose="020F0302020204030204" pitchFamily="34" charset="0"/>
                                    </a:rPr>
                                    <m:t>𝑁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50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(0,1−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  <m: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1650" i="1">
                                          <a:latin typeface="Cambria Math" panose="02040503050406030204" pitchFamily="18" charset="0"/>
                                          <a:cs typeface="Calibri Light" panose="020F0302020204030204" pitchFamily="34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650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max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lim>
                                          </m:limLow>
                                        </m:fName>
                                        <m:e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(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⋅</m:t>
                                          </m:r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50" i="1">
                                                      <a:latin typeface="Cambria Math" panose="02040503050406030204" pitchFamily="18" charset="0"/>
                                                      <a:cs typeface="Calibri Light" panose="020F0302020204030204" pitchFamily="34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𝑐</m:t>
                                              </m:r>
                                              <m:r>
                                                <a:rPr lang="en-US" altLang="zh-CN" sz="1650" i="1">
                                                  <a:latin typeface="Cambria Math" panose="02040503050406030204" pitchFamily="18" charset="0"/>
                                                  <a:cs typeface="Calibri Light" panose="020F0302020204030204" pitchFamily="34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zh-CN" sz="1650" i="1">
                                              <a:latin typeface="Cambria Math" panose="02040503050406030204" pitchFamily="18" charset="0"/>
                                              <a:cs typeface="Calibri Light" panose="020F030202020403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nary>
                              <m:r>
                                <a:rPr lang="en-US" altLang="zh-CN" sz="1650" i="1">
                                  <a:latin typeface="Cambria Math" panose="02040503050406030204" pitchFamily="18" charset="0"/>
                                  <a:cs typeface="Calibri Light" panose="020F0302020204030204" pitchFamily="34" charset="0"/>
                                </a:rPr>
                                <m:t> 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altLang="zh-CN" sz="165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5" name="矩形 8">
                <a:extLst>
                  <a:ext uri="{FF2B5EF4-FFF2-40B4-BE49-F238E27FC236}">
                    <a16:creationId xmlns:a16="http://schemas.microsoft.com/office/drawing/2014/main" id="{637EF9D8-0BF3-8845-8329-38EF8722B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953" y="3296062"/>
                <a:ext cx="7152018" cy="1163332"/>
              </a:xfrm>
              <a:prstGeom prst="rect">
                <a:avLst/>
              </a:prstGeom>
              <a:blipFill>
                <a:blip r:embed="rId3"/>
                <a:stretch>
                  <a:fillRect t="-38710" b="-10430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4A2428EF-B324-1140-A430-8AE2E5CF1743}"/>
                  </a:ext>
                </a:extLst>
              </p:cNvPr>
              <p:cNvSpPr/>
              <p:nvPr/>
            </p:nvSpPr>
            <p:spPr>
              <a:xfrm>
                <a:off x="2386616" y="2040488"/>
                <a:ext cx="6048900" cy="1058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1725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altLang="zh-CN" sz="1725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,</m:t>
                          </m:r>
                          <m:r>
                            <a:rPr lang="en-US" altLang="zh-CN" sz="1725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725" i="1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1725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725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725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zh-CN" altLang="en-US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  <m: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,</m:t>
                                  </m:r>
                                  <m:r>
                                    <a:rPr lang="zh-CN" altLang="en-US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𝑏</m:t>
                                  </m:r>
                                  <m: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𝐶</m:t>
                              </m:r>
                            </m:e>
                          </m:func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725" i="1">
                                  <a:latin typeface="Cambria Math" panose="02040503050406030204" pitchFamily="18" charset="0"/>
                                  <a:ea typeface="Palatino" pitchFamily="2" charset="77"/>
                                  <a:cs typeface="Calibri Light" panose="020F0302020204030204" pitchFamily="34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725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0,1−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sz="1725" i="1">
                                      <a:latin typeface="Cambria Math" panose="02040503050406030204" pitchFamily="18" charset="0"/>
                                      <a:ea typeface="Palatino" pitchFamily="2" charset="77"/>
                                      <a:cs typeface="Calibri Light" panose="020F030202020403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1725" i="1">
                                              <a:latin typeface="Cambria Math" panose="02040503050406030204" pitchFamily="18" charset="0"/>
                                              <a:ea typeface="Palatino" pitchFamily="2" charset="77"/>
                                              <a:cs typeface="Calibri Light" panose="020F03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1725" i="1">
                                                  <a:latin typeface="Cambria Math" panose="02040503050406030204" pitchFamily="18" charset="0"/>
                                                  <a:ea typeface="Palatino" pitchFamily="2" charset="77"/>
                                                  <a:cs typeface="Calibri Light" panose="020F03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sz="1725" i="1">
                                                      <a:latin typeface="Cambria Math" panose="02040503050406030204" pitchFamily="18" charset="0"/>
                                                      <a:ea typeface="Palatino" pitchFamily="2" charset="77"/>
                                                      <a:cs typeface="Calibri Light" panose="020F0302020204030204" pitchFamily="34" charset="0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725" i="1">
                                          <a:latin typeface="Cambria Math" panose="02040503050406030204" pitchFamily="18" charset="0"/>
                                          <a:ea typeface="Palatino" pitchFamily="2" charset="77"/>
                                          <a:cs typeface="Calibri Light" panose="020F03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altLang="zh-CN" sz="1725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4A2428EF-B324-1140-A430-8AE2E5CF1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16" y="2040488"/>
                <a:ext cx="6048900" cy="1058560"/>
              </a:xfrm>
              <a:prstGeom prst="rect">
                <a:avLst/>
              </a:prstGeom>
              <a:blipFill>
                <a:blip r:embed="rId4"/>
                <a:stretch>
                  <a:fillRect t="-52381" b="-11547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D231648-486C-EA4F-885D-C623D4915326}"/>
              </a:ext>
            </a:extLst>
          </p:cNvPr>
          <p:cNvSpPr txBox="1"/>
          <p:nvPr/>
        </p:nvSpPr>
        <p:spPr>
          <a:xfrm>
            <a:off x="1476462" y="1163435"/>
            <a:ext cx="8206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800" dirty="0">
                <a:latin typeface="Palatino" pitchFamily="2" charset="77"/>
                <a:ea typeface="Palatino" pitchFamily="2" charset="77"/>
              </a:rPr>
              <a:t>SVM is a large-margin discriminative linear model</a:t>
            </a:r>
          </a:p>
        </p:txBody>
      </p:sp>
    </p:spTree>
    <p:extLst>
      <p:ext uri="{BB962C8B-B14F-4D97-AF65-F5344CB8AC3E}">
        <p14:creationId xmlns:p14="http://schemas.microsoft.com/office/powerpoint/2010/main" val="26220431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9702" y="100926"/>
            <a:ext cx="8009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SVM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38200" y="1176234"/>
                <a:ext cx="9991987" cy="41924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Common with CRF and structured perceptron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Decoding: Viterbi Algorithm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Difference from CRF or structured perceptron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objective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zh-CN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CN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zh-CN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0,1−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6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 sz="160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600">
                                              <a:latin typeface="Cambria Math" panose="02040503050406030204" pitchFamily="18" charset="0"/>
                                            </a:rPr>
                                            <m:t>ϕ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𝑊</m:t>
                                                  </m:r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zh-CN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1:</m:t>
                                              </m:r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zh-CN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1:</m:t>
                                              </m:r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zh-CN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zh-CN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600">
                                                  <a:latin typeface="Cambria Math" panose="02040503050406030204" pitchFamily="18" charset="0"/>
                                                </a:rPr>
                                                <m:t>max</m:t>
                                              </m:r>
                                            </m:e>
                                            <m:lim>
                                              <m:sSubSup>
                                                <m:sSubSupPr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1:</m:t>
                                                  </m:r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zh-CN" altLang="zh-CN" sz="1600">
                                                  <a:latin typeface="Cambria Math" panose="02040503050406030204" pitchFamily="18" charset="0"/>
                                                </a:rPr>
                                                <m:t>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zh-CN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zh-CN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1:</m:t>
                                                  </m:r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zh-CN" altLang="zh-CN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600">
                                                      <a:latin typeface="Cambria Math" panose="02040503050406030204" pitchFamily="18" charset="0"/>
                                                    </a:rPr>
                                                    <m:t>θ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CN" sz="1600">
                                                  <a:latin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600">
                                                      <a:latin typeface="Cambria Math" panose="02040503050406030204" pitchFamily="18" charset="0"/>
                                                    </a:rPr>
                                                    <m:t>ϕ</m:t>
                                                  </m:r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zh-CN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zh-CN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𝑊</m:t>
                                                          </m:r>
                                                        </m:e>
                                                        <m:sup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zh-CN" altLang="zh-CN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r>
                                                                <a:rPr lang="en-US" altLang="zh-CN" sz="16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e>
                                                          </m:d>
                                                        </m:sup>
                                                      </m:sSup>
                                                    </m:e>
                                                    <m:sub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1:</m:t>
                                                      </m:r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zh-CN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zh-CN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𝑇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altLang="zh-CN" sz="16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  <m:sub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1:</m:t>
                                                      </m:r>
                                                      <m:r>
                                                        <a:rPr lang="en-US" altLang="zh-CN" sz="16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zh-CN" altLang="zh-CN" sz="1600" dirty="0"/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76234"/>
                <a:ext cx="9991987" cy="4192494"/>
              </a:xfrm>
              <a:prstGeom prst="rect">
                <a:avLst/>
              </a:prstGeom>
              <a:blipFill>
                <a:blip r:embed="rId2"/>
                <a:stretch>
                  <a:fillRect l="-889" b="-181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722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34324890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25952" y="154714"/>
            <a:ext cx="786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Cost-sensitive training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84952" y="1189925"/>
            <a:ext cx="1140902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Which candidate do you think is better?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All incorrect structures are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NOT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equally incorrect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If the model has to make a mistake, we would rather choose Cand1 than Cand2</a:t>
            </a:r>
          </a:p>
        </p:txBody>
      </p:sp>
      <p:pic>
        <p:nvPicPr>
          <p:cNvPr id="6" name="图片 5" descr="图片包含 图示&#10;&#10;描述已自动生成">
            <a:extLst>
              <a:ext uri="{FF2B5EF4-FFF2-40B4-BE49-F238E27FC236}">
                <a16:creationId xmlns:a16="http://schemas.microsoft.com/office/drawing/2014/main" id="{49A16E74-A457-4F69-942D-0F9948180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r="4502"/>
          <a:stretch/>
        </p:blipFill>
        <p:spPr>
          <a:xfrm>
            <a:off x="1873740" y="2389196"/>
            <a:ext cx="8757989" cy="2079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E3DCD-0C89-3B4C-90CF-060B8D360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065" y="3104043"/>
            <a:ext cx="1549400" cy="43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02C14-34D4-A14C-AE94-5785166C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56" y="4165243"/>
            <a:ext cx="1549400" cy="43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38D64-B7C0-B441-84AA-CC48CFA65519}"/>
              </a:ext>
            </a:extLst>
          </p:cNvPr>
          <p:cNvSpPr txBox="1"/>
          <p:nvPr/>
        </p:nvSpPr>
        <p:spPr>
          <a:xfrm>
            <a:off x="8853065" y="30116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378E4-19B7-E846-A934-E7BBC9D2A043}"/>
              </a:ext>
            </a:extLst>
          </p:cNvPr>
          <p:cNvSpPr txBox="1"/>
          <p:nvPr/>
        </p:nvSpPr>
        <p:spPr>
          <a:xfrm>
            <a:off x="8853065" y="40994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05256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2828" y="136525"/>
            <a:ext cx="7653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Cost-sensitive training objective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55677" y="1885776"/>
                <a:ext cx="10192623" cy="3924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4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to denote the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cost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of mistakenly predicting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when the gold-standard output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be any measure function, we use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Hamming distance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here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Hamming distance refers to the number of different labels between a pair of label sequences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Assign not only a high score for correct output, but also less costly incorrect output compared to a more costly one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77" y="1885776"/>
                <a:ext cx="10192623" cy="3924151"/>
              </a:xfrm>
              <a:prstGeom prst="rect">
                <a:avLst/>
              </a:prstGeom>
              <a:blipFill>
                <a:blip r:embed="rId2"/>
                <a:stretch>
                  <a:fillRect l="-872" b="-225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66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697667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10448455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2202" y="136525"/>
            <a:ext cx="7674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Cost-sensitive training objective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787866" y="1930315"/>
                <a:ext cx="11148969" cy="4346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Define the cost-sensitive structured SVM training objective: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en-US" altLang="zh-CN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func>
                              <m:func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zh-CN" altLang="zh-CN" sz="24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zh-CN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e>
                                        </m:acc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zh-CN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zh-CN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zh-CN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θ</m:t>
                                        </m:r>
                                      </m:e>
                                    </m:acc>
                                    <m:r>
                                      <a:rPr lang="en-US" altLang="zh-CN" sz="24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400">
                                            <a:latin typeface="Cambria Math" panose="02040503050406030204" pitchFamily="18" charset="0"/>
                                          </a:rPr>
                                          <m:t>ϕ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𝑊</m:t>
                                                </m:r>
                                              </m:e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zh-CN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e>
                                          <m:sub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1:</m:t>
                                            </m:r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zh-CN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zh-CN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e>
                                        </m:acc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endParaRPr lang="zh-CN" altLang="zh-CN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0" i="0" dirty="0" smtClean="0">
                          <a:latin typeface="Palatino" pitchFamily="2" charset="77"/>
                          <a:ea typeface="Palatino" pitchFamily="2" charset="77"/>
                          <a:cs typeface="Calibri Light" panose="020F0302020204030204" pitchFamily="34" charset="0"/>
                        </a:rPr>
                        <m:t>where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 </m:t>
                      </m:r>
                    </m:oMath>
                  </m:oMathPara>
                </a14:m>
                <a:br>
                  <a:rPr lang="en-US" altLang="zh-CN" sz="24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zh-CN" altLang="zh-CN" sz="240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1: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zh-CN" altLang="zh-CN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:′,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</m:acc>
                            <m: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latin typeface="Cambria Math" panose="02040503050406030204" pitchFamily="18" charset="0"/>
                                  </a:rPr>
                                  <m:t>ϕ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zh-CN" altLang="zh-CN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1: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altLang="zh-CN" sz="2400" dirty="0"/>
                  <a:t> </a:t>
                </a: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66" y="1930315"/>
                <a:ext cx="11148969" cy="4346896"/>
              </a:xfrm>
              <a:prstGeom prst="rect">
                <a:avLst/>
              </a:prstGeom>
              <a:blipFill>
                <a:blip r:embed="rId2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4FA0AF-9815-8947-B429-AE2767C0DA8E}"/>
                  </a:ext>
                </a:extLst>
              </p:cNvPr>
              <p:cNvSpPr txBox="1"/>
              <p:nvPr/>
            </p:nvSpPr>
            <p:spPr>
              <a:xfrm>
                <a:off x="1520504" y="979912"/>
                <a:ext cx="10763774" cy="87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zh-CN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⃗"/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sSup>
                        <m:sSup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8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1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0,1−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acc>
                                      <m:r>
                                        <a:rPr lang="en-US" altLang="zh-CN" sz="180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zh-CN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800">
                                              <a:latin typeface="Cambria Math" panose="02040503050406030204" pitchFamily="18" charset="0"/>
                                            </a:rPr>
                                            <m:t>ϕ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zh-CN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𝑊</m:t>
                                                  </m:r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zh-CN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1:</m:t>
                                              </m:r>
                                              <m: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zh-CN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</m:e>
                                            <m:sub>
                                              <m: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1:</m:t>
                                              </m:r>
                                              <m:r>
                                                <a:rPr lang="en-US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zh-CN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zh-CN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max</m:t>
                                              </m:r>
                                            </m:e>
                                            <m:lim>
                                              <m:sSubSup>
                                                <m:sSubSupPr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1:</m:t>
                                                  </m:r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zh-CN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≠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zh-CN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𝑇</m:t>
                                                      </m:r>
                                                    </m:e>
                                                    <m:sup>
                                                      <m:d>
                                                        <m:dPr>
                                                          <m:ctrlPr>
                                                            <a:rPr lang="zh-CN" altLang="zh-CN" sz="1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altLang="zh-CN" sz="1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e>
                                                      </m:d>
                                                    </m:sup>
                                                  </m:sSup>
                                                </m:e>
                                                <m: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1:</m:t>
                                                  </m:r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zh-CN" altLang="zh-CN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800">
                                                      <a:latin typeface="Cambria Math" panose="02040503050406030204" pitchFamily="18" charset="0"/>
                                                    </a:rPr>
                                                    <m:t>θ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CN" sz="1800">
                                                  <a:latin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800">
                                                      <a:latin typeface="Cambria Math" panose="02040503050406030204" pitchFamily="18" charset="0"/>
                                                    </a:rPr>
                                                    <m:t>ϕ</m:t>
                                                  </m:r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zh-CN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zh-CN" altLang="zh-CN" sz="1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altLang="zh-CN" sz="1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𝑊</m:t>
                                                          </m:r>
                                                        </m:e>
                                                        <m:sup>
                                                          <m:d>
                                                            <m:dPr>
                                                              <m:ctrlPr>
                                                                <a:rPr lang="zh-CN" altLang="zh-CN" sz="18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dPr>
                                                            <m:e>
                                                              <m:r>
                                                                <a:rPr lang="en-US" altLang="zh-CN" sz="18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e>
                                                          </m:d>
                                                        </m:sup>
                                                      </m:sSup>
                                                    </m:e>
                                                    <m:sub>
                                                      <m:r>
                                                        <a:rPr lang="en-US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1:</m:t>
                                                      </m:r>
                                                      <m:r>
                                                        <a:rPr lang="en-US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altLang="zh-CN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zh-CN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zh-CN" altLang="zh-CN" sz="1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altLang="zh-CN" sz="1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𝑇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altLang="zh-CN" sz="1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  <m:sub>
                                                      <m:r>
                                                        <a:rPr lang="en-US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1:</m:t>
                                                      </m:r>
                                                      <m:r>
                                                        <a:rPr lang="en-US" altLang="zh-CN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4FA0AF-9815-8947-B429-AE2767C0D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504" y="979912"/>
                <a:ext cx="10763774" cy="871264"/>
              </a:xfrm>
              <a:prstGeom prst="rect">
                <a:avLst/>
              </a:prstGeom>
              <a:blipFill>
                <a:blip r:embed="rId3"/>
                <a:stretch>
                  <a:fillRect t="-95652" b="-1521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588EA2B-C680-6E4B-A726-0B3C8BB44F8E}"/>
              </a:ext>
            </a:extLst>
          </p:cNvPr>
          <p:cNvSpPr txBox="1"/>
          <p:nvPr/>
        </p:nvSpPr>
        <p:spPr>
          <a:xfrm>
            <a:off x="338833" y="1284788"/>
            <a:ext cx="16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Palatino" pitchFamily="2" charset="77"/>
                <a:ea typeface="Palatino" pitchFamily="2" charset="77"/>
              </a:rPr>
              <a:t>Standard SVM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957D5B-B10B-C34B-9983-CDF1257142B4}"/>
              </a:ext>
            </a:extLst>
          </p:cNvPr>
          <p:cNvSpPr/>
          <p:nvPr/>
        </p:nvSpPr>
        <p:spPr>
          <a:xfrm>
            <a:off x="184558" y="979912"/>
            <a:ext cx="11568418" cy="871264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28016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32827" y="136525"/>
            <a:ext cx="836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Cost augmented decoding - Challenge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838200" y="1281076"/>
                <a:ext cx="10881220" cy="401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margin violation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4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altLang="zh-CN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acc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scales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4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How to find the maximum?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highest-scored output may not coincide with the max violated margin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Viterbi decoder (Algorithm in MEMM) cannot be directly used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Relationship with past objective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Past: Decoder finds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𝑆𝑐𝑜𝑟𝑒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Now: Decoder fins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𝑆𝑐𝑜𝑟𝑒</m:t>
                        </m:r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zh-CN" altLang="zh-CN" sz="240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endParaRPr lang="zh-CN" altLang="zh-CN" sz="2400" dirty="0"/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1076"/>
                <a:ext cx="10881220" cy="4011163"/>
              </a:xfrm>
              <a:prstGeom prst="rect">
                <a:avLst/>
              </a:prstGeom>
              <a:blipFill>
                <a:blip r:embed="rId3"/>
                <a:stretch>
                  <a:fillRect l="-933" r="-1400" b="-28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7452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5640" y="136525"/>
            <a:ext cx="8165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Cost augmented decoding -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755009" y="1333399"/>
                <a:ext cx="11283193" cy="438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Fortunately, Hamming distant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4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be decomposed into local components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4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begChr m:val=""/>
                            <m:ctrlPr>
                              <a:rPr lang="zh-CN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endChr m:val="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CN" sz="2400" dirty="0"/>
                  <a:t>,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 a result,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must contain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computed incrementally</a:t>
                </a:r>
              </a:p>
              <a:p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zh-CN" altLang="zh-C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zh-CN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=1: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  <m:sup/>
                                      <m:e>
                                        <m:d>
                                          <m:dPr>
                                            <m:begChr m:val=""/>
                                            <m:endChr m:val=""/>
                                            <m:ctrlPr>
                                              <a:rPr lang="zh-CN" alt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zh-CN" alt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θ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US" altLang="zh-CN" sz="240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zh-CN" alt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2400">
                                                    <a:latin typeface="Cambria Math" panose="02040503050406030204" pitchFamily="18" charset="0"/>
                                                  </a:rPr>
                                                  <m:t>ϕ</m:t>
                                                </m:r>
                                              </m:e>
                                            </m:acc>
                                            <m:d>
                                              <m:dPr>
                                                <m:ctrlPr>
                                                  <a:rPr lang="zh-CN" alt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zh-CN" alt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Sup>
                                                  <m:sSubSupPr>
                                                    <m:ctrlPr>
                                                      <a:rPr lang="zh-CN" alt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−1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=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zh-CN" alt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zh-CN" alt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𝑊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1:</m:t>
                                                    </m:r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 sz="2400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2400">
                                                <a:latin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zh-CN" altLang="en-US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n-US" altLang="zh-CN" sz="2400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zh-CN" altLang="en-US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CN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nary>
                                    <m:r>
                                      <m:rPr>
                                        <m:nor/>
                                      </m:rPr>
                                      <a:rPr lang="zh-CN" altLang="en-US" sz="2400"/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  <m:e/>
                        </m:eqAr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We can use Viterbi algorithm by adding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zh-CN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zh-CN" sz="2400" dirty="0"/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9" y="1333399"/>
                <a:ext cx="11283193" cy="4380110"/>
              </a:xfrm>
              <a:prstGeom prst="rect">
                <a:avLst/>
              </a:prstGeom>
              <a:blipFill>
                <a:blip r:embed="rId2"/>
                <a:stretch>
                  <a:fillRect l="-899" b="-115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3823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418680" y="248041"/>
            <a:ext cx="3051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2005746" y="1016122"/>
            <a:ext cx="6497291" cy="559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Locally trained discriminative sequence labeling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Conditional random fields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Global feature vectors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 Decoding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Calculating marginal probabilities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8.2.4 Training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 Structured Perceptron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8.3.1 The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 Structured SVM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bg2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8.4.1 Cost-sensitive training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8.5 Summary</a:t>
            </a:r>
          </a:p>
        </p:txBody>
      </p:sp>
    </p:spTree>
    <p:extLst>
      <p:ext uri="{BB962C8B-B14F-4D97-AF65-F5344CB8AC3E}">
        <p14:creationId xmlns:p14="http://schemas.microsoft.com/office/powerpoint/2010/main" val="23432320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65607" y="367967"/>
            <a:ext cx="2834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686186" y="2247044"/>
            <a:ext cx="8850385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Maximum Entropy Markov Models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label bias problem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Conditional random fields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perceptron, averaged perceptron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Structured SVM, cost-sensitive training</a:t>
            </a:r>
          </a:p>
        </p:txBody>
      </p:sp>
    </p:spTree>
    <p:extLst>
      <p:ext uri="{BB962C8B-B14F-4D97-AF65-F5344CB8AC3E}">
        <p14:creationId xmlns:p14="http://schemas.microsoft.com/office/powerpoint/2010/main" val="62823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2202" y="136525"/>
            <a:ext cx="7719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trained discriminative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1045433" y="1353398"/>
                <a:ext cx="8907549" cy="3211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Simply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1: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before parameterization using features.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Factorize the sequence level probability by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chain rule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zh-CN" altLang="zh-CN" sz="240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∏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Model target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33" y="1353398"/>
                <a:ext cx="8907549" cy="3211328"/>
              </a:xfrm>
              <a:prstGeom prst="rect">
                <a:avLst/>
              </a:prstGeom>
              <a:blipFill>
                <a:blip r:embed="rId3"/>
                <a:stretch>
                  <a:fillRect l="-997" b="-4015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33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12202" y="136525"/>
            <a:ext cx="7719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Local trained discriminative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/>
              <p:nvPr/>
            </p:nvSpPr>
            <p:spPr>
              <a:xfrm>
                <a:off x="784917" y="928499"/>
                <a:ext cx="10264083" cy="4007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log-linear model (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maximum entropy Markov model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(MEMM)):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: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acc>
                                  <m:r>
                                    <a:rPr lang="en-US" altLang="zh-CN" sz="240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 panose="02040503050406030204" pitchFamily="18" charset="0"/>
                                        </a:rPr>
                                        <m:t>ϕ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′,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: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1:</m:t>
                                          </m:r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CN" altLang="zh-CN" sz="2400" dirty="0"/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denotes the feature vector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𝐿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denotes the set of all possible labels</a:t>
                </a:r>
              </a:p>
              <a:p>
                <a:pPr marL="885794" lvl="1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𝜃</m:t>
                        </m:r>
                      </m:e>
                    </m:acc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denotes the parameter vector</a:t>
                </a:r>
              </a:p>
            </p:txBody>
          </p:sp>
        </mc:Choice>
        <mc:Fallback>
          <p:sp>
            <p:nvSpPr>
              <p:cNvPr id="4" name="矩形 8">
                <a:extLst>
                  <a:ext uri="{FF2B5EF4-FFF2-40B4-BE49-F238E27FC236}">
                    <a16:creationId xmlns:a16="http://schemas.microsoft.com/office/drawing/2014/main" id="{2918002F-8C64-4968-9ECA-DC63D9D4E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17" y="928499"/>
                <a:ext cx="10264083" cy="4007507"/>
              </a:xfrm>
              <a:prstGeom prst="rect">
                <a:avLst/>
              </a:prstGeom>
              <a:blipFill>
                <a:blip r:embed="rId3"/>
                <a:stretch>
                  <a:fillRect l="-741" b="-283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238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46958</TotalTime>
  <Words>3112</Words>
  <Application>Microsoft Macintosh PowerPoint</Application>
  <PresentationFormat>Widescreen</PresentationFormat>
  <Paragraphs>738</Paragraphs>
  <Slides>74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等线</vt:lpstr>
      <vt:lpstr>Andale Mono</vt:lpstr>
      <vt:lpstr>Arial</vt:lpstr>
      <vt:lpstr>Calibri</vt:lpstr>
      <vt:lpstr>Calibri Light</vt:lpstr>
      <vt:lpstr>Cambria Math</vt:lpstr>
      <vt:lpstr>Constantia</vt:lpstr>
      <vt:lpstr>Palatino</vt:lpstr>
      <vt:lpstr>Office 主题​​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Yue ZHANG 张岳</cp:lastModifiedBy>
  <cp:revision>73</cp:revision>
  <cp:lastPrinted>2022-01-21T02:48:09Z</cp:lastPrinted>
  <dcterms:created xsi:type="dcterms:W3CDTF">2018-10-12T14:21:45Z</dcterms:created>
  <dcterms:modified xsi:type="dcterms:W3CDTF">2022-01-21T04:07:34Z</dcterms:modified>
</cp:coreProperties>
</file>