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7" r:id="rId1"/>
  </p:sldMasterIdLst>
  <p:notesMasterIdLst>
    <p:notesMasterId r:id="rId68"/>
  </p:notesMasterIdLst>
  <p:handoutMasterIdLst>
    <p:handoutMasterId r:id="rId69"/>
  </p:handoutMasterIdLst>
  <p:sldIdLst>
    <p:sldId id="498" r:id="rId2"/>
    <p:sldId id="314" r:id="rId3"/>
    <p:sldId id="315" r:id="rId4"/>
    <p:sldId id="330" r:id="rId5"/>
    <p:sldId id="318" r:id="rId6"/>
    <p:sldId id="332" r:id="rId7"/>
    <p:sldId id="507" r:id="rId8"/>
    <p:sldId id="508" r:id="rId9"/>
    <p:sldId id="336" r:id="rId10"/>
    <p:sldId id="499" r:id="rId11"/>
    <p:sldId id="331" r:id="rId12"/>
    <p:sldId id="334" r:id="rId13"/>
    <p:sldId id="362" r:id="rId14"/>
    <p:sldId id="319" r:id="rId15"/>
    <p:sldId id="335" r:id="rId16"/>
    <p:sldId id="337" r:id="rId17"/>
    <p:sldId id="512" r:id="rId18"/>
    <p:sldId id="500" r:id="rId19"/>
    <p:sldId id="510" r:id="rId20"/>
    <p:sldId id="339" r:id="rId21"/>
    <p:sldId id="501" r:id="rId22"/>
    <p:sldId id="338" r:id="rId23"/>
    <p:sldId id="320" r:id="rId24"/>
    <p:sldId id="513" r:id="rId25"/>
    <p:sldId id="514" r:id="rId26"/>
    <p:sldId id="340" r:id="rId27"/>
    <p:sldId id="321" r:id="rId28"/>
    <p:sldId id="341" r:id="rId29"/>
    <p:sldId id="342" r:id="rId30"/>
    <p:sldId id="343" r:id="rId31"/>
    <p:sldId id="344" r:id="rId32"/>
    <p:sldId id="322" r:id="rId33"/>
    <p:sldId id="348" r:id="rId34"/>
    <p:sldId id="323" r:id="rId35"/>
    <p:sldId id="349" r:id="rId36"/>
    <p:sldId id="502" r:id="rId37"/>
    <p:sldId id="503" r:id="rId38"/>
    <p:sldId id="350" r:id="rId39"/>
    <p:sldId id="504" r:id="rId40"/>
    <p:sldId id="515" r:id="rId41"/>
    <p:sldId id="516" r:id="rId42"/>
    <p:sldId id="517" r:id="rId43"/>
    <p:sldId id="351" r:id="rId44"/>
    <p:sldId id="519" r:id="rId45"/>
    <p:sldId id="354" r:id="rId46"/>
    <p:sldId id="521" r:id="rId47"/>
    <p:sldId id="522" r:id="rId48"/>
    <p:sldId id="505" r:id="rId49"/>
    <p:sldId id="524" r:id="rId50"/>
    <p:sldId id="325" r:id="rId51"/>
    <p:sldId id="451" r:id="rId52"/>
    <p:sldId id="357" r:id="rId53"/>
    <p:sldId id="358" r:id="rId54"/>
    <p:sldId id="359" r:id="rId55"/>
    <p:sldId id="360" r:id="rId56"/>
    <p:sldId id="525" r:id="rId57"/>
    <p:sldId id="526" r:id="rId58"/>
    <p:sldId id="527" r:id="rId59"/>
    <p:sldId id="528" r:id="rId60"/>
    <p:sldId id="529" r:id="rId61"/>
    <p:sldId id="518" r:id="rId62"/>
    <p:sldId id="530" r:id="rId63"/>
    <p:sldId id="531" r:id="rId64"/>
    <p:sldId id="532" r:id="rId65"/>
    <p:sldId id="533" r:id="rId66"/>
    <p:sldId id="361" r:id="rId67"/>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A23B65F5-064E-419B-8AFA-F26403C66047}">
          <p14:sldIdLst>
            <p14:sldId id="498"/>
            <p14:sldId id="314"/>
            <p14:sldId id="315"/>
            <p14:sldId id="330"/>
            <p14:sldId id="318"/>
            <p14:sldId id="332"/>
            <p14:sldId id="507"/>
            <p14:sldId id="508"/>
            <p14:sldId id="336"/>
            <p14:sldId id="499"/>
            <p14:sldId id="331"/>
            <p14:sldId id="334"/>
            <p14:sldId id="362"/>
            <p14:sldId id="319"/>
            <p14:sldId id="335"/>
            <p14:sldId id="337"/>
            <p14:sldId id="512"/>
            <p14:sldId id="500"/>
            <p14:sldId id="510"/>
            <p14:sldId id="339"/>
            <p14:sldId id="501"/>
            <p14:sldId id="338"/>
            <p14:sldId id="320"/>
            <p14:sldId id="513"/>
            <p14:sldId id="514"/>
            <p14:sldId id="340"/>
            <p14:sldId id="321"/>
            <p14:sldId id="341"/>
            <p14:sldId id="342"/>
            <p14:sldId id="343"/>
            <p14:sldId id="344"/>
            <p14:sldId id="322"/>
            <p14:sldId id="348"/>
            <p14:sldId id="323"/>
            <p14:sldId id="349"/>
            <p14:sldId id="502"/>
            <p14:sldId id="503"/>
            <p14:sldId id="350"/>
            <p14:sldId id="504"/>
            <p14:sldId id="515"/>
            <p14:sldId id="516"/>
            <p14:sldId id="517"/>
            <p14:sldId id="351"/>
            <p14:sldId id="519"/>
            <p14:sldId id="354"/>
            <p14:sldId id="521"/>
            <p14:sldId id="522"/>
            <p14:sldId id="505"/>
            <p14:sldId id="524"/>
            <p14:sldId id="325"/>
            <p14:sldId id="451"/>
            <p14:sldId id="357"/>
            <p14:sldId id="358"/>
            <p14:sldId id="359"/>
            <p14:sldId id="360"/>
            <p14:sldId id="525"/>
            <p14:sldId id="526"/>
            <p14:sldId id="527"/>
            <p14:sldId id="528"/>
            <p14:sldId id="529"/>
            <p14:sldId id="518"/>
            <p14:sldId id="530"/>
            <p14:sldId id="531"/>
            <p14:sldId id="532"/>
            <p14:sldId id="533"/>
            <p14:sldId id="36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7" autoAdjust="0"/>
    <p:restoredTop sz="92144" autoAdjust="0"/>
  </p:normalViewPr>
  <p:slideViewPr>
    <p:cSldViewPr snapToGrid="0">
      <p:cViewPr varScale="1">
        <p:scale>
          <a:sx n="105" d="100"/>
          <a:sy n="105" d="100"/>
        </p:scale>
        <p:origin x="200" y="456"/>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6/11/relationships/changesInfo" Target="changesInfos/changesInfo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 Angelo" userId="8b72b4b1065ef00f" providerId="LiveId" clId="{021B39A3-D38F-714C-ACAA-034A527D7140}"/>
    <pc:docChg chg="undo custSel addSld delSld modSld sldOrd modSection">
      <pc:chgData name="DU Angelo" userId="8b72b4b1065ef00f" providerId="LiveId" clId="{021B39A3-D38F-714C-ACAA-034A527D7140}" dt="2020-12-10T01:55:27.823" v="1283" actId="1076"/>
      <pc:docMkLst>
        <pc:docMk/>
      </pc:docMkLst>
      <pc:sldChg chg="del">
        <pc:chgData name="DU Angelo" userId="8b72b4b1065ef00f" providerId="LiveId" clId="{021B39A3-D38F-714C-ACAA-034A527D7140}" dt="2020-12-10T01:42:49.740" v="1096" actId="2696"/>
        <pc:sldMkLst>
          <pc:docMk/>
          <pc:sldMk cId="339519203" sldId="324"/>
        </pc:sldMkLst>
      </pc:sldChg>
      <pc:sldChg chg="del">
        <pc:chgData name="DU Angelo" userId="8b72b4b1065ef00f" providerId="LiveId" clId="{021B39A3-D38F-714C-ACAA-034A527D7140}" dt="2020-12-10T01:55:06.345" v="1273" actId="2696"/>
        <pc:sldMkLst>
          <pc:docMk/>
          <pc:sldMk cId="3968951463" sldId="326"/>
        </pc:sldMkLst>
      </pc:sldChg>
      <pc:sldChg chg="modSp mod ord">
        <pc:chgData name="DU Angelo" userId="8b72b4b1065ef00f" providerId="LiveId" clId="{021B39A3-D38F-714C-ACAA-034A527D7140}" dt="2020-12-10T01:14:40.601" v="471" actId="20577"/>
        <pc:sldMkLst>
          <pc:docMk/>
          <pc:sldMk cId="3039047271" sldId="335"/>
        </pc:sldMkLst>
        <pc:spChg chg="mod">
          <ac:chgData name="DU Angelo" userId="8b72b4b1065ef00f" providerId="LiveId" clId="{021B39A3-D38F-714C-ACAA-034A527D7140}" dt="2020-12-10T01:09:26.808" v="191" actId="20577"/>
          <ac:spMkLst>
            <pc:docMk/>
            <pc:sldMk cId="3039047271" sldId="335"/>
            <ac:spMk id="3" creationId="{E1BF4C49-D9BF-42F3-B713-48595D54AED3}"/>
          </ac:spMkLst>
        </pc:spChg>
        <pc:spChg chg="mod">
          <ac:chgData name="DU Angelo" userId="8b72b4b1065ef00f" providerId="LiveId" clId="{021B39A3-D38F-714C-ACAA-034A527D7140}" dt="2020-12-10T01:14:40.601" v="471" actId="20577"/>
          <ac:spMkLst>
            <pc:docMk/>
            <pc:sldMk cId="3039047271" sldId="335"/>
            <ac:spMk id="4" creationId="{2918002F-8C64-4968-9ECA-DC63D9D4E45B}"/>
          </ac:spMkLst>
        </pc:spChg>
      </pc:sldChg>
      <pc:sldChg chg="add ord">
        <pc:chgData name="DU Angelo" userId="8b72b4b1065ef00f" providerId="LiveId" clId="{021B39A3-D38F-714C-ACAA-034A527D7140}" dt="2020-12-10T01:10:55.111" v="193" actId="20578"/>
        <pc:sldMkLst>
          <pc:docMk/>
          <pc:sldMk cId="1695238600" sldId="336"/>
        </pc:sldMkLst>
      </pc:sldChg>
      <pc:sldChg chg="addSp delSp modSp add mod">
        <pc:chgData name="DU Angelo" userId="8b72b4b1065ef00f" providerId="LiveId" clId="{021B39A3-D38F-714C-ACAA-034A527D7140}" dt="2020-12-10T01:19:55.920" v="623" actId="1076"/>
        <pc:sldMkLst>
          <pc:docMk/>
          <pc:sldMk cId="1441279324" sldId="337"/>
        </pc:sldMkLst>
        <pc:spChg chg="mod">
          <ac:chgData name="DU Angelo" userId="8b72b4b1065ef00f" providerId="LiveId" clId="{021B39A3-D38F-714C-ACAA-034A527D7140}" dt="2020-12-10T01:19:50.475" v="621" actId="1076"/>
          <ac:spMkLst>
            <pc:docMk/>
            <pc:sldMk cId="1441279324" sldId="337"/>
            <ac:spMk id="4" creationId="{2918002F-8C64-4968-9ECA-DC63D9D4E45B}"/>
          </ac:spMkLst>
        </pc:spChg>
        <pc:picChg chg="add del mod modCrop">
          <ac:chgData name="DU Angelo" userId="8b72b4b1065ef00f" providerId="LiveId" clId="{021B39A3-D38F-714C-ACAA-034A527D7140}" dt="2020-12-10T01:18:15.437" v="567" actId="478"/>
          <ac:picMkLst>
            <pc:docMk/>
            <pc:sldMk cId="1441279324" sldId="337"/>
            <ac:picMk id="6" creationId="{B0021B34-C28C-AE48-84DE-11F6CDA37D9E}"/>
          </ac:picMkLst>
        </pc:picChg>
        <pc:picChg chg="add mod">
          <ac:chgData name="DU Angelo" userId="8b72b4b1065ef00f" providerId="LiveId" clId="{021B39A3-D38F-714C-ACAA-034A527D7140}" dt="2020-12-10T01:19:55.920" v="623" actId="1076"/>
          <ac:picMkLst>
            <pc:docMk/>
            <pc:sldMk cId="1441279324" sldId="337"/>
            <ac:picMk id="8" creationId="{B1B279FC-9C0A-7B42-9720-69428D1CC6D1}"/>
          </ac:picMkLst>
        </pc:picChg>
      </pc:sldChg>
      <pc:sldChg chg="add">
        <pc:chgData name="DU Angelo" userId="8b72b4b1065ef00f" providerId="LiveId" clId="{021B39A3-D38F-714C-ACAA-034A527D7140}" dt="2020-12-10T01:17:45.887" v="566" actId="2890"/>
        <pc:sldMkLst>
          <pc:docMk/>
          <pc:sldMk cId="3604427841" sldId="338"/>
        </pc:sldMkLst>
      </pc:sldChg>
      <pc:sldChg chg="delSp modSp add mod">
        <pc:chgData name="DU Angelo" userId="8b72b4b1065ef00f" providerId="LiveId" clId="{021B39A3-D38F-714C-ACAA-034A527D7140}" dt="2020-12-10T01:20:53.236" v="655" actId="1076"/>
        <pc:sldMkLst>
          <pc:docMk/>
          <pc:sldMk cId="2097344509" sldId="339"/>
        </pc:sldMkLst>
        <pc:spChg chg="mod">
          <ac:chgData name="DU Angelo" userId="8b72b4b1065ef00f" providerId="LiveId" clId="{021B39A3-D38F-714C-ACAA-034A527D7140}" dt="2020-12-10T01:20:53.236" v="655" actId="1076"/>
          <ac:spMkLst>
            <pc:docMk/>
            <pc:sldMk cId="2097344509" sldId="339"/>
            <ac:spMk id="4" creationId="{2918002F-8C64-4968-9ECA-DC63D9D4E45B}"/>
          </ac:spMkLst>
        </pc:spChg>
        <pc:picChg chg="del">
          <ac:chgData name="DU Angelo" userId="8b72b4b1065ef00f" providerId="LiveId" clId="{021B39A3-D38F-714C-ACAA-034A527D7140}" dt="2020-12-10T01:20:17.635" v="625" actId="478"/>
          <ac:picMkLst>
            <pc:docMk/>
            <pc:sldMk cId="2097344509" sldId="339"/>
            <ac:picMk id="8" creationId="{B1B279FC-9C0A-7B42-9720-69428D1CC6D1}"/>
          </ac:picMkLst>
        </pc:picChg>
      </pc:sldChg>
      <pc:sldChg chg="addSp delSp modSp add mod">
        <pc:chgData name="DU Angelo" userId="8b72b4b1065ef00f" providerId="LiveId" clId="{021B39A3-D38F-714C-ACAA-034A527D7140}" dt="2020-12-10T01:24:16.209" v="822" actId="1076"/>
        <pc:sldMkLst>
          <pc:docMk/>
          <pc:sldMk cId="679574736" sldId="340"/>
        </pc:sldMkLst>
        <pc:spChg chg="mod">
          <ac:chgData name="DU Angelo" userId="8b72b4b1065ef00f" providerId="LiveId" clId="{021B39A3-D38F-714C-ACAA-034A527D7140}" dt="2020-12-10T01:24:16.209" v="822" actId="1076"/>
          <ac:spMkLst>
            <pc:docMk/>
            <pc:sldMk cId="679574736" sldId="340"/>
            <ac:spMk id="3" creationId="{E1BF4C49-D9BF-42F3-B713-48595D54AED3}"/>
          </ac:spMkLst>
        </pc:spChg>
        <pc:spChg chg="mod">
          <ac:chgData name="DU Angelo" userId="8b72b4b1065ef00f" providerId="LiveId" clId="{021B39A3-D38F-714C-ACAA-034A527D7140}" dt="2020-12-10T01:22:32.697" v="727" actId="1076"/>
          <ac:spMkLst>
            <pc:docMk/>
            <pc:sldMk cId="679574736" sldId="340"/>
            <ac:spMk id="4" creationId="{2918002F-8C64-4968-9ECA-DC63D9D4E45B}"/>
          </ac:spMkLst>
        </pc:spChg>
        <pc:spChg chg="add mod">
          <ac:chgData name="DU Angelo" userId="8b72b4b1065ef00f" providerId="LiveId" clId="{021B39A3-D38F-714C-ACAA-034A527D7140}" dt="2020-12-10T01:24:09.122" v="820" actId="1076"/>
          <ac:spMkLst>
            <pc:docMk/>
            <pc:sldMk cId="679574736" sldId="340"/>
            <ac:spMk id="7" creationId="{04A4444C-BF45-3347-8B15-382925B33A5B}"/>
          </ac:spMkLst>
        </pc:spChg>
        <pc:picChg chg="del">
          <ac:chgData name="DU Angelo" userId="8b72b4b1065ef00f" providerId="LiveId" clId="{021B39A3-D38F-714C-ACAA-034A527D7140}" dt="2020-12-10T01:21:58.374" v="658" actId="478"/>
          <ac:picMkLst>
            <pc:docMk/>
            <pc:sldMk cId="679574736" sldId="340"/>
            <ac:picMk id="6" creationId="{B0021B34-C28C-AE48-84DE-11F6CDA37D9E}"/>
          </ac:picMkLst>
        </pc:picChg>
        <pc:picChg chg="add mod modCrop">
          <ac:chgData name="DU Angelo" userId="8b72b4b1065ef00f" providerId="LiveId" clId="{021B39A3-D38F-714C-ACAA-034A527D7140}" dt="2020-12-10T01:24:03.688" v="819" actId="1076"/>
          <ac:picMkLst>
            <pc:docMk/>
            <pc:sldMk cId="679574736" sldId="340"/>
            <ac:picMk id="8" creationId="{480423C2-DFC0-EC4A-BD38-BCB7ACCE19CB}"/>
          </ac:picMkLst>
        </pc:picChg>
      </pc:sldChg>
      <pc:sldChg chg="delSp modSp add mod ord">
        <pc:chgData name="DU Angelo" userId="8b72b4b1065ef00f" providerId="LiveId" clId="{021B39A3-D38F-714C-ACAA-034A527D7140}" dt="2020-12-10T01:33:28.504" v="1035" actId="20577"/>
        <pc:sldMkLst>
          <pc:docMk/>
          <pc:sldMk cId="1757776278" sldId="341"/>
        </pc:sldMkLst>
        <pc:spChg chg="mod">
          <ac:chgData name="DU Angelo" userId="8b72b4b1065ef00f" providerId="LiveId" clId="{021B39A3-D38F-714C-ACAA-034A527D7140}" dt="2020-12-10T01:26:32.457" v="830" actId="1076"/>
          <ac:spMkLst>
            <pc:docMk/>
            <pc:sldMk cId="1757776278" sldId="341"/>
            <ac:spMk id="3" creationId="{E1BF4C49-D9BF-42F3-B713-48595D54AED3}"/>
          </ac:spMkLst>
        </pc:spChg>
        <pc:spChg chg="mod">
          <ac:chgData name="DU Angelo" userId="8b72b4b1065ef00f" providerId="LiveId" clId="{021B39A3-D38F-714C-ACAA-034A527D7140}" dt="2020-12-10T01:31:59.076" v="970" actId="20577"/>
          <ac:spMkLst>
            <pc:docMk/>
            <pc:sldMk cId="1757776278" sldId="341"/>
            <ac:spMk id="4" creationId="{2918002F-8C64-4968-9ECA-DC63D9D4E45B}"/>
          </ac:spMkLst>
        </pc:spChg>
        <pc:spChg chg="mod">
          <ac:chgData name="DU Angelo" userId="8b72b4b1065ef00f" providerId="LiveId" clId="{021B39A3-D38F-714C-ACAA-034A527D7140}" dt="2020-12-10T01:33:28.504" v="1035" actId="20577"/>
          <ac:spMkLst>
            <pc:docMk/>
            <pc:sldMk cId="1757776278" sldId="341"/>
            <ac:spMk id="7" creationId="{04A4444C-BF45-3347-8B15-382925B33A5B}"/>
          </ac:spMkLst>
        </pc:spChg>
        <pc:picChg chg="del">
          <ac:chgData name="DU Angelo" userId="8b72b4b1065ef00f" providerId="LiveId" clId="{021B39A3-D38F-714C-ACAA-034A527D7140}" dt="2020-12-10T01:25:48.967" v="828" actId="478"/>
          <ac:picMkLst>
            <pc:docMk/>
            <pc:sldMk cId="1757776278" sldId="341"/>
            <ac:picMk id="8" creationId="{480423C2-DFC0-EC4A-BD38-BCB7ACCE19CB}"/>
          </ac:picMkLst>
        </pc:picChg>
      </pc:sldChg>
      <pc:sldChg chg="delSp modSp add mod">
        <pc:chgData name="DU Angelo" userId="8b72b4b1065ef00f" providerId="LiveId" clId="{021B39A3-D38F-714C-ACAA-034A527D7140}" dt="2020-12-10T01:34:46.858" v="1050" actId="14100"/>
        <pc:sldMkLst>
          <pc:docMk/>
          <pc:sldMk cId="1469561740" sldId="342"/>
        </pc:sldMkLst>
        <pc:spChg chg="mod">
          <ac:chgData name="DU Angelo" userId="8b72b4b1065ef00f" providerId="LiveId" clId="{021B39A3-D38F-714C-ACAA-034A527D7140}" dt="2020-12-10T01:34:46.858" v="1050" actId="14100"/>
          <ac:spMkLst>
            <pc:docMk/>
            <pc:sldMk cId="1469561740" sldId="342"/>
            <ac:spMk id="3" creationId="{E1BF4C49-D9BF-42F3-B713-48595D54AED3}"/>
          </ac:spMkLst>
        </pc:spChg>
        <pc:spChg chg="del">
          <ac:chgData name="DU Angelo" userId="8b72b4b1065ef00f" providerId="LiveId" clId="{021B39A3-D38F-714C-ACAA-034A527D7140}" dt="2020-12-10T01:34:30.173" v="1047" actId="478"/>
          <ac:spMkLst>
            <pc:docMk/>
            <pc:sldMk cId="1469561740" sldId="342"/>
            <ac:spMk id="4" creationId="{2918002F-8C64-4968-9ECA-DC63D9D4E45B}"/>
          </ac:spMkLst>
        </pc:spChg>
        <pc:spChg chg="del">
          <ac:chgData name="DU Angelo" userId="8b72b4b1065ef00f" providerId="LiveId" clId="{021B39A3-D38F-714C-ACAA-034A527D7140}" dt="2020-12-10T01:34:39.896" v="1048" actId="478"/>
          <ac:spMkLst>
            <pc:docMk/>
            <pc:sldMk cId="1469561740" sldId="342"/>
            <ac:spMk id="7" creationId="{04A4444C-BF45-3347-8B15-382925B33A5B}"/>
          </ac:spMkLst>
        </pc:spChg>
      </pc:sldChg>
      <pc:sldChg chg="modSp add mod">
        <pc:chgData name="DU Angelo" userId="8b72b4b1065ef00f" providerId="LiveId" clId="{021B39A3-D38F-714C-ACAA-034A527D7140}" dt="2020-12-10T01:35:10.478" v="1053" actId="20577"/>
        <pc:sldMkLst>
          <pc:docMk/>
          <pc:sldMk cId="2875316016" sldId="343"/>
        </pc:sldMkLst>
        <pc:spChg chg="mod">
          <ac:chgData name="DU Angelo" userId="8b72b4b1065ef00f" providerId="LiveId" clId="{021B39A3-D38F-714C-ACAA-034A527D7140}" dt="2020-12-10T01:35:10.478" v="1053" actId="20577"/>
          <ac:spMkLst>
            <pc:docMk/>
            <pc:sldMk cId="2875316016" sldId="343"/>
            <ac:spMk id="3" creationId="{E1BF4C49-D9BF-42F3-B713-48595D54AED3}"/>
          </ac:spMkLst>
        </pc:spChg>
      </pc:sldChg>
      <pc:sldChg chg="modSp add mod">
        <pc:chgData name="DU Angelo" userId="8b72b4b1065ef00f" providerId="LiveId" clId="{021B39A3-D38F-714C-ACAA-034A527D7140}" dt="2020-12-10T01:35:14.413" v="1054" actId="20577"/>
        <pc:sldMkLst>
          <pc:docMk/>
          <pc:sldMk cId="48827521" sldId="344"/>
        </pc:sldMkLst>
        <pc:spChg chg="mod">
          <ac:chgData name="DU Angelo" userId="8b72b4b1065ef00f" providerId="LiveId" clId="{021B39A3-D38F-714C-ACAA-034A527D7140}" dt="2020-12-10T01:35:14.413" v="1054" actId="20577"/>
          <ac:spMkLst>
            <pc:docMk/>
            <pc:sldMk cId="48827521" sldId="344"/>
            <ac:spMk id="3" creationId="{E1BF4C49-D9BF-42F3-B713-48595D54AED3}"/>
          </ac:spMkLst>
        </pc:spChg>
      </pc:sldChg>
      <pc:sldChg chg="modSp add mod ord">
        <pc:chgData name="DU Angelo" userId="8b72b4b1065ef00f" providerId="LiveId" clId="{021B39A3-D38F-714C-ACAA-034A527D7140}" dt="2020-12-10T01:43:04.266" v="1098" actId="20577"/>
        <pc:sldMkLst>
          <pc:docMk/>
          <pc:sldMk cId="1315274242" sldId="345"/>
        </pc:sldMkLst>
        <pc:spChg chg="mod">
          <ac:chgData name="DU Angelo" userId="8b72b4b1065ef00f" providerId="LiveId" clId="{021B39A3-D38F-714C-ACAA-034A527D7140}" dt="2020-12-10T01:43:04.266" v="1098" actId="20577"/>
          <ac:spMkLst>
            <pc:docMk/>
            <pc:sldMk cId="1315274242" sldId="345"/>
            <ac:spMk id="3" creationId="{E1BF4C49-D9BF-42F3-B713-48595D54AED3}"/>
          </ac:spMkLst>
        </pc:spChg>
      </pc:sldChg>
      <pc:sldChg chg="add del">
        <pc:chgData name="DU Angelo" userId="8b72b4b1065ef00f" providerId="LiveId" clId="{021B39A3-D38F-714C-ACAA-034A527D7140}" dt="2020-12-10T01:36:37.447" v="1056" actId="2696"/>
        <pc:sldMkLst>
          <pc:docMk/>
          <pc:sldMk cId="2099350472" sldId="345"/>
        </pc:sldMkLst>
      </pc:sldChg>
      <pc:sldChg chg="modSp add mod ord">
        <pc:chgData name="DU Angelo" userId="8b72b4b1065ef00f" providerId="LiveId" clId="{021B39A3-D38F-714C-ACAA-034A527D7140}" dt="2020-12-10T01:42:08.487" v="1095" actId="1076"/>
        <pc:sldMkLst>
          <pc:docMk/>
          <pc:sldMk cId="4123673471" sldId="346"/>
        </pc:sldMkLst>
        <pc:spChg chg="mod">
          <ac:chgData name="DU Angelo" userId="8b72b4b1065ef00f" providerId="LiveId" clId="{021B39A3-D38F-714C-ACAA-034A527D7140}" dt="2020-12-10T01:42:08.487" v="1095" actId="1076"/>
          <ac:spMkLst>
            <pc:docMk/>
            <pc:sldMk cId="4123673471" sldId="346"/>
            <ac:spMk id="3" creationId="{E1BF4C49-D9BF-42F3-B713-48595D54AED3}"/>
          </ac:spMkLst>
        </pc:spChg>
      </pc:sldChg>
      <pc:sldChg chg="add del">
        <pc:chgData name="DU Angelo" userId="8b72b4b1065ef00f" providerId="LiveId" clId="{021B39A3-D38F-714C-ACAA-034A527D7140}" dt="2020-12-10T01:41:47.482" v="1092" actId="2696"/>
        <pc:sldMkLst>
          <pc:docMk/>
          <pc:sldMk cId="632157898" sldId="347"/>
        </pc:sldMkLst>
      </pc:sldChg>
      <pc:sldChg chg="add">
        <pc:chgData name="DU Angelo" userId="8b72b4b1065ef00f" providerId="LiveId" clId="{021B39A3-D38F-714C-ACAA-034A527D7140}" dt="2020-12-10T01:43:00.539" v="1097" actId="2890"/>
        <pc:sldMkLst>
          <pc:docMk/>
          <pc:sldMk cId="1197616133" sldId="347"/>
        </pc:sldMkLst>
      </pc:sldChg>
      <pc:sldChg chg="modSp add mod ord">
        <pc:chgData name="DU Angelo" userId="8b72b4b1065ef00f" providerId="LiveId" clId="{021B39A3-D38F-714C-ACAA-034A527D7140}" dt="2020-12-10T01:44:16.345" v="1121" actId="14100"/>
        <pc:sldMkLst>
          <pc:docMk/>
          <pc:sldMk cId="2845576193" sldId="348"/>
        </pc:sldMkLst>
        <pc:spChg chg="mod">
          <ac:chgData name="DU Angelo" userId="8b72b4b1065ef00f" providerId="LiveId" clId="{021B39A3-D38F-714C-ACAA-034A527D7140}" dt="2020-12-10T01:44:16.345" v="1121" actId="14100"/>
          <ac:spMkLst>
            <pc:docMk/>
            <pc:sldMk cId="2845576193" sldId="348"/>
            <ac:spMk id="3" creationId="{E1BF4C49-D9BF-42F3-B713-48595D54AED3}"/>
          </ac:spMkLst>
        </pc:spChg>
      </pc:sldChg>
      <pc:sldChg chg="modSp add mod ord">
        <pc:chgData name="DU Angelo" userId="8b72b4b1065ef00f" providerId="LiveId" clId="{021B39A3-D38F-714C-ACAA-034A527D7140}" dt="2020-12-10T01:45:23.541" v="1127" actId="14100"/>
        <pc:sldMkLst>
          <pc:docMk/>
          <pc:sldMk cId="3358686788" sldId="349"/>
        </pc:sldMkLst>
        <pc:spChg chg="mod">
          <ac:chgData name="DU Angelo" userId="8b72b4b1065ef00f" providerId="LiveId" clId="{021B39A3-D38F-714C-ACAA-034A527D7140}" dt="2020-12-10T01:45:23.541" v="1127" actId="14100"/>
          <ac:spMkLst>
            <pc:docMk/>
            <pc:sldMk cId="3358686788" sldId="349"/>
            <ac:spMk id="3" creationId="{E1BF4C49-D9BF-42F3-B713-48595D54AED3}"/>
          </ac:spMkLst>
        </pc:spChg>
      </pc:sldChg>
      <pc:sldChg chg="add">
        <pc:chgData name="DU Angelo" userId="8b72b4b1065ef00f" providerId="LiveId" clId="{021B39A3-D38F-714C-ACAA-034A527D7140}" dt="2020-12-10T01:45:47.501" v="1128" actId="2890"/>
        <pc:sldMkLst>
          <pc:docMk/>
          <pc:sldMk cId="2881043259" sldId="350"/>
        </pc:sldMkLst>
      </pc:sldChg>
      <pc:sldChg chg="modSp add mod ord">
        <pc:chgData name="DU Angelo" userId="8b72b4b1065ef00f" providerId="LiveId" clId="{021B39A3-D38F-714C-ACAA-034A527D7140}" dt="2020-12-10T01:46:29.037" v="1135" actId="1076"/>
        <pc:sldMkLst>
          <pc:docMk/>
          <pc:sldMk cId="2459429657" sldId="351"/>
        </pc:sldMkLst>
        <pc:spChg chg="mod">
          <ac:chgData name="DU Angelo" userId="8b72b4b1065ef00f" providerId="LiveId" clId="{021B39A3-D38F-714C-ACAA-034A527D7140}" dt="2020-12-10T01:46:29.037" v="1135" actId="1076"/>
          <ac:spMkLst>
            <pc:docMk/>
            <pc:sldMk cId="2459429657" sldId="351"/>
            <ac:spMk id="3" creationId="{E1BF4C49-D9BF-42F3-B713-48595D54AED3}"/>
          </ac:spMkLst>
        </pc:spChg>
      </pc:sldChg>
      <pc:sldChg chg="modSp add mod">
        <pc:chgData name="DU Angelo" userId="8b72b4b1065ef00f" providerId="LiveId" clId="{021B39A3-D38F-714C-ACAA-034A527D7140}" dt="2020-12-10T01:47:26.577" v="1157" actId="1076"/>
        <pc:sldMkLst>
          <pc:docMk/>
          <pc:sldMk cId="550955583" sldId="352"/>
        </pc:sldMkLst>
        <pc:spChg chg="mod">
          <ac:chgData name="DU Angelo" userId="8b72b4b1065ef00f" providerId="LiveId" clId="{021B39A3-D38F-714C-ACAA-034A527D7140}" dt="2020-12-10T01:47:26.577" v="1157" actId="1076"/>
          <ac:spMkLst>
            <pc:docMk/>
            <pc:sldMk cId="550955583" sldId="352"/>
            <ac:spMk id="3" creationId="{E1BF4C49-D9BF-42F3-B713-48595D54AED3}"/>
          </ac:spMkLst>
        </pc:spChg>
      </pc:sldChg>
      <pc:sldChg chg="modSp add mod">
        <pc:chgData name="DU Angelo" userId="8b72b4b1065ef00f" providerId="LiveId" clId="{021B39A3-D38F-714C-ACAA-034A527D7140}" dt="2020-12-10T01:48:12.684" v="1170" actId="14100"/>
        <pc:sldMkLst>
          <pc:docMk/>
          <pc:sldMk cId="3887196769" sldId="353"/>
        </pc:sldMkLst>
        <pc:spChg chg="mod">
          <ac:chgData name="DU Angelo" userId="8b72b4b1065ef00f" providerId="LiveId" clId="{021B39A3-D38F-714C-ACAA-034A527D7140}" dt="2020-12-10T01:48:12.684" v="1170" actId="14100"/>
          <ac:spMkLst>
            <pc:docMk/>
            <pc:sldMk cId="3887196769" sldId="353"/>
            <ac:spMk id="3" creationId="{E1BF4C49-D9BF-42F3-B713-48595D54AED3}"/>
          </ac:spMkLst>
        </pc:spChg>
      </pc:sldChg>
      <pc:sldChg chg="add">
        <pc:chgData name="DU Angelo" userId="8b72b4b1065ef00f" providerId="LiveId" clId="{021B39A3-D38F-714C-ACAA-034A527D7140}" dt="2020-12-10T01:48:23.022" v="1171" actId="2890"/>
        <pc:sldMkLst>
          <pc:docMk/>
          <pc:sldMk cId="790546424" sldId="354"/>
        </pc:sldMkLst>
      </pc:sldChg>
      <pc:sldChg chg="modSp add mod">
        <pc:chgData name="DU Angelo" userId="8b72b4b1065ef00f" providerId="LiveId" clId="{021B39A3-D38F-714C-ACAA-034A527D7140}" dt="2020-12-10T01:52:05.991" v="1201" actId="14100"/>
        <pc:sldMkLst>
          <pc:docMk/>
          <pc:sldMk cId="3893788979" sldId="355"/>
        </pc:sldMkLst>
        <pc:spChg chg="mod">
          <ac:chgData name="DU Angelo" userId="8b72b4b1065ef00f" providerId="LiveId" clId="{021B39A3-D38F-714C-ACAA-034A527D7140}" dt="2020-12-10T01:52:05.991" v="1201" actId="14100"/>
          <ac:spMkLst>
            <pc:docMk/>
            <pc:sldMk cId="3893788979" sldId="355"/>
            <ac:spMk id="3" creationId="{E1BF4C49-D9BF-42F3-B713-48595D54AED3}"/>
          </ac:spMkLst>
        </pc:spChg>
      </pc:sldChg>
      <pc:sldChg chg="modSp add mod">
        <pc:chgData name="DU Angelo" userId="8b72b4b1065ef00f" providerId="LiveId" clId="{021B39A3-D38F-714C-ACAA-034A527D7140}" dt="2020-12-10T01:52:21.842" v="1213" actId="20577"/>
        <pc:sldMkLst>
          <pc:docMk/>
          <pc:sldMk cId="662834946" sldId="356"/>
        </pc:sldMkLst>
        <pc:spChg chg="mod">
          <ac:chgData name="DU Angelo" userId="8b72b4b1065ef00f" providerId="LiveId" clId="{021B39A3-D38F-714C-ACAA-034A527D7140}" dt="2020-12-10T01:52:21.842" v="1213" actId="20577"/>
          <ac:spMkLst>
            <pc:docMk/>
            <pc:sldMk cId="662834946" sldId="356"/>
            <ac:spMk id="3" creationId="{E1BF4C49-D9BF-42F3-B713-48595D54AED3}"/>
          </ac:spMkLst>
        </pc:spChg>
      </pc:sldChg>
      <pc:sldChg chg="modSp add mod ord">
        <pc:chgData name="DU Angelo" userId="8b72b4b1065ef00f" providerId="LiveId" clId="{021B39A3-D38F-714C-ACAA-034A527D7140}" dt="2020-12-10T01:53:42.605" v="1269" actId="20577"/>
        <pc:sldMkLst>
          <pc:docMk/>
          <pc:sldMk cId="1951621808" sldId="357"/>
        </pc:sldMkLst>
        <pc:spChg chg="mod">
          <ac:chgData name="DU Angelo" userId="8b72b4b1065ef00f" providerId="LiveId" clId="{021B39A3-D38F-714C-ACAA-034A527D7140}" dt="2020-12-10T01:53:42.605" v="1269" actId="20577"/>
          <ac:spMkLst>
            <pc:docMk/>
            <pc:sldMk cId="1951621808" sldId="357"/>
            <ac:spMk id="3" creationId="{E1BF4C49-D9BF-42F3-B713-48595D54AED3}"/>
          </ac:spMkLst>
        </pc:spChg>
      </pc:sldChg>
      <pc:sldChg chg="add">
        <pc:chgData name="DU Angelo" userId="8b72b4b1065ef00f" providerId="LiveId" clId="{021B39A3-D38F-714C-ACAA-034A527D7140}" dt="2020-12-10T01:54:34.041" v="1270" actId="2890"/>
        <pc:sldMkLst>
          <pc:docMk/>
          <pc:sldMk cId="4109106070" sldId="358"/>
        </pc:sldMkLst>
      </pc:sldChg>
      <pc:sldChg chg="add">
        <pc:chgData name="DU Angelo" userId="8b72b4b1065ef00f" providerId="LiveId" clId="{021B39A3-D38F-714C-ACAA-034A527D7140}" dt="2020-12-10T01:54:36.425" v="1271" actId="2890"/>
        <pc:sldMkLst>
          <pc:docMk/>
          <pc:sldMk cId="3029615722" sldId="359"/>
        </pc:sldMkLst>
      </pc:sldChg>
      <pc:sldChg chg="add">
        <pc:chgData name="DU Angelo" userId="8b72b4b1065ef00f" providerId="LiveId" clId="{021B39A3-D38F-714C-ACAA-034A527D7140}" dt="2020-12-10T01:54:49.628" v="1272" actId="2890"/>
        <pc:sldMkLst>
          <pc:docMk/>
          <pc:sldMk cId="386859535" sldId="360"/>
        </pc:sldMkLst>
      </pc:sldChg>
      <pc:sldChg chg="modSp add mod">
        <pc:chgData name="DU Angelo" userId="8b72b4b1065ef00f" providerId="LiveId" clId="{021B39A3-D38F-714C-ACAA-034A527D7140}" dt="2020-12-10T01:55:27.823" v="1283" actId="1076"/>
        <pc:sldMkLst>
          <pc:docMk/>
          <pc:sldMk cId="180594191" sldId="361"/>
        </pc:sldMkLst>
        <pc:spChg chg="mod">
          <ac:chgData name="DU Angelo" userId="8b72b4b1065ef00f" providerId="LiveId" clId="{021B39A3-D38F-714C-ACAA-034A527D7140}" dt="2020-12-10T01:55:27.823" v="1283" actId="1076"/>
          <ac:spMkLst>
            <pc:docMk/>
            <pc:sldMk cId="180594191" sldId="361"/>
            <ac:spMk id="3" creationId="{E1BF4C49-D9BF-42F3-B713-48595D54AED3}"/>
          </ac:spMkLst>
        </pc:spChg>
      </pc:sldChg>
    </pc:docChg>
  </pc:docChgLst>
  <pc:docChgLst>
    <pc:chgData name=" " userId="b5e9da50-0ac2-42d3-828f-b9593ddb1f83" providerId="ADAL" clId="{89E56E02-7FF6-4C43-8F48-105D22AB11B7}"/>
    <pc:docChg chg="modSld">
      <pc:chgData name=" " userId="b5e9da50-0ac2-42d3-828f-b9593ddb1f83" providerId="ADAL" clId="{89E56E02-7FF6-4C43-8F48-105D22AB11B7}" dt="2020-11-26T18:44:42.244" v="1" actId="21"/>
      <pc:docMkLst>
        <pc:docMk/>
      </pc:docMkLst>
      <pc:sldChg chg="modSp mod">
        <pc:chgData name=" " userId="b5e9da50-0ac2-42d3-828f-b9593ddb1f83" providerId="ADAL" clId="{89E56E02-7FF6-4C43-8F48-105D22AB11B7}" dt="2020-11-26T18:44:42.244" v="1" actId="21"/>
        <pc:sldMkLst>
          <pc:docMk/>
          <pc:sldMk cId="259383257" sldId="314"/>
        </pc:sldMkLst>
        <pc:spChg chg="mod">
          <ac:chgData name=" " userId="b5e9da50-0ac2-42d3-828f-b9593ddb1f83" providerId="ADAL" clId="{89E56E02-7FF6-4C43-8F48-105D22AB11B7}" dt="2020-11-26T18:44:42.244" v="1" actId="21"/>
          <ac:spMkLst>
            <pc:docMk/>
            <pc:sldMk cId="259383257" sldId="314"/>
            <ac:spMk id="3" creationId="{5E867693-945D-4AEC-9D56-D29D514CD55B}"/>
          </ac:spMkLst>
        </pc:spChg>
      </pc:sldChg>
    </pc:docChg>
  </pc:docChgLst>
  <pc:docChgLst>
    <pc:chgData name="DU Angelo" userId="8b72b4b1065ef00f" providerId="LiveId" clId="{1BA41CA9-30B8-4EEC-9460-28B6562CCAD6}"/>
    <pc:docChg chg="undo custSel addSld delSld modSld sldOrd modSection">
      <pc:chgData name="DU Angelo" userId="8b72b4b1065ef00f" providerId="LiveId" clId="{1BA41CA9-30B8-4EEC-9460-28B6562CCAD6}" dt="2020-12-01T16:50:23.155" v="3075" actId="20577"/>
      <pc:docMkLst>
        <pc:docMk/>
      </pc:docMkLst>
      <pc:sldChg chg="del">
        <pc:chgData name="DU Angelo" userId="8b72b4b1065ef00f" providerId="LiveId" clId="{1BA41CA9-30B8-4EEC-9460-28B6562CCAD6}" dt="2020-12-01T15:42:11.540" v="1469" actId="2696"/>
        <pc:sldMkLst>
          <pc:docMk/>
          <pc:sldMk cId="4154068785" sldId="316"/>
        </pc:sldMkLst>
      </pc:sldChg>
      <pc:sldChg chg="ord">
        <pc:chgData name="DU Angelo" userId="8b72b4b1065ef00f" providerId="LiveId" clId="{1BA41CA9-30B8-4EEC-9460-28B6562CCAD6}" dt="2020-12-01T15:42:08.651" v="1468"/>
        <pc:sldMkLst>
          <pc:docMk/>
          <pc:sldMk cId="271434486" sldId="317"/>
        </pc:sldMkLst>
      </pc:sldChg>
      <pc:sldChg chg="del">
        <pc:chgData name="DU Angelo" userId="8b72b4b1065ef00f" providerId="LiveId" clId="{1BA41CA9-30B8-4EEC-9460-28B6562CCAD6}" dt="2020-12-01T16:21:36.047" v="2059" actId="2696"/>
        <pc:sldMkLst>
          <pc:docMk/>
          <pc:sldMk cId="4210487974" sldId="320"/>
        </pc:sldMkLst>
      </pc:sldChg>
      <pc:sldChg chg="modSp">
        <pc:chgData name="DU Angelo" userId="8b72b4b1065ef00f" providerId="LiveId" clId="{1BA41CA9-30B8-4EEC-9460-28B6562CCAD6}" dt="2020-11-28T07:56:32.434" v="9" actId="15"/>
        <pc:sldMkLst>
          <pc:docMk/>
          <pc:sldMk cId="361856885" sldId="328"/>
        </pc:sldMkLst>
        <pc:spChg chg="mod">
          <ac:chgData name="DU Angelo" userId="8b72b4b1065ef00f" providerId="LiveId" clId="{1BA41CA9-30B8-4EEC-9460-28B6562CCAD6}" dt="2020-11-28T07:56:32.434" v="9" actId="15"/>
          <ac:spMkLst>
            <pc:docMk/>
            <pc:sldMk cId="361856885" sldId="328"/>
            <ac:spMk id="4" creationId="{49BB5A28-16CB-4476-B601-334F01E23798}"/>
          </ac:spMkLst>
        </pc:spChg>
      </pc:sldChg>
      <pc:sldChg chg="modSp">
        <pc:chgData name="DU Angelo" userId="8b72b4b1065ef00f" providerId="LiveId" clId="{1BA41CA9-30B8-4EEC-9460-28B6562CCAD6}" dt="2020-11-28T07:58:15.065" v="39" actId="15"/>
        <pc:sldMkLst>
          <pc:docMk/>
          <pc:sldMk cId="2353385451" sldId="329"/>
        </pc:sldMkLst>
        <pc:spChg chg="mod">
          <ac:chgData name="DU Angelo" userId="8b72b4b1065ef00f" providerId="LiveId" clId="{1BA41CA9-30B8-4EEC-9460-28B6562CCAD6}" dt="2020-11-28T07:58:15.065" v="39" actId="15"/>
          <ac:spMkLst>
            <pc:docMk/>
            <pc:sldMk cId="2353385451" sldId="329"/>
            <ac:spMk id="10" creationId="{407E10DD-6247-4CB9-98F7-875A6B621B49}"/>
          </ac:spMkLst>
        </pc:spChg>
      </pc:sldChg>
      <pc:sldChg chg="addSp delSp modSp add">
        <pc:chgData name="DU Angelo" userId="8b72b4b1065ef00f" providerId="LiveId" clId="{1BA41CA9-30B8-4EEC-9460-28B6562CCAD6}" dt="2020-11-28T08:27:23.521" v="59" actId="1076"/>
        <pc:sldMkLst>
          <pc:docMk/>
          <pc:sldMk cId="82070611" sldId="330"/>
        </pc:sldMkLst>
        <pc:spChg chg="del">
          <ac:chgData name="DU Angelo" userId="8b72b4b1065ef00f" providerId="LiveId" clId="{1BA41CA9-30B8-4EEC-9460-28B6562CCAD6}" dt="2020-11-28T08:26:35.666" v="50" actId="478"/>
          <ac:spMkLst>
            <pc:docMk/>
            <pc:sldMk cId="82070611" sldId="330"/>
            <ac:spMk id="4" creationId="{49BB5A28-16CB-4476-B601-334F01E23798}"/>
          </ac:spMkLst>
        </pc:spChg>
        <pc:spChg chg="mod">
          <ac:chgData name="DU Angelo" userId="8b72b4b1065ef00f" providerId="LiveId" clId="{1BA41CA9-30B8-4EEC-9460-28B6562CCAD6}" dt="2020-11-28T08:27:19.141" v="57" actId="1076"/>
          <ac:spMkLst>
            <pc:docMk/>
            <pc:sldMk cId="82070611" sldId="330"/>
            <ac:spMk id="10" creationId="{407E10DD-6247-4CB9-98F7-875A6B621B49}"/>
          </ac:spMkLst>
        </pc:spChg>
        <pc:picChg chg="add mod">
          <ac:chgData name="DU Angelo" userId="8b72b4b1065ef00f" providerId="LiveId" clId="{1BA41CA9-30B8-4EEC-9460-28B6562CCAD6}" dt="2020-11-28T08:27:23.521" v="59" actId="1076"/>
          <ac:picMkLst>
            <pc:docMk/>
            <pc:sldMk cId="82070611" sldId="330"/>
            <ac:picMk id="6" creationId="{FD792215-16F9-40CC-B713-7B4B990CE06C}"/>
          </ac:picMkLst>
        </pc:picChg>
        <pc:picChg chg="del">
          <ac:chgData name="DU Angelo" userId="8b72b4b1065ef00f" providerId="LiveId" clId="{1BA41CA9-30B8-4EEC-9460-28B6562CCAD6}" dt="2020-11-28T08:08:25.191" v="42" actId="478"/>
          <ac:picMkLst>
            <pc:docMk/>
            <pc:sldMk cId="82070611" sldId="330"/>
            <ac:picMk id="9" creationId="{9BCFC603-057C-46D6-9C1D-87E385BDCCFD}"/>
          </ac:picMkLst>
        </pc:picChg>
      </pc:sldChg>
      <pc:sldChg chg="addSp delSp modSp add ord">
        <pc:chgData name="DU Angelo" userId="8b72b4b1065ef00f" providerId="LiveId" clId="{1BA41CA9-30B8-4EEC-9460-28B6562CCAD6}" dt="2020-12-01T15:49:40.731" v="1862" actId="1076"/>
        <pc:sldMkLst>
          <pc:docMk/>
          <pc:sldMk cId="2218550584" sldId="331"/>
        </pc:sldMkLst>
        <pc:spChg chg="mod">
          <ac:chgData name="DU Angelo" userId="8b72b4b1065ef00f" providerId="LiveId" clId="{1BA41CA9-30B8-4EEC-9460-28B6562CCAD6}" dt="2020-12-01T15:49:40.731" v="1862" actId="1076"/>
          <ac:spMkLst>
            <pc:docMk/>
            <pc:sldMk cId="2218550584" sldId="331"/>
            <ac:spMk id="3" creationId="{731D747E-D675-47E5-B7D4-5FB508149A3B}"/>
          </ac:spMkLst>
        </pc:spChg>
        <pc:spChg chg="del mod">
          <ac:chgData name="DU Angelo" userId="8b72b4b1065ef00f" providerId="LiveId" clId="{1BA41CA9-30B8-4EEC-9460-28B6562CCAD6}" dt="2020-11-28T08:36:54.616" v="90" actId="478"/>
          <ac:spMkLst>
            <pc:docMk/>
            <pc:sldMk cId="2218550584" sldId="331"/>
            <ac:spMk id="4" creationId="{49BB5A28-16CB-4476-B601-334F01E23798}"/>
          </ac:spMkLst>
        </pc:spChg>
        <pc:spChg chg="add mod">
          <ac:chgData name="DU Angelo" userId="8b72b4b1065ef00f" providerId="LiveId" clId="{1BA41CA9-30B8-4EEC-9460-28B6562CCAD6}" dt="2020-12-01T15:49:23.731" v="1858"/>
          <ac:spMkLst>
            <pc:docMk/>
            <pc:sldMk cId="2218550584" sldId="331"/>
            <ac:spMk id="8" creationId="{AC9EF2AD-558B-4434-91F1-46C02BCC85EB}"/>
          </ac:spMkLst>
        </pc:spChg>
        <pc:spChg chg="del">
          <ac:chgData name="DU Angelo" userId="8b72b4b1065ef00f" providerId="LiveId" clId="{1BA41CA9-30B8-4EEC-9460-28B6562CCAD6}" dt="2020-11-28T08:34:23.221" v="81" actId="478"/>
          <ac:spMkLst>
            <pc:docMk/>
            <pc:sldMk cId="2218550584" sldId="331"/>
            <ac:spMk id="10" creationId="{407E10DD-6247-4CB9-98F7-875A6B621B49}"/>
          </ac:spMkLst>
        </pc:spChg>
        <pc:picChg chg="del">
          <ac:chgData name="DU Angelo" userId="8b72b4b1065ef00f" providerId="LiveId" clId="{1BA41CA9-30B8-4EEC-9460-28B6562CCAD6}" dt="2020-11-28T08:34:17.371" v="80" actId="478"/>
          <ac:picMkLst>
            <pc:docMk/>
            <pc:sldMk cId="2218550584" sldId="331"/>
            <ac:picMk id="9" creationId="{9BCFC603-057C-46D6-9C1D-87E385BDCCFD}"/>
          </ac:picMkLst>
        </pc:picChg>
      </pc:sldChg>
      <pc:sldChg chg="add del">
        <pc:chgData name="DU Angelo" userId="8b72b4b1065ef00f" providerId="LiveId" clId="{1BA41CA9-30B8-4EEC-9460-28B6562CCAD6}" dt="2020-11-28T08:33:58.759" v="61" actId="2696"/>
        <pc:sldMkLst>
          <pc:docMk/>
          <pc:sldMk cId="3991085910" sldId="331"/>
        </pc:sldMkLst>
      </pc:sldChg>
      <pc:sldChg chg="modSp add ord">
        <pc:chgData name="DU Angelo" userId="8b72b4b1065ef00f" providerId="LiveId" clId="{1BA41CA9-30B8-4EEC-9460-28B6562CCAD6}" dt="2020-11-29T11:10:44.523" v="977" actId="2711"/>
        <pc:sldMkLst>
          <pc:docMk/>
          <pc:sldMk cId="307940222" sldId="332"/>
        </pc:sldMkLst>
        <pc:spChg chg="mod">
          <ac:chgData name="DU Angelo" userId="8b72b4b1065ef00f" providerId="LiveId" clId="{1BA41CA9-30B8-4EEC-9460-28B6562CCAD6}" dt="2020-11-28T08:36:50.582" v="89" actId="1076"/>
          <ac:spMkLst>
            <pc:docMk/>
            <pc:sldMk cId="307940222" sldId="332"/>
            <ac:spMk id="3" creationId="{731D747E-D675-47E5-B7D4-5FB508149A3B}"/>
          </ac:spMkLst>
        </pc:spChg>
        <pc:spChg chg="mod">
          <ac:chgData name="DU Angelo" userId="8b72b4b1065ef00f" providerId="LiveId" clId="{1BA41CA9-30B8-4EEC-9460-28B6562CCAD6}" dt="2020-11-29T11:10:44.523" v="977" actId="2711"/>
          <ac:spMkLst>
            <pc:docMk/>
            <pc:sldMk cId="307940222" sldId="332"/>
            <ac:spMk id="4" creationId="{49BB5A28-16CB-4476-B601-334F01E23798}"/>
          </ac:spMkLst>
        </pc:spChg>
      </pc:sldChg>
      <pc:sldChg chg="addSp modSp add">
        <pc:chgData name="DU Angelo" userId="8b72b4b1065ef00f" providerId="LiveId" clId="{1BA41CA9-30B8-4EEC-9460-28B6562CCAD6}" dt="2020-12-01T15:49:58.555" v="1865" actId="1076"/>
        <pc:sldMkLst>
          <pc:docMk/>
          <pc:sldMk cId="3060085048" sldId="333"/>
        </pc:sldMkLst>
        <pc:spChg chg="mod">
          <ac:chgData name="DU Angelo" userId="8b72b4b1065ef00f" providerId="LiveId" clId="{1BA41CA9-30B8-4EEC-9460-28B6562CCAD6}" dt="2020-11-29T11:10:34.464" v="976" actId="255"/>
          <ac:spMkLst>
            <pc:docMk/>
            <pc:sldMk cId="3060085048" sldId="333"/>
            <ac:spMk id="4" creationId="{49BB5A28-16CB-4476-B601-334F01E23798}"/>
          </ac:spMkLst>
        </pc:spChg>
        <pc:spChg chg="add mod">
          <ac:chgData name="DU Angelo" userId="8b72b4b1065ef00f" providerId="LiveId" clId="{1BA41CA9-30B8-4EEC-9460-28B6562CCAD6}" dt="2020-12-01T15:49:51.254" v="1863" actId="1076"/>
          <ac:spMkLst>
            <pc:docMk/>
            <pc:sldMk cId="3060085048" sldId="333"/>
            <ac:spMk id="6" creationId="{F251CFAA-ECE9-4259-9E49-1E83B41F8807}"/>
          </ac:spMkLst>
        </pc:spChg>
        <pc:picChg chg="add mod">
          <ac:chgData name="DU Angelo" userId="8b72b4b1065ef00f" providerId="LiveId" clId="{1BA41CA9-30B8-4EEC-9460-28B6562CCAD6}" dt="2020-12-01T15:49:58.555" v="1865" actId="1076"/>
          <ac:picMkLst>
            <pc:docMk/>
            <pc:sldMk cId="3060085048" sldId="333"/>
            <ac:picMk id="7" creationId="{3CADFFCF-67B5-409C-83F5-B2265D59E937}"/>
          </ac:picMkLst>
        </pc:picChg>
      </pc:sldChg>
      <pc:sldChg chg="delSp modSp add">
        <pc:chgData name="DU Angelo" userId="8b72b4b1065ef00f" providerId="LiveId" clId="{1BA41CA9-30B8-4EEC-9460-28B6562CCAD6}" dt="2020-11-29T11:46:19.781" v="1034" actId="20577"/>
        <pc:sldMkLst>
          <pc:docMk/>
          <pc:sldMk cId="3717240597" sldId="334"/>
        </pc:sldMkLst>
        <pc:spChg chg="mod">
          <ac:chgData name="DU Angelo" userId="8b72b4b1065ef00f" providerId="LiveId" clId="{1BA41CA9-30B8-4EEC-9460-28B6562CCAD6}" dt="2020-11-29T11:20:02.415" v="1026" actId="1076"/>
          <ac:spMkLst>
            <pc:docMk/>
            <pc:sldMk cId="3717240597" sldId="334"/>
            <ac:spMk id="3" creationId="{731D747E-D675-47E5-B7D4-5FB508149A3B}"/>
          </ac:spMkLst>
        </pc:spChg>
        <pc:spChg chg="mod">
          <ac:chgData name="DU Angelo" userId="8b72b4b1065ef00f" providerId="LiveId" clId="{1BA41CA9-30B8-4EEC-9460-28B6562CCAD6}" dt="2020-11-29T11:46:19.781" v="1034" actId="20577"/>
          <ac:spMkLst>
            <pc:docMk/>
            <pc:sldMk cId="3717240597" sldId="334"/>
            <ac:spMk id="4" creationId="{49BB5A28-16CB-4476-B601-334F01E23798}"/>
          </ac:spMkLst>
        </pc:spChg>
        <pc:spChg chg="del">
          <ac:chgData name="DU Angelo" userId="8b72b4b1065ef00f" providerId="LiveId" clId="{1BA41CA9-30B8-4EEC-9460-28B6562CCAD6}" dt="2020-11-28T08:47:43.424" v="201" actId="478"/>
          <ac:spMkLst>
            <pc:docMk/>
            <pc:sldMk cId="3717240597" sldId="334"/>
            <ac:spMk id="6" creationId="{F251CFAA-ECE9-4259-9E49-1E83B41F8807}"/>
          </ac:spMkLst>
        </pc:spChg>
        <pc:picChg chg="del">
          <ac:chgData name="DU Angelo" userId="8b72b4b1065ef00f" providerId="LiveId" clId="{1BA41CA9-30B8-4EEC-9460-28B6562CCAD6}" dt="2020-11-28T08:47:40.813" v="200" actId="478"/>
          <ac:picMkLst>
            <pc:docMk/>
            <pc:sldMk cId="3717240597" sldId="334"/>
            <ac:picMk id="7" creationId="{3CADFFCF-67B5-409C-83F5-B2265D59E937}"/>
          </ac:picMkLst>
        </pc:picChg>
      </pc:sldChg>
      <pc:sldChg chg="modSp add ord">
        <pc:chgData name="DU Angelo" userId="8b72b4b1065ef00f" providerId="LiveId" clId="{1BA41CA9-30B8-4EEC-9460-28B6562CCAD6}" dt="2020-12-01T15:53:28.123" v="1922" actId="1076"/>
        <pc:sldMkLst>
          <pc:docMk/>
          <pc:sldMk cId="1857129977" sldId="335"/>
        </pc:sldMkLst>
        <pc:spChg chg="mod">
          <ac:chgData name="DU Angelo" userId="8b72b4b1065ef00f" providerId="LiveId" clId="{1BA41CA9-30B8-4EEC-9460-28B6562CCAD6}" dt="2020-11-28T08:50:32.798" v="243" actId="403"/>
          <ac:spMkLst>
            <pc:docMk/>
            <pc:sldMk cId="1857129977" sldId="335"/>
            <ac:spMk id="3" creationId="{731D747E-D675-47E5-B7D4-5FB508149A3B}"/>
          </ac:spMkLst>
        </pc:spChg>
        <pc:spChg chg="mod">
          <ac:chgData name="DU Angelo" userId="8b72b4b1065ef00f" providerId="LiveId" clId="{1BA41CA9-30B8-4EEC-9460-28B6562CCAD6}" dt="2020-12-01T15:53:28.123" v="1922" actId="1076"/>
          <ac:spMkLst>
            <pc:docMk/>
            <pc:sldMk cId="1857129977" sldId="335"/>
            <ac:spMk id="4" creationId="{49BB5A28-16CB-4476-B601-334F01E23798}"/>
          </ac:spMkLst>
        </pc:spChg>
      </pc:sldChg>
      <pc:sldChg chg="modSp add">
        <pc:chgData name="DU Angelo" userId="8b72b4b1065ef00f" providerId="LiveId" clId="{1BA41CA9-30B8-4EEC-9460-28B6562CCAD6}" dt="2020-11-29T11:52:52" v="1061" actId="1076"/>
        <pc:sldMkLst>
          <pc:docMk/>
          <pc:sldMk cId="551772909" sldId="336"/>
        </pc:sldMkLst>
        <pc:spChg chg="mod">
          <ac:chgData name="DU Angelo" userId="8b72b4b1065ef00f" providerId="LiveId" clId="{1BA41CA9-30B8-4EEC-9460-28B6562CCAD6}" dt="2020-11-29T11:52:52" v="1061" actId="1076"/>
          <ac:spMkLst>
            <pc:docMk/>
            <pc:sldMk cId="551772909" sldId="336"/>
            <ac:spMk id="3" creationId="{731D747E-D675-47E5-B7D4-5FB508149A3B}"/>
          </ac:spMkLst>
        </pc:spChg>
        <pc:spChg chg="mod">
          <ac:chgData name="DU Angelo" userId="8b72b4b1065ef00f" providerId="LiveId" clId="{1BA41CA9-30B8-4EEC-9460-28B6562CCAD6}" dt="2020-11-29T11:52:12.555" v="1056" actId="255"/>
          <ac:spMkLst>
            <pc:docMk/>
            <pc:sldMk cId="551772909" sldId="336"/>
            <ac:spMk id="4" creationId="{49BB5A28-16CB-4476-B601-334F01E23798}"/>
          </ac:spMkLst>
        </pc:spChg>
      </pc:sldChg>
      <pc:sldChg chg="modSp add del">
        <pc:chgData name="DU Angelo" userId="8b72b4b1065ef00f" providerId="LiveId" clId="{1BA41CA9-30B8-4EEC-9460-28B6562CCAD6}" dt="2020-11-29T11:49:31.749" v="1044" actId="2696"/>
        <pc:sldMkLst>
          <pc:docMk/>
          <pc:sldMk cId="2258931993" sldId="337"/>
        </pc:sldMkLst>
        <pc:spChg chg="mod">
          <ac:chgData name="DU Angelo" userId="8b72b4b1065ef00f" providerId="LiveId" clId="{1BA41CA9-30B8-4EEC-9460-28B6562CCAD6}" dt="2020-11-28T08:55:54.626" v="316" actId="1076"/>
          <ac:spMkLst>
            <pc:docMk/>
            <pc:sldMk cId="2258931993" sldId="337"/>
            <ac:spMk id="3" creationId="{731D747E-D675-47E5-B7D4-5FB508149A3B}"/>
          </ac:spMkLst>
        </pc:spChg>
      </pc:sldChg>
      <pc:sldChg chg="addSp delSp modSp add">
        <pc:chgData name="DU Angelo" userId="8b72b4b1065ef00f" providerId="LiveId" clId="{1BA41CA9-30B8-4EEC-9460-28B6562CCAD6}" dt="2020-11-29T11:58:28.141" v="1094" actId="1076"/>
        <pc:sldMkLst>
          <pc:docMk/>
          <pc:sldMk cId="1010261566" sldId="338"/>
        </pc:sldMkLst>
        <pc:spChg chg="mod">
          <ac:chgData name="DU Angelo" userId="8b72b4b1065ef00f" providerId="LiveId" clId="{1BA41CA9-30B8-4EEC-9460-28B6562CCAD6}" dt="2020-11-29T11:57:09.671" v="1091" actId="20577"/>
          <ac:spMkLst>
            <pc:docMk/>
            <pc:sldMk cId="1010261566" sldId="338"/>
            <ac:spMk id="4" creationId="{49BB5A28-16CB-4476-B601-334F01E23798}"/>
          </ac:spMkLst>
        </pc:spChg>
        <pc:picChg chg="add del mod">
          <ac:chgData name="DU Angelo" userId="8b72b4b1065ef00f" providerId="LiveId" clId="{1BA41CA9-30B8-4EEC-9460-28B6562CCAD6}" dt="2020-11-28T09:03:50.192" v="328" actId="478"/>
          <ac:picMkLst>
            <pc:docMk/>
            <pc:sldMk cId="1010261566" sldId="338"/>
            <ac:picMk id="6" creationId="{CC0DC1CB-C142-4FD4-9142-89BA11F616DE}"/>
          </ac:picMkLst>
        </pc:picChg>
        <pc:picChg chg="add mod">
          <ac:chgData name="DU Angelo" userId="8b72b4b1065ef00f" providerId="LiveId" clId="{1BA41CA9-30B8-4EEC-9460-28B6562CCAD6}" dt="2020-11-29T11:58:28.141" v="1094" actId="1076"/>
          <ac:picMkLst>
            <pc:docMk/>
            <pc:sldMk cId="1010261566" sldId="338"/>
            <ac:picMk id="8" creationId="{47B97430-5DBF-4BA8-8274-EA10C6131007}"/>
          </ac:picMkLst>
        </pc:picChg>
      </pc:sldChg>
      <pc:sldChg chg="modSp add ord">
        <pc:chgData name="DU Angelo" userId="8b72b4b1065ef00f" providerId="LiveId" clId="{1BA41CA9-30B8-4EEC-9460-28B6562CCAD6}" dt="2020-11-30T14:16:40.339" v="1119" actId="255"/>
        <pc:sldMkLst>
          <pc:docMk/>
          <pc:sldMk cId="4183351747" sldId="339"/>
        </pc:sldMkLst>
        <pc:spChg chg="mod">
          <ac:chgData name="DU Angelo" userId="8b72b4b1065ef00f" providerId="LiveId" clId="{1BA41CA9-30B8-4EEC-9460-28B6562CCAD6}" dt="2020-11-28T09:07:23.658" v="409" actId="1076"/>
          <ac:spMkLst>
            <pc:docMk/>
            <pc:sldMk cId="4183351747" sldId="339"/>
            <ac:spMk id="3" creationId="{731D747E-D675-47E5-B7D4-5FB508149A3B}"/>
          </ac:spMkLst>
        </pc:spChg>
        <pc:spChg chg="mod">
          <ac:chgData name="DU Angelo" userId="8b72b4b1065ef00f" providerId="LiveId" clId="{1BA41CA9-30B8-4EEC-9460-28B6562CCAD6}" dt="2020-11-30T14:16:40.339" v="1119" actId="255"/>
          <ac:spMkLst>
            <pc:docMk/>
            <pc:sldMk cId="4183351747" sldId="339"/>
            <ac:spMk id="4" creationId="{49BB5A28-16CB-4476-B601-334F01E23798}"/>
          </ac:spMkLst>
        </pc:spChg>
      </pc:sldChg>
      <pc:sldChg chg="modSp add">
        <pc:chgData name="DU Angelo" userId="8b72b4b1065ef00f" providerId="LiveId" clId="{1BA41CA9-30B8-4EEC-9460-28B6562CCAD6}" dt="2020-11-30T14:27:11.587" v="1181" actId="14100"/>
        <pc:sldMkLst>
          <pc:docMk/>
          <pc:sldMk cId="2572871774" sldId="340"/>
        </pc:sldMkLst>
        <pc:spChg chg="mod">
          <ac:chgData name="DU Angelo" userId="8b72b4b1065ef00f" providerId="LiveId" clId="{1BA41CA9-30B8-4EEC-9460-28B6562CCAD6}" dt="2020-11-30T14:22:50.761" v="1155" actId="403"/>
          <ac:spMkLst>
            <pc:docMk/>
            <pc:sldMk cId="2572871774" sldId="340"/>
            <ac:spMk id="3" creationId="{731D747E-D675-47E5-B7D4-5FB508149A3B}"/>
          </ac:spMkLst>
        </pc:spChg>
        <pc:spChg chg="mod">
          <ac:chgData name="DU Angelo" userId="8b72b4b1065ef00f" providerId="LiveId" clId="{1BA41CA9-30B8-4EEC-9460-28B6562CCAD6}" dt="2020-11-30T14:27:11.587" v="1181" actId="14100"/>
          <ac:spMkLst>
            <pc:docMk/>
            <pc:sldMk cId="2572871774" sldId="340"/>
            <ac:spMk id="4" creationId="{49BB5A28-16CB-4476-B601-334F01E23798}"/>
          </ac:spMkLst>
        </pc:spChg>
      </pc:sldChg>
      <pc:sldChg chg="modSp add">
        <pc:chgData name="DU Angelo" userId="8b72b4b1065ef00f" providerId="LiveId" clId="{1BA41CA9-30B8-4EEC-9460-28B6562CCAD6}" dt="2020-11-30T14:28:52.448" v="1193" actId="20577"/>
        <pc:sldMkLst>
          <pc:docMk/>
          <pc:sldMk cId="545568708" sldId="341"/>
        </pc:sldMkLst>
        <pc:spChg chg="mod">
          <ac:chgData name="DU Angelo" userId="8b72b4b1065ef00f" providerId="LiveId" clId="{1BA41CA9-30B8-4EEC-9460-28B6562CCAD6}" dt="2020-11-28T09:08:55.249" v="412"/>
          <ac:spMkLst>
            <pc:docMk/>
            <pc:sldMk cId="545568708" sldId="341"/>
            <ac:spMk id="3" creationId="{731D747E-D675-47E5-B7D4-5FB508149A3B}"/>
          </ac:spMkLst>
        </pc:spChg>
        <pc:spChg chg="mod">
          <ac:chgData name="DU Angelo" userId="8b72b4b1065ef00f" providerId="LiveId" clId="{1BA41CA9-30B8-4EEC-9460-28B6562CCAD6}" dt="2020-11-30T14:28:52.448" v="1193" actId="20577"/>
          <ac:spMkLst>
            <pc:docMk/>
            <pc:sldMk cId="545568708" sldId="341"/>
            <ac:spMk id="4" creationId="{49BB5A28-16CB-4476-B601-334F01E23798}"/>
          </ac:spMkLst>
        </pc:spChg>
      </pc:sldChg>
      <pc:sldChg chg="addSp delSp modSp add">
        <pc:chgData name="DU Angelo" userId="8b72b4b1065ef00f" providerId="LiveId" clId="{1BA41CA9-30B8-4EEC-9460-28B6562CCAD6}" dt="2020-11-30T14:40:26.957" v="1237" actId="1076"/>
        <pc:sldMkLst>
          <pc:docMk/>
          <pc:sldMk cId="3848997697" sldId="342"/>
        </pc:sldMkLst>
        <pc:spChg chg="mod">
          <ac:chgData name="DU Angelo" userId="8b72b4b1065ef00f" providerId="LiveId" clId="{1BA41CA9-30B8-4EEC-9460-28B6562CCAD6}" dt="2020-11-30T14:40:26.957" v="1237" actId="1076"/>
          <ac:spMkLst>
            <pc:docMk/>
            <pc:sldMk cId="3848997697" sldId="342"/>
            <ac:spMk id="3" creationId="{731D747E-D675-47E5-B7D4-5FB508149A3B}"/>
          </ac:spMkLst>
        </pc:spChg>
        <pc:spChg chg="mod">
          <ac:chgData name="DU Angelo" userId="8b72b4b1065ef00f" providerId="LiveId" clId="{1BA41CA9-30B8-4EEC-9460-28B6562CCAD6}" dt="2020-11-30T14:39:58.029" v="1235" actId="255"/>
          <ac:spMkLst>
            <pc:docMk/>
            <pc:sldMk cId="3848997697" sldId="342"/>
            <ac:spMk id="4" creationId="{49BB5A28-16CB-4476-B601-334F01E23798}"/>
          </ac:spMkLst>
        </pc:spChg>
        <pc:spChg chg="add del">
          <ac:chgData name="DU Angelo" userId="8b72b4b1065ef00f" providerId="LiveId" clId="{1BA41CA9-30B8-4EEC-9460-28B6562CCAD6}" dt="2020-11-28T09:12:56.347" v="490"/>
          <ac:spMkLst>
            <pc:docMk/>
            <pc:sldMk cId="3848997697" sldId="342"/>
            <ac:spMk id="5" creationId="{390A3893-3CA3-428C-A03A-AE5D4F0A4740}"/>
          </ac:spMkLst>
        </pc:spChg>
      </pc:sldChg>
      <pc:sldChg chg="modSp add">
        <pc:chgData name="DU Angelo" userId="8b72b4b1065ef00f" providerId="LiveId" clId="{1BA41CA9-30B8-4EEC-9460-28B6562CCAD6}" dt="2020-11-30T17:14:48.821" v="1303" actId="255"/>
        <pc:sldMkLst>
          <pc:docMk/>
          <pc:sldMk cId="11550158" sldId="343"/>
        </pc:sldMkLst>
        <pc:spChg chg="mod">
          <ac:chgData name="DU Angelo" userId="8b72b4b1065ef00f" providerId="LiveId" clId="{1BA41CA9-30B8-4EEC-9460-28B6562CCAD6}" dt="2020-11-28T09:14:17.344" v="496" actId="1076"/>
          <ac:spMkLst>
            <pc:docMk/>
            <pc:sldMk cId="11550158" sldId="343"/>
            <ac:spMk id="3" creationId="{731D747E-D675-47E5-B7D4-5FB508149A3B}"/>
          </ac:spMkLst>
        </pc:spChg>
        <pc:spChg chg="mod">
          <ac:chgData name="DU Angelo" userId="8b72b4b1065ef00f" providerId="LiveId" clId="{1BA41CA9-30B8-4EEC-9460-28B6562CCAD6}" dt="2020-11-30T17:14:48.821" v="1303" actId="255"/>
          <ac:spMkLst>
            <pc:docMk/>
            <pc:sldMk cId="11550158" sldId="343"/>
            <ac:spMk id="4" creationId="{49BB5A28-16CB-4476-B601-334F01E23798}"/>
          </ac:spMkLst>
        </pc:spChg>
      </pc:sldChg>
      <pc:sldChg chg="modSp add">
        <pc:chgData name="DU Angelo" userId="8b72b4b1065ef00f" providerId="LiveId" clId="{1BA41CA9-30B8-4EEC-9460-28B6562CCAD6}" dt="2020-11-30T17:18:15.235" v="1349" actId="403"/>
        <pc:sldMkLst>
          <pc:docMk/>
          <pc:sldMk cId="1035180332" sldId="344"/>
        </pc:sldMkLst>
        <pc:spChg chg="mod">
          <ac:chgData name="DU Angelo" userId="8b72b4b1065ef00f" providerId="LiveId" clId="{1BA41CA9-30B8-4EEC-9460-28B6562CCAD6}" dt="2020-11-30T17:18:15.235" v="1349" actId="403"/>
          <ac:spMkLst>
            <pc:docMk/>
            <pc:sldMk cId="1035180332" sldId="344"/>
            <ac:spMk id="3" creationId="{731D747E-D675-47E5-B7D4-5FB508149A3B}"/>
          </ac:spMkLst>
        </pc:spChg>
        <pc:spChg chg="mod">
          <ac:chgData name="DU Angelo" userId="8b72b4b1065ef00f" providerId="LiveId" clId="{1BA41CA9-30B8-4EEC-9460-28B6562CCAD6}" dt="2020-11-30T17:18:10.545" v="1348" actId="1076"/>
          <ac:spMkLst>
            <pc:docMk/>
            <pc:sldMk cId="1035180332" sldId="344"/>
            <ac:spMk id="4" creationId="{49BB5A28-16CB-4476-B601-334F01E23798}"/>
          </ac:spMkLst>
        </pc:spChg>
      </pc:sldChg>
      <pc:sldChg chg="add del">
        <pc:chgData name="DU Angelo" userId="8b72b4b1065ef00f" providerId="LiveId" clId="{1BA41CA9-30B8-4EEC-9460-28B6562CCAD6}" dt="2020-11-28T09:22:27.309" v="632" actId="2696"/>
        <pc:sldMkLst>
          <pc:docMk/>
          <pc:sldMk cId="2033528535" sldId="344"/>
        </pc:sldMkLst>
      </pc:sldChg>
      <pc:sldChg chg="addSp delSp modSp add">
        <pc:chgData name="DU Angelo" userId="8b72b4b1065ef00f" providerId="LiveId" clId="{1BA41CA9-30B8-4EEC-9460-28B6562CCAD6}" dt="2020-11-28T09:25:04.933" v="685" actId="1076"/>
        <pc:sldMkLst>
          <pc:docMk/>
          <pc:sldMk cId="391359028" sldId="345"/>
        </pc:sldMkLst>
        <pc:spChg chg="mod">
          <ac:chgData name="DU Angelo" userId="8b72b4b1065ef00f" providerId="LiveId" clId="{1BA41CA9-30B8-4EEC-9460-28B6562CCAD6}" dt="2020-11-28T09:24:09.529" v="676" actId="20577"/>
          <ac:spMkLst>
            <pc:docMk/>
            <pc:sldMk cId="391359028" sldId="345"/>
            <ac:spMk id="3" creationId="{731D747E-D675-47E5-B7D4-5FB508149A3B}"/>
          </ac:spMkLst>
        </pc:spChg>
        <pc:spChg chg="del">
          <ac:chgData name="DU Angelo" userId="8b72b4b1065ef00f" providerId="LiveId" clId="{1BA41CA9-30B8-4EEC-9460-28B6562CCAD6}" dt="2020-11-28T09:24:13.237" v="677" actId="478"/>
          <ac:spMkLst>
            <pc:docMk/>
            <pc:sldMk cId="391359028" sldId="345"/>
            <ac:spMk id="4" creationId="{49BB5A28-16CB-4476-B601-334F01E23798}"/>
          </ac:spMkLst>
        </pc:spChg>
        <pc:picChg chg="add mod modCrop">
          <ac:chgData name="DU Angelo" userId="8b72b4b1065ef00f" providerId="LiveId" clId="{1BA41CA9-30B8-4EEC-9460-28B6562CCAD6}" dt="2020-11-28T09:25:04.933" v="685" actId="1076"/>
          <ac:picMkLst>
            <pc:docMk/>
            <pc:sldMk cId="391359028" sldId="345"/>
            <ac:picMk id="6" creationId="{38315243-72F9-47D1-ABC3-8072D6FD31E6}"/>
          </ac:picMkLst>
        </pc:picChg>
      </pc:sldChg>
      <pc:sldChg chg="modSp add ord">
        <pc:chgData name="DU Angelo" userId="8b72b4b1065ef00f" providerId="LiveId" clId="{1BA41CA9-30B8-4EEC-9460-28B6562CCAD6}" dt="2020-11-30T17:27:58.466" v="1438" actId="5793"/>
        <pc:sldMkLst>
          <pc:docMk/>
          <pc:sldMk cId="460224336" sldId="346"/>
        </pc:sldMkLst>
        <pc:spChg chg="mod">
          <ac:chgData name="DU Angelo" userId="8b72b4b1065ef00f" providerId="LiveId" clId="{1BA41CA9-30B8-4EEC-9460-28B6562CCAD6}" dt="2020-11-28T09:25:48.479" v="691" actId="1076"/>
          <ac:spMkLst>
            <pc:docMk/>
            <pc:sldMk cId="460224336" sldId="346"/>
            <ac:spMk id="3" creationId="{731D747E-D675-47E5-B7D4-5FB508149A3B}"/>
          </ac:spMkLst>
        </pc:spChg>
        <pc:spChg chg="mod">
          <ac:chgData name="DU Angelo" userId="8b72b4b1065ef00f" providerId="LiveId" clId="{1BA41CA9-30B8-4EEC-9460-28B6562CCAD6}" dt="2020-11-30T17:27:58.466" v="1438" actId="5793"/>
          <ac:spMkLst>
            <pc:docMk/>
            <pc:sldMk cId="460224336" sldId="346"/>
            <ac:spMk id="4" creationId="{49BB5A28-16CB-4476-B601-334F01E23798}"/>
          </ac:spMkLst>
        </pc:spChg>
      </pc:sldChg>
      <pc:sldChg chg="modSp add ord">
        <pc:chgData name="DU Angelo" userId="8b72b4b1065ef00f" providerId="LiveId" clId="{1BA41CA9-30B8-4EEC-9460-28B6562CCAD6}" dt="2020-11-30T17:24:05.457" v="1394" actId="255"/>
        <pc:sldMkLst>
          <pc:docMk/>
          <pc:sldMk cId="685234486" sldId="347"/>
        </pc:sldMkLst>
        <pc:spChg chg="mod">
          <ac:chgData name="DU Angelo" userId="8b72b4b1065ef00f" providerId="LiveId" clId="{1BA41CA9-30B8-4EEC-9460-28B6562CCAD6}" dt="2020-11-28T09:29:08.132" v="715" actId="404"/>
          <ac:spMkLst>
            <pc:docMk/>
            <pc:sldMk cId="685234486" sldId="347"/>
            <ac:spMk id="3" creationId="{731D747E-D675-47E5-B7D4-5FB508149A3B}"/>
          </ac:spMkLst>
        </pc:spChg>
        <pc:spChg chg="mod">
          <ac:chgData name="DU Angelo" userId="8b72b4b1065ef00f" providerId="LiveId" clId="{1BA41CA9-30B8-4EEC-9460-28B6562CCAD6}" dt="2020-11-30T17:24:05.457" v="1394" actId="255"/>
          <ac:spMkLst>
            <pc:docMk/>
            <pc:sldMk cId="685234486" sldId="347"/>
            <ac:spMk id="4" creationId="{49BB5A28-16CB-4476-B601-334F01E23798}"/>
          </ac:spMkLst>
        </pc:spChg>
      </pc:sldChg>
      <pc:sldChg chg="addSp modSp add">
        <pc:chgData name="DU Angelo" userId="8b72b4b1065ef00f" providerId="LiveId" clId="{1BA41CA9-30B8-4EEC-9460-28B6562CCAD6}" dt="2020-11-30T17:27:30.367" v="1428" actId="20577"/>
        <pc:sldMkLst>
          <pc:docMk/>
          <pc:sldMk cId="1488901790" sldId="348"/>
        </pc:sldMkLst>
        <pc:spChg chg="mod">
          <ac:chgData name="DU Angelo" userId="8b72b4b1065ef00f" providerId="LiveId" clId="{1BA41CA9-30B8-4EEC-9460-28B6562CCAD6}" dt="2020-11-28T09:30:20.543" v="718"/>
          <ac:spMkLst>
            <pc:docMk/>
            <pc:sldMk cId="1488901790" sldId="348"/>
            <ac:spMk id="3" creationId="{731D747E-D675-47E5-B7D4-5FB508149A3B}"/>
          </ac:spMkLst>
        </pc:spChg>
        <pc:spChg chg="mod">
          <ac:chgData name="DU Angelo" userId="8b72b4b1065ef00f" providerId="LiveId" clId="{1BA41CA9-30B8-4EEC-9460-28B6562CCAD6}" dt="2020-11-30T17:27:30.367" v="1428" actId="20577"/>
          <ac:spMkLst>
            <pc:docMk/>
            <pc:sldMk cId="1488901790" sldId="348"/>
            <ac:spMk id="4" creationId="{49BB5A28-16CB-4476-B601-334F01E23798}"/>
          </ac:spMkLst>
        </pc:spChg>
        <pc:picChg chg="add mod">
          <ac:chgData name="DU Angelo" userId="8b72b4b1065ef00f" providerId="LiveId" clId="{1BA41CA9-30B8-4EEC-9460-28B6562CCAD6}" dt="2020-11-28T09:31:49.918" v="747" actId="1076"/>
          <ac:picMkLst>
            <pc:docMk/>
            <pc:sldMk cId="1488901790" sldId="348"/>
            <ac:picMk id="6" creationId="{4BF8956B-8AC2-4378-9C8C-DE3B6B9C87AD}"/>
          </ac:picMkLst>
        </pc:picChg>
      </pc:sldChg>
      <pc:sldChg chg="addSp modSp add ord">
        <pc:chgData name="DU Angelo" userId="8b72b4b1065ef00f" providerId="LiveId" clId="{1BA41CA9-30B8-4EEC-9460-28B6562CCAD6}" dt="2020-11-30T17:28:31.264" v="1440" actId="255"/>
        <pc:sldMkLst>
          <pc:docMk/>
          <pc:sldMk cId="813258900" sldId="349"/>
        </pc:sldMkLst>
        <pc:spChg chg="mod">
          <ac:chgData name="DU Angelo" userId="8b72b4b1065ef00f" providerId="LiveId" clId="{1BA41CA9-30B8-4EEC-9460-28B6562CCAD6}" dt="2020-11-28T09:32:33.429" v="751" actId="403"/>
          <ac:spMkLst>
            <pc:docMk/>
            <pc:sldMk cId="813258900" sldId="349"/>
            <ac:spMk id="3" creationId="{731D747E-D675-47E5-B7D4-5FB508149A3B}"/>
          </ac:spMkLst>
        </pc:spChg>
        <pc:spChg chg="mod">
          <ac:chgData name="DU Angelo" userId="8b72b4b1065ef00f" providerId="LiveId" clId="{1BA41CA9-30B8-4EEC-9460-28B6562CCAD6}" dt="2020-11-30T17:28:31.264" v="1440" actId="255"/>
          <ac:spMkLst>
            <pc:docMk/>
            <pc:sldMk cId="813258900" sldId="349"/>
            <ac:spMk id="4" creationId="{49BB5A28-16CB-4476-B601-334F01E23798}"/>
          </ac:spMkLst>
        </pc:spChg>
        <pc:picChg chg="add mod">
          <ac:chgData name="DU Angelo" userId="8b72b4b1065ef00f" providerId="LiveId" clId="{1BA41CA9-30B8-4EEC-9460-28B6562CCAD6}" dt="2020-11-28T09:33:46.864" v="778" actId="1076"/>
          <ac:picMkLst>
            <pc:docMk/>
            <pc:sldMk cId="813258900" sldId="349"/>
            <ac:picMk id="6" creationId="{5C9829F1-E1CF-4AE7-880A-9A4BFF17EB03}"/>
          </ac:picMkLst>
        </pc:picChg>
      </pc:sldChg>
      <pc:sldChg chg="addSp modSp add ord">
        <pc:chgData name="DU Angelo" userId="8b72b4b1065ef00f" providerId="LiveId" clId="{1BA41CA9-30B8-4EEC-9460-28B6562CCAD6}" dt="2020-11-30T17:28:47.710" v="1446" actId="114"/>
        <pc:sldMkLst>
          <pc:docMk/>
          <pc:sldMk cId="3556481026" sldId="350"/>
        </pc:sldMkLst>
        <pc:spChg chg="mod">
          <ac:chgData name="DU Angelo" userId="8b72b4b1065ef00f" providerId="LiveId" clId="{1BA41CA9-30B8-4EEC-9460-28B6562CCAD6}" dt="2020-11-28T09:34:51.606" v="782" actId="1076"/>
          <ac:spMkLst>
            <pc:docMk/>
            <pc:sldMk cId="3556481026" sldId="350"/>
            <ac:spMk id="3" creationId="{731D747E-D675-47E5-B7D4-5FB508149A3B}"/>
          </ac:spMkLst>
        </pc:spChg>
        <pc:spChg chg="mod">
          <ac:chgData name="DU Angelo" userId="8b72b4b1065ef00f" providerId="LiveId" clId="{1BA41CA9-30B8-4EEC-9460-28B6562CCAD6}" dt="2020-11-30T17:28:47.710" v="1446" actId="114"/>
          <ac:spMkLst>
            <pc:docMk/>
            <pc:sldMk cId="3556481026" sldId="350"/>
            <ac:spMk id="4" creationId="{49BB5A28-16CB-4476-B601-334F01E23798}"/>
          </ac:spMkLst>
        </pc:spChg>
        <pc:picChg chg="add mod modCrop">
          <ac:chgData name="DU Angelo" userId="8b72b4b1065ef00f" providerId="LiveId" clId="{1BA41CA9-30B8-4EEC-9460-28B6562CCAD6}" dt="2020-11-28T09:36:57.214" v="844" actId="1076"/>
          <ac:picMkLst>
            <pc:docMk/>
            <pc:sldMk cId="3556481026" sldId="350"/>
            <ac:picMk id="6" creationId="{3820E7C5-7794-4B00-8F28-CC418DB765FB}"/>
          </ac:picMkLst>
        </pc:picChg>
      </pc:sldChg>
      <pc:sldChg chg="addSp delSp modSp add">
        <pc:chgData name="DU Angelo" userId="8b72b4b1065ef00f" providerId="LiveId" clId="{1BA41CA9-30B8-4EEC-9460-28B6562CCAD6}" dt="2020-11-30T17:33:41.072" v="1466" actId="1076"/>
        <pc:sldMkLst>
          <pc:docMk/>
          <pc:sldMk cId="3377600676" sldId="351"/>
        </pc:sldMkLst>
        <pc:spChg chg="mod">
          <ac:chgData name="DU Angelo" userId="8b72b4b1065ef00f" providerId="LiveId" clId="{1BA41CA9-30B8-4EEC-9460-28B6562CCAD6}" dt="2020-11-28T09:38:09.320" v="853"/>
          <ac:spMkLst>
            <pc:docMk/>
            <pc:sldMk cId="3377600676" sldId="351"/>
            <ac:spMk id="3" creationId="{731D747E-D675-47E5-B7D4-5FB508149A3B}"/>
          </ac:spMkLst>
        </pc:spChg>
        <pc:spChg chg="mod">
          <ac:chgData name="DU Angelo" userId="8b72b4b1065ef00f" providerId="LiveId" clId="{1BA41CA9-30B8-4EEC-9460-28B6562CCAD6}" dt="2020-11-28T09:39:49.706" v="878" actId="1076"/>
          <ac:spMkLst>
            <pc:docMk/>
            <pc:sldMk cId="3377600676" sldId="351"/>
            <ac:spMk id="4" creationId="{49BB5A28-16CB-4476-B601-334F01E23798}"/>
          </ac:spMkLst>
        </pc:spChg>
        <pc:spChg chg="add mod">
          <ac:chgData name="DU Angelo" userId="8b72b4b1065ef00f" providerId="LiveId" clId="{1BA41CA9-30B8-4EEC-9460-28B6562CCAD6}" dt="2020-11-28T09:40:00.086" v="881" actId="1076"/>
          <ac:spMkLst>
            <pc:docMk/>
            <pc:sldMk cId="3377600676" sldId="351"/>
            <ac:spMk id="9" creationId="{FD12ECD0-9E3F-4D28-872B-340EC2615FE5}"/>
          </ac:spMkLst>
        </pc:spChg>
        <pc:picChg chg="del">
          <ac:chgData name="DU Angelo" userId="8b72b4b1065ef00f" providerId="LiveId" clId="{1BA41CA9-30B8-4EEC-9460-28B6562CCAD6}" dt="2020-11-28T09:38:40.593" v="860" actId="478"/>
          <ac:picMkLst>
            <pc:docMk/>
            <pc:sldMk cId="3377600676" sldId="351"/>
            <ac:picMk id="6" creationId="{3820E7C5-7794-4B00-8F28-CC418DB765FB}"/>
          </ac:picMkLst>
        </pc:picChg>
        <pc:picChg chg="add mod">
          <ac:chgData name="DU Angelo" userId="8b72b4b1065ef00f" providerId="LiveId" clId="{1BA41CA9-30B8-4EEC-9460-28B6562CCAD6}" dt="2020-11-30T17:33:41.072" v="1466" actId="1076"/>
          <ac:picMkLst>
            <pc:docMk/>
            <pc:sldMk cId="3377600676" sldId="351"/>
            <ac:picMk id="7" creationId="{40A293BF-298E-43BD-B99E-DCF6C2B1A18D}"/>
          </ac:picMkLst>
        </pc:picChg>
      </pc:sldChg>
      <pc:sldChg chg="delSp modSp add">
        <pc:chgData name="DU Angelo" userId="8b72b4b1065ef00f" providerId="LiveId" clId="{1BA41CA9-30B8-4EEC-9460-28B6562CCAD6}" dt="2020-11-30T17:33:17.038" v="1465" actId="1076"/>
        <pc:sldMkLst>
          <pc:docMk/>
          <pc:sldMk cId="1057147937" sldId="352"/>
        </pc:sldMkLst>
        <pc:spChg chg="mod">
          <ac:chgData name="DU Angelo" userId="8b72b4b1065ef00f" providerId="LiveId" clId="{1BA41CA9-30B8-4EEC-9460-28B6562CCAD6}" dt="2020-11-30T17:33:17.038" v="1465" actId="1076"/>
          <ac:spMkLst>
            <pc:docMk/>
            <pc:sldMk cId="1057147937" sldId="352"/>
            <ac:spMk id="4" creationId="{49BB5A28-16CB-4476-B601-334F01E23798}"/>
          </ac:spMkLst>
        </pc:spChg>
        <pc:spChg chg="del">
          <ac:chgData name="DU Angelo" userId="8b72b4b1065ef00f" providerId="LiveId" clId="{1BA41CA9-30B8-4EEC-9460-28B6562CCAD6}" dt="2020-11-28T09:40:32.970" v="885" actId="478"/>
          <ac:spMkLst>
            <pc:docMk/>
            <pc:sldMk cId="1057147937" sldId="352"/>
            <ac:spMk id="9" creationId="{FD12ECD0-9E3F-4D28-872B-340EC2615FE5}"/>
          </ac:spMkLst>
        </pc:spChg>
        <pc:picChg chg="del">
          <ac:chgData name="DU Angelo" userId="8b72b4b1065ef00f" providerId="LiveId" clId="{1BA41CA9-30B8-4EEC-9460-28B6562CCAD6}" dt="2020-11-28T09:40:31.115" v="884" actId="478"/>
          <ac:picMkLst>
            <pc:docMk/>
            <pc:sldMk cId="1057147937" sldId="352"/>
            <ac:picMk id="7" creationId="{40A293BF-298E-43BD-B99E-DCF6C2B1A18D}"/>
          </ac:picMkLst>
        </pc:picChg>
      </pc:sldChg>
      <pc:sldChg chg="add del">
        <pc:chgData name="DU Angelo" userId="8b72b4b1065ef00f" providerId="LiveId" clId="{1BA41CA9-30B8-4EEC-9460-28B6562CCAD6}" dt="2020-11-28T09:40:50.418" v="888" actId="2696"/>
        <pc:sldMkLst>
          <pc:docMk/>
          <pc:sldMk cId="1309527613" sldId="353"/>
        </pc:sldMkLst>
      </pc:sldChg>
      <pc:sldChg chg="modSp add">
        <pc:chgData name="DU Angelo" userId="8b72b4b1065ef00f" providerId="LiveId" clId="{1BA41CA9-30B8-4EEC-9460-28B6562CCAD6}" dt="2020-11-28T09:41:37.938" v="901" actId="1076"/>
        <pc:sldMkLst>
          <pc:docMk/>
          <pc:sldMk cId="3869176609" sldId="353"/>
        </pc:sldMkLst>
        <pc:spChg chg="mod">
          <ac:chgData name="DU Angelo" userId="8b72b4b1065ef00f" providerId="LiveId" clId="{1BA41CA9-30B8-4EEC-9460-28B6562CCAD6}" dt="2020-11-28T09:41:37.938" v="901" actId="1076"/>
          <ac:spMkLst>
            <pc:docMk/>
            <pc:sldMk cId="3869176609" sldId="353"/>
            <ac:spMk id="3" creationId="{731D747E-D675-47E5-B7D4-5FB508149A3B}"/>
          </ac:spMkLst>
        </pc:spChg>
        <pc:spChg chg="mod">
          <ac:chgData name="DU Angelo" userId="8b72b4b1065ef00f" providerId="LiveId" clId="{1BA41CA9-30B8-4EEC-9460-28B6562CCAD6}" dt="2020-11-28T09:41:32.229" v="900" actId="313"/>
          <ac:spMkLst>
            <pc:docMk/>
            <pc:sldMk cId="3869176609" sldId="353"/>
            <ac:spMk id="4" creationId="{49BB5A28-16CB-4476-B601-334F01E23798}"/>
          </ac:spMkLst>
        </pc:spChg>
      </pc:sldChg>
      <pc:sldChg chg="modSp add del ord">
        <pc:chgData name="DU Angelo" userId="8b72b4b1065ef00f" providerId="LiveId" clId="{1BA41CA9-30B8-4EEC-9460-28B6562CCAD6}" dt="2020-12-01T16:39:53.400" v="2657" actId="5793"/>
        <pc:sldMkLst>
          <pc:docMk/>
          <pc:sldMk cId="1462517007" sldId="354"/>
        </pc:sldMkLst>
        <pc:spChg chg="mod">
          <ac:chgData name="DU Angelo" userId="8b72b4b1065ef00f" providerId="LiveId" clId="{1BA41CA9-30B8-4EEC-9460-28B6562CCAD6}" dt="2020-12-01T16:35:17.661" v="2466" actId="20577"/>
          <ac:spMkLst>
            <pc:docMk/>
            <pc:sldMk cId="1462517007" sldId="354"/>
            <ac:spMk id="3" creationId="{731D747E-D675-47E5-B7D4-5FB508149A3B}"/>
          </ac:spMkLst>
        </pc:spChg>
        <pc:spChg chg="mod">
          <ac:chgData name="DU Angelo" userId="8b72b4b1065ef00f" providerId="LiveId" clId="{1BA41CA9-30B8-4EEC-9460-28B6562CCAD6}" dt="2020-12-01T16:39:53.400" v="2657" actId="5793"/>
          <ac:spMkLst>
            <pc:docMk/>
            <pc:sldMk cId="1462517007" sldId="354"/>
            <ac:spMk id="4" creationId="{49BB5A28-16CB-4476-B601-334F01E23798}"/>
          </ac:spMkLst>
        </pc:spChg>
      </pc:sldChg>
      <pc:sldChg chg="modSp add ord">
        <pc:chgData name="DU Angelo" userId="8b72b4b1065ef00f" providerId="LiveId" clId="{1BA41CA9-30B8-4EEC-9460-28B6562CCAD6}" dt="2020-12-01T16:40:20.273" v="2659" actId="20577"/>
        <pc:sldMkLst>
          <pc:docMk/>
          <pc:sldMk cId="2376297448" sldId="355"/>
        </pc:sldMkLst>
        <pc:spChg chg="mod">
          <ac:chgData name="DU Angelo" userId="8b72b4b1065ef00f" providerId="LiveId" clId="{1BA41CA9-30B8-4EEC-9460-28B6562CCAD6}" dt="2020-12-01T16:25:33.137" v="2111"/>
          <ac:spMkLst>
            <pc:docMk/>
            <pc:sldMk cId="2376297448" sldId="355"/>
            <ac:spMk id="3" creationId="{731D747E-D675-47E5-B7D4-5FB508149A3B}"/>
          </ac:spMkLst>
        </pc:spChg>
        <pc:spChg chg="mod">
          <ac:chgData name="DU Angelo" userId="8b72b4b1065ef00f" providerId="LiveId" clId="{1BA41CA9-30B8-4EEC-9460-28B6562CCAD6}" dt="2020-12-01T16:40:20.273" v="2659" actId="20577"/>
          <ac:spMkLst>
            <pc:docMk/>
            <pc:sldMk cId="2376297448" sldId="355"/>
            <ac:spMk id="4" creationId="{49BB5A28-16CB-4476-B601-334F01E23798}"/>
          </ac:spMkLst>
        </pc:spChg>
      </pc:sldChg>
      <pc:sldChg chg="modSp add ord">
        <pc:chgData name="DU Angelo" userId="8b72b4b1065ef00f" providerId="LiveId" clId="{1BA41CA9-30B8-4EEC-9460-28B6562CCAD6}" dt="2020-12-01T16:50:23.155" v="3075" actId="20577"/>
        <pc:sldMkLst>
          <pc:docMk/>
          <pc:sldMk cId="2889475501" sldId="356"/>
        </pc:sldMkLst>
        <pc:spChg chg="mod">
          <ac:chgData name="DU Angelo" userId="8b72b4b1065ef00f" providerId="LiveId" clId="{1BA41CA9-30B8-4EEC-9460-28B6562CCAD6}" dt="2020-12-01T16:40:43.645" v="2662"/>
          <ac:spMkLst>
            <pc:docMk/>
            <pc:sldMk cId="2889475501" sldId="356"/>
            <ac:spMk id="3" creationId="{731D747E-D675-47E5-B7D4-5FB508149A3B}"/>
          </ac:spMkLst>
        </pc:spChg>
        <pc:spChg chg="mod">
          <ac:chgData name="DU Angelo" userId="8b72b4b1065ef00f" providerId="LiveId" clId="{1BA41CA9-30B8-4EEC-9460-28B6562CCAD6}" dt="2020-12-01T16:50:23.155" v="3075" actId="20577"/>
          <ac:spMkLst>
            <pc:docMk/>
            <pc:sldMk cId="2889475501" sldId="356"/>
            <ac:spMk id="4" creationId="{49BB5A28-16CB-4476-B601-334F01E23798}"/>
          </ac:spMkLst>
        </pc:spChg>
      </pc:sldChg>
    </pc:docChg>
  </pc:docChgLst>
  <pc:docChgLst>
    <pc:chgData name="文宇" userId="b5e9da50-0ac2-42d3-828f-b9593ddb1f83" providerId="ADAL" clId="{0CC1BF2D-2221-43E3-9AAC-E7A1DD65C377}"/>
    <pc:docChg chg="modSld">
      <pc:chgData name="文宇" userId="b5e9da50-0ac2-42d3-828f-b9593ddb1f83" providerId="ADAL" clId="{0CC1BF2D-2221-43E3-9AAC-E7A1DD65C377}" dt="2020-11-25T02:38:04.967" v="46" actId="20577"/>
      <pc:docMkLst>
        <pc:docMk/>
      </pc:docMkLst>
      <pc:sldChg chg="modSp">
        <pc:chgData name="文宇" userId="b5e9da50-0ac2-42d3-828f-b9593ddb1f83" providerId="ADAL" clId="{0CC1BF2D-2221-43E3-9AAC-E7A1DD65C377}" dt="2020-11-25T02:38:04.967" v="46" actId="20577"/>
        <pc:sldMkLst>
          <pc:docMk/>
          <pc:sldMk cId="259383257" sldId="314"/>
        </pc:sldMkLst>
        <pc:spChg chg="mod">
          <ac:chgData name="文宇" userId="b5e9da50-0ac2-42d3-828f-b9593ddb1f83" providerId="ADAL" clId="{0CC1BF2D-2221-43E3-9AAC-E7A1DD65C377}" dt="2020-11-25T02:38:04.967" v="46" actId="20577"/>
          <ac:spMkLst>
            <pc:docMk/>
            <pc:sldMk cId="259383257" sldId="314"/>
            <ac:spMk id="3" creationId="{5E867693-945D-4AEC-9D56-D29D514CD55B}"/>
          </ac:spMkLst>
        </pc:spChg>
      </pc:sldChg>
    </pc:docChg>
  </pc:docChgLst>
  <pc:docChgLst>
    <pc:chgData name="DU Angelo" userId="8b72b4b1065ef00f" providerId="LiveId" clId="{51D5DC84-C5B8-4347-947C-DB6E10BC44DC}"/>
    <pc:docChg chg="undo custSel modSld sldOrd">
      <pc:chgData name="DU Angelo" userId="8b72b4b1065ef00f" providerId="LiveId" clId="{51D5DC84-C5B8-4347-947C-DB6E10BC44DC}" dt="2020-12-10T11:27:55.926" v="240" actId="1076"/>
      <pc:docMkLst>
        <pc:docMk/>
      </pc:docMkLst>
      <pc:sldChg chg="addSp delSp modSp">
        <pc:chgData name="DU Angelo" userId="8b72b4b1065ef00f" providerId="LiveId" clId="{51D5DC84-C5B8-4347-947C-DB6E10BC44DC}" dt="2020-12-10T10:57:14.368" v="34" actId="1076"/>
        <pc:sldMkLst>
          <pc:docMk/>
          <pc:sldMk cId="1469561740" sldId="342"/>
        </pc:sldMkLst>
        <pc:spChg chg="add del">
          <ac:chgData name="DU Angelo" userId="8b72b4b1065ef00f" providerId="LiveId" clId="{51D5DC84-C5B8-4347-947C-DB6E10BC44DC}" dt="2020-12-10T10:55:02.082" v="1"/>
          <ac:spMkLst>
            <pc:docMk/>
            <pc:sldMk cId="1469561740" sldId="342"/>
            <ac:spMk id="4" creationId="{DF7BEE45-E80C-4BA9-8C58-7E9A1ABF0223}"/>
          </ac:spMkLst>
        </pc:spChg>
        <pc:spChg chg="add mod">
          <ac:chgData name="DU Angelo" userId="8b72b4b1065ef00f" providerId="LiveId" clId="{51D5DC84-C5B8-4347-947C-DB6E10BC44DC}" dt="2020-12-10T10:55:22.867" v="6" actId="5793"/>
          <ac:spMkLst>
            <pc:docMk/>
            <pc:sldMk cId="1469561740" sldId="342"/>
            <ac:spMk id="5" creationId="{CDA6377D-8E4A-46C0-9594-27405294217E}"/>
          </ac:spMkLst>
        </pc:spChg>
        <pc:spChg chg="add del">
          <ac:chgData name="DU Angelo" userId="8b72b4b1065ef00f" providerId="LiveId" clId="{51D5DC84-C5B8-4347-947C-DB6E10BC44DC}" dt="2020-12-10T10:55:26.237" v="8"/>
          <ac:spMkLst>
            <pc:docMk/>
            <pc:sldMk cId="1469561740" sldId="342"/>
            <ac:spMk id="6" creationId="{A8300087-CBBE-4A98-AA12-9DC28BC5847E}"/>
          </ac:spMkLst>
        </pc:spChg>
        <pc:spChg chg="add mod">
          <ac:chgData name="DU Angelo" userId="8b72b4b1065ef00f" providerId="LiveId" clId="{51D5DC84-C5B8-4347-947C-DB6E10BC44DC}" dt="2020-12-10T10:57:14.368" v="34" actId="1076"/>
          <ac:spMkLst>
            <pc:docMk/>
            <pc:sldMk cId="1469561740" sldId="342"/>
            <ac:spMk id="7" creationId="{A714101B-5649-4ECF-9894-7007039124C7}"/>
          </ac:spMkLst>
        </pc:spChg>
      </pc:sldChg>
      <pc:sldChg chg="addSp delSp modSp">
        <pc:chgData name="DU Angelo" userId="8b72b4b1065ef00f" providerId="LiveId" clId="{51D5DC84-C5B8-4347-947C-DB6E10BC44DC}" dt="2020-12-10T10:58:26.322" v="46" actId="1076"/>
        <pc:sldMkLst>
          <pc:docMk/>
          <pc:sldMk cId="2875316016" sldId="343"/>
        </pc:sldMkLst>
        <pc:spChg chg="add mod">
          <ac:chgData name="DU Angelo" userId="8b72b4b1065ef00f" providerId="LiveId" clId="{51D5DC84-C5B8-4347-947C-DB6E10BC44DC}" dt="2020-12-10T10:57:51.437" v="40" actId="20577"/>
          <ac:spMkLst>
            <pc:docMk/>
            <pc:sldMk cId="2875316016" sldId="343"/>
            <ac:spMk id="4" creationId="{CC24235A-D8AB-4A72-A240-A4C8AC79454C}"/>
          </ac:spMkLst>
        </pc:spChg>
        <pc:spChg chg="add del">
          <ac:chgData name="DU Angelo" userId="8b72b4b1065ef00f" providerId="LiveId" clId="{51D5DC84-C5B8-4347-947C-DB6E10BC44DC}" dt="2020-12-10T10:58:04.569" v="42"/>
          <ac:spMkLst>
            <pc:docMk/>
            <pc:sldMk cId="2875316016" sldId="343"/>
            <ac:spMk id="5" creationId="{443F3EEA-F2BC-4D8B-A3DE-B56C6CC7F40E}"/>
          </ac:spMkLst>
        </pc:spChg>
        <pc:spChg chg="add mod">
          <ac:chgData name="DU Angelo" userId="8b72b4b1065ef00f" providerId="LiveId" clId="{51D5DC84-C5B8-4347-947C-DB6E10BC44DC}" dt="2020-12-10T10:58:26.322" v="46" actId="1076"/>
          <ac:spMkLst>
            <pc:docMk/>
            <pc:sldMk cId="2875316016" sldId="343"/>
            <ac:spMk id="6" creationId="{7F461F41-C606-4D92-A31D-EC7342E308DC}"/>
          </ac:spMkLst>
        </pc:spChg>
      </pc:sldChg>
      <pc:sldChg chg="addSp modSp">
        <pc:chgData name="DU Angelo" userId="8b72b4b1065ef00f" providerId="LiveId" clId="{51D5DC84-C5B8-4347-947C-DB6E10BC44DC}" dt="2020-12-10T10:58:49.099" v="49" actId="1076"/>
        <pc:sldMkLst>
          <pc:docMk/>
          <pc:sldMk cId="48827521" sldId="344"/>
        </pc:sldMkLst>
        <pc:spChg chg="add mod">
          <ac:chgData name="DU Angelo" userId="8b72b4b1065ef00f" providerId="LiveId" clId="{51D5DC84-C5B8-4347-947C-DB6E10BC44DC}" dt="2020-12-10T10:58:49.099" v="49" actId="1076"/>
          <ac:spMkLst>
            <pc:docMk/>
            <pc:sldMk cId="48827521" sldId="344"/>
            <ac:spMk id="4" creationId="{1A07FEDD-694D-4AF9-A094-33FB162DE0E9}"/>
          </ac:spMkLst>
        </pc:spChg>
      </pc:sldChg>
      <pc:sldChg chg="addSp modSp">
        <pc:chgData name="DU Angelo" userId="8b72b4b1065ef00f" providerId="LiveId" clId="{51D5DC84-C5B8-4347-947C-DB6E10BC44DC}" dt="2020-12-10T11:25:47.699" v="228" actId="1076"/>
        <pc:sldMkLst>
          <pc:docMk/>
          <pc:sldMk cId="1315274242" sldId="345"/>
        </pc:sldMkLst>
        <pc:spChg chg="add mod">
          <ac:chgData name="DU Angelo" userId="8b72b4b1065ef00f" providerId="LiveId" clId="{51D5DC84-C5B8-4347-947C-DB6E10BC44DC}" dt="2020-12-10T11:25:47.699" v="228" actId="1076"/>
          <ac:spMkLst>
            <pc:docMk/>
            <pc:sldMk cId="1315274242" sldId="345"/>
            <ac:spMk id="4" creationId="{7A4A0DFF-E1CD-4CF9-BF2D-8447FFB32520}"/>
          </ac:spMkLst>
        </pc:spChg>
        <pc:picChg chg="add mod">
          <ac:chgData name="DU Angelo" userId="8b72b4b1065ef00f" providerId="LiveId" clId="{51D5DC84-C5B8-4347-947C-DB6E10BC44DC}" dt="2020-12-10T11:25:43.659" v="227" actId="1076"/>
          <ac:picMkLst>
            <pc:docMk/>
            <pc:sldMk cId="1315274242" sldId="345"/>
            <ac:picMk id="6" creationId="{9DAF9877-D8C5-48D5-92A1-3C3634E8A46F}"/>
          </ac:picMkLst>
        </pc:picChg>
      </pc:sldChg>
      <pc:sldChg chg="addSp modSp">
        <pc:chgData name="DU Angelo" userId="8b72b4b1065ef00f" providerId="LiveId" clId="{51D5DC84-C5B8-4347-947C-DB6E10BC44DC}" dt="2020-12-10T11:26:52.956" v="234" actId="20577"/>
        <pc:sldMkLst>
          <pc:docMk/>
          <pc:sldMk cId="4123673471" sldId="346"/>
        </pc:sldMkLst>
        <pc:spChg chg="add mod">
          <ac:chgData name="DU Angelo" userId="8b72b4b1065ef00f" providerId="LiveId" clId="{51D5DC84-C5B8-4347-947C-DB6E10BC44DC}" dt="2020-12-10T11:26:52.956" v="234" actId="20577"/>
          <ac:spMkLst>
            <pc:docMk/>
            <pc:sldMk cId="4123673471" sldId="346"/>
            <ac:spMk id="4" creationId="{BE0EF085-4F95-4398-AD69-58B2E23A6F83}"/>
          </ac:spMkLst>
        </pc:spChg>
      </pc:sldChg>
      <pc:sldChg chg="addSp modSp">
        <pc:chgData name="DU Angelo" userId="8b72b4b1065ef00f" providerId="LiveId" clId="{51D5DC84-C5B8-4347-947C-DB6E10BC44DC}" dt="2020-12-10T11:26:08.809" v="229"/>
        <pc:sldMkLst>
          <pc:docMk/>
          <pc:sldMk cId="1197616133" sldId="347"/>
        </pc:sldMkLst>
        <pc:spChg chg="add mod">
          <ac:chgData name="DU Angelo" userId="8b72b4b1065ef00f" providerId="LiveId" clId="{51D5DC84-C5B8-4347-947C-DB6E10BC44DC}" dt="2020-12-10T11:26:08.809" v="229"/>
          <ac:spMkLst>
            <pc:docMk/>
            <pc:sldMk cId="1197616133" sldId="347"/>
            <ac:spMk id="4" creationId="{A2EDBF89-1FA1-433A-9FBF-D1A3E50AF85C}"/>
          </ac:spMkLst>
        </pc:spChg>
      </pc:sldChg>
      <pc:sldChg chg="addSp modSp">
        <pc:chgData name="DU Angelo" userId="8b72b4b1065ef00f" providerId="LiveId" clId="{51D5DC84-C5B8-4347-947C-DB6E10BC44DC}" dt="2020-12-10T10:59:57.647" v="53"/>
        <pc:sldMkLst>
          <pc:docMk/>
          <pc:sldMk cId="2845576193" sldId="348"/>
        </pc:sldMkLst>
        <pc:spChg chg="add mod">
          <ac:chgData name="DU Angelo" userId="8b72b4b1065ef00f" providerId="LiveId" clId="{51D5DC84-C5B8-4347-947C-DB6E10BC44DC}" dt="2020-12-10T10:59:57.647" v="53"/>
          <ac:spMkLst>
            <pc:docMk/>
            <pc:sldMk cId="2845576193" sldId="348"/>
            <ac:spMk id="4" creationId="{7CE2DB93-9371-4AB1-BB5C-16C9A7F467C9}"/>
          </ac:spMkLst>
        </pc:spChg>
      </pc:sldChg>
      <pc:sldChg chg="addSp delSp modSp">
        <pc:chgData name="DU Angelo" userId="8b72b4b1065ef00f" providerId="LiveId" clId="{51D5DC84-C5B8-4347-947C-DB6E10BC44DC}" dt="2020-12-10T11:03:03.262" v="104" actId="11529"/>
        <pc:sldMkLst>
          <pc:docMk/>
          <pc:sldMk cId="3358686788" sldId="349"/>
        </pc:sldMkLst>
        <pc:spChg chg="add mod">
          <ac:chgData name="DU Angelo" userId="8b72b4b1065ef00f" providerId="LiveId" clId="{51D5DC84-C5B8-4347-947C-DB6E10BC44DC}" dt="2020-12-10T11:02:30.113" v="102" actId="20577"/>
          <ac:spMkLst>
            <pc:docMk/>
            <pc:sldMk cId="3358686788" sldId="349"/>
            <ac:spMk id="4" creationId="{55D3C8EA-58EB-4140-AF96-6B6DC8933536}"/>
          </ac:spMkLst>
        </pc:spChg>
        <pc:spChg chg="add del mod">
          <ac:chgData name="DU Angelo" userId="8b72b4b1065ef00f" providerId="LiveId" clId="{51D5DC84-C5B8-4347-947C-DB6E10BC44DC}" dt="2020-12-10T11:03:03.262" v="104" actId="11529"/>
          <ac:spMkLst>
            <pc:docMk/>
            <pc:sldMk cId="3358686788" sldId="349"/>
            <ac:spMk id="5" creationId="{2356AF8F-CE4D-4C03-BF85-9237A0D95B44}"/>
          </ac:spMkLst>
        </pc:spChg>
      </pc:sldChg>
      <pc:sldChg chg="addSp modSp">
        <pc:chgData name="DU Angelo" userId="8b72b4b1065ef00f" providerId="LiveId" clId="{51D5DC84-C5B8-4347-947C-DB6E10BC44DC}" dt="2020-12-10T11:03:35.085" v="109" actId="20577"/>
        <pc:sldMkLst>
          <pc:docMk/>
          <pc:sldMk cId="2881043259" sldId="350"/>
        </pc:sldMkLst>
        <pc:spChg chg="add mod">
          <ac:chgData name="DU Angelo" userId="8b72b4b1065ef00f" providerId="LiveId" clId="{51D5DC84-C5B8-4347-947C-DB6E10BC44DC}" dt="2020-12-10T11:03:35.085" v="109" actId="20577"/>
          <ac:spMkLst>
            <pc:docMk/>
            <pc:sldMk cId="2881043259" sldId="350"/>
            <ac:spMk id="4" creationId="{04E9CE8B-9DCE-4AF6-8204-124BE1B791EA}"/>
          </ac:spMkLst>
        </pc:spChg>
      </pc:sldChg>
      <pc:sldChg chg="addSp modSp">
        <pc:chgData name="DU Angelo" userId="8b72b4b1065ef00f" providerId="LiveId" clId="{51D5DC84-C5B8-4347-947C-DB6E10BC44DC}" dt="2020-12-10T11:04:46.429" v="128"/>
        <pc:sldMkLst>
          <pc:docMk/>
          <pc:sldMk cId="2459429657" sldId="351"/>
        </pc:sldMkLst>
        <pc:spChg chg="add mod">
          <ac:chgData name="DU Angelo" userId="8b72b4b1065ef00f" providerId="LiveId" clId="{51D5DC84-C5B8-4347-947C-DB6E10BC44DC}" dt="2020-12-10T11:04:46.429" v="128"/>
          <ac:spMkLst>
            <pc:docMk/>
            <pc:sldMk cId="2459429657" sldId="351"/>
            <ac:spMk id="4" creationId="{C71BC468-052A-4EA6-979B-379D4E4C5159}"/>
          </ac:spMkLst>
        </pc:spChg>
      </pc:sldChg>
      <pc:sldChg chg="addSp modSp">
        <pc:chgData name="DU Angelo" userId="8b72b4b1065ef00f" providerId="LiveId" clId="{51D5DC84-C5B8-4347-947C-DB6E10BC44DC}" dt="2020-12-10T11:23:48.094" v="218" actId="1076"/>
        <pc:sldMkLst>
          <pc:docMk/>
          <pc:sldMk cId="550955583" sldId="352"/>
        </pc:sldMkLst>
        <pc:spChg chg="add mod">
          <ac:chgData name="DU Angelo" userId="8b72b4b1065ef00f" providerId="LiveId" clId="{51D5DC84-C5B8-4347-947C-DB6E10BC44DC}" dt="2020-12-10T11:23:41.527" v="215" actId="20577"/>
          <ac:spMkLst>
            <pc:docMk/>
            <pc:sldMk cId="550955583" sldId="352"/>
            <ac:spMk id="4" creationId="{C048FDB3-4C31-4555-810F-B760D4E5286F}"/>
          </ac:spMkLst>
        </pc:spChg>
        <pc:picChg chg="add mod">
          <ac:chgData name="DU Angelo" userId="8b72b4b1065ef00f" providerId="LiveId" clId="{51D5DC84-C5B8-4347-947C-DB6E10BC44DC}" dt="2020-12-10T11:23:48.094" v="218" actId="1076"/>
          <ac:picMkLst>
            <pc:docMk/>
            <pc:sldMk cId="550955583" sldId="352"/>
            <ac:picMk id="6" creationId="{B82AA069-1B26-4238-AAB8-BAB7284E4F93}"/>
          </ac:picMkLst>
        </pc:picChg>
      </pc:sldChg>
      <pc:sldChg chg="addSp modSp">
        <pc:chgData name="DU Angelo" userId="8b72b4b1065ef00f" providerId="LiveId" clId="{51D5DC84-C5B8-4347-947C-DB6E10BC44DC}" dt="2020-12-10T11:06:15.833" v="137"/>
        <pc:sldMkLst>
          <pc:docMk/>
          <pc:sldMk cId="3887196769" sldId="353"/>
        </pc:sldMkLst>
        <pc:spChg chg="add mod">
          <ac:chgData name="DU Angelo" userId="8b72b4b1065ef00f" providerId="LiveId" clId="{51D5DC84-C5B8-4347-947C-DB6E10BC44DC}" dt="2020-12-10T11:06:15.833" v="137"/>
          <ac:spMkLst>
            <pc:docMk/>
            <pc:sldMk cId="3887196769" sldId="353"/>
            <ac:spMk id="4" creationId="{A5071A44-CF6C-4BB9-9740-E09861740E29}"/>
          </ac:spMkLst>
        </pc:spChg>
      </pc:sldChg>
      <pc:sldChg chg="addSp delSp modSp ord">
        <pc:chgData name="DU Angelo" userId="8b72b4b1065ef00f" providerId="LiveId" clId="{51D5DC84-C5B8-4347-947C-DB6E10BC44DC}" dt="2020-12-10T11:08:57.418" v="146"/>
        <pc:sldMkLst>
          <pc:docMk/>
          <pc:sldMk cId="790546424" sldId="354"/>
        </pc:sldMkLst>
        <pc:spChg chg="add del mod">
          <ac:chgData name="DU Angelo" userId="8b72b4b1065ef00f" providerId="LiveId" clId="{51D5DC84-C5B8-4347-947C-DB6E10BC44DC}" dt="2020-12-10T11:08:23.788" v="141" actId="478"/>
          <ac:spMkLst>
            <pc:docMk/>
            <pc:sldMk cId="790546424" sldId="354"/>
            <ac:spMk id="4" creationId="{6227D50C-C6E1-4E7B-8B0A-4E656EC200BB}"/>
          </ac:spMkLst>
        </pc:spChg>
        <pc:spChg chg="add mod">
          <ac:chgData name="DU Angelo" userId="8b72b4b1065ef00f" providerId="LiveId" clId="{51D5DC84-C5B8-4347-947C-DB6E10BC44DC}" dt="2020-12-10T11:08:57.418" v="146"/>
          <ac:spMkLst>
            <pc:docMk/>
            <pc:sldMk cId="790546424" sldId="354"/>
            <ac:spMk id="5" creationId="{4EDACA96-5F8B-4BBE-A7FA-8AB9BEF2B7AB}"/>
          </ac:spMkLst>
        </pc:spChg>
      </pc:sldChg>
      <pc:sldChg chg="addSp delSp">
        <pc:chgData name="DU Angelo" userId="8b72b4b1065ef00f" providerId="LiveId" clId="{51D5DC84-C5B8-4347-947C-DB6E10BC44DC}" dt="2020-12-10T11:07:54.230" v="140"/>
        <pc:sldMkLst>
          <pc:docMk/>
          <pc:sldMk cId="3893788979" sldId="355"/>
        </pc:sldMkLst>
        <pc:spChg chg="add del">
          <ac:chgData name="DU Angelo" userId="8b72b4b1065ef00f" providerId="LiveId" clId="{51D5DC84-C5B8-4347-947C-DB6E10BC44DC}" dt="2020-12-10T11:07:53.366" v="139" actId="478"/>
          <ac:spMkLst>
            <pc:docMk/>
            <pc:sldMk cId="3893788979" sldId="355"/>
            <ac:spMk id="4" creationId="{B453684B-0D63-477A-8EDD-1FF0623C9C00}"/>
          </ac:spMkLst>
        </pc:spChg>
        <pc:spChg chg="add">
          <ac:chgData name="DU Angelo" userId="8b72b4b1065ef00f" providerId="LiveId" clId="{51D5DC84-C5B8-4347-947C-DB6E10BC44DC}" dt="2020-12-10T11:07:54.230" v="140"/>
          <ac:spMkLst>
            <pc:docMk/>
            <pc:sldMk cId="3893788979" sldId="355"/>
            <ac:spMk id="5" creationId="{27158F56-FE57-4E28-BD6E-A8B86C028C20}"/>
          </ac:spMkLst>
        </pc:spChg>
      </pc:sldChg>
      <pc:sldChg chg="addSp delSp modSp">
        <pc:chgData name="DU Angelo" userId="8b72b4b1065ef00f" providerId="LiveId" clId="{51D5DC84-C5B8-4347-947C-DB6E10BC44DC}" dt="2020-12-10T11:10:15.601" v="158" actId="1076"/>
        <pc:sldMkLst>
          <pc:docMk/>
          <pc:sldMk cId="662834946" sldId="356"/>
        </pc:sldMkLst>
        <pc:spChg chg="add del">
          <ac:chgData name="DU Angelo" userId="8b72b4b1065ef00f" providerId="LiveId" clId="{51D5DC84-C5B8-4347-947C-DB6E10BC44DC}" dt="2020-12-10T11:09:27.249" v="147" actId="478"/>
          <ac:spMkLst>
            <pc:docMk/>
            <pc:sldMk cId="662834946" sldId="356"/>
            <ac:spMk id="4" creationId="{2AC210FB-D242-4560-A21B-B9E3F21FFFBA}"/>
          </ac:spMkLst>
        </pc:spChg>
        <pc:picChg chg="add del mod">
          <ac:chgData name="DU Angelo" userId="8b72b4b1065ef00f" providerId="LiveId" clId="{51D5DC84-C5B8-4347-947C-DB6E10BC44DC}" dt="2020-12-10T11:09:35.494" v="149" actId="478"/>
          <ac:picMkLst>
            <pc:docMk/>
            <pc:sldMk cId="662834946" sldId="356"/>
            <ac:picMk id="6" creationId="{80DED717-3B4A-4FB5-8373-6B169D78E23F}"/>
          </ac:picMkLst>
        </pc:picChg>
        <pc:picChg chg="add mod">
          <ac:chgData name="DU Angelo" userId="8b72b4b1065ef00f" providerId="LiveId" clId="{51D5DC84-C5B8-4347-947C-DB6E10BC44DC}" dt="2020-12-10T11:10:15.601" v="158" actId="1076"/>
          <ac:picMkLst>
            <pc:docMk/>
            <pc:sldMk cId="662834946" sldId="356"/>
            <ac:picMk id="8" creationId="{4DBDA19D-0D05-4632-94E1-474E8E1AC3FE}"/>
          </ac:picMkLst>
        </pc:picChg>
      </pc:sldChg>
      <pc:sldChg chg="addSp modSp">
        <pc:chgData name="DU Angelo" userId="8b72b4b1065ef00f" providerId="LiveId" clId="{51D5DC84-C5B8-4347-947C-DB6E10BC44DC}" dt="2020-12-10T11:12:03.653" v="170"/>
        <pc:sldMkLst>
          <pc:docMk/>
          <pc:sldMk cId="1951621808" sldId="357"/>
        </pc:sldMkLst>
        <pc:spChg chg="add mod">
          <ac:chgData name="DU Angelo" userId="8b72b4b1065ef00f" providerId="LiveId" clId="{51D5DC84-C5B8-4347-947C-DB6E10BC44DC}" dt="2020-12-10T11:12:03.653" v="170"/>
          <ac:spMkLst>
            <pc:docMk/>
            <pc:sldMk cId="1951621808" sldId="357"/>
            <ac:spMk id="4" creationId="{B6E16C5D-7D24-4AE0-821E-CB81E4EBE362}"/>
          </ac:spMkLst>
        </pc:spChg>
        <pc:picChg chg="add mod">
          <ac:chgData name="DU Angelo" userId="8b72b4b1065ef00f" providerId="LiveId" clId="{51D5DC84-C5B8-4347-947C-DB6E10BC44DC}" dt="2020-12-10T11:11:19.459" v="165" actId="1076"/>
          <ac:picMkLst>
            <pc:docMk/>
            <pc:sldMk cId="1951621808" sldId="357"/>
            <ac:picMk id="6" creationId="{9B783577-167A-45CB-9FD7-DAAE214B356E}"/>
          </ac:picMkLst>
        </pc:picChg>
      </pc:sldChg>
      <pc:sldChg chg="addSp delSp modSp">
        <pc:chgData name="DU Angelo" userId="8b72b4b1065ef00f" providerId="LiveId" clId="{51D5DC84-C5B8-4347-947C-DB6E10BC44DC}" dt="2020-12-10T11:27:55.926" v="240" actId="1076"/>
        <pc:sldMkLst>
          <pc:docMk/>
          <pc:sldMk cId="4109106070" sldId="358"/>
        </pc:sldMkLst>
        <pc:spChg chg="add del">
          <ac:chgData name="DU Angelo" userId="8b72b4b1065ef00f" providerId="LiveId" clId="{51D5DC84-C5B8-4347-947C-DB6E10BC44DC}" dt="2020-12-10T11:11:50.792" v="166" actId="478"/>
          <ac:spMkLst>
            <pc:docMk/>
            <pc:sldMk cId="4109106070" sldId="358"/>
            <ac:spMk id="4" creationId="{6625B626-8D15-4332-A163-397E58F16432}"/>
          </ac:spMkLst>
        </pc:spChg>
        <pc:spChg chg="add">
          <ac:chgData name="DU Angelo" userId="8b72b4b1065ef00f" providerId="LiveId" clId="{51D5DC84-C5B8-4347-947C-DB6E10BC44DC}" dt="2020-12-10T11:11:51.146" v="167"/>
          <ac:spMkLst>
            <pc:docMk/>
            <pc:sldMk cId="4109106070" sldId="358"/>
            <ac:spMk id="5" creationId="{C344DD9D-2322-4BEA-9C53-7F91D1E7BE90}"/>
          </ac:spMkLst>
        </pc:spChg>
        <pc:picChg chg="add mod modCrop">
          <ac:chgData name="DU Angelo" userId="8b72b4b1065ef00f" providerId="LiveId" clId="{51D5DC84-C5B8-4347-947C-DB6E10BC44DC}" dt="2020-12-10T11:27:55.926" v="240" actId="1076"/>
          <ac:picMkLst>
            <pc:docMk/>
            <pc:sldMk cId="4109106070" sldId="358"/>
            <ac:picMk id="7" creationId="{0BBB630D-F351-4E71-9B08-579CC2002083}"/>
          </ac:picMkLst>
        </pc:picChg>
      </pc:sldChg>
      <pc:sldChg chg="addSp delSp modSp">
        <pc:chgData name="DU Angelo" userId="8b72b4b1065ef00f" providerId="LiveId" clId="{51D5DC84-C5B8-4347-947C-DB6E10BC44DC}" dt="2020-12-10T11:21:39.762" v="203" actId="20577"/>
        <pc:sldMkLst>
          <pc:docMk/>
          <pc:sldMk cId="3029615722" sldId="359"/>
        </pc:sldMkLst>
        <pc:spChg chg="add del mod">
          <ac:chgData name="DU Angelo" userId="8b72b4b1065ef00f" providerId="LiveId" clId="{51D5DC84-C5B8-4347-947C-DB6E10BC44DC}" dt="2020-12-10T11:21:39.762" v="203" actId="20577"/>
          <ac:spMkLst>
            <pc:docMk/>
            <pc:sldMk cId="3029615722" sldId="359"/>
            <ac:spMk id="4" creationId="{EDC44A30-8F86-45CF-830E-9D773AE45F61}"/>
          </ac:spMkLst>
        </pc:spChg>
        <pc:spChg chg="add del">
          <ac:chgData name="DU Angelo" userId="8b72b4b1065ef00f" providerId="LiveId" clId="{51D5DC84-C5B8-4347-947C-DB6E10BC44DC}" dt="2020-12-10T11:12:46.933" v="178"/>
          <ac:spMkLst>
            <pc:docMk/>
            <pc:sldMk cId="3029615722" sldId="359"/>
            <ac:spMk id="5" creationId="{8817DB9C-224A-4C51-A79D-1BB344A9E02F}"/>
          </ac:spMkLst>
        </pc:spChg>
      </pc:sldChg>
      <pc:sldChg chg="addSp modSp">
        <pc:chgData name="DU Angelo" userId="8b72b4b1065ef00f" providerId="LiveId" clId="{51D5DC84-C5B8-4347-947C-DB6E10BC44DC}" dt="2020-12-10T11:13:22.548" v="181"/>
        <pc:sldMkLst>
          <pc:docMk/>
          <pc:sldMk cId="386859535" sldId="360"/>
        </pc:sldMkLst>
        <pc:spChg chg="add mod">
          <ac:chgData name="DU Angelo" userId="8b72b4b1065ef00f" providerId="LiveId" clId="{51D5DC84-C5B8-4347-947C-DB6E10BC44DC}" dt="2020-12-10T11:13:22.548" v="181"/>
          <ac:spMkLst>
            <pc:docMk/>
            <pc:sldMk cId="386859535" sldId="360"/>
            <ac:spMk id="4" creationId="{5A61A942-7038-4F43-A8A8-6427DD93D658}"/>
          </ac:spMkLst>
        </pc:spChg>
      </pc:sldChg>
      <pc:sldChg chg="addSp modSp">
        <pc:chgData name="DU Angelo" userId="8b72b4b1065ef00f" providerId="LiveId" clId="{51D5DC84-C5B8-4347-947C-DB6E10BC44DC}" dt="2020-12-10T11:14:20.367" v="184" actId="20577"/>
        <pc:sldMkLst>
          <pc:docMk/>
          <pc:sldMk cId="180594191" sldId="361"/>
        </pc:sldMkLst>
        <pc:spChg chg="add mod">
          <ac:chgData name="DU Angelo" userId="8b72b4b1065ef00f" providerId="LiveId" clId="{51D5DC84-C5B8-4347-947C-DB6E10BC44DC}" dt="2020-12-10T11:14:20.367" v="184" actId="20577"/>
          <ac:spMkLst>
            <pc:docMk/>
            <pc:sldMk cId="180594191" sldId="361"/>
            <ac:spMk id="4" creationId="{CA984856-31A1-4040-83B0-7465F60AA858}"/>
          </ac:spMkLst>
        </pc:spChg>
      </pc:sldChg>
    </pc:docChg>
  </pc:docChgLst>
  <pc:docChgLst>
    <pc:chgData name="DU Angelo" userId="8b72b4b1065ef00f" providerId="LiveId" clId="{DFC86912-C9EE-4F53-903E-74DB0D710267}"/>
    <pc:docChg chg="undo custSel addSld delSld modSld modSection">
      <pc:chgData name="DU Angelo" userId="8b72b4b1065ef00f" providerId="LiveId" clId="{DFC86912-C9EE-4F53-903E-74DB0D710267}" dt="2020-11-27T09:42:38.258" v="453" actId="1076"/>
      <pc:docMkLst>
        <pc:docMk/>
      </pc:docMkLst>
      <pc:sldChg chg="modSp">
        <pc:chgData name="DU Angelo" userId="8b72b4b1065ef00f" providerId="LiveId" clId="{DFC86912-C9EE-4F53-903E-74DB0D710267}" dt="2020-11-27T07:26:52.002" v="20" actId="1076"/>
        <pc:sldMkLst>
          <pc:docMk/>
          <pc:sldMk cId="1767134883" sldId="315"/>
        </pc:sldMkLst>
        <pc:spChg chg="mod">
          <ac:chgData name="DU Angelo" userId="8b72b4b1065ef00f" providerId="LiveId" clId="{DFC86912-C9EE-4F53-903E-74DB0D710267}" dt="2020-11-27T07:26:46.215" v="18" actId="1076"/>
          <ac:spMkLst>
            <pc:docMk/>
            <pc:sldMk cId="1767134883" sldId="315"/>
            <ac:spMk id="3" creationId="{E1BF4C49-D9BF-42F3-B713-48595D54AED3}"/>
          </ac:spMkLst>
        </pc:spChg>
        <pc:spChg chg="mod">
          <ac:chgData name="DU Angelo" userId="8b72b4b1065ef00f" providerId="LiveId" clId="{DFC86912-C9EE-4F53-903E-74DB0D710267}" dt="2020-11-27T07:26:52.002" v="20" actId="1076"/>
          <ac:spMkLst>
            <pc:docMk/>
            <pc:sldMk cId="1767134883" sldId="315"/>
            <ac:spMk id="4" creationId="{2918002F-8C64-4968-9ECA-DC63D9D4E45B}"/>
          </ac:spMkLst>
        </pc:spChg>
      </pc:sldChg>
      <pc:sldChg chg="modSp add">
        <pc:chgData name="DU Angelo" userId="8b72b4b1065ef00f" providerId="LiveId" clId="{DFC86912-C9EE-4F53-903E-74DB0D710267}" dt="2020-11-27T07:29:01.398" v="96" actId="113"/>
        <pc:sldMkLst>
          <pc:docMk/>
          <pc:sldMk cId="4154068785" sldId="316"/>
        </pc:sldMkLst>
        <pc:spChg chg="mod">
          <ac:chgData name="DU Angelo" userId="8b72b4b1065ef00f" providerId="LiveId" clId="{DFC86912-C9EE-4F53-903E-74DB0D710267}" dt="2020-11-27T07:29:01.398" v="96" actId="113"/>
          <ac:spMkLst>
            <pc:docMk/>
            <pc:sldMk cId="4154068785" sldId="316"/>
            <ac:spMk id="4" creationId="{2918002F-8C64-4968-9ECA-DC63D9D4E45B}"/>
          </ac:spMkLst>
        </pc:spChg>
      </pc:sldChg>
      <pc:sldChg chg="modSp add">
        <pc:chgData name="DU Angelo" userId="8b72b4b1065ef00f" providerId="LiveId" clId="{DFC86912-C9EE-4F53-903E-74DB0D710267}" dt="2020-11-27T07:29:11.892" v="99" actId="207"/>
        <pc:sldMkLst>
          <pc:docMk/>
          <pc:sldMk cId="271434486" sldId="317"/>
        </pc:sldMkLst>
        <pc:spChg chg="mod">
          <ac:chgData name="DU Angelo" userId="8b72b4b1065ef00f" providerId="LiveId" clId="{DFC86912-C9EE-4F53-903E-74DB0D710267}" dt="2020-11-27T07:29:11.892" v="99" actId="207"/>
          <ac:spMkLst>
            <pc:docMk/>
            <pc:sldMk cId="271434486" sldId="317"/>
            <ac:spMk id="4" creationId="{2918002F-8C64-4968-9ECA-DC63D9D4E45B}"/>
          </ac:spMkLst>
        </pc:spChg>
      </pc:sldChg>
      <pc:sldChg chg="modSp add">
        <pc:chgData name="DU Angelo" userId="8b72b4b1065ef00f" providerId="LiveId" clId="{DFC86912-C9EE-4F53-903E-74DB0D710267}" dt="2020-11-27T07:29:26.939" v="102" actId="207"/>
        <pc:sldMkLst>
          <pc:docMk/>
          <pc:sldMk cId="2169405454" sldId="318"/>
        </pc:sldMkLst>
        <pc:spChg chg="mod">
          <ac:chgData name="DU Angelo" userId="8b72b4b1065ef00f" providerId="LiveId" clId="{DFC86912-C9EE-4F53-903E-74DB0D710267}" dt="2020-11-27T07:29:26.939" v="102" actId="207"/>
          <ac:spMkLst>
            <pc:docMk/>
            <pc:sldMk cId="2169405454" sldId="318"/>
            <ac:spMk id="4" creationId="{2918002F-8C64-4968-9ECA-DC63D9D4E45B}"/>
          </ac:spMkLst>
        </pc:spChg>
      </pc:sldChg>
      <pc:sldChg chg="modSp add">
        <pc:chgData name="DU Angelo" userId="8b72b4b1065ef00f" providerId="LiveId" clId="{DFC86912-C9EE-4F53-903E-74DB0D710267}" dt="2020-11-27T07:29:39.973" v="107" actId="113"/>
        <pc:sldMkLst>
          <pc:docMk/>
          <pc:sldMk cId="36045454" sldId="319"/>
        </pc:sldMkLst>
        <pc:spChg chg="mod">
          <ac:chgData name="DU Angelo" userId="8b72b4b1065ef00f" providerId="LiveId" clId="{DFC86912-C9EE-4F53-903E-74DB0D710267}" dt="2020-11-27T07:29:39.973" v="107" actId="113"/>
          <ac:spMkLst>
            <pc:docMk/>
            <pc:sldMk cId="36045454" sldId="319"/>
            <ac:spMk id="4" creationId="{2918002F-8C64-4968-9ECA-DC63D9D4E45B}"/>
          </ac:spMkLst>
        </pc:spChg>
      </pc:sldChg>
      <pc:sldChg chg="modSp add">
        <pc:chgData name="DU Angelo" userId="8b72b4b1065ef00f" providerId="LiveId" clId="{DFC86912-C9EE-4F53-903E-74DB0D710267}" dt="2020-11-27T07:29:51.585" v="110" actId="113"/>
        <pc:sldMkLst>
          <pc:docMk/>
          <pc:sldMk cId="4210487974" sldId="320"/>
        </pc:sldMkLst>
        <pc:spChg chg="mod">
          <ac:chgData name="DU Angelo" userId="8b72b4b1065ef00f" providerId="LiveId" clId="{DFC86912-C9EE-4F53-903E-74DB0D710267}" dt="2020-11-27T07:29:51.585" v="110" actId="113"/>
          <ac:spMkLst>
            <pc:docMk/>
            <pc:sldMk cId="4210487974" sldId="320"/>
            <ac:spMk id="4" creationId="{2918002F-8C64-4968-9ECA-DC63D9D4E45B}"/>
          </ac:spMkLst>
        </pc:spChg>
      </pc:sldChg>
      <pc:sldChg chg="modSp add">
        <pc:chgData name="DU Angelo" userId="8b72b4b1065ef00f" providerId="LiveId" clId="{DFC86912-C9EE-4F53-903E-74DB0D710267}" dt="2020-11-27T07:30:06.353" v="113" actId="207"/>
        <pc:sldMkLst>
          <pc:docMk/>
          <pc:sldMk cId="4147763594" sldId="321"/>
        </pc:sldMkLst>
        <pc:spChg chg="mod">
          <ac:chgData name="DU Angelo" userId="8b72b4b1065ef00f" providerId="LiveId" clId="{DFC86912-C9EE-4F53-903E-74DB0D710267}" dt="2020-11-27T07:30:06.353" v="113" actId="207"/>
          <ac:spMkLst>
            <pc:docMk/>
            <pc:sldMk cId="4147763594" sldId="321"/>
            <ac:spMk id="4" creationId="{2918002F-8C64-4968-9ECA-DC63D9D4E45B}"/>
          </ac:spMkLst>
        </pc:spChg>
      </pc:sldChg>
      <pc:sldChg chg="modSp add">
        <pc:chgData name="DU Angelo" userId="8b72b4b1065ef00f" providerId="LiveId" clId="{DFC86912-C9EE-4F53-903E-74DB0D710267}" dt="2020-11-27T07:30:24.997" v="116" actId="113"/>
        <pc:sldMkLst>
          <pc:docMk/>
          <pc:sldMk cId="3508286380" sldId="322"/>
        </pc:sldMkLst>
        <pc:spChg chg="mod">
          <ac:chgData name="DU Angelo" userId="8b72b4b1065ef00f" providerId="LiveId" clId="{DFC86912-C9EE-4F53-903E-74DB0D710267}" dt="2020-11-27T07:30:24.997" v="116" actId="113"/>
          <ac:spMkLst>
            <pc:docMk/>
            <pc:sldMk cId="3508286380" sldId="322"/>
            <ac:spMk id="4" creationId="{2918002F-8C64-4968-9ECA-DC63D9D4E45B}"/>
          </ac:spMkLst>
        </pc:spChg>
      </pc:sldChg>
      <pc:sldChg chg="modSp add">
        <pc:chgData name="DU Angelo" userId="8b72b4b1065ef00f" providerId="LiveId" clId="{DFC86912-C9EE-4F53-903E-74DB0D710267}" dt="2020-11-27T07:30:36.534" v="119" actId="207"/>
        <pc:sldMkLst>
          <pc:docMk/>
          <pc:sldMk cId="2636955698" sldId="323"/>
        </pc:sldMkLst>
        <pc:spChg chg="mod">
          <ac:chgData name="DU Angelo" userId="8b72b4b1065ef00f" providerId="LiveId" clId="{DFC86912-C9EE-4F53-903E-74DB0D710267}" dt="2020-11-27T07:30:36.534" v="119" actId="207"/>
          <ac:spMkLst>
            <pc:docMk/>
            <pc:sldMk cId="2636955698" sldId="323"/>
            <ac:spMk id="4" creationId="{2918002F-8C64-4968-9ECA-DC63D9D4E45B}"/>
          </ac:spMkLst>
        </pc:spChg>
      </pc:sldChg>
      <pc:sldChg chg="modSp add">
        <pc:chgData name="DU Angelo" userId="8b72b4b1065ef00f" providerId="LiveId" clId="{DFC86912-C9EE-4F53-903E-74DB0D710267}" dt="2020-11-27T07:30:53.649" v="124" actId="113"/>
        <pc:sldMkLst>
          <pc:docMk/>
          <pc:sldMk cId="1305198577" sldId="324"/>
        </pc:sldMkLst>
        <pc:spChg chg="mod">
          <ac:chgData name="DU Angelo" userId="8b72b4b1065ef00f" providerId="LiveId" clId="{DFC86912-C9EE-4F53-903E-74DB0D710267}" dt="2020-11-27T07:30:53.649" v="124" actId="113"/>
          <ac:spMkLst>
            <pc:docMk/>
            <pc:sldMk cId="1305198577" sldId="324"/>
            <ac:spMk id="4" creationId="{2918002F-8C64-4968-9ECA-DC63D9D4E45B}"/>
          </ac:spMkLst>
        </pc:spChg>
      </pc:sldChg>
      <pc:sldChg chg="modSp add">
        <pc:chgData name="DU Angelo" userId="8b72b4b1065ef00f" providerId="LiveId" clId="{DFC86912-C9EE-4F53-903E-74DB0D710267}" dt="2020-11-27T07:31:02.628" v="127" actId="113"/>
        <pc:sldMkLst>
          <pc:docMk/>
          <pc:sldMk cId="1570916911" sldId="325"/>
        </pc:sldMkLst>
        <pc:spChg chg="mod">
          <ac:chgData name="DU Angelo" userId="8b72b4b1065ef00f" providerId="LiveId" clId="{DFC86912-C9EE-4F53-903E-74DB0D710267}" dt="2020-11-27T07:31:02.628" v="127" actId="113"/>
          <ac:spMkLst>
            <pc:docMk/>
            <pc:sldMk cId="1570916911" sldId="325"/>
            <ac:spMk id="4" creationId="{2918002F-8C64-4968-9ECA-DC63D9D4E45B}"/>
          </ac:spMkLst>
        </pc:spChg>
      </pc:sldChg>
      <pc:sldChg chg="modSp add">
        <pc:chgData name="DU Angelo" userId="8b72b4b1065ef00f" providerId="LiveId" clId="{DFC86912-C9EE-4F53-903E-74DB0D710267}" dt="2020-11-27T07:31:08.862" v="129" actId="113"/>
        <pc:sldMkLst>
          <pc:docMk/>
          <pc:sldMk cId="719205069" sldId="326"/>
        </pc:sldMkLst>
        <pc:spChg chg="mod">
          <ac:chgData name="DU Angelo" userId="8b72b4b1065ef00f" providerId="LiveId" clId="{DFC86912-C9EE-4F53-903E-74DB0D710267}" dt="2020-11-27T07:31:08.862" v="129" actId="113"/>
          <ac:spMkLst>
            <pc:docMk/>
            <pc:sldMk cId="719205069" sldId="326"/>
            <ac:spMk id="4" creationId="{2918002F-8C64-4968-9ECA-DC63D9D4E45B}"/>
          </ac:spMkLst>
        </pc:spChg>
      </pc:sldChg>
      <pc:sldChg chg="addSp delSp modSp add">
        <pc:chgData name="DU Angelo" userId="8b72b4b1065ef00f" providerId="LiveId" clId="{DFC86912-C9EE-4F53-903E-74DB0D710267}" dt="2020-11-27T09:01:09.353" v="296" actId="1076"/>
        <pc:sldMkLst>
          <pc:docMk/>
          <pc:sldMk cId="1137794623" sldId="327"/>
        </pc:sldMkLst>
        <pc:spChg chg="add mod">
          <ac:chgData name="DU Angelo" userId="8b72b4b1065ef00f" providerId="LiveId" clId="{DFC86912-C9EE-4F53-903E-74DB0D710267}" dt="2020-11-27T07:39:03.706" v="160" actId="20577"/>
          <ac:spMkLst>
            <pc:docMk/>
            <pc:sldMk cId="1137794623" sldId="327"/>
            <ac:spMk id="3" creationId="{731D747E-D675-47E5-B7D4-5FB508149A3B}"/>
          </ac:spMkLst>
        </pc:spChg>
        <pc:spChg chg="add del mod">
          <ac:chgData name="DU Angelo" userId="8b72b4b1065ef00f" providerId="LiveId" clId="{DFC86912-C9EE-4F53-903E-74DB0D710267}" dt="2020-11-27T09:01:05.786" v="295" actId="20577"/>
          <ac:spMkLst>
            <pc:docMk/>
            <pc:sldMk cId="1137794623" sldId="327"/>
            <ac:spMk id="4" creationId="{49BB5A28-16CB-4476-B601-334F01E23798}"/>
          </ac:spMkLst>
        </pc:spChg>
        <pc:spChg chg="add del">
          <ac:chgData name="DU Angelo" userId="8b72b4b1065ef00f" providerId="LiveId" clId="{DFC86912-C9EE-4F53-903E-74DB0D710267}" dt="2020-11-27T07:59:22.911" v="179"/>
          <ac:spMkLst>
            <pc:docMk/>
            <pc:sldMk cId="1137794623" sldId="327"/>
            <ac:spMk id="5" creationId="{BEEA1BB7-F6C7-4B06-9282-BBB4941CE1EF}"/>
          </ac:spMkLst>
        </pc:spChg>
        <pc:spChg chg="add del mod">
          <ac:chgData name="DU Angelo" userId="8b72b4b1065ef00f" providerId="LiveId" clId="{DFC86912-C9EE-4F53-903E-74DB0D710267}" dt="2020-11-27T07:59:45.678" v="185" actId="478"/>
          <ac:spMkLst>
            <pc:docMk/>
            <pc:sldMk cId="1137794623" sldId="327"/>
            <ac:spMk id="7" creationId="{4895B23B-926B-46DF-8FFC-9DEBB82B05DE}"/>
          </ac:spMkLst>
        </pc:spChg>
        <pc:spChg chg="add del">
          <ac:chgData name="DU Angelo" userId="8b72b4b1065ef00f" providerId="LiveId" clId="{DFC86912-C9EE-4F53-903E-74DB0D710267}" dt="2020-11-27T08:22:46.417" v="201"/>
          <ac:spMkLst>
            <pc:docMk/>
            <pc:sldMk cId="1137794623" sldId="327"/>
            <ac:spMk id="10" creationId="{FF029B9A-57B0-478A-A1C5-FF3658073C19}"/>
          </ac:spMkLst>
        </pc:spChg>
        <pc:spChg chg="add del">
          <ac:chgData name="DU Angelo" userId="8b72b4b1065ef00f" providerId="LiveId" clId="{DFC86912-C9EE-4F53-903E-74DB0D710267}" dt="2020-11-27T08:22:47.774" v="203"/>
          <ac:spMkLst>
            <pc:docMk/>
            <pc:sldMk cId="1137794623" sldId="327"/>
            <ac:spMk id="11" creationId="{96F528EA-F4A0-423F-B5CF-4EAA721B32E5}"/>
          </ac:spMkLst>
        </pc:spChg>
        <pc:spChg chg="add del mod">
          <ac:chgData name="DU Angelo" userId="8b72b4b1065ef00f" providerId="LiveId" clId="{DFC86912-C9EE-4F53-903E-74DB0D710267}" dt="2020-11-27T08:24:14.106" v="211" actId="478"/>
          <ac:spMkLst>
            <pc:docMk/>
            <pc:sldMk cId="1137794623" sldId="327"/>
            <ac:spMk id="13" creationId="{76700E27-5AC1-410C-A887-B0079E1E1A10}"/>
          </ac:spMkLst>
        </pc:spChg>
        <pc:spChg chg="add del">
          <ac:chgData name="DU Angelo" userId="8b72b4b1065ef00f" providerId="LiveId" clId="{DFC86912-C9EE-4F53-903E-74DB0D710267}" dt="2020-11-27T08:24:18.302" v="213" actId="478"/>
          <ac:spMkLst>
            <pc:docMk/>
            <pc:sldMk cId="1137794623" sldId="327"/>
            <ac:spMk id="14" creationId="{10DF0A2A-9CFF-4D10-B5CF-9FE5899D9A96}"/>
          </ac:spMkLst>
        </pc:spChg>
        <pc:spChg chg="add del">
          <ac:chgData name="DU Angelo" userId="8b72b4b1065ef00f" providerId="LiveId" clId="{DFC86912-C9EE-4F53-903E-74DB0D710267}" dt="2020-11-27T08:25:17.879" v="223" actId="478"/>
          <ac:spMkLst>
            <pc:docMk/>
            <pc:sldMk cId="1137794623" sldId="327"/>
            <ac:spMk id="16" creationId="{10E079D8-7E43-4863-900F-9AC4EA3991C6}"/>
          </ac:spMkLst>
        </pc:spChg>
        <pc:picChg chg="add del mod">
          <ac:chgData name="DU Angelo" userId="8b72b4b1065ef00f" providerId="LiveId" clId="{DFC86912-C9EE-4F53-903E-74DB0D710267}" dt="2020-11-27T08:59:51.162" v="269" actId="478"/>
          <ac:picMkLst>
            <pc:docMk/>
            <pc:sldMk cId="1137794623" sldId="327"/>
            <ac:picMk id="6" creationId="{70186236-9B20-46B9-AD1D-2AE0943E7D2B}"/>
          </ac:picMkLst>
        </pc:picChg>
        <pc:picChg chg="add del">
          <ac:chgData name="DU Angelo" userId="8b72b4b1065ef00f" providerId="LiveId" clId="{DFC86912-C9EE-4F53-903E-74DB0D710267}" dt="2020-11-27T07:59:24.207" v="181"/>
          <ac:picMkLst>
            <pc:docMk/>
            <pc:sldMk cId="1137794623" sldId="327"/>
            <ac:picMk id="6" creationId="{D8F559DB-D38E-4A89-9D47-55EBDC9E2E56}"/>
          </ac:picMkLst>
        </pc:picChg>
        <pc:picChg chg="add mod modCrop">
          <ac:chgData name="DU Angelo" userId="8b72b4b1065ef00f" providerId="LiveId" clId="{DFC86912-C9EE-4F53-903E-74DB0D710267}" dt="2020-11-27T09:01:09.353" v="296" actId="1076"/>
          <ac:picMkLst>
            <pc:docMk/>
            <pc:sldMk cId="1137794623" sldId="327"/>
            <ac:picMk id="8" creationId="{987F58E8-6537-4985-AD20-1F9B99BCEB42}"/>
          </ac:picMkLst>
        </pc:picChg>
        <pc:picChg chg="add del mod">
          <ac:chgData name="DU Angelo" userId="8b72b4b1065ef00f" providerId="LiveId" clId="{DFC86912-C9EE-4F53-903E-74DB0D710267}" dt="2020-11-27T08:56:03.135" v="251" actId="478"/>
          <ac:picMkLst>
            <pc:docMk/>
            <pc:sldMk cId="1137794623" sldId="327"/>
            <ac:picMk id="9" creationId="{0B4B7669-AE5F-4449-A7F8-4C39889A0E6A}"/>
          </ac:picMkLst>
        </pc:picChg>
        <pc:picChg chg="add del mod">
          <ac:chgData name="DU Angelo" userId="8b72b4b1065ef00f" providerId="LiveId" clId="{DFC86912-C9EE-4F53-903E-74DB0D710267}" dt="2020-11-27T08:22:52.258" v="206" actId="478"/>
          <ac:picMkLst>
            <pc:docMk/>
            <pc:sldMk cId="1137794623" sldId="327"/>
            <ac:picMk id="12" creationId="{16C202DA-A8B7-4979-B9EC-735C42A7CD0A}"/>
          </ac:picMkLst>
        </pc:picChg>
        <pc:picChg chg="add del mod">
          <ac:chgData name="DU Angelo" userId="8b72b4b1065ef00f" providerId="LiveId" clId="{DFC86912-C9EE-4F53-903E-74DB0D710267}" dt="2020-11-27T08:24:42.947" v="218" actId="478"/>
          <ac:picMkLst>
            <pc:docMk/>
            <pc:sldMk cId="1137794623" sldId="327"/>
            <ac:picMk id="15" creationId="{22D562A8-3923-4C7A-B7BD-315A00DDF1A3}"/>
          </ac:picMkLst>
        </pc:picChg>
      </pc:sldChg>
      <pc:sldChg chg="addSp delSp modSp add">
        <pc:chgData name="DU Angelo" userId="8b72b4b1065ef00f" providerId="LiveId" clId="{DFC86912-C9EE-4F53-903E-74DB0D710267}" dt="2020-11-27T09:08:44.866" v="337" actId="255"/>
        <pc:sldMkLst>
          <pc:docMk/>
          <pc:sldMk cId="361856885" sldId="328"/>
        </pc:sldMkLst>
        <pc:spChg chg="mod">
          <ac:chgData name="DU Angelo" userId="8b72b4b1065ef00f" providerId="LiveId" clId="{DFC86912-C9EE-4F53-903E-74DB0D710267}" dt="2020-11-27T09:01:47.240" v="301" actId="1076"/>
          <ac:spMkLst>
            <pc:docMk/>
            <pc:sldMk cId="361856885" sldId="328"/>
            <ac:spMk id="3" creationId="{731D747E-D675-47E5-B7D4-5FB508149A3B}"/>
          </ac:spMkLst>
        </pc:spChg>
        <pc:spChg chg="mod">
          <ac:chgData name="DU Angelo" userId="8b72b4b1065ef00f" providerId="LiveId" clId="{DFC86912-C9EE-4F53-903E-74DB0D710267}" dt="2020-11-27T09:08:44.866" v="337" actId="255"/>
          <ac:spMkLst>
            <pc:docMk/>
            <pc:sldMk cId="361856885" sldId="328"/>
            <ac:spMk id="4" creationId="{49BB5A28-16CB-4476-B601-334F01E23798}"/>
          </ac:spMkLst>
        </pc:spChg>
        <pc:picChg chg="add mod">
          <ac:chgData name="DU Angelo" userId="8b72b4b1065ef00f" providerId="LiveId" clId="{DFC86912-C9EE-4F53-903E-74DB0D710267}" dt="2020-11-27T09:04:47.657" v="335" actId="27614"/>
          <ac:picMkLst>
            <pc:docMk/>
            <pc:sldMk cId="361856885" sldId="328"/>
            <ac:picMk id="6" creationId="{0EAE524E-F8DA-4B34-AC9C-855812545DB3}"/>
          </ac:picMkLst>
        </pc:picChg>
        <pc:picChg chg="del">
          <ac:chgData name="DU Angelo" userId="8b72b4b1065ef00f" providerId="LiveId" clId="{DFC86912-C9EE-4F53-903E-74DB0D710267}" dt="2020-11-27T09:01:49.390" v="302" actId="478"/>
          <ac:picMkLst>
            <pc:docMk/>
            <pc:sldMk cId="361856885" sldId="328"/>
            <ac:picMk id="8" creationId="{987F58E8-6537-4985-AD20-1F9B99BCEB42}"/>
          </ac:picMkLst>
        </pc:picChg>
      </pc:sldChg>
      <pc:sldChg chg="addSp delSp modSp add">
        <pc:chgData name="DU Angelo" userId="8b72b4b1065ef00f" providerId="LiveId" clId="{DFC86912-C9EE-4F53-903E-74DB0D710267}" dt="2020-11-27T09:42:38.258" v="453" actId="1076"/>
        <pc:sldMkLst>
          <pc:docMk/>
          <pc:sldMk cId="2353385451" sldId="329"/>
        </pc:sldMkLst>
        <pc:spChg chg="mod">
          <ac:chgData name="DU Angelo" userId="8b72b4b1065ef00f" providerId="LiveId" clId="{DFC86912-C9EE-4F53-903E-74DB0D710267}" dt="2020-11-27T09:42:38.258" v="453" actId="1076"/>
          <ac:spMkLst>
            <pc:docMk/>
            <pc:sldMk cId="2353385451" sldId="329"/>
            <ac:spMk id="3" creationId="{731D747E-D675-47E5-B7D4-5FB508149A3B}"/>
          </ac:spMkLst>
        </pc:spChg>
        <pc:spChg chg="mod">
          <ac:chgData name="DU Angelo" userId="8b72b4b1065ef00f" providerId="LiveId" clId="{DFC86912-C9EE-4F53-903E-74DB0D710267}" dt="2020-11-27T09:37:51.120" v="413"/>
          <ac:spMkLst>
            <pc:docMk/>
            <pc:sldMk cId="2353385451" sldId="329"/>
            <ac:spMk id="4" creationId="{49BB5A28-16CB-4476-B601-334F01E23798}"/>
          </ac:spMkLst>
        </pc:spChg>
        <pc:spChg chg="add mod">
          <ac:chgData name="DU Angelo" userId="8b72b4b1065ef00f" providerId="LiveId" clId="{DFC86912-C9EE-4F53-903E-74DB0D710267}" dt="2020-11-27T09:42:00.328" v="444" actId="1076"/>
          <ac:spMkLst>
            <pc:docMk/>
            <pc:sldMk cId="2353385451" sldId="329"/>
            <ac:spMk id="10" creationId="{407E10DD-6247-4CB9-98F7-875A6B621B49}"/>
          </ac:spMkLst>
        </pc:spChg>
        <pc:picChg chg="del">
          <ac:chgData name="DU Angelo" userId="8b72b4b1065ef00f" providerId="LiveId" clId="{DFC86912-C9EE-4F53-903E-74DB0D710267}" dt="2020-11-27T09:09:07.965" v="346" actId="478"/>
          <ac:picMkLst>
            <pc:docMk/>
            <pc:sldMk cId="2353385451" sldId="329"/>
            <ac:picMk id="6" creationId="{0EAE524E-F8DA-4B34-AC9C-855812545DB3}"/>
          </ac:picMkLst>
        </pc:picChg>
        <pc:picChg chg="add del mod">
          <ac:chgData name="DU Angelo" userId="8b72b4b1065ef00f" providerId="LiveId" clId="{DFC86912-C9EE-4F53-903E-74DB0D710267}" dt="2020-11-27T09:09:39.438" v="348" actId="478"/>
          <ac:picMkLst>
            <pc:docMk/>
            <pc:sldMk cId="2353385451" sldId="329"/>
            <ac:picMk id="7" creationId="{07EEAAE7-40CC-469F-B430-B40A884728E7}"/>
          </ac:picMkLst>
        </pc:picChg>
        <pc:picChg chg="add mod">
          <ac:chgData name="DU Angelo" userId="8b72b4b1065ef00f" providerId="LiveId" clId="{DFC86912-C9EE-4F53-903E-74DB0D710267}" dt="2020-11-27T09:42:04.313" v="446" actId="1076"/>
          <ac:picMkLst>
            <pc:docMk/>
            <pc:sldMk cId="2353385451" sldId="329"/>
            <ac:picMk id="9" creationId="{9BCFC603-057C-46D6-9C1D-87E385BDCCFD}"/>
          </ac:picMkLst>
        </pc:picChg>
      </pc:sldChg>
      <pc:sldChg chg="del">
        <pc:chgData name="DU Angelo" userId="8b72b4b1065ef00f" providerId="LiveId" clId="{DFC86912-C9EE-4F53-903E-74DB0D710267}" dt="2020-11-27T07:28:10.646" v="82" actId="2696"/>
        <pc:sldMkLst>
          <pc:docMk/>
          <pc:sldMk cId="710952880" sldId="385"/>
        </pc:sldMkLst>
      </pc:sldChg>
      <pc:sldChg chg="del">
        <pc:chgData name="DU Angelo" userId="8b72b4b1065ef00f" providerId="LiveId" clId="{DFC86912-C9EE-4F53-903E-74DB0D710267}" dt="2020-11-27T07:28:10.762" v="84" actId="2696"/>
        <pc:sldMkLst>
          <pc:docMk/>
          <pc:sldMk cId="1205641354" sldId="425"/>
        </pc:sldMkLst>
      </pc:sldChg>
      <pc:sldChg chg="del">
        <pc:chgData name="DU Angelo" userId="8b72b4b1065ef00f" providerId="LiveId" clId="{DFC86912-C9EE-4F53-903E-74DB0D710267}" dt="2020-11-27T07:28:07.816" v="21" actId="2696"/>
        <pc:sldMkLst>
          <pc:docMk/>
          <pc:sldMk cId="2190350276" sldId="426"/>
        </pc:sldMkLst>
      </pc:sldChg>
      <pc:sldChg chg="del">
        <pc:chgData name="DU Angelo" userId="8b72b4b1065ef00f" providerId="LiveId" clId="{DFC86912-C9EE-4F53-903E-74DB0D710267}" dt="2020-11-27T07:28:08.477" v="39" actId="2696"/>
        <pc:sldMkLst>
          <pc:docMk/>
          <pc:sldMk cId="436430313" sldId="427"/>
        </pc:sldMkLst>
      </pc:sldChg>
      <pc:sldChg chg="del">
        <pc:chgData name="DU Angelo" userId="8b72b4b1065ef00f" providerId="LiveId" clId="{DFC86912-C9EE-4F53-903E-74DB0D710267}" dt="2020-11-27T07:28:08.741" v="45" actId="2696"/>
        <pc:sldMkLst>
          <pc:docMk/>
          <pc:sldMk cId="2730066680" sldId="428"/>
        </pc:sldMkLst>
      </pc:sldChg>
      <pc:sldChg chg="del">
        <pc:chgData name="DU Angelo" userId="8b72b4b1065ef00f" providerId="LiveId" clId="{DFC86912-C9EE-4F53-903E-74DB0D710267}" dt="2020-11-27T07:28:08.826" v="49" actId="2696"/>
        <pc:sldMkLst>
          <pc:docMk/>
          <pc:sldMk cId="3554965389" sldId="429"/>
        </pc:sldMkLst>
      </pc:sldChg>
      <pc:sldChg chg="del">
        <pc:chgData name="DU Angelo" userId="8b72b4b1065ef00f" providerId="LiveId" clId="{DFC86912-C9EE-4F53-903E-74DB0D710267}" dt="2020-11-27T07:28:09.331" v="58" actId="2696"/>
        <pc:sldMkLst>
          <pc:docMk/>
          <pc:sldMk cId="985485262" sldId="430"/>
        </pc:sldMkLst>
      </pc:sldChg>
      <pc:sldChg chg="del">
        <pc:chgData name="DU Angelo" userId="8b72b4b1065ef00f" providerId="LiveId" clId="{DFC86912-C9EE-4F53-903E-74DB0D710267}" dt="2020-11-27T07:28:08.899" v="52" actId="2696"/>
        <pc:sldMkLst>
          <pc:docMk/>
          <pc:sldMk cId="1337385554" sldId="431"/>
        </pc:sldMkLst>
      </pc:sldChg>
      <pc:sldChg chg="del">
        <pc:chgData name="DU Angelo" userId="8b72b4b1065ef00f" providerId="LiveId" clId="{DFC86912-C9EE-4F53-903E-74DB0D710267}" dt="2020-11-27T07:28:09.862" v="63" actId="2696"/>
        <pc:sldMkLst>
          <pc:docMk/>
          <pc:sldMk cId="698184666" sldId="432"/>
        </pc:sldMkLst>
      </pc:sldChg>
      <pc:sldChg chg="del">
        <pc:chgData name="DU Angelo" userId="8b72b4b1065ef00f" providerId="LiveId" clId="{DFC86912-C9EE-4F53-903E-74DB0D710267}" dt="2020-11-27T07:28:09.922" v="65" actId="2696"/>
        <pc:sldMkLst>
          <pc:docMk/>
          <pc:sldMk cId="951052256" sldId="433"/>
        </pc:sldMkLst>
      </pc:sldChg>
      <pc:sldChg chg="del">
        <pc:chgData name="DU Angelo" userId="8b72b4b1065ef00f" providerId="LiveId" clId="{DFC86912-C9EE-4F53-903E-74DB0D710267}" dt="2020-11-27T07:28:10.059" v="68" actId="2696"/>
        <pc:sldMkLst>
          <pc:docMk/>
          <pc:sldMk cId="3567584339" sldId="434"/>
        </pc:sldMkLst>
      </pc:sldChg>
      <pc:sldChg chg="del">
        <pc:chgData name="DU Angelo" userId="8b72b4b1065ef00f" providerId="LiveId" clId="{DFC86912-C9EE-4F53-903E-74DB0D710267}" dt="2020-11-27T07:28:10.205" v="71" actId="2696"/>
        <pc:sldMkLst>
          <pc:docMk/>
          <pc:sldMk cId="3143191837" sldId="435"/>
        </pc:sldMkLst>
      </pc:sldChg>
      <pc:sldChg chg="del">
        <pc:chgData name="DU Angelo" userId="8b72b4b1065ef00f" providerId="LiveId" clId="{DFC86912-C9EE-4F53-903E-74DB0D710267}" dt="2020-11-27T07:28:10.252" v="73" actId="2696"/>
        <pc:sldMkLst>
          <pc:docMk/>
          <pc:sldMk cId="3260591710" sldId="437"/>
        </pc:sldMkLst>
      </pc:sldChg>
      <pc:sldChg chg="del">
        <pc:chgData name="DU Angelo" userId="8b72b4b1065ef00f" providerId="LiveId" clId="{DFC86912-C9EE-4F53-903E-74DB0D710267}" dt="2020-11-27T07:28:10.321" v="77" actId="2696"/>
        <pc:sldMkLst>
          <pc:docMk/>
          <pc:sldMk cId="3929902098" sldId="438"/>
        </pc:sldMkLst>
      </pc:sldChg>
      <pc:sldChg chg="del">
        <pc:chgData name="DU Angelo" userId="8b72b4b1065ef00f" providerId="LiveId" clId="{DFC86912-C9EE-4F53-903E-74DB0D710267}" dt="2020-11-27T07:28:10.369" v="79" actId="2696"/>
        <pc:sldMkLst>
          <pc:docMk/>
          <pc:sldMk cId="1227919429" sldId="439"/>
        </pc:sldMkLst>
      </pc:sldChg>
      <pc:sldChg chg="del">
        <pc:chgData name="DU Angelo" userId="8b72b4b1065ef00f" providerId="LiveId" clId="{DFC86912-C9EE-4F53-903E-74DB0D710267}" dt="2020-11-27T07:28:10.471" v="81" actId="2696"/>
        <pc:sldMkLst>
          <pc:docMk/>
          <pc:sldMk cId="398637625" sldId="440"/>
        </pc:sldMkLst>
      </pc:sldChg>
      <pc:sldChg chg="del">
        <pc:chgData name="DU Angelo" userId="8b72b4b1065ef00f" providerId="LiveId" clId="{DFC86912-C9EE-4F53-903E-74DB0D710267}" dt="2020-11-27T07:28:07.832" v="22" actId="2696"/>
        <pc:sldMkLst>
          <pc:docMk/>
          <pc:sldMk cId="330739266" sldId="441"/>
        </pc:sldMkLst>
      </pc:sldChg>
      <pc:sldChg chg="del">
        <pc:chgData name="DU Angelo" userId="8b72b4b1065ef00f" providerId="LiveId" clId="{DFC86912-C9EE-4F53-903E-74DB0D710267}" dt="2020-11-27T07:28:07.883" v="23" actId="2696"/>
        <pc:sldMkLst>
          <pc:docMk/>
          <pc:sldMk cId="4196557477" sldId="442"/>
        </pc:sldMkLst>
      </pc:sldChg>
      <pc:sldChg chg="del">
        <pc:chgData name="DU Angelo" userId="8b72b4b1065ef00f" providerId="LiveId" clId="{DFC86912-C9EE-4F53-903E-74DB0D710267}" dt="2020-11-27T07:28:07.987" v="24" actId="2696"/>
        <pc:sldMkLst>
          <pc:docMk/>
          <pc:sldMk cId="541321750" sldId="443"/>
        </pc:sldMkLst>
      </pc:sldChg>
      <pc:sldChg chg="del">
        <pc:chgData name="DU Angelo" userId="8b72b4b1065ef00f" providerId="LiveId" clId="{DFC86912-C9EE-4F53-903E-74DB0D710267}" dt="2020-11-27T07:28:08.043" v="25" actId="2696"/>
        <pc:sldMkLst>
          <pc:docMk/>
          <pc:sldMk cId="1881841547" sldId="444"/>
        </pc:sldMkLst>
      </pc:sldChg>
      <pc:sldChg chg="del">
        <pc:chgData name="DU Angelo" userId="8b72b4b1065ef00f" providerId="LiveId" clId="{DFC86912-C9EE-4F53-903E-74DB0D710267}" dt="2020-11-27T07:28:08.150" v="26" actId="2696"/>
        <pc:sldMkLst>
          <pc:docMk/>
          <pc:sldMk cId="1592120953" sldId="445"/>
        </pc:sldMkLst>
      </pc:sldChg>
      <pc:sldChg chg="del">
        <pc:chgData name="DU Angelo" userId="8b72b4b1065ef00f" providerId="LiveId" clId="{DFC86912-C9EE-4F53-903E-74DB0D710267}" dt="2020-11-27T07:28:08.178" v="27" actId="2696"/>
        <pc:sldMkLst>
          <pc:docMk/>
          <pc:sldMk cId="894606917" sldId="446"/>
        </pc:sldMkLst>
      </pc:sldChg>
      <pc:sldChg chg="del">
        <pc:chgData name="DU Angelo" userId="8b72b4b1065ef00f" providerId="LiveId" clId="{DFC86912-C9EE-4F53-903E-74DB0D710267}" dt="2020-11-27T07:28:08.187" v="28" actId="2696"/>
        <pc:sldMkLst>
          <pc:docMk/>
          <pc:sldMk cId="3631835278" sldId="447"/>
        </pc:sldMkLst>
      </pc:sldChg>
      <pc:sldChg chg="del">
        <pc:chgData name="DU Angelo" userId="8b72b4b1065ef00f" providerId="LiveId" clId="{DFC86912-C9EE-4F53-903E-74DB0D710267}" dt="2020-11-27T07:28:08.244" v="30" actId="2696"/>
        <pc:sldMkLst>
          <pc:docMk/>
          <pc:sldMk cId="2065531928" sldId="448"/>
        </pc:sldMkLst>
      </pc:sldChg>
      <pc:sldChg chg="del">
        <pc:chgData name="DU Angelo" userId="8b72b4b1065ef00f" providerId="LiveId" clId="{DFC86912-C9EE-4F53-903E-74DB0D710267}" dt="2020-11-27T07:28:08.211" v="29" actId="2696"/>
        <pc:sldMkLst>
          <pc:docMk/>
          <pc:sldMk cId="1789150158" sldId="449"/>
        </pc:sldMkLst>
      </pc:sldChg>
      <pc:sldChg chg="del">
        <pc:chgData name="DU Angelo" userId="8b72b4b1065ef00f" providerId="LiveId" clId="{DFC86912-C9EE-4F53-903E-74DB0D710267}" dt="2020-11-27T07:28:08.251" v="31" actId="2696"/>
        <pc:sldMkLst>
          <pc:docMk/>
          <pc:sldMk cId="1390645703" sldId="450"/>
        </pc:sldMkLst>
      </pc:sldChg>
      <pc:sldChg chg="del">
        <pc:chgData name="DU Angelo" userId="8b72b4b1065ef00f" providerId="LiveId" clId="{DFC86912-C9EE-4F53-903E-74DB0D710267}" dt="2020-11-27T07:28:08.277" v="32" actId="2696"/>
        <pc:sldMkLst>
          <pc:docMk/>
          <pc:sldMk cId="746114519" sldId="451"/>
        </pc:sldMkLst>
      </pc:sldChg>
      <pc:sldChg chg="del">
        <pc:chgData name="DU Angelo" userId="8b72b4b1065ef00f" providerId="LiveId" clId="{DFC86912-C9EE-4F53-903E-74DB0D710267}" dt="2020-11-27T07:28:08.304" v="33" actId="2696"/>
        <pc:sldMkLst>
          <pc:docMk/>
          <pc:sldMk cId="2011821805" sldId="452"/>
        </pc:sldMkLst>
      </pc:sldChg>
      <pc:sldChg chg="del">
        <pc:chgData name="DU Angelo" userId="8b72b4b1065ef00f" providerId="LiveId" clId="{DFC86912-C9EE-4F53-903E-74DB0D710267}" dt="2020-11-27T07:28:08.315" v="34" actId="2696"/>
        <pc:sldMkLst>
          <pc:docMk/>
          <pc:sldMk cId="2860662360" sldId="453"/>
        </pc:sldMkLst>
      </pc:sldChg>
      <pc:sldChg chg="del">
        <pc:chgData name="DU Angelo" userId="8b72b4b1065ef00f" providerId="LiveId" clId="{DFC86912-C9EE-4F53-903E-74DB0D710267}" dt="2020-11-27T07:28:08.350" v="35" actId="2696"/>
        <pc:sldMkLst>
          <pc:docMk/>
          <pc:sldMk cId="2254999364" sldId="454"/>
        </pc:sldMkLst>
      </pc:sldChg>
      <pc:sldChg chg="del">
        <pc:chgData name="DU Angelo" userId="8b72b4b1065ef00f" providerId="LiveId" clId="{DFC86912-C9EE-4F53-903E-74DB0D710267}" dt="2020-11-27T07:28:08.378" v="36" actId="2696"/>
        <pc:sldMkLst>
          <pc:docMk/>
          <pc:sldMk cId="4265822117" sldId="455"/>
        </pc:sldMkLst>
      </pc:sldChg>
      <pc:sldChg chg="del">
        <pc:chgData name="DU Angelo" userId="8b72b4b1065ef00f" providerId="LiveId" clId="{DFC86912-C9EE-4F53-903E-74DB0D710267}" dt="2020-11-27T07:28:08.404" v="37" actId="2696"/>
        <pc:sldMkLst>
          <pc:docMk/>
          <pc:sldMk cId="1611194353" sldId="456"/>
        </pc:sldMkLst>
      </pc:sldChg>
      <pc:sldChg chg="del">
        <pc:chgData name="DU Angelo" userId="8b72b4b1065ef00f" providerId="LiveId" clId="{DFC86912-C9EE-4F53-903E-74DB0D710267}" dt="2020-11-27T07:28:08.470" v="38" actId="2696"/>
        <pc:sldMkLst>
          <pc:docMk/>
          <pc:sldMk cId="3343015649" sldId="457"/>
        </pc:sldMkLst>
      </pc:sldChg>
      <pc:sldChg chg="del">
        <pc:chgData name="DU Angelo" userId="8b72b4b1065ef00f" providerId="LiveId" clId="{DFC86912-C9EE-4F53-903E-74DB0D710267}" dt="2020-11-27T07:28:08.506" v="40" actId="2696"/>
        <pc:sldMkLst>
          <pc:docMk/>
          <pc:sldMk cId="2008029852" sldId="458"/>
        </pc:sldMkLst>
      </pc:sldChg>
      <pc:sldChg chg="del">
        <pc:chgData name="DU Angelo" userId="8b72b4b1065ef00f" providerId="LiveId" clId="{DFC86912-C9EE-4F53-903E-74DB0D710267}" dt="2020-11-27T07:28:08.553" v="41" actId="2696"/>
        <pc:sldMkLst>
          <pc:docMk/>
          <pc:sldMk cId="2689793843" sldId="459"/>
        </pc:sldMkLst>
      </pc:sldChg>
      <pc:sldChg chg="del">
        <pc:chgData name="DU Angelo" userId="8b72b4b1065ef00f" providerId="LiveId" clId="{DFC86912-C9EE-4F53-903E-74DB0D710267}" dt="2020-11-27T07:28:08.663" v="42" actId="2696"/>
        <pc:sldMkLst>
          <pc:docMk/>
          <pc:sldMk cId="366376743" sldId="460"/>
        </pc:sldMkLst>
      </pc:sldChg>
      <pc:sldChg chg="del">
        <pc:chgData name="DU Angelo" userId="8b72b4b1065ef00f" providerId="LiveId" clId="{DFC86912-C9EE-4F53-903E-74DB0D710267}" dt="2020-11-27T07:28:08.706" v="43" actId="2696"/>
        <pc:sldMkLst>
          <pc:docMk/>
          <pc:sldMk cId="2284649163" sldId="461"/>
        </pc:sldMkLst>
      </pc:sldChg>
      <pc:sldChg chg="del">
        <pc:chgData name="DU Angelo" userId="8b72b4b1065ef00f" providerId="LiveId" clId="{DFC86912-C9EE-4F53-903E-74DB0D710267}" dt="2020-11-27T07:28:08.724" v="44" actId="2696"/>
        <pc:sldMkLst>
          <pc:docMk/>
          <pc:sldMk cId="3934661983" sldId="462"/>
        </pc:sldMkLst>
      </pc:sldChg>
      <pc:sldChg chg="del">
        <pc:chgData name="DU Angelo" userId="8b72b4b1065ef00f" providerId="LiveId" clId="{DFC86912-C9EE-4F53-903E-74DB0D710267}" dt="2020-11-27T07:28:08.768" v="46" actId="2696"/>
        <pc:sldMkLst>
          <pc:docMk/>
          <pc:sldMk cId="2482222769" sldId="463"/>
        </pc:sldMkLst>
      </pc:sldChg>
      <pc:sldChg chg="del">
        <pc:chgData name="DU Angelo" userId="8b72b4b1065ef00f" providerId="LiveId" clId="{DFC86912-C9EE-4F53-903E-74DB0D710267}" dt="2020-11-27T07:28:08.779" v="47" actId="2696"/>
        <pc:sldMkLst>
          <pc:docMk/>
          <pc:sldMk cId="70383905" sldId="464"/>
        </pc:sldMkLst>
      </pc:sldChg>
      <pc:sldChg chg="del">
        <pc:chgData name="DU Angelo" userId="8b72b4b1065ef00f" providerId="LiveId" clId="{DFC86912-C9EE-4F53-903E-74DB0D710267}" dt="2020-11-27T07:28:08.813" v="48" actId="2696"/>
        <pc:sldMkLst>
          <pc:docMk/>
          <pc:sldMk cId="3632407601" sldId="465"/>
        </pc:sldMkLst>
      </pc:sldChg>
      <pc:sldChg chg="del">
        <pc:chgData name="DU Angelo" userId="8b72b4b1065ef00f" providerId="LiveId" clId="{DFC86912-C9EE-4F53-903E-74DB0D710267}" dt="2020-11-27T07:28:08.838" v="50" actId="2696"/>
        <pc:sldMkLst>
          <pc:docMk/>
          <pc:sldMk cId="964367791" sldId="466"/>
        </pc:sldMkLst>
      </pc:sldChg>
      <pc:sldChg chg="del">
        <pc:chgData name="DU Angelo" userId="8b72b4b1065ef00f" providerId="LiveId" clId="{DFC86912-C9EE-4F53-903E-74DB0D710267}" dt="2020-11-27T07:28:08.875" v="51" actId="2696"/>
        <pc:sldMkLst>
          <pc:docMk/>
          <pc:sldMk cId="2992800259" sldId="467"/>
        </pc:sldMkLst>
      </pc:sldChg>
      <pc:sldChg chg="del">
        <pc:chgData name="DU Angelo" userId="8b72b4b1065ef00f" providerId="LiveId" clId="{DFC86912-C9EE-4F53-903E-74DB0D710267}" dt="2020-11-27T07:28:08.910" v="53" actId="2696"/>
        <pc:sldMkLst>
          <pc:docMk/>
          <pc:sldMk cId="3187806170" sldId="468"/>
        </pc:sldMkLst>
      </pc:sldChg>
      <pc:sldChg chg="del">
        <pc:chgData name="DU Angelo" userId="8b72b4b1065ef00f" providerId="LiveId" clId="{DFC86912-C9EE-4F53-903E-74DB0D710267}" dt="2020-11-27T07:28:08.972" v="54" actId="2696"/>
        <pc:sldMkLst>
          <pc:docMk/>
          <pc:sldMk cId="2201872409" sldId="469"/>
        </pc:sldMkLst>
      </pc:sldChg>
      <pc:sldChg chg="del">
        <pc:chgData name="DU Angelo" userId="8b72b4b1065ef00f" providerId="LiveId" clId="{DFC86912-C9EE-4F53-903E-74DB0D710267}" dt="2020-11-27T07:28:09.147" v="55" actId="2696"/>
        <pc:sldMkLst>
          <pc:docMk/>
          <pc:sldMk cId="2178966020" sldId="470"/>
        </pc:sldMkLst>
      </pc:sldChg>
      <pc:sldChg chg="del">
        <pc:chgData name="DU Angelo" userId="8b72b4b1065ef00f" providerId="LiveId" clId="{DFC86912-C9EE-4F53-903E-74DB0D710267}" dt="2020-11-27T07:28:09.242" v="56" actId="2696"/>
        <pc:sldMkLst>
          <pc:docMk/>
          <pc:sldMk cId="4162804036" sldId="471"/>
        </pc:sldMkLst>
      </pc:sldChg>
      <pc:sldChg chg="del">
        <pc:chgData name="DU Angelo" userId="8b72b4b1065ef00f" providerId="LiveId" clId="{DFC86912-C9EE-4F53-903E-74DB0D710267}" dt="2020-11-27T07:28:09.292" v="57" actId="2696"/>
        <pc:sldMkLst>
          <pc:docMk/>
          <pc:sldMk cId="3585132176" sldId="472"/>
        </pc:sldMkLst>
      </pc:sldChg>
      <pc:sldChg chg="del">
        <pc:chgData name="DU Angelo" userId="8b72b4b1065ef00f" providerId="LiveId" clId="{DFC86912-C9EE-4F53-903E-74DB0D710267}" dt="2020-11-27T07:28:09.427" v="59" actId="2696"/>
        <pc:sldMkLst>
          <pc:docMk/>
          <pc:sldMk cId="1752108634" sldId="473"/>
        </pc:sldMkLst>
      </pc:sldChg>
      <pc:sldChg chg="del">
        <pc:chgData name="DU Angelo" userId="8b72b4b1065ef00f" providerId="LiveId" clId="{DFC86912-C9EE-4F53-903E-74DB0D710267}" dt="2020-11-27T07:28:09.491" v="60" actId="2696"/>
        <pc:sldMkLst>
          <pc:docMk/>
          <pc:sldMk cId="3910134534" sldId="474"/>
        </pc:sldMkLst>
      </pc:sldChg>
      <pc:sldChg chg="del">
        <pc:chgData name="DU Angelo" userId="8b72b4b1065ef00f" providerId="LiveId" clId="{DFC86912-C9EE-4F53-903E-74DB0D710267}" dt="2020-11-27T07:28:09.622" v="61" actId="2696"/>
        <pc:sldMkLst>
          <pc:docMk/>
          <pc:sldMk cId="3366183443" sldId="475"/>
        </pc:sldMkLst>
      </pc:sldChg>
      <pc:sldChg chg="del">
        <pc:chgData name="DU Angelo" userId="8b72b4b1065ef00f" providerId="LiveId" clId="{DFC86912-C9EE-4F53-903E-74DB0D710267}" dt="2020-11-27T07:28:09.834" v="62" actId="2696"/>
        <pc:sldMkLst>
          <pc:docMk/>
          <pc:sldMk cId="4124396571" sldId="476"/>
        </pc:sldMkLst>
      </pc:sldChg>
      <pc:sldChg chg="del">
        <pc:chgData name="DU Angelo" userId="8b72b4b1065ef00f" providerId="LiveId" clId="{DFC86912-C9EE-4F53-903E-74DB0D710267}" dt="2020-11-27T07:28:09.888" v="64" actId="2696"/>
        <pc:sldMkLst>
          <pc:docMk/>
          <pc:sldMk cId="2760307763" sldId="477"/>
        </pc:sldMkLst>
      </pc:sldChg>
      <pc:sldChg chg="del">
        <pc:chgData name="DU Angelo" userId="8b72b4b1065ef00f" providerId="LiveId" clId="{DFC86912-C9EE-4F53-903E-74DB0D710267}" dt="2020-11-27T07:28:09.993" v="66" actId="2696"/>
        <pc:sldMkLst>
          <pc:docMk/>
          <pc:sldMk cId="1064653054" sldId="478"/>
        </pc:sldMkLst>
      </pc:sldChg>
      <pc:sldChg chg="del">
        <pc:chgData name="DU Angelo" userId="8b72b4b1065ef00f" providerId="LiveId" clId="{DFC86912-C9EE-4F53-903E-74DB0D710267}" dt="2020-11-27T07:28:10.024" v="67" actId="2696"/>
        <pc:sldMkLst>
          <pc:docMk/>
          <pc:sldMk cId="3732133721" sldId="479"/>
        </pc:sldMkLst>
      </pc:sldChg>
      <pc:sldChg chg="del">
        <pc:chgData name="DU Angelo" userId="8b72b4b1065ef00f" providerId="LiveId" clId="{DFC86912-C9EE-4F53-903E-74DB0D710267}" dt="2020-11-27T07:28:10.125" v="69" actId="2696"/>
        <pc:sldMkLst>
          <pc:docMk/>
          <pc:sldMk cId="3543270070" sldId="480"/>
        </pc:sldMkLst>
      </pc:sldChg>
      <pc:sldChg chg="del">
        <pc:chgData name="DU Angelo" userId="8b72b4b1065ef00f" providerId="LiveId" clId="{DFC86912-C9EE-4F53-903E-74DB0D710267}" dt="2020-11-27T07:28:10.193" v="70" actId="2696"/>
        <pc:sldMkLst>
          <pc:docMk/>
          <pc:sldMk cId="1072679302" sldId="481"/>
        </pc:sldMkLst>
      </pc:sldChg>
      <pc:sldChg chg="del">
        <pc:chgData name="DU Angelo" userId="8b72b4b1065ef00f" providerId="LiveId" clId="{DFC86912-C9EE-4F53-903E-74DB0D710267}" dt="2020-11-27T07:28:10.237" v="72" actId="2696"/>
        <pc:sldMkLst>
          <pc:docMk/>
          <pc:sldMk cId="3707749345" sldId="482"/>
        </pc:sldMkLst>
      </pc:sldChg>
      <pc:sldChg chg="del">
        <pc:chgData name="DU Angelo" userId="8b72b4b1065ef00f" providerId="LiveId" clId="{DFC86912-C9EE-4F53-903E-74DB0D710267}" dt="2020-11-27T07:28:10.263" v="74" actId="2696"/>
        <pc:sldMkLst>
          <pc:docMk/>
          <pc:sldMk cId="3305094254" sldId="483"/>
        </pc:sldMkLst>
      </pc:sldChg>
      <pc:sldChg chg="del">
        <pc:chgData name="DU Angelo" userId="8b72b4b1065ef00f" providerId="LiveId" clId="{DFC86912-C9EE-4F53-903E-74DB0D710267}" dt="2020-11-27T07:28:10.287" v="75" actId="2696"/>
        <pc:sldMkLst>
          <pc:docMk/>
          <pc:sldMk cId="3704017228" sldId="484"/>
        </pc:sldMkLst>
      </pc:sldChg>
      <pc:sldChg chg="del">
        <pc:chgData name="DU Angelo" userId="8b72b4b1065ef00f" providerId="LiveId" clId="{DFC86912-C9EE-4F53-903E-74DB0D710267}" dt="2020-11-27T07:28:10.308" v="76" actId="2696"/>
        <pc:sldMkLst>
          <pc:docMk/>
          <pc:sldMk cId="1425243716" sldId="485"/>
        </pc:sldMkLst>
      </pc:sldChg>
      <pc:sldChg chg="del">
        <pc:chgData name="DU Angelo" userId="8b72b4b1065ef00f" providerId="LiveId" clId="{DFC86912-C9EE-4F53-903E-74DB0D710267}" dt="2020-11-27T07:28:10.357" v="78" actId="2696"/>
        <pc:sldMkLst>
          <pc:docMk/>
          <pc:sldMk cId="1744971408" sldId="486"/>
        </pc:sldMkLst>
      </pc:sldChg>
      <pc:sldChg chg="del">
        <pc:chgData name="DU Angelo" userId="8b72b4b1065ef00f" providerId="LiveId" clId="{DFC86912-C9EE-4F53-903E-74DB0D710267}" dt="2020-11-27T07:28:10.395" v="80" actId="2696"/>
        <pc:sldMkLst>
          <pc:docMk/>
          <pc:sldMk cId="2286631713" sldId="487"/>
        </pc:sldMkLst>
      </pc:sldChg>
      <pc:sldChg chg="del">
        <pc:chgData name="DU Angelo" userId="8b72b4b1065ef00f" providerId="LiveId" clId="{DFC86912-C9EE-4F53-903E-74DB0D710267}" dt="2020-11-27T07:28:10.775" v="85" actId="2696"/>
        <pc:sldMkLst>
          <pc:docMk/>
          <pc:sldMk cId="2929334210" sldId="488"/>
        </pc:sldMkLst>
      </pc:sldChg>
      <pc:sldChg chg="del">
        <pc:chgData name="DU Angelo" userId="8b72b4b1065ef00f" providerId="LiveId" clId="{DFC86912-C9EE-4F53-903E-74DB0D710267}" dt="2020-11-27T07:28:10.743" v="83" actId="2696"/>
        <pc:sldMkLst>
          <pc:docMk/>
          <pc:sldMk cId="2950525315" sldId="489"/>
        </pc:sldMkLst>
      </pc:sldChg>
    </pc:docChg>
  </pc:docChgLst>
  <pc:docChgLst>
    <pc:chgData name="DU Angelo" userId="8b72b4b1065ef00f" providerId="LiveId" clId="{C79A81D6-8D98-489F-8469-5F33974AA0EE}"/>
    <pc:docChg chg="undo custSel addSld delSld modSld sldOrd modSection">
      <pc:chgData name="DU Angelo" userId="8b72b4b1065ef00f" providerId="LiveId" clId="{C79A81D6-8D98-489F-8469-5F33974AA0EE}" dt="2020-12-10T20:00:55.476" v="3232" actId="14100"/>
      <pc:docMkLst>
        <pc:docMk/>
      </pc:docMkLst>
      <pc:sldChg chg="modSp">
        <pc:chgData name="DU Angelo" userId="8b72b4b1065ef00f" providerId="LiveId" clId="{C79A81D6-8D98-489F-8469-5F33974AA0EE}" dt="2020-12-07T23:53:19.112" v="20" actId="403"/>
        <pc:sldMkLst>
          <pc:docMk/>
          <pc:sldMk cId="259383257" sldId="314"/>
        </pc:sldMkLst>
        <pc:spChg chg="mod">
          <ac:chgData name="DU Angelo" userId="8b72b4b1065ef00f" providerId="LiveId" clId="{C79A81D6-8D98-489F-8469-5F33974AA0EE}" dt="2020-12-07T23:53:19.112" v="20" actId="403"/>
          <ac:spMkLst>
            <pc:docMk/>
            <pc:sldMk cId="259383257" sldId="314"/>
            <ac:spMk id="3" creationId="{5E867693-945D-4AEC-9D56-D29D514CD55B}"/>
          </ac:spMkLst>
        </pc:spChg>
      </pc:sldChg>
      <pc:sldChg chg="modSp">
        <pc:chgData name="DU Angelo" userId="8b72b4b1065ef00f" providerId="LiveId" clId="{C79A81D6-8D98-489F-8469-5F33974AA0EE}" dt="2020-12-08T00:04:44.261" v="461" actId="1076"/>
        <pc:sldMkLst>
          <pc:docMk/>
          <pc:sldMk cId="1767134883" sldId="315"/>
        </pc:sldMkLst>
        <pc:spChg chg="mod">
          <ac:chgData name="DU Angelo" userId="8b72b4b1065ef00f" providerId="LiveId" clId="{C79A81D6-8D98-489F-8469-5F33974AA0EE}" dt="2020-12-08T00:04:44.261" v="461" actId="1076"/>
          <ac:spMkLst>
            <pc:docMk/>
            <pc:sldMk cId="1767134883" sldId="315"/>
            <ac:spMk id="4" creationId="{2918002F-8C64-4968-9ECA-DC63D9D4E45B}"/>
          </ac:spMkLst>
        </pc:spChg>
      </pc:sldChg>
      <pc:sldChg chg="add del">
        <pc:chgData name="DU Angelo" userId="8b72b4b1065ef00f" providerId="LiveId" clId="{C79A81D6-8D98-489F-8469-5F33974AA0EE}" dt="2020-12-08T00:05:50.437" v="505" actId="2696"/>
        <pc:sldMkLst>
          <pc:docMk/>
          <pc:sldMk cId="3623990578" sldId="316"/>
        </pc:sldMkLst>
      </pc:sldChg>
      <pc:sldChg chg="del">
        <pc:chgData name="DU Angelo" userId="8b72b4b1065ef00f" providerId="LiveId" clId="{C79A81D6-8D98-489F-8469-5F33974AA0EE}" dt="2020-12-08T00:05:01.379" v="462" actId="2696"/>
        <pc:sldMkLst>
          <pc:docMk/>
          <pc:sldMk cId="271434486" sldId="317"/>
        </pc:sldMkLst>
      </pc:sldChg>
      <pc:sldChg chg="add del">
        <pc:chgData name="DU Angelo" userId="8b72b4b1065ef00f" providerId="LiveId" clId="{C79A81D6-8D98-489F-8469-5F33974AA0EE}" dt="2020-12-08T00:05:52.545" v="506" actId="2696"/>
        <pc:sldMkLst>
          <pc:docMk/>
          <pc:sldMk cId="1712790237" sldId="317"/>
        </pc:sldMkLst>
      </pc:sldChg>
      <pc:sldChg chg="modSp add">
        <pc:chgData name="DU Angelo" userId="8b72b4b1065ef00f" providerId="LiveId" clId="{C79A81D6-8D98-489F-8469-5F33974AA0EE}" dt="2020-12-08T00:06:34.865" v="518" actId="113"/>
        <pc:sldMkLst>
          <pc:docMk/>
          <pc:sldMk cId="1192111575" sldId="318"/>
        </pc:sldMkLst>
        <pc:spChg chg="mod">
          <ac:chgData name="DU Angelo" userId="8b72b4b1065ef00f" providerId="LiveId" clId="{C79A81D6-8D98-489F-8469-5F33974AA0EE}" dt="2020-12-08T00:06:34.865" v="518" actId="113"/>
          <ac:spMkLst>
            <pc:docMk/>
            <pc:sldMk cId="1192111575" sldId="318"/>
            <ac:spMk id="4" creationId="{2918002F-8C64-4968-9ECA-DC63D9D4E45B}"/>
          </ac:spMkLst>
        </pc:spChg>
      </pc:sldChg>
      <pc:sldChg chg="del">
        <pc:chgData name="DU Angelo" userId="8b72b4b1065ef00f" providerId="LiveId" clId="{C79A81D6-8D98-489F-8469-5F33974AA0EE}" dt="2020-12-08T00:05:02.106" v="467" actId="2696"/>
        <pc:sldMkLst>
          <pc:docMk/>
          <pc:sldMk cId="2169405454" sldId="318"/>
        </pc:sldMkLst>
      </pc:sldChg>
      <pc:sldChg chg="del">
        <pc:chgData name="DU Angelo" userId="8b72b4b1065ef00f" providerId="LiveId" clId="{C79A81D6-8D98-489F-8469-5F33974AA0EE}" dt="2020-12-08T00:05:03.495" v="472" actId="2696"/>
        <pc:sldMkLst>
          <pc:docMk/>
          <pc:sldMk cId="36045454" sldId="319"/>
        </pc:sldMkLst>
      </pc:sldChg>
      <pc:sldChg chg="add del">
        <pc:chgData name="DU Angelo" userId="8b72b4b1065ef00f" providerId="LiveId" clId="{C79A81D6-8D98-489F-8469-5F33974AA0EE}" dt="2020-12-08T00:05:48.353" v="504" actId="2696"/>
        <pc:sldMkLst>
          <pc:docMk/>
          <pc:sldMk cId="723804069" sldId="319"/>
        </pc:sldMkLst>
      </pc:sldChg>
      <pc:sldChg chg="modSp add">
        <pc:chgData name="DU Angelo" userId="8b72b4b1065ef00f" providerId="LiveId" clId="{C79A81D6-8D98-489F-8469-5F33974AA0EE}" dt="2020-12-08T00:06:38.550" v="520" actId="113"/>
        <pc:sldMkLst>
          <pc:docMk/>
          <pc:sldMk cId="3557723283" sldId="319"/>
        </pc:sldMkLst>
        <pc:spChg chg="mod">
          <ac:chgData name="DU Angelo" userId="8b72b4b1065ef00f" providerId="LiveId" clId="{C79A81D6-8D98-489F-8469-5F33974AA0EE}" dt="2020-12-08T00:06:38.550" v="520" actId="113"/>
          <ac:spMkLst>
            <pc:docMk/>
            <pc:sldMk cId="3557723283" sldId="319"/>
            <ac:spMk id="4" creationId="{2918002F-8C64-4968-9ECA-DC63D9D4E45B}"/>
          </ac:spMkLst>
        </pc:spChg>
      </pc:sldChg>
      <pc:sldChg chg="modSp add">
        <pc:chgData name="DU Angelo" userId="8b72b4b1065ef00f" providerId="LiveId" clId="{C79A81D6-8D98-489F-8469-5F33974AA0EE}" dt="2020-12-08T00:06:42.025" v="522" actId="113"/>
        <pc:sldMkLst>
          <pc:docMk/>
          <pc:sldMk cId="1295304621" sldId="320"/>
        </pc:sldMkLst>
        <pc:spChg chg="mod">
          <ac:chgData name="DU Angelo" userId="8b72b4b1065ef00f" providerId="LiveId" clId="{C79A81D6-8D98-489F-8469-5F33974AA0EE}" dt="2020-12-08T00:06:42.025" v="522" actId="113"/>
          <ac:spMkLst>
            <pc:docMk/>
            <pc:sldMk cId="1295304621" sldId="320"/>
            <ac:spMk id="4" creationId="{2918002F-8C64-4968-9ECA-DC63D9D4E45B}"/>
          </ac:spMkLst>
        </pc:spChg>
      </pc:sldChg>
      <pc:sldChg chg="modSp add">
        <pc:chgData name="DU Angelo" userId="8b72b4b1065ef00f" providerId="LiveId" clId="{C79A81D6-8D98-489F-8469-5F33974AA0EE}" dt="2020-12-08T00:06:48.719" v="524" actId="113"/>
        <pc:sldMkLst>
          <pc:docMk/>
          <pc:sldMk cId="675295668" sldId="321"/>
        </pc:sldMkLst>
        <pc:spChg chg="mod">
          <ac:chgData name="DU Angelo" userId="8b72b4b1065ef00f" providerId="LiveId" clId="{C79A81D6-8D98-489F-8469-5F33974AA0EE}" dt="2020-12-08T00:06:48.719" v="524" actId="113"/>
          <ac:spMkLst>
            <pc:docMk/>
            <pc:sldMk cId="675295668" sldId="321"/>
            <ac:spMk id="4" creationId="{2918002F-8C64-4968-9ECA-DC63D9D4E45B}"/>
          </ac:spMkLst>
        </pc:spChg>
      </pc:sldChg>
      <pc:sldChg chg="del">
        <pc:chgData name="DU Angelo" userId="8b72b4b1065ef00f" providerId="LiveId" clId="{C79A81D6-8D98-489F-8469-5F33974AA0EE}" dt="2020-12-08T00:05:06.843" v="481" actId="2696"/>
        <pc:sldMkLst>
          <pc:docMk/>
          <pc:sldMk cId="4147763594" sldId="321"/>
        </pc:sldMkLst>
      </pc:sldChg>
      <pc:sldChg chg="modSp add">
        <pc:chgData name="DU Angelo" userId="8b72b4b1065ef00f" providerId="LiveId" clId="{C79A81D6-8D98-489F-8469-5F33974AA0EE}" dt="2020-12-08T00:06:52.635" v="526" actId="113"/>
        <pc:sldMkLst>
          <pc:docMk/>
          <pc:sldMk cId="215830404" sldId="322"/>
        </pc:sldMkLst>
        <pc:spChg chg="mod">
          <ac:chgData name="DU Angelo" userId="8b72b4b1065ef00f" providerId="LiveId" clId="{C79A81D6-8D98-489F-8469-5F33974AA0EE}" dt="2020-12-08T00:06:52.635" v="526" actId="113"/>
          <ac:spMkLst>
            <pc:docMk/>
            <pc:sldMk cId="215830404" sldId="322"/>
            <ac:spMk id="4" creationId="{2918002F-8C64-4968-9ECA-DC63D9D4E45B}"/>
          </ac:spMkLst>
        </pc:spChg>
      </pc:sldChg>
      <pc:sldChg chg="del">
        <pc:chgData name="DU Angelo" userId="8b72b4b1065ef00f" providerId="LiveId" clId="{C79A81D6-8D98-489F-8469-5F33974AA0EE}" dt="2020-12-08T00:05:06.937" v="483" actId="2696"/>
        <pc:sldMkLst>
          <pc:docMk/>
          <pc:sldMk cId="3508286380" sldId="322"/>
        </pc:sldMkLst>
      </pc:sldChg>
      <pc:sldChg chg="del">
        <pc:chgData name="DU Angelo" userId="8b72b4b1065ef00f" providerId="LiveId" clId="{C79A81D6-8D98-489F-8469-5F33974AA0EE}" dt="2020-12-08T00:05:07.050" v="485" actId="2696"/>
        <pc:sldMkLst>
          <pc:docMk/>
          <pc:sldMk cId="2636955698" sldId="323"/>
        </pc:sldMkLst>
      </pc:sldChg>
      <pc:sldChg chg="modSp add">
        <pc:chgData name="DU Angelo" userId="8b72b4b1065ef00f" providerId="LiveId" clId="{C79A81D6-8D98-489F-8469-5F33974AA0EE}" dt="2020-12-08T00:06:57.810" v="528" actId="113"/>
        <pc:sldMkLst>
          <pc:docMk/>
          <pc:sldMk cId="3278777511" sldId="323"/>
        </pc:sldMkLst>
        <pc:spChg chg="mod">
          <ac:chgData name="DU Angelo" userId="8b72b4b1065ef00f" providerId="LiveId" clId="{C79A81D6-8D98-489F-8469-5F33974AA0EE}" dt="2020-12-08T00:06:57.810" v="528" actId="113"/>
          <ac:spMkLst>
            <pc:docMk/>
            <pc:sldMk cId="3278777511" sldId="323"/>
            <ac:spMk id="4" creationId="{2918002F-8C64-4968-9ECA-DC63D9D4E45B}"/>
          </ac:spMkLst>
        </pc:spChg>
      </pc:sldChg>
      <pc:sldChg chg="modSp add">
        <pc:chgData name="DU Angelo" userId="8b72b4b1065ef00f" providerId="LiveId" clId="{C79A81D6-8D98-489F-8469-5F33974AA0EE}" dt="2020-12-08T00:07:24.458" v="538" actId="113"/>
        <pc:sldMkLst>
          <pc:docMk/>
          <pc:sldMk cId="339519203" sldId="324"/>
        </pc:sldMkLst>
        <pc:spChg chg="mod">
          <ac:chgData name="DU Angelo" userId="8b72b4b1065ef00f" providerId="LiveId" clId="{C79A81D6-8D98-489F-8469-5F33974AA0EE}" dt="2020-12-08T00:07:24.458" v="538" actId="113"/>
          <ac:spMkLst>
            <pc:docMk/>
            <pc:sldMk cId="339519203" sldId="324"/>
            <ac:spMk id="4" creationId="{2918002F-8C64-4968-9ECA-DC63D9D4E45B}"/>
          </ac:spMkLst>
        </pc:spChg>
      </pc:sldChg>
      <pc:sldChg chg="del">
        <pc:chgData name="DU Angelo" userId="8b72b4b1065ef00f" providerId="LiveId" clId="{C79A81D6-8D98-489F-8469-5F33974AA0EE}" dt="2020-12-08T00:05:07.145" v="487" actId="2696"/>
        <pc:sldMkLst>
          <pc:docMk/>
          <pc:sldMk cId="1305198577" sldId="324"/>
        </pc:sldMkLst>
      </pc:sldChg>
      <pc:sldChg chg="del">
        <pc:chgData name="DU Angelo" userId="8b72b4b1065ef00f" providerId="LiveId" clId="{C79A81D6-8D98-489F-8469-5F33974AA0EE}" dt="2020-12-08T00:05:07.410" v="490" actId="2696"/>
        <pc:sldMkLst>
          <pc:docMk/>
          <pc:sldMk cId="1570916911" sldId="325"/>
        </pc:sldMkLst>
      </pc:sldChg>
      <pc:sldChg chg="modSp add">
        <pc:chgData name="DU Angelo" userId="8b72b4b1065ef00f" providerId="LiveId" clId="{C79A81D6-8D98-489F-8469-5F33974AA0EE}" dt="2020-12-08T00:07:08.105" v="532" actId="113"/>
        <pc:sldMkLst>
          <pc:docMk/>
          <pc:sldMk cId="1872896167" sldId="325"/>
        </pc:sldMkLst>
        <pc:spChg chg="mod">
          <ac:chgData name="DU Angelo" userId="8b72b4b1065ef00f" providerId="LiveId" clId="{C79A81D6-8D98-489F-8469-5F33974AA0EE}" dt="2020-12-08T00:07:08.105" v="532" actId="113"/>
          <ac:spMkLst>
            <pc:docMk/>
            <pc:sldMk cId="1872896167" sldId="325"/>
            <ac:spMk id="4" creationId="{2918002F-8C64-4968-9ECA-DC63D9D4E45B}"/>
          </ac:spMkLst>
        </pc:spChg>
      </pc:sldChg>
      <pc:sldChg chg="del">
        <pc:chgData name="DU Angelo" userId="8b72b4b1065ef00f" providerId="LiveId" clId="{C79A81D6-8D98-489F-8469-5F33974AA0EE}" dt="2020-12-08T00:05:07.910" v="492" actId="2696"/>
        <pc:sldMkLst>
          <pc:docMk/>
          <pc:sldMk cId="719205069" sldId="326"/>
        </pc:sldMkLst>
      </pc:sldChg>
      <pc:sldChg chg="modSp add">
        <pc:chgData name="DU Angelo" userId="8b72b4b1065ef00f" providerId="LiveId" clId="{C79A81D6-8D98-489F-8469-5F33974AA0EE}" dt="2020-12-08T00:07:12.965" v="534" actId="113"/>
        <pc:sldMkLst>
          <pc:docMk/>
          <pc:sldMk cId="3968951463" sldId="326"/>
        </pc:sldMkLst>
        <pc:spChg chg="mod">
          <ac:chgData name="DU Angelo" userId="8b72b4b1065ef00f" providerId="LiveId" clId="{C79A81D6-8D98-489F-8469-5F33974AA0EE}" dt="2020-12-08T00:07:12.965" v="534" actId="113"/>
          <ac:spMkLst>
            <pc:docMk/>
            <pc:sldMk cId="3968951463" sldId="326"/>
            <ac:spMk id="4" creationId="{2918002F-8C64-4968-9ECA-DC63D9D4E45B}"/>
          </ac:spMkLst>
        </pc:spChg>
      </pc:sldChg>
      <pc:sldChg chg="del">
        <pc:chgData name="DU Angelo" userId="8b72b4b1065ef00f" providerId="LiveId" clId="{C79A81D6-8D98-489F-8469-5F33974AA0EE}" dt="2020-12-08T00:05:01.585" v="463" actId="2696"/>
        <pc:sldMkLst>
          <pc:docMk/>
          <pc:sldMk cId="1137794623" sldId="327"/>
        </pc:sldMkLst>
      </pc:sldChg>
      <pc:sldChg chg="modSp add">
        <pc:chgData name="DU Angelo" userId="8b72b4b1065ef00f" providerId="LiveId" clId="{C79A81D6-8D98-489F-8469-5F33974AA0EE}" dt="2020-12-08T00:07:03.286" v="530" actId="113"/>
        <pc:sldMkLst>
          <pc:docMk/>
          <pc:sldMk cId="4264870716" sldId="327"/>
        </pc:sldMkLst>
        <pc:spChg chg="mod">
          <ac:chgData name="DU Angelo" userId="8b72b4b1065ef00f" providerId="LiveId" clId="{C79A81D6-8D98-489F-8469-5F33974AA0EE}" dt="2020-12-08T00:07:03.286" v="530" actId="113"/>
          <ac:spMkLst>
            <pc:docMk/>
            <pc:sldMk cId="4264870716" sldId="327"/>
            <ac:spMk id="4" creationId="{2918002F-8C64-4968-9ECA-DC63D9D4E45B}"/>
          </ac:spMkLst>
        </pc:spChg>
      </pc:sldChg>
      <pc:sldChg chg="del">
        <pc:chgData name="DU Angelo" userId="8b72b4b1065ef00f" providerId="LiveId" clId="{C79A81D6-8D98-489F-8469-5F33974AA0EE}" dt="2020-12-08T00:05:01.836" v="464" actId="2696"/>
        <pc:sldMkLst>
          <pc:docMk/>
          <pc:sldMk cId="361856885" sldId="328"/>
        </pc:sldMkLst>
      </pc:sldChg>
      <pc:sldChg chg="modSp add">
        <pc:chgData name="DU Angelo" userId="8b72b4b1065ef00f" providerId="LiveId" clId="{C79A81D6-8D98-489F-8469-5F33974AA0EE}" dt="2020-12-08T00:07:28.648" v="540" actId="113"/>
        <pc:sldMkLst>
          <pc:docMk/>
          <pc:sldMk cId="3171229680" sldId="328"/>
        </pc:sldMkLst>
        <pc:spChg chg="mod">
          <ac:chgData name="DU Angelo" userId="8b72b4b1065ef00f" providerId="LiveId" clId="{C79A81D6-8D98-489F-8469-5F33974AA0EE}" dt="2020-12-08T00:07:28.648" v="540" actId="113"/>
          <ac:spMkLst>
            <pc:docMk/>
            <pc:sldMk cId="3171229680" sldId="328"/>
            <ac:spMk id="4" creationId="{2918002F-8C64-4968-9ECA-DC63D9D4E45B}"/>
          </ac:spMkLst>
        </pc:spChg>
      </pc:sldChg>
      <pc:sldChg chg="del">
        <pc:chgData name="DU Angelo" userId="8b72b4b1065ef00f" providerId="LiveId" clId="{C79A81D6-8D98-489F-8469-5F33974AA0EE}" dt="2020-12-08T00:05:02.023" v="465" actId="2696"/>
        <pc:sldMkLst>
          <pc:docMk/>
          <pc:sldMk cId="2353385451" sldId="329"/>
        </pc:sldMkLst>
      </pc:sldChg>
      <pc:sldChg chg="modSp add">
        <pc:chgData name="DU Angelo" userId="8b72b4b1065ef00f" providerId="LiveId" clId="{C79A81D6-8D98-489F-8469-5F33974AA0EE}" dt="2020-12-08T00:07:33.589" v="542" actId="113"/>
        <pc:sldMkLst>
          <pc:docMk/>
          <pc:sldMk cId="3883607455" sldId="329"/>
        </pc:sldMkLst>
        <pc:spChg chg="mod">
          <ac:chgData name="DU Angelo" userId="8b72b4b1065ef00f" providerId="LiveId" clId="{C79A81D6-8D98-489F-8469-5F33974AA0EE}" dt="2020-12-08T00:07:33.589" v="542" actId="113"/>
          <ac:spMkLst>
            <pc:docMk/>
            <pc:sldMk cId="3883607455" sldId="329"/>
            <ac:spMk id="4" creationId="{2918002F-8C64-4968-9ECA-DC63D9D4E45B}"/>
          </ac:spMkLst>
        </pc:spChg>
      </pc:sldChg>
      <pc:sldChg chg="del">
        <pc:chgData name="DU Angelo" userId="8b72b4b1065ef00f" providerId="LiveId" clId="{C79A81D6-8D98-489F-8469-5F33974AA0EE}" dt="2020-12-08T00:05:02.070" v="466" actId="2696"/>
        <pc:sldMkLst>
          <pc:docMk/>
          <pc:sldMk cId="82070611" sldId="330"/>
        </pc:sldMkLst>
      </pc:sldChg>
      <pc:sldChg chg="modSp add">
        <pc:chgData name="DU Angelo" userId="8b72b4b1065ef00f" providerId="LiveId" clId="{C79A81D6-8D98-489F-8469-5F33974AA0EE}" dt="2020-12-10T18:56:15.389" v="2322" actId="1076"/>
        <pc:sldMkLst>
          <pc:docMk/>
          <pc:sldMk cId="2631626691" sldId="330"/>
        </pc:sldMkLst>
        <pc:spChg chg="mod">
          <ac:chgData name="DU Angelo" userId="8b72b4b1065ef00f" providerId="LiveId" clId="{C79A81D6-8D98-489F-8469-5F33974AA0EE}" dt="2020-12-10T18:56:09.923" v="2320" actId="14100"/>
          <ac:spMkLst>
            <pc:docMk/>
            <pc:sldMk cId="2631626691" sldId="330"/>
            <ac:spMk id="3" creationId="{E1BF4C49-D9BF-42F3-B713-48595D54AED3}"/>
          </ac:spMkLst>
        </pc:spChg>
        <pc:spChg chg="mod">
          <ac:chgData name="DU Angelo" userId="8b72b4b1065ef00f" providerId="LiveId" clId="{C79A81D6-8D98-489F-8469-5F33974AA0EE}" dt="2020-12-10T18:56:15.389" v="2322" actId="1076"/>
          <ac:spMkLst>
            <pc:docMk/>
            <pc:sldMk cId="2631626691" sldId="330"/>
            <ac:spMk id="4" creationId="{2918002F-8C64-4968-9ECA-DC63D9D4E45B}"/>
          </ac:spMkLst>
        </pc:spChg>
      </pc:sldChg>
      <pc:sldChg chg="del">
        <pc:chgData name="DU Angelo" userId="8b72b4b1065ef00f" providerId="LiveId" clId="{C79A81D6-8D98-489F-8469-5F33974AA0EE}" dt="2020-12-08T00:05:02.326" v="468" actId="2696"/>
        <pc:sldMkLst>
          <pc:docMk/>
          <pc:sldMk cId="2218550584" sldId="331"/>
        </pc:sldMkLst>
      </pc:sldChg>
      <pc:sldChg chg="addSp delSp modSp add ord">
        <pc:chgData name="DU Angelo" userId="8b72b4b1065ef00f" providerId="LiveId" clId="{C79A81D6-8D98-489F-8469-5F33974AA0EE}" dt="2020-12-08T00:31:59.871" v="928" actId="1076"/>
        <pc:sldMkLst>
          <pc:docMk/>
          <pc:sldMk cId="3138852164" sldId="331"/>
        </pc:sldMkLst>
        <pc:spChg chg="mod">
          <ac:chgData name="DU Angelo" userId="8b72b4b1065ef00f" providerId="LiveId" clId="{C79A81D6-8D98-489F-8469-5F33974AA0EE}" dt="2020-12-08T00:23:57.290" v="690" actId="1076"/>
          <ac:spMkLst>
            <pc:docMk/>
            <pc:sldMk cId="3138852164" sldId="331"/>
            <ac:spMk id="3" creationId="{E1BF4C49-D9BF-42F3-B713-48595D54AED3}"/>
          </ac:spMkLst>
        </pc:spChg>
        <pc:spChg chg="mod">
          <ac:chgData name="DU Angelo" userId="8b72b4b1065ef00f" providerId="LiveId" clId="{C79A81D6-8D98-489F-8469-5F33974AA0EE}" dt="2020-12-08T00:31:51.567" v="926" actId="1076"/>
          <ac:spMkLst>
            <pc:docMk/>
            <pc:sldMk cId="3138852164" sldId="331"/>
            <ac:spMk id="4" creationId="{2918002F-8C64-4968-9ECA-DC63D9D4E45B}"/>
          </ac:spMkLst>
        </pc:spChg>
        <pc:spChg chg="add mod">
          <ac:chgData name="DU Angelo" userId="8b72b4b1065ef00f" providerId="LiveId" clId="{C79A81D6-8D98-489F-8469-5F33974AA0EE}" dt="2020-12-08T00:31:55.692" v="927" actId="1076"/>
          <ac:spMkLst>
            <pc:docMk/>
            <pc:sldMk cId="3138852164" sldId="331"/>
            <ac:spMk id="7" creationId="{7AF98305-5A12-4A6A-B5AD-F051DF15E8C7}"/>
          </ac:spMkLst>
        </pc:spChg>
        <pc:spChg chg="add del">
          <ac:chgData name="DU Angelo" userId="8b72b4b1065ef00f" providerId="LiveId" clId="{C79A81D6-8D98-489F-8469-5F33974AA0EE}" dt="2020-12-08T00:28:22.698" v="886"/>
          <ac:spMkLst>
            <pc:docMk/>
            <pc:sldMk cId="3138852164" sldId="331"/>
            <ac:spMk id="8" creationId="{64133132-AE1B-4AFD-A1F5-0C43BC694E58}"/>
          </ac:spMkLst>
        </pc:spChg>
        <pc:picChg chg="add mod">
          <ac:chgData name="DU Angelo" userId="8b72b4b1065ef00f" providerId="LiveId" clId="{C79A81D6-8D98-489F-8469-5F33974AA0EE}" dt="2020-12-08T00:31:59.871" v="928" actId="1076"/>
          <ac:picMkLst>
            <pc:docMk/>
            <pc:sldMk cId="3138852164" sldId="331"/>
            <ac:picMk id="6" creationId="{097896F1-777F-4EE9-910B-106D1CA7A10C}"/>
          </ac:picMkLst>
        </pc:picChg>
      </pc:sldChg>
      <pc:sldChg chg="del">
        <pc:chgData name="DU Angelo" userId="8b72b4b1065ef00f" providerId="LiveId" clId="{C79A81D6-8D98-489F-8469-5F33974AA0EE}" dt="2020-12-08T00:05:02.701" v="469" actId="2696"/>
        <pc:sldMkLst>
          <pc:docMk/>
          <pc:sldMk cId="307940222" sldId="332"/>
        </pc:sldMkLst>
      </pc:sldChg>
      <pc:sldChg chg="modSp add ord">
        <pc:chgData name="DU Angelo" userId="8b72b4b1065ef00f" providerId="LiveId" clId="{C79A81D6-8D98-489F-8469-5F33974AA0EE}" dt="2020-12-10T19:42:10.055" v="2963" actId="1076"/>
        <pc:sldMkLst>
          <pc:docMk/>
          <pc:sldMk cId="4182842697" sldId="332"/>
        </pc:sldMkLst>
        <pc:spChg chg="mod">
          <ac:chgData name="DU Angelo" userId="8b72b4b1065ef00f" providerId="LiveId" clId="{C79A81D6-8D98-489F-8469-5F33974AA0EE}" dt="2020-12-08T00:26:32.840" v="801" actId="1076"/>
          <ac:spMkLst>
            <pc:docMk/>
            <pc:sldMk cId="4182842697" sldId="332"/>
            <ac:spMk id="3" creationId="{E1BF4C49-D9BF-42F3-B713-48595D54AED3}"/>
          </ac:spMkLst>
        </pc:spChg>
        <pc:spChg chg="mod">
          <ac:chgData name="DU Angelo" userId="8b72b4b1065ef00f" providerId="LiveId" clId="{C79A81D6-8D98-489F-8469-5F33974AA0EE}" dt="2020-12-10T19:42:10.055" v="2963" actId="1076"/>
          <ac:spMkLst>
            <pc:docMk/>
            <pc:sldMk cId="4182842697" sldId="332"/>
            <ac:spMk id="4" creationId="{2918002F-8C64-4968-9ECA-DC63D9D4E45B}"/>
          </ac:spMkLst>
        </pc:spChg>
      </pc:sldChg>
      <pc:sldChg chg="modSp add">
        <pc:chgData name="DU Angelo" userId="8b72b4b1065ef00f" providerId="LiveId" clId="{C79A81D6-8D98-489F-8469-5F33974AA0EE}" dt="2020-12-10T19:19:19.402" v="2335" actId="1076"/>
        <pc:sldMkLst>
          <pc:docMk/>
          <pc:sldMk cId="1282489200" sldId="333"/>
        </pc:sldMkLst>
        <pc:spChg chg="mod">
          <ac:chgData name="DU Angelo" userId="8b72b4b1065ef00f" providerId="LiveId" clId="{C79A81D6-8D98-489F-8469-5F33974AA0EE}" dt="2020-12-10T19:19:19.402" v="2335" actId="1076"/>
          <ac:spMkLst>
            <pc:docMk/>
            <pc:sldMk cId="1282489200" sldId="333"/>
            <ac:spMk id="4" creationId="{2918002F-8C64-4968-9ECA-DC63D9D4E45B}"/>
          </ac:spMkLst>
        </pc:spChg>
      </pc:sldChg>
      <pc:sldChg chg="del">
        <pc:chgData name="DU Angelo" userId="8b72b4b1065ef00f" providerId="LiveId" clId="{C79A81D6-8D98-489F-8469-5F33974AA0EE}" dt="2020-12-08T00:05:02.935" v="470" actId="2696"/>
        <pc:sldMkLst>
          <pc:docMk/>
          <pc:sldMk cId="3060085048" sldId="333"/>
        </pc:sldMkLst>
      </pc:sldChg>
      <pc:sldChg chg="addSp delSp modSp add">
        <pc:chgData name="DU Angelo" userId="8b72b4b1065ef00f" providerId="LiveId" clId="{C79A81D6-8D98-489F-8469-5F33974AA0EE}" dt="2020-12-10T18:49:06.519" v="2118" actId="403"/>
        <pc:sldMkLst>
          <pc:docMk/>
          <pc:sldMk cId="2952278595" sldId="334"/>
        </pc:sldMkLst>
        <pc:spChg chg="mod">
          <ac:chgData name="DU Angelo" userId="8b72b4b1065ef00f" providerId="LiveId" clId="{C79A81D6-8D98-489F-8469-5F33974AA0EE}" dt="2020-12-10T18:49:06.519" v="2118" actId="403"/>
          <ac:spMkLst>
            <pc:docMk/>
            <pc:sldMk cId="2952278595" sldId="334"/>
            <ac:spMk id="4" creationId="{2918002F-8C64-4968-9ECA-DC63D9D4E45B}"/>
          </ac:spMkLst>
        </pc:spChg>
        <pc:spChg chg="add del">
          <ac:chgData name="DU Angelo" userId="8b72b4b1065ef00f" providerId="LiveId" clId="{C79A81D6-8D98-489F-8469-5F33974AA0EE}" dt="2020-12-08T07:06:41.996" v="1129"/>
          <ac:spMkLst>
            <pc:docMk/>
            <pc:sldMk cId="2952278595" sldId="334"/>
            <ac:spMk id="5" creationId="{121F2455-DE5A-4A52-8792-AB95CB6196D4}"/>
          </ac:spMkLst>
        </pc:spChg>
        <pc:spChg chg="del">
          <ac:chgData name="DU Angelo" userId="8b72b4b1065ef00f" providerId="LiveId" clId="{C79A81D6-8D98-489F-8469-5F33974AA0EE}" dt="2020-12-08T00:45:24.391" v="931" actId="478"/>
          <ac:spMkLst>
            <pc:docMk/>
            <pc:sldMk cId="2952278595" sldId="334"/>
            <ac:spMk id="7" creationId="{7AF98305-5A12-4A6A-B5AD-F051DF15E8C7}"/>
          </ac:spMkLst>
        </pc:spChg>
        <pc:picChg chg="del">
          <ac:chgData name="DU Angelo" userId="8b72b4b1065ef00f" providerId="LiveId" clId="{C79A81D6-8D98-489F-8469-5F33974AA0EE}" dt="2020-12-08T00:45:21.017" v="930" actId="478"/>
          <ac:picMkLst>
            <pc:docMk/>
            <pc:sldMk cId="2952278595" sldId="334"/>
            <ac:picMk id="6" creationId="{097896F1-777F-4EE9-910B-106D1CA7A10C}"/>
          </ac:picMkLst>
        </pc:picChg>
      </pc:sldChg>
      <pc:sldChg chg="del">
        <pc:chgData name="DU Angelo" userId="8b72b4b1065ef00f" providerId="LiveId" clId="{C79A81D6-8D98-489F-8469-5F33974AA0EE}" dt="2020-12-08T00:05:03.318" v="471" actId="2696"/>
        <pc:sldMkLst>
          <pc:docMk/>
          <pc:sldMk cId="3717240597" sldId="334"/>
        </pc:sldMkLst>
      </pc:sldChg>
      <pc:sldChg chg="del">
        <pc:chgData name="DU Angelo" userId="8b72b4b1065ef00f" providerId="LiveId" clId="{C79A81D6-8D98-489F-8469-5F33974AA0EE}" dt="2020-12-08T00:05:03.860" v="473" actId="2696"/>
        <pc:sldMkLst>
          <pc:docMk/>
          <pc:sldMk cId="1857129977" sldId="335"/>
        </pc:sldMkLst>
      </pc:sldChg>
      <pc:sldChg chg="modSp add">
        <pc:chgData name="DU Angelo" userId="8b72b4b1065ef00f" providerId="LiveId" clId="{C79A81D6-8D98-489F-8469-5F33974AA0EE}" dt="2020-12-10T16:27:10.912" v="1198" actId="1076"/>
        <pc:sldMkLst>
          <pc:docMk/>
          <pc:sldMk cId="3039047271" sldId="335"/>
        </pc:sldMkLst>
        <pc:spChg chg="mod">
          <ac:chgData name="DU Angelo" userId="8b72b4b1065ef00f" providerId="LiveId" clId="{C79A81D6-8D98-489F-8469-5F33974AA0EE}" dt="2020-12-10T16:27:10.912" v="1198" actId="1076"/>
          <ac:spMkLst>
            <pc:docMk/>
            <pc:sldMk cId="3039047271" sldId="335"/>
            <ac:spMk id="4" creationId="{2918002F-8C64-4968-9ECA-DC63D9D4E45B}"/>
          </ac:spMkLst>
        </pc:spChg>
      </pc:sldChg>
      <pc:sldChg chg="del">
        <pc:chgData name="DU Angelo" userId="8b72b4b1065ef00f" providerId="LiveId" clId="{C79A81D6-8D98-489F-8469-5F33974AA0EE}" dt="2020-12-08T00:05:04.082" v="474" actId="2696"/>
        <pc:sldMkLst>
          <pc:docMk/>
          <pc:sldMk cId="551772909" sldId="336"/>
        </pc:sldMkLst>
      </pc:sldChg>
      <pc:sldChg chg="modSp">
        <pc:chgData name="DU Angelo" userId="8b72b4b1065ef00f" providerId="LiveId" clId="{C79A81D6-8D98-489F-8469-5F33974AA0EE}" dt="2020-12-10T16:25:34.008" v="1173" actId="114"/>
        <pc:sldMkLst>
          <pc:docMk/>
          <pc:sldMk cId="1695238600" sldId="336"/>
        </pc:sldMkLst>
        <pc:spChg chg="mod">
          <ac:chgData name="DU Angelo" userId="8b72b4b1065ef00f" providerId="LiveId" clId="{C79A81D6-8D98-489F-8469-5F33974AA0EE}" dt="2020-12-10T16:25:34.008" v="1173" actId="114"/>
          <ac:spMkLst>
            <pc:docMk/>
            <pc:sldMk cId="1695238600" sldId="336"/>
            <ac:spMk id="4" creationId="{2918002F-8C64-4968-9ECA-DC63D9D4E45B}"/>
          </ac:spMkLst>
        </pc:spChg>
      </pc:sldChg>
      <pc:sldChg chg="modSp">
        <pc:chgData name="DU Angelo" userId="8b72b4b1065ef00f" providerId="LiveId" clId="{C79A81D6-8D98-489F-8469-5F33974AA0EE}" dt="2020-12-10T16:27:26.778" v="1200" actId="403"/>
        <pc:sldMkLst>
          <pc:docMk/>
          <pc:sldMk cId="1441279324" sldId="337"/>
        </pc:sldMkLst>
        <pc:spChg chg="mod">
          <ac:chgData name="DU Angelo" userId="8b72b4b1065ef00f" providerId="LiveId" clId="{C79A81D6-8D98-489F-8469-5F33974AA0EE}" dt="2020-12-10T16:27:26.778" v="1200" actId="403"/>
          <ac:spMkLst>
            <pc:docMk/>
            <pc:sldMk cId="1441279324" sldId="337"/>
            <ac:spMk id="4" creationId="{2918002F-8C64-4968-9ECA-DC63D9D4E45B}"/>
          </ac:spMkLst>
        </pc:spChg>
      </pc:sldChg>
      <pc:sldChg chg="del">
        <pc:chgData name="DU Angelo" userId="8b72b4b1065ef00f" providerId="LiveId" clId="{C79A81D6-8D98-489F-8469-5F33974AA0EE}" dt="2020-12-08T00:05:04.286" v="475" actId="2696"/>
        <pc:sldMkLst>
          <pc:docMk/>
          <pc:sldMk cId="1010261566" sldId="338"/>
        </pc:sldMkLst>
      </pc:sldChg>
      <pc:sldChg chg="modSp">
        <pc:chgData name="DU Angelo" userId="8b72b4b1065ef00f" providerId="LiveId" clId="{C79A81D6-8D98-489F-8469-5F33974AA0EE}" dt="2020-12-10T16:29:26.608" v="1224" actId="14100"/>
        <pc:sldMkLst>
          <pc:docMk/>
          <pc:sldMk cId="3604427841" sldId="338"/>
        </pc:sldMkLst>
        <pc:spChg chg="mod">
          <ac:chgData name="DU Angelo" userId="8b72b4b1065ef00f" providerId="LiveId" clId="{C79A81D6-8D98-489F-8469-5F33974AA0EE}" dt="2020-12-10T16:29:22.820" v="1223" actId="1076"/>
          <ac:spMkLst>
            <pc:docMk/>
            <pc:sldMk cId="3604427841" sldId="338"/>
            <ac:spMk id="4" creationId="{2918002F-8C64-4968-9ECA-DC63D9D4E45B}"/>
          </ac:spMkLst>
        </pc:spChg>
        <pc:picChg chg="mod">
          <ac:chgData name="DU Angelo" userId="8b72b4b1065ef00f" providerId="LiveId" clId="{C79A81D6-8D98-489F-8469-5F33974AA0EE}" dt="2020-12-10T16:29:26.608" v="1224" actId="14100"/>
          <ac:picMkLst>
            <pc:docMk/>
            <pc:sldMk cId="3604427841" sldId="338"/>
            <ac:picMk id="6" creationId="{B0021B34-C28C-AE48-84DE-11F6CDA37D9E}"/>
          </ac:picMkLst>
        </pc:picChg>
      </pc:sldChg>
      <pc:sldChg chg="modSp">
        <pc:chgData name="DU Angelo" userId="8b72b4b1065ef00f" providerId="LiveId" clId="{C79A81D6-8D98-489F-8469-5F33974AA0EE}" dt="2020-12-10T18:48:15.733" v="2115" actId="1076"/>
        <pc:sldMkLst>
          <pc:docMk/>
          <pc:sldMk cId="2097344509" sldId="339"/>
        </pc:sldMkLst>
        <pc:spChg chg="mod">
          <ac:chgData name="DU Angelo" userId="8b72b4b1065ef00f" providerId="LiveId" clId="{C79A81D6-8D98-489F-8469-5F33974AA0EE}" dt="2020-12-10T18:48:15.733" v="2115" actId="1076"/>
          <ac:spMkLst>
            <pc:docMk/>
            <pc:sldMk cId="2097344509" sldId="339"/>
            <ac:spMk id="4" creationId="{2918002F-8C64-4968-9ECA-DC63D9D4E45B}"/>
          </ac:spMkLst>
        </pc:spChg>
      </pc:sldChg>
      <pc:sldChg chg="del">
        <pc:chgData name="DU Angelo" userId="8b72b4b1065ef00f" providerId="LiveId" clId="{C79A81D6-8D98-489F-8469-5F33974AA0EE}" dt="2020-12-08T00:05:04.661" v="476" actId="2696"/>
        <pc:sldMkLst>
          <pc:docMk/>
          <pc:sldMk cId="4183351747" sldId="339"/>
        </pc:sldMkLst>
      </pc:sldChg>
      <pc:sldChg chg="modSp ord">
        <pc:chgData name="DU Angelo" userId="8b72b4b1065ef00f" providerId="LiveId" clId="{C79A81D6-8D98-489F-8469-5F33974AA0EE}" dt="2020-12-10T16:31:42.049" v="1295"/>
        <pc:sldMkLst>
          <pc:docMk/>
          <pc:sldMk cId="679574736" sldId="340"/>
        </pc:sldMkLst>
        <pc:spChg chg="mod">
          <ac:chgData name="DU Angelo" userId="8b72b4b1065ef00f" providerId="LiveId" clId="{C79A81D6-8D98-489F-8469-5F33974AA0EE}" dt="2020-12-10T16:29:46.947" v="1228" actId="1076"/>
          <ac:spMkLst>
            <pc:docMk/>
            <pc:sldMk cId="679574736" sldId="340"/>
            <ac:spMk id="3" creationId="{E1BF4C49-D9BF-42F3-B713-48595D54AED3}"/>
          </ac:spMkLst>
        </pc:spChg>
        <pc:spChg chg="mod">
          <ac:chgData name="DU Angelo" userId="8b72b4b1065ef00f" providerId="LiveId" clId="{C79A81D6-8D98-489F-8469-5F33974AA0EE}" dt="2020-12-10T16:29:49.126" v="1229" actId="403"/>
          <ac:spMkLst>
            <pc:docMk/>
            <pc:sldMk cId="679574736" sldId="340"/>
            <ac:spMk id="4" creationId="{2918002F-8C64-4968-9ECA-DC63D9D4E45B}"/>
          </ac:spMkLst>
        </pc:spChg>
        <pc:spChg chg="mod">
          <ac:chgData name="DU Angelo" userId="8b72b4b1065ef00f" providerId="LiveId" clId="{C79A81D6-8D98-489F-8469-5F33974AA0EE}" dt="2020-12-10T16:31:35.518" v="1294" actId="1076"/>
          <ac:spMkLst>
            <pc:docMk/>
            <pc:sldMk cId="679574736" sldId="340"/>
            <ac:spMk id="7" creationId="{04A4444C-BF45-3347-8B15-382925B33A5B}"/>
          </ac:spMkLst>
        </pc:spChg>
      </pc:sldChg>
      <pc:sldChg chg="del">
        <pc:chgData name="DU Angelo" userId="8b72b4b1065ef00f" providerId="LiveId" clId="{C79A81D6-8D98-489F-8469-5F33974AA0EE}" dt="2020-12-08T00:05:05.166" v="477" actId="2696"/>
        <pc:sldMkLst>
          <pc:docMk/>
          <pc:sldMk cId="2572871774" sldId="340"/>
        </pc:sldMkLst>
      </pc:sldChg>
      <pc:sldChg chg="del">
        <pc:chgData name="DU Angelo" userId="8b72b4b1065ef00f" providerId="LiveId" clId="{C79A81D6-8D98-489F-8469-5F33974AA0EE}" dt="2020-12-08T00:05:05.822" v="478" actId="2696"/>
        <pc:sldMkLst>
          <pc:docMk/>
          <pc:sldMk cId="545568708" sldId="341"/>
        </pc:sldMkLst>
      </pc:sldChg>
      <pc:sldChg chg="addSp delSp modSp">
        <pc:chgData name="DU Angelo" userId="8b72b4b1065ef00f" providerId="LiveId" clId="{C79A81D6-8D98-489F-8469-5F33974AA0EE}" dt="2020-12-10T16:34:18.829" v="1315" actId="1076"/>
        <pc:sldMkLst>
          <pc:docMk/>
          <pc:sldMk cId="1757776278" sldId="341"/>
        </pc:sldMkLst>
        <pc:spChg chg="mod">
          <ac:chgData name="DU Angelo" userId="8b72b4b1065ef00f" providerId="LiveId" clId="{C79A81D6-8D98-489F-8469-5F33974AA0EE}" dt="2020-12-10T16:32:46.295" v="1303" actId="1076"/>
          <ac:spMkLst>
            <pc:docMk/>
            <pc:sldMk cId="1757776278" sldId="341"/>
            <ac:spMk id="4" creationId="{2918002F-8C64-4968-9ECA-DC63D9D4E45B}"/>
          </ac:spMkLst>
        </pc:spChg>
        <pc:spChg chg="mod">
          <ac:chgData name="DU Angelo" userId="8b72b4b1065ef00f" providerId="LiveId" clId="{C79A81D6-8D98-489F-8469-5F33974AA0EE}" dt="2020-12-10T16:34:16.084" v="1314" actId="1076"/>
          <ac:spMkLst>
            <pc:docMk/>
            <pc:sldMk cId="1757776278" sldId="341"/>
            <ac:spMk id="7" creationId="{04A4444C-BF45-3347-8B15-382925B33A5B}"/>
          </ac:spMkLst>
        </pc:spChg>
        <pc:picChg chg="add del mod">
          <ac:chgData name="DU Angelo" userId="8b72b4b1065ef00f" providerId="LiveId" clId="{C79A81D6-8D98-489F-8469-5F33974AA0EE}" dt="2020-12-10T16:33:33.814" v="1305" actId="478"/>
          <ac:picMkLst>
            <pc:docMk/>
            <pc:sldMk cId="1757776278" sldId="341"/>
            <ac:picMk id="6" creationId="{3D248BA2-C59A-4589-A307-5A589B40C0C3}"/>
          </ac:picMkLst>
        </pc:picChg>
        <pc:picChg chg="add del mod">
          <ac:chgData name="DU Angelo" userId="8b72b4b1065ef00f" providerId="LiveId" clId="{C79A81D6-8D98-489F-8469-5F33974AA0EE}" dt="2020-12-10T16:33:46.219" v="1307" actId="478"/>
          <ac:picMkLst>
            <pc:docMk/>
            <pc:sldMk cId="1757776278" sldId="341"/>
            <ac:picMk id="9" creationId="{0539876E-2649-46E5-96EE-00E872955B3F}"/>
          </ac:picMkLst>
        </pc:picChg>
        <pc:picChg chg="add mod">
          <ac:chgData name="DU Angelo" userId="8b72b4b1065ef00f" providerId="LiveId" clId="{C79A81D6-8D98-489F-8469-5F33974AA0EE}" dt="2020-12-10T16:34:18.829" v="1315" actId="1076"/>
          <ac:picMkLst>
            <pc:docMk/>
            <pc:sldMk cId="1757776278" sldId="341"/>
            <ac:picMk id="11" creationId="{5F2AF14B-239D-456C-B415-1CEF1427768D}"/>
          </ac:picMkLst>
        </pc:picChg>
      </pc:sldChg>
      <pc:sldChg chg="modSp setBg">
        <pc:chgData name="DU Angelo" userId="8b72b4b1065ef00f" providerId="LiveId" clId="{C79A81D6-8D98-489F-8469-5F33974AA0EE}" dt="2020-12-10T18:36:33.780" v="2052" actId="20577"/>
        <pc:sldMkLst>
          <pc:docMk/>
          <pc:sldMk cId="1469561740" sldId="342"/>
        </pc:sldMkLst>
        <pc:spChg chg="mod">
          <ac:chgData name="DU Angelo" userId="8b72b4b1065ef00f" providerId="LiveId" clId="{C79A81D6-8D98-489F-8469-5F33974AA0EE}" dt="2020-12-10T16:39:27.478" v="1350" actId="1076"/>
          <ac:spMkLst>
            <pc:docMk/>
            <pc:sldMk cId="1469561740" sldId="342"/>
            <ac:spMk id="3" creationId="{E1BF4C49-D9BF-42F3-B713-48595D54AED3}"/>
          </ac:spMkLst>
        </pc:spChg>
        <pc:spChg chg="mod">
          <ac:chgData name="DU Angelo" userId="8b72b4b1065ef00f" providerId="LiveId" clId="{C79A81D6-8D98-489F-8469-5F33974AA0EE}" dt="2020-12-10T16:39:29.547" v="1351" actId="1076"/>
          <ac:spMkLst>
            <pc:docMk/>
            <pc:sldMk cId="1469561740" sldId="342"/>
            <ac:spMk id="5" creationId="{CDA6377D-8E4A-46C0-9594-27405294217E}"/>
          </ac:spMkLst>
        </pc:spChg>
        <pc:spChg chg="mod">
          <ac:chgData name="DU Angelo" userId="8b72b4b1065ef00f" providerId="LiveId" clId="{C79A81D6-8D98-489F-8469-5F33974AA0EE}" dt="2020-12-10T18:36:33.780" v="2052" actId="20577"/>
          <ac:spMkLst>
            <pc:docMk/>
            <pc:sldMk cId="1469561740" sldId="342"/>
            <ac:spMk id="7" creationId="{A714101B-5649-4ECF-9894-7007039124C7}"/>
          </ac:spMkLst>
        </pc:spChg>
      </pc:sldChg>
      <pc:sldChg chg="del">
        <pc:chgData name="DU Angelo" userId="8b72b4b1065ef00f" providerId="LiveId" clId="{C79A81D6-8D98-489F-8469-5F33974AA0EE}" dt="2020-12-08T00:05:06.373" v="479" actId="2696"/>
        <pc:sldMkLst>
          <pc:docMk/>
          <pc:sldMk cId="3848997697" sldId="342"/>
        </pc:sldMkLst>
      </pc:sldChg>
      <pc:sldChg chg="del">
        <pc:chgData name="DU Angelo" userId="8b72b4b1065ef00f" providerId="LiveId" clId="{C79A81D6-8D98-489F-8469-5F33974AA0EE}" dt="2020-12-08T00:05:06.796" v="480" actId="2696"/>
        <pc:sldMkLst>
          <pc:docMk/>
          <pc:sldMk cId="11550158" sldId="343"/>
        </pc:sldMkLst>
      </pc:sldChg>
      <pc:sldChg chg="addSp modSp setBg">
        <pc:chgData name="DU Angelo" userId="8b72b4b1065ef00f" providerId="LiveId" clId="{C79A81D6-8D98-489F-8469-5F33974AA0EE}" dt="2020-12-10T16:42:13.766" v="1386" actId="1076"/>
        <pc:sldMkLst>
          <pc:docMk/>
          <pc:sldMk cId="2875316016" sldId="343"/>
        </pc:sldMkLst>
        <pc:spChg chg="mod">
          <ac:chgData name="DU Angelo" userId="8b72b4b1065ef00f" providerId="LiveId" clId="{C79A81D6-8D98-489F-8469-5F33974AA0EE}" dt="2020-12-10T16:42:13.766" v="1386" actId="1076"/>
          <ac:spMkLst>
            <pc:docMk/>
            <pc:sldMk cId="2875316016" sldId="343"/>
            <ac:spMk id="3" creationId="{E1BF4C49-D9BF-42F3-B713-48595D54AED3}"/>
          </ac:spMkLst>
        </pc:spChg>
        <pc:spChg chg="mod">
          <ac:chgData name="DU Angelo" userId="8b72b4b1065ef00f" providerId="LiveId" clId="{C79A81D6-8D98-489F-8469-5F33974AA0EE}" dt="2020-12-10T16:42:11.106" v="1385" actId="14100"/>
          <ac:spMkLst>
            <pc:docMk/>
            <pc:sldMk cId="2875316016" sldId="343"/>
            <ac:spMk id="4" creationId="{CC24235A-D8AB-4A72-A240-A4C8AC79454C}"/>
          </ac:spMkLst>
        </pc:spChg>
        <pc:spChg chg="mod">
          <ac:chgData name="DU Angelo" userId="8b72b4b1065ef00f" providerId="LiveId" clId="{C79A81D6-8D98-489F-8469-5F33974AA0EE}" dt="2020-12-10T16:41:50.674" v="1378" actId="1076"/>
          <ac:spMkLst>
            <pc:docMk/>
            <pc:sldMk cId="2875316016" sldId="343"/>
            <ac:spMk id="6" creationId="{7F461F41-C606-4D92-A31D-EC7342E308DC}"/>
          </ac:spMkLst>
        </pc:spChg>
        <pc:picChg chg="add mod">
          <ac:chgData name="DU Angelo" userId="8b72b4b1065ef00f" providerId="LiveId" clId="{C79A81D6-8D98-489F-8469-5F33974AA0EE}" dt="2020-12-10T16:42:07.969" v="1384" actId="1076"/>
          <ac:picMkLst>
            <pc:docMk/>
            <pc:sldMk cId="2875316016" sldId="343"/>
            <ac:picMk id="7" creationId="{E6C54388-1DF1-4904-9BAF-B5204622060C}"/>
          </ac:picMkLst>
        </pc:picChg>
      </pc:sldChg>
      <pc:sldChg chg="addSp modSp setBg">
        <pc:chgData name="DU Angelo" userId="8b72b4b1065ef00f" providerId="LiveId" clId="{C79A81D6-8D98-489F-8469-5F33974AA0EE}" dt="2020-12-10T20:00:55.476" v="3232" actId="14100"/>
        <pc:sldMkLst>
          <pc:docMk/>
          <pc:sldMk cId="48827521" sldId="344"/>
        </pc:sldMkLst>
        <pc:spChg chg="mod">
          <ac:chgData name="DU Angelo" userId="8b72b4b1065ef00f" providerId="LiveId" clId="{C79A81D6-8D98-489F-8469-5F33974AA0EE}" dt="2020-12-10T16:42:45.154" v="1395" actId="1076"/>
          <ac:spMkLst>
            <pc:docMk/>
            <pc:sldMk cId="48827521" sldId="344"/>
            <ac:spMk id="3" creationId="{E1BF4C49-D9BF-42F3-B713-48595D54AED3}"/>
          </ac:spMkLst>
        </pc:spChg>
        <pc:spChg chg="mod">
          <ac:chgData name="DU Angelo" userId="8b72b4b1065ef00f" providerId="LiveId" clId="{C79A81D6-8D98-489F-8469-5F33974AA0EE}" dt="2020-12-10T19:45:48.282" v="2968" actId="1076"/>
          <ac:spMkLst>
            <pc:docMk/>
            <pc:sldMk cId="48827521" sldId="344"/>
            <ac:spMk id="4" creationId="{1A07FEDD-694D-4AF9-A094-33FB162DE0E9}"/>
          </ac:spMkLst>
        </pc:spChg>
        <pc:spChg chg="add mod">
          <ac:chgData name="DU Angelo" userId="8b72b4b1065ef00f" providerId="LiveId" clId="{C79A81D6-8D98-489F-8469-5F33974AA0EE}" dt="2020-12-10T20:00:55.476" v="3232" actId="14100"/>
          <ac:spMkLst>
            <pc:docMk/>
            <pc:sldMk cId="48827521" sldId="344"/>
            <ac:spMk id="7" creationId="{0B36AD72-C0CA-4854-884D-41ACE82C8C75}"/>
          </ac:spMkLst>
        </pc:spChg>
        <pc:picChg chg="add mod">
          <ac:chgData name="DU Angelo" userId="8b72b4b1065ef00f" providerId="LiveId" clId="{C79A81D6-8D98-489F-8469-5F33974AA0EE}" dt="2020-12-10T19:45:43.395" v="2966" actId="14100"/>
          <ac:picMkLst>
            <pc:docMk/>
            <pc:sldMk cId="48827521" sldId="344"/>
            <ac:picMk id="6" creationId="{EC212FD9-D057-4001-8C67-608C8004D886}"/>
          </ac:picMkLst>
        </pc:picChg>
      </pc:sldChg>
      <pc:sldChg chg="del">
        <pc:chgData name="DU Angelo" userId="8b72b4b1065ef00f" providerId="LiveId" clId="{C79A81D6-8D98-489F-8469-5F33974AA0EE}" dt="2020-12-08T00:05:07.160" v="488" actId="2696"/>
        <pc:sldMkLst>
          <pc:docMk/>
          <pc:sldMk cId="1035180332" sldId="344"/>
        </pc:sldMkLst>
      </pc:sldChg>
      <pc:sldChg chg="del">
        <pc:chgData name="DU Angelo" userId="8b72b4b1065ef00f" providerId="LiveId" clId="{C79A81D6-8D98-489F-8469-5F33974AA0EE}" dt="2020-12-08T00:05:07.207" v="489" actId="2696"/>
        <pc:sldMkLst>
          <pc:docMk/>
          <pc:sldMk cId="391359028" sldId="345"/>
        </pc:sldMkLst>
      </pc:sldChg>
      <pc:sldChg chg="modSp">
        <pc:chgData name="DU Angelo" userId="8b72b4b1065ef00f" providerId="LiveId" clId="{C79A81D6-8D98-489F-8469-5F33974AA0EE}" dt="2020-12-10T16:44:47.876" v="1404" actId="1076"/>
        <pc:sldMkLst>
          <pc:docMk/>
          <pc:sldMk cId="1315274242" sldId="345"/>
        </pc:sldMkLst>
        <pc:spChg chg="mod">
          <ac:chgData name="DU Angelo" userId="8b72b4b1065ef00f" providerId="LiveId" clId="{C79A81D6-8D98-489F-8469-5F33974AA0EE}" dt="2020-12-10T16:44:47.876" v="1404" actId="1076"/>
          <ac:spMkLst>
            <pc:docMk/>
            <pc:sldMk cId="1315274242" sldId="345"/>
            <ac:spMk id="4" creationId="{7A4A0DFF-E1CD-4CF9-BF2D-8447FFB32520}"/>
          </ac:spMkLst>
        </pc:spChg>
        <pc:picChg chg="mod">
          <ac:chgData name="DU Angelo" userId="8b72b4b1065ef00f" providerId="LiveId" clId="{C79A81D6-8D98-489F-8469-5F33974AA0EE}" dt="2020-12-10T16:43:51.821" v="1398" actId="1076"/>
          <ac:picMkLst>
            <pc:docMk/>
            <pc:sldMk cId="1315274242" sldId="345"/>
            <ac:picMk id="6" creationId="{9DAF9877-D8C5-48D5-92A1-3C3634E8A46F}"/>
          </ac:picMkLst>
        </pc:picChg>
      </pc:sldChg>
      <pc:sldChg chg="del">
        <pc:chgData name="DU Angelo" userId="8b72b4b1065ef00f" providerId="LiveId" clId="{C79A81D6-8D98-489F-8469-5F33974AA0EE}" dt="2020-12-08T00:05:07.817" v="491" actId="2696"/>
        <pc:sldMkLst>
          <pc:docMk/>
          <pc:sldMk cId="460224336" sldId="346"/>
        </pc:sldMkLst>
      </pc:sldChg>
      <pc:sldChg chg="modSp">
        <pc:chgData name="DU Angelo" userId="8b72b4b1065ef00f" providerId="LiveId" clId="{C79A81D6-8D98-489F-8469-5F33974AA0EE}" dt="2020-12-10T16:59:33.663" v="1542" actId="20577"/>
        <pc:sldMkLst>
          <pc:docMk/>
          <pc:sldMk cId="4123673471" sldId="346"/>
        </pc:sldMkLst>
        <pc:spChg chg="mod">
          <ac:chgData name="DU Angelo" userId="8b72b4b1065ef00f" providerId="LiveId" clId="{C79A81D6-8D98-489F-8469-5F33974AA0EE}" dt="2020-12-10T16:59:33.663" v="1542" actId="20577"/>
          <ac:spMkLst>
            <pc:docMk/>
            <pc:sldMk cId="4123673471" sldId="346"/>
            <ac:spMk id="4" creationId="{BE0EF085-4F95-4398-AD69-58B2E23A6F83}"/>
          </ac:spMkLst>
        </pc:spChg>
      </pc:sldChg>
      <pc:sldChg chg="del">
        <pc:chgData name="DU Angelo" userId="8b72b4b1065ef00f" providerId="LiveId" clId="{C79A81D6-8D98-489F-8469-5F33974AA0EE}" dt="2020-12-08T00:05:08.195" v="493" actId="2696"/>
        <pc:sldMkLst>
          <pc:docMk/>
          <pc:sldMk cId="685234486" sldId="347"/>
        </pc:sldMkLst>
      </pc:sldChg>
      <pc:sldChg chg="modSp">
        <pc:chgData name="DU Angelo" userId="8b72b4b1065ef00f" providerId="LiveId" clId="{C79A81D6-8D98-489F-8469-5F33974AA0EE}" dt="2020-12-10T16:53:11.564" v="1455" actId="20577"/>
        <pc:sldMkLst>
          <pc:docMk/>
          <pc:sldMk cId="1197616133" sldId="347"/>
        </pc:sldMkLst>
        <pc:spChg chg="mod">
          <ac:chgData name="DU Angelo" userId="8b72b4b1065ef00f" providerId="LiveId" clId="{C79A81D6-8D98-489F-8469-5F33974AA0EE}" dt="2020-12-10T16:53:11.564" v="1455" actId="20577"/>
          <ac:spMkLst>
            <pc:docMk/>
            <pc:sldMk cId="1197616133" sldId="347"/>
            <ac:spMk id="4" creationId="{A2EDBF89-1FA1-433A-9FBF-D1A3E50AF85C}"/>
          </ac:spMkLst>
        </pc:spChg>
      </pc:sldChg>
      <pc:sldChg chg="del">
        <pc:chgData name="DU Angelo" userId="8b72b4b1065ef00f" providerId="LiveId" clId="{C79A81D6-8D98-489F-8469-5F33974AA0EE}" dt="2020-12-08T00:05:08.490" v="494" actId="2696"/>
        <pc:sldMkLst>
          <pc:docMk/>
          <pc:sldMk cId="1488901790" sldId="348"/>
        </pc:sldMkLst>
      </pc:sldChg>
      <pc:sldChg chg="modSp">
        <pc:chgData name="DU Angelo" userId="8b72b4b1065ef00f" providerId="LiveId" clId="{C79A81D6-8D98-489F-8469-5F33974AA0EE}" dt="2020-12-10T17:02:43.757" v="1563" actId="1076"/>
        <pc:sldMkLst>
          <pc:docMk/>
          <pc:sldMk cId="2845576193" sldId="348"/>
        </pc:sldMkLst>
        <pc:spChg chg="mod">
          <ac:chgData name="DU Angelo" userId="8b72b4b1065ef00f" providerId="LiveId" clId="{C79A81D6-8D98-489F-8469-5F33974AA0EE}" dt="2020-12-10T17:02:43.757" v="1563" actId="1076"/>
          <ac:spMkLst>
            <pc:docMk/>
            <pc:sldMk cId="2845576193" sldId="348"/>
            <ac:spMk id="3" creationId="{E1BF4C49-D9BF-42F3-B713-48595D54AED3}"/>
          </ac:spMkLst>
        </pc:spChg>
        <pc:spChg chg="mod">
          <ac:chgData name="DU Angelo" userId="8b72b4b1065ef00f" providerId="LiveId" clId="{C79A81D6-8D98-489F-8469-5F33974AA0EE}" dt="2020-12-10T17:02:26.522" v="1561" actId="1076"/>
          <ac:spMkLst>
            <pc:docMk/>
            <pc:sldMk cId="2845576193" sldId="348"/>
            <ac:spMk id="4" creationId="{7CE2DB93-9371-4AB1-BB5C-16C9A7F467C9}"/>
          </ac:spMkLst>
        </pc:spChg>
      </pc:sldChg>
      <pc:sldChg chg="del">
        <pc:chgData name="DU Angelo" userId="8b72b4b1065ef00f" providerId="LiveId" clId="{C79A81D6-8D98-489F-8469-5F33974AA0EE}" dt="2020-12-08T00:05:08.743" v="495" actId="2696"/>
        <pc:sldMkLst>
          <pc:docMk/>
          <pc:sldMk cId="813258900" sldId="349"/>
        </pc:sldMkLst>
      </pc:sldChg>
      <pc:sldChg chg="modSp">
        <pc:chgData name="DU Angelo" userId="8b72b4b1065ef00f" providerId="LiveId" clId="{C79A81D6-8D98-489F-8469-5F33974AA0EE}" dt="2020-12-10T17:32:52.966" v="1596" actId="1076"/>
        <pc:sldMkLst>
          <pc:docMk/>
          <pc:sldMk cId="3358686788" sldId="349"/>
        </pc:sldMkLst>
        <pc:spChg chg="mod">
          <ac:chgData name="DU Angelo" userId="8b72b4b1065ef00f" providerId="LiveId" clId="{C79A81D6-8D98-489F-8469-5F33974AA0EE}" dt="2020-12-10T17:32:52.966" v="1596" actId="1076"/>
          <ac:spMkLst>
            <pc:docMk/>
            <pc:sldMk cId="3358686788" sldId="349"/>
            <ac:spMk id="3" creationId="{E1BF4C49-D9BF-42F3-B713-48595D54AED3}"/>
          </ac:spMkLst>
        </pc:spChg>
        <pc:spChg chg="mod">
          <ac:chgData name="DU Angelo" userId="8b72b4b1065ef00f" providerId="LiveId" clId="{C79A81D6-8D98-489F-8469-5F33974AA0EE}" dt="2020-12-10T17:32:46.149" v="1595" actId="1076"/>
          <ac:spMkLst>
            <pc:docMk/>
            <pc:sldMk cId="3358686788" sldId="349"/>
            <ac:spMk id="4" creationId="{55D3C8EA-58EB-4140-AF96-6B6DC8933536}"/>
          </ac:spMkLst>
        </pc:spChg>
      </pc:sldChg>
      <pc:sldChg chg="modSp">
        <pc:chgData name="DU Angelo" userId="8b72b4b1065ef00f" providerId="LiveId" clId="{C79A81D6-8D98-489F-8469-5F33974AA0EE}" dt="2020-12-10T17:50:38.663" v="1621" actId="1076"/>
        <pc:sldMkLst>
          <pc:docMk/>
          <pc:sldMk cId="2881043259" sldId="350"/>
        </pc:sldMkLst>
        <pc:spChg chg="mod">
          <ac:chgData name="DU Angelo" userId="8b72b4b1065ef00f" providerId="LiveId" clId="{C79A81D6-8D98-489F-8469-5F33974AA0EE}" dt="2020-12-10T17:50:38.663" v="1621" actId="1076"/>
          <ac:spMkLst>
            <pc:docMk/>
            <pc:sldMk cId="2881043259" sldId="350"/>
            <ac:spMk id="4" creationId="{04E9CE8B-9DCE-4AF6-8204-124BE1B791EA}"/>
          </ac:spMkLst>
        </pc:spChg>
      </pc:sldChg>
      <pc:sldChg chg="del">
        <pc:chgData name="DU Angelo" userId="8b72b4b1065ef00f" providerId="LiveId" clId="{C79A81D6-8D98-489F-8469-5F33974AA0EE}" dt="2020-12-08T00:05:08.775" v="496" actId="2696"/>
        <pc:sldMkLst>
          <pc:docMk/>
          <pc:sldMk cId="3556481026" sldId="350"/>
        </pc:sldMkLst>
      </pc:sldChg>
      <pc:sldChg chg="modSp">
        <pc:chgData name="DU Angelo" userId="8b72b4b1065ef00f" providerId="LiveId" clId="{C79A81D6-8D98-489F-8469-5F33974AA0EE}" dt="2020-12-10T17:57:17.999" v="1697" actId="1076"/>
        <pc:sldMkLst>
          <pc:docMk/>
          <pc:sldMk cId="2459429657" sldId="351"/>
        </pc:sldMkLst>
        <pc:spChg chg="mod">
          <ac:chgData name="DU Angelo" userId="8b72b4b1065ef00f" providerId="LiveId" clId="{C79A81D6-8D98-489F-8469-5F33974AA0EE}" dt="2020-12-10T17:57:17.999" v="1697" actId="1076"/>
          <ac:spMkLst>
            <pc:docMk/>
            <pc:sldMk cId="2459429657" sldId="351"/>
            <ac:spMk id="3" creationId="{E1BF4C49-D9BF-42F3-B713-48595D54AED3}"/>
          </ac:spMkLst>
        </pc:spChg>
        <pc:spChg chg="mod">
          <ac:chgData name="DU Angelo" userId="8b72b4b1065ef00f" providerId="LiveId" clId="{C79A81D6-8D98-489F-8469-5F33974AA0EE}" dt="2020-12-10T17:57:15.898" v="1696" actId="1076"/>
          <ac:spMkLst>
            <pc:docMk/>
            <pc:sldMk cId="2459429657" sldId="351"/>
            <ac:spMk id="4" creationId="{C71BC468-052A-4EA6-979B-379D4E4C5159}"/>
          </ac:spMkLst>
        </pc:spChg>
      </pc:sldChg>
      <pc:sldChg chg="del">
        <pc:chgData name="DU Angelo" userId="8b72b4b1065ef00f" providerId="LiveId" clId="{C79A81D6-8D98-489F-8469-5F33974AA0EE}" dt="2020-12-08T00:05:08.869" v="497" actId="2696"/>
        <pc:sldMkLst>
          <pc:docMk/>
          <pc:sldMk cId="3377600676" sldId="351"/>
        </pc:sldMkLst>
      </pc:sldChg>
      <pc:sldChg chg="modSp">
        <pc:chgData name="DU Angelo" userId="8b72b4b1065ef00f" providerId="LiveId" clId="{C79A81D6-8D98-489F-8469-5F33974AA0EE}" dt="2020-12-10T17:59:36.617" v="1723" actId="12"/>
        <pc:sldMkLst>
          <pc:docMk/>
          <pc:sldMk cId="550955583" sldId="352"/>
        </pc:sldMkLst>
        <pc:spChg chg="mod">
          <ac:chgData name="DU Angelo" userId="8b72b4b1065ef00f" providerId="LiveId" clId="{C79A81D6-8D98-489F-8469-5F33974AA0EE}" dt="2020-12-10T17:59:25.839" v="1722" actId="403"/>
          <ac:spMkLst>
            <pc:docMk/>
            <pc:sldMk cId="550955583" sldId="352"/>
            <ac:spMk id="3" creationId="{E1BF4C49-D9BF-42F3-B713-48595D54AED3}"/>
          </ac:spMkLst>
        </pc:spChg>
        <pc:spChg chg="mod">
          <ac:chgData name="DU Angelo" userId="8b72b4b1065ef00f" providerId="LiveId" clId="{C79A81D6-8D98-489F-8469-5F33974AA0EE}" dt="2020-12-10T17:59:36.617" v="1723" actId="12"/>
          <ac:spMkLst>
            <pc:docMk/>
            <pc:sldMk cId="550955583" sldId="352"/>
            <ac:spMk id="4" creationId="{C048FDB3-4C31-4555-810F-B760D4E5286F}"/>
          </ac:spMkLst>
        </pc:spChg>
        <pc:picChg chg="mod">
          <ac:chgData name="DU Angelo" userId="8b72b4b1065ef00f" providerId="LiveId" clId="{C79A81D6-8D98-489F-8469-5F33974AA0EE}" dt="2020-12-10T17:59:12.763" v="1719" actId="14100"/>
          <ac:picMkLst>
            <pc:docMk/>
            <pc:sldMk cId="550955583" sldId="352"/>
            <ac:picMk id="6" creationId="{B82AA069-1B26-4238-AAB8-BAB7284E4F93}"/>
          </ac:picMkLst>
        </pc:picChg>
      </pc:sldChg>
      <pc:sldChg chg="del">
        <pc:chgData name="DU Angelo" userId="8b72b4b1065ef00f" providerId="LiveId" clId="{C79A81D6-8D98-489F-8469-5F33974AA0EE}" dt="2020-12-08T00:05:09.104" v="498" actId="2696"/>
        <pc:sldMkLst>
          <pc:docMk/>
          <pc:sldMk cId="1057147937" sldId="352"/>
        </pc:sldMkLst>
      </pc:sldChg>
      <pc:sldChg chg="del">
        <pc:chgData name="DU Angelo" userId="8b72b4b1065ef00f" providerId="LiveId" clId="{C79A81D6-8D98-489F-8469-5F33974AA0EE}" dt="2020-12-08T00:05:09.151" v="499" actId="2696"/>
        <pc:sldMkLst>
          <pc:docMk/>
          <pc:sldMk cId="3869176609" sldId="353"/>
        </pc:sldMkLst>
      </pc:sldChg>
      <pc:sldChg chg="addSp modSp">
        <pc:chgData name="DU Angelo" userId="8b72b4b1065ef00f" providerId="LiveId" clId="{C79A81D6-8D98-489F-8469-5F33974AA0EE}" dt="2020-12-10T18:06:48.612" v="1806" actId="1076"/>
        <pc:sldMkLst>
          <pc:docMk/>
          <pc:sldMk cId="3887196769" sldId="353"/>
        </pc:sldMkLst>
        <pc:spChg chg="mod">
          <ac:chgData name="DU Angelo" userId="8b72b4b1065ef00f" providerId="LiveId" clId="{C79A81D6-8D98-489F-8469-5F33974AA0EE}" dt="2020-12-10T18:06:48.612" v="1806" actId="1076"/>
          <ac:spMkLst>
            <pc:docMk/>
            <pc:sldMk cId="3887196769" sldId="353"/>
            <ac:spMk id="4" creationId="{A5071A44-CF6C-4BB9-9740-E09861740E29}"/>
          </ac:spMkLst>
        </pc:spChg>
        <pc:picChg chg="add mod">
          <ac:chgData name="DU Angelo" userId="8b72b4b1065ef00f" providerId="LiveId" clId="{C79A81D6-8D98-489F-8469-5F33974AA0EE}" dt="2020-12-10T18:06:46.279" v="1805" actId="1076"/>
          <ac:picMkLst>
            <pc:docMk/>
            <pc:sldMk cId="3887196769" sldId="353"/>
            <ac:picMk id="6" creationId="{13AD3968-124A-4028-842C-B57EE5684D3A}"/>
          </ac:picMkLst>
        </pc:picChg>
      </pc:sldChg>
      <pc:sldChg chg="addSp modSp">
        <pc:chgData name="DU Angelo" userId="8b72b4b1065ef00f" providerId="LiveId" clId="{C79A81D6-8D98-489F-8469-5F33974AA0EE}" dt="2020-12-10T18:04:22.560" v="1768" actId="255"/>
        <pc:sldMkLst>
          <pc:docMk/>
          <pc:sldMk cId="790546424" sldId="354"/>
        </pc:sldMkLst>
        <pc:spChg chg="mod">
          <ac:chgData name="DU Angelo" userId="8b72b4b1065ef00f" providerId="LiveId" clId="{C79A81D6-8D98-489F-8469-5F33974AA0EE}" dt="2020-12-10T18:04:22.560" v="1768" actId="255"/>
          <ac:spMkLst>
            <pc:docMk/>
            <pc:sldMk cId="790546424" sldId="354"/>
            <ac:spMk id="5" creationId="{4EDACA96-5F8B-4BBE-A7FA-8AB9BEF2B7AB}"/>
          </ac:spMkLst>
        </pc:spChg>
        <pc:picChg chg="add mod">
          <ac:chgData name="DU Angelo" userId="8b72b4b1065ef00f" providerId="LiveId" clId="{C79A81D6-8D98-489F-8469-5F33974AA0EE}" dt="2020-12-10T18:04:18.102" v="1767" actId="14100"/>
          <ac:picMkLst>
            <pc:docMk/>
            <pc:sldMk cId="790546424" sldId="354"/>
            <ac:picMk id="6" creationId="{AA16041B-93AE-4E03-ACB8-C0336C6E2036}"/>
          </ac:picMkLst>
        </pc:picChg>
      </pc:sldChg>
      <pc:sldChg chg="del">
        <pc:chgData name="DU Angelo" userId="8b72b4b1065ef00f" providerId="LiveId" clId="{C79A81D6-8D98-489F-8469-5F33974AA0EE}" dt="2020-12-08T00:05:06.905" v="482" actId="2696"/>
        <pc:sldMkLst>
          <pc:docMk/>
          <pc:sldMk cId="1462517007" sldId="354"/>
        </pc:sldMkLst>
      </pc:sldChg>
      <pc:sldChg chg="del">
        <pc:chgData name="DU Angelo" userId="8b72b4b1065ef00f" providerId="LiveId" clId="{C79A81D6-8D98-489F-8469-5F33974AA0EE}" dt="2020-12-08T00:05:06.984" v="484" actId="2696"/>
        <pc:sldMkLst>
          <pc:docMk/>
          <pc:sldMk cId="2376297448" sldId="355"/>
        </pc:sldMkLst>
      </pc:sldChg>
      <pc:sldChg chg="modSp">
        <pc:chgData name="DU Angelo" userId="8b72b4b1065ef00f" providerId="LiveId" clId="{C79A81D6-8D98-489F-8469-5F33974AA0EE}" dt="2020-12-10T18:09:36.948" v="1826" actId="1076"/>
        <pc:sldMkLst>
          <pc:docMk/>
          <pc:sldMk cId="3893788979" sldId="355"/>
        </pc:sldMkLst>
        <pc:spChg chg="mod">
          <ac:chgData name="DU Angelo" userId="8b72b4b1065ef00f" providerId="LiveId" clId="{C79A81D6-8D98-489F-8469-5F33974AA0EE}" dt="2020-12-10T18:09:27.521" v="1824" actId="1076"/>
          <ac:spMkLst>
            <pc:docMk/>
            <pc:sldMk cId="3893788979" sldId="355"/>
            <ac:spMk id="3" creationId="{E1BF4C49-D9BF-42F3-B713-48595D54AED3}"/>
          </ac:spMkLst>
        </pc:spChg>
        <pc:spChg chg="mod">
          <ac:chgData name="DU Angelo" userId="8b72b4b1065ef00f" providerId="LiveId" clId="{C79A81D6-8D98-489F-8469-5F33974AA0EE}" dt="2020-12-10T18:09:36.948" v="1826" actId="1076"/>
          <ac:spMkLst>
            <pc:docMk/>
            <pc:sldMk cId="3893788979" sldId="355"/>
            <ac:spMk id="5" creationId="{27158F56-FE57-4E28-BD6E-A8B86C028C20}"/>
          </ac:spMkLst>
        </pc:spChg>
      </pc:sldChg>
      <pc:sldChg chg="modSp">
        <pc:chgData name="DU Angelo" userId="8b72b4b1065ef00f" providerId="LiveId" clId="{C79A81D6-8D98-489F-8469-5F33974AA0EE}" dt="2020-12-10T18:10:04.316" v="1831" actId="14100"/>
        <pc:sldMkLst>
          <pc:docMk/>
          <pc:sldMk cId="662834946" sldId="356"/>
        </pc:sldMkLst>
        <pc:picChg chg="mod modCrop">
          <ac:chgData name="DU Angelo" userId="8b72b4b1065ef00f" providerId="LiveId" clId="{C79A81D6-8D98-489F-8469-5F33974AA0EE}" dt="2020-12-10T18:10:04.316" v="1831" actId="14100"/>
          <ac:picMkLst>
            <pc:docMk/>
            <pc:sldMk cId="662834946" sldId="356"/>
            <ac:picMk id="8" creationId="{4DBDA19D-0D05-4632-94E1-474E8E1AC3FE}"/>
          </ac:picMkLst>
        </pc:picChg>
      </pc:sldChg>
      <pc:sldChg chg="del">
        <pc:chgData name="DU Angelo" userId="8b72b4b1065ef00f" providerId="LiveId" clId="{C79A81D6-8D98-489F-8469-5F33974AA0EE}" dt="2020-12-08T00:05:07.097" v="486" actId="2696"/>
        <pc:sldMkLst>
          <pc:docMk/>
          <pc:sldMk cId="2889475501" sldId="356"/>
        </pc:sldMkLst>
      </pc:sldChg>
      <pc:sldChg chg="modSp">
        <pc:chgData name="DU Angelo" userId="8b72b4b1065ef00f" providerId="LiveId" clId="{C79A81D6-8D98-489F-8469-5F33974AA0EE}" dt="2020-12-10T18:11:27.840" v="1853" actId="20577"/>
        <pc:sldMkLst>
          <pc:docMk/>
          <pc:sldMk cId="1951621808" sldId="357"/>
        </pc:sldMkLst>
        <pc:spChg chg="mod">
          <ac:chgData name="DU Angelo" userId="8b72b4b1065ef00f" providerId="LiveId" clId="{C79A81D6-8D98-489F-8469-5F33974AA0EE}" dt="2020-12-10T18:11:27.840" v="1853" actId="20577"/>
          <ac:spMkLst>
            <pc:docMk/>
            <pc:sldMk cId="1951621808" sldId="357"/>
            <ac:spMk id="4" creationId="{B6E16C5D-7D24-4AE0-821E-CB81E4EBE362}"/>
          </ac:spMkLst>
        </pc:spChg>
      </pc:sldChg>
      <pc:sldChg chg="modSp">
        <pc:chgData name="DU Angelo" userId="8b72b4b1065ef00f" providerId="LiveId" clId="{C79A81D6-8D98-489F-8469-5F33974AA0EE}" dt="2020-12-10T18:14:14.724" v="1915" actId="1076"/>
        <pc:sldMkLst>
          <pc:docMk/>
          <pc:sldMk cId="4109106070" sldId="358"/>
        </pc:sldMkLst>
        <pc:spChg chg="mod">
          <ac:chgData name="DU Angelo" userId="8b72b4b1065ef00f" providerId="LiveId" clId="{C79A81D6-8D98-489F-8469-5F33974AA0EE}" dt="2020-12-10T18:14:14.724" v="1915" actId="1076"/>
          <ac:spMkLst>
            <pc:docMk/>
            <pc:sldMk cId="4109106070" sldId="358"/>
            <ac:spMk id="5" creationId="{C344DD9D-2322-4BEA-9C53-7F91D1E7BE90}"/>
          </ac:spMkLst>
        </pc:spChg>
        <pc:picChg chg="mod">
          <ac:chgData name="DU Angelo" userId="8b72b4b1065ef00f" providerId="LiveId" clId="{C79A81D6-8D98-489F-8469-5F33974AA0EE}" dt="2020-12-10T18:13:54.483" v="1911" actId="1076"/>
          <ac:picMkLst>
            <pc:docMk/>
            <pc:sldMk cId="4109106070" sldId="358"/>
            <ac:picMk id="7" creationId="{0BBB630D-F351-4E71-9B08-579CC2002083}"/>
          </ac:picMkLst>
        </pc:picChg>
      </pc:sldChg>
      <pc:sldChg chg="modSp">
        <pc:chgData name="DU Angelo" userId="8b72b4b1065ef00f" providerId="LiveId" clId="{C79A81D6-8D98-489F-8469-5F33974AA0EE}" dt="2020-12-10T18:21:35.162" v="2020" actId="1076"/>
        <pc:sldMkLst>
          <pc:docMk/>
          <pc:sldMk cId="3029615722" sldId="359"/>
        </pc:sldMkLst>
        <pc:spChg chg="mod">
          <ac:chgData name="DU Angelo" userId="8b72b4b1065ef00f" providerId="LiveId" clId="{C79A81D6-8D98-489F-8469-5F33974AA0EE}" dt="2020-12-10T18:21:35.162" v="2020" actId="1076"/>
          <ac:spMkLst>
            <pc:docMk/>
            <pc:sldMk cId="3029615722" sldId="359"/>
            <ac:spMk id="4" creationId="{EDC44A30-8F86-45CF-830E-9D773AE45F61}"/>
          </ac:spMkLst>
        </pc:spChg>
      </pc:sldChg>
      <pc:sldChg chg="modSp">
        <pc:chgData name="DU Angelo" userId="8b72b4b1065ef00f" providerId="LiveId" clId="{C79A81D6-8D98-489F-8469-5F33974AA0EE}" dt="2020-12-10T18:25:55.673" v="2034" actId="1076"/>
        <pc:sldMkLst>
          <pc:docMk/>
          <pc:sldMk cId="386859535" sldId="360"/>
        </pc:sldMkLst>
        <pc:spChg chg="mod">
          <ac:chgData name="DU Angelo" userId="8b72b4b1065ef00f" providerId="LiveId" clId="{C79A81D6-8D98-489F-8469-5F33974AA0EE}" dt="2020-12-10T18:25:55.673" v="2034" actId="1076"/>
          <ac:spMkLst>
            <pc:docMk/>
            <pc:sldMk cId="386859535" sldId="360"/>
            <ac:spMk id="4" creationId="{5A61A942-7038-4F43-A8A8-6427DD93D658}"/>
          </ac:spMkLst>
        </pc:spChg>
      </pc:sldChg>
      <pc:sldChg chg="modSp">
        <pc:chgData name="DU Angelo" userId="8b72b4b1065ef00f" providerId="LiveId" clId="{C79A81D6-8D98-489F-8469-5F33974AA0EE}" dt="2020-12-10T19:11:24.598" v="2326" actId="1076"/>
        <pc:sldMkLst>
          <pc:docMk/>
          <pc:sldMk cId="180594191" sldId="361"/>
        </pc:sldMkLst>
        <pc:spChg chg="mod">
          <ac:chgData name="DU Angelo" userId="8b72b4b1065ef00f" providerId="LiveId" clId="{C79A81D6-8D98-489F-8469-5F33974AA0EE}" dt="2020-12-10T19:11:24.598" v="2326" actId="1076"/>
          <ac:spMkLst>
            <pc:docMk/>
            <pc:sldMk cId="180594191" sldId="361"/>
            <ac:spMk id="3" creationId="{E1BF4C49-D9BF-42F3-B713-48595D54AED3}"/>
          </ac:spMkLst>
        </pc:spChg>
        <pc:spChg chg="mod">
          <ac:chgData name="DU Angelo" userId="8b72b4b1065ef00f" providerId="LiveId" clId="{C79A81D6-8D98-489F-8469-5F33974AA0EE}" dt="2020-12-10T18:28:13.595" v="2051" actId="14100"/>
          <ac:spMkLst>
            <pc:docMk/>
            <pc:sldMk cId="180594191" sldId="361"/>
            <ac:spMk id="4" creationId="{CA984856-31A1-4040-83B0-7465F60AA858}"/>
          </ac:spMkLst>
        </pc:spChg>
      </pc:sldChg>
    </pc:docChg>
  </pc:docChgLst>
  <pc:docChgLst>
    <pc:chgData name="文宇 杜文宇" userId="b5e9da50-0ac2-42d3-828f-b9593ddb1f83" providerId="ADAL" clId="{95B58D6D-E92C-4BD0-8FB4-D9541E02F12D}"/>
    <pc:docChg chg="undo custSel addSld delSld modSld sldOrd modSection">
      <pc:chgData name="文宇 杜文宇" userId="b5e9da50-0ac2-42d3-828f-b9593ddb1f83" providerId="ADAL" clId="{95B58D6D-E92C-4BD0-8FB4-D9541E02F12D}" dt="2020-11-24T13:55:11.145" v="3913" actId="1076"/>
      <pc:docMkLst>
        <pc:docMk/>
      </pc:docMkLst>
      <pc:sldChg chg="modSp">
        <pc:chgData name="文宇 杜文宇" userId="b5e9da50-0ac2-42d3-828f-b9593ddb1f83" providerId="ADAL" clId="{95B58D6D-E92C-4BD0-8FB4-D9541E02F12D}" dt="2020-11-24T02:08:00.917" v="179" actId="404"/>
        <pc:sldMkLst>
          <pc:docMk/>
          <pc:sldMk cId="259383257" sldId="314"/>
        </pc:sldMkLst>
        <pc:spChg chg="mod">
          <ac:chgData name="文宇 杜文宇" userId="b5e9da50-0ac2-42d3-828f-b9593ddb1f83" providerId="ADAL" clId="{95B58D6D-E92C-4BD0-8FB4-D9541E02F12D}" dt="2020-11-24T02:08:00.917" v="179" actId="404"/>
          <ac:spMkLst>
            <pc:docMk/>
            <pc:sldMk cId="259383257" sldId="314"/>
            <ac:spMk id="3" creationId="{5E867693-945D-4AEC-9D56-D29D514CD55B}"/>
          </ac:spMkLst>
        </pc:spChg>
      </pc:sldChg>
      <pc:sldChg chg="addSp delSp modSp">
        <pc:chgData name="文宇 杜文宇" userId="b5e9da50-0ac2-42d3-828f-b9593ddb1f83" providerId="ADAL" clId="{95B58D6D-E92C-4BD0-8FB4-D9541E02F12D}" dt="2020-11-23T17:54:33.019" v="176" actId="20577"/>
        <pc:sldMkLst>
          <pc:docMk/>
          <pc:sldMk cId="1767134883" sldId="315"/>
        </pc:sldMkLst>
        <pc:spChg chg="mod">
          <ac:chgData name="文宇 杜文宇" userId="b5e9da50-0ac2-42d3-828f-b9593ddb1f83" providerId="ADAL" clId="{95B58D6D-E92C-4BD0-8FB4-D9541E02F12D}" dt="2020-11-23T17:53:38.922" v="168" actId="1076"/>
          <ac:spMkLst>
            <pc:docMk/>
            <pc:sldMk cId="1767134883" sldId="315"/>
            <ac:spMk id="3" creationId="{E1BF4C49-D9BF-42F3-B713-48595D54AED3}"/>
          </ac:spMkLst>
        </pc:spChg>
        <pc:spChg chg="mod">
          <ac:chgData name="文宇 杜文宇" userId="b5e9da50-0ac2-42d3-828f-b9593ddb1f83" providerId="ADAL" clId="{95B58D6D-E92C-4BD0-8FB4-D9541E02F12D}" dt="2020-11-23T17:54:33.019" v="176" actId="20577"/>
          <ac:spMkLst>
            <pc:docMk/>
            <pc:sldMk cId="1767134883" sldId="315"/>
            <ac:spMk id="4" creationId="{2918002F-8C64-4968-9ECA-DC63D9D4E45B}"/>
          </ac:spMkLst>
        </pc:spChg>
        <pc:spChg chg="add del">
          <ac:chgData name="文宇 杜文宇" userId="b5e9da50-0ac2-42d3-828f-b9593ddb1f83" providerId="ADAL" clId="{95B58D6D-E92C-4BD0-8FB4-D9541E02F12D}" dt="2020-11-23T17:46:14.245" v="21"/>
          <ac:spMkLst>
            <pc:docMk/>
            <pc:sldMk cId="1767134883" sldId="315"/>
            <ac:spMk id="5" creationId="{8F102E08-9007-4F48-B6F3-F51FBC4F9A1B}"/>
          </ac:spMkLst>
        </pc:spChg>
      </pc:sldChg>
      <pc:sldChg chg="del">
        <pc:chgData name="文宇 杜文宇" userId="b5e9da50-0ac2-42d3-828f-b9593ddb1f83" providerId="ADAL" clId="{95B58D6D-E92C-4BD0-8FB4-D9541E02F12D}" dt="2020-11-23T17:55:04.543" v="178" actId="2696"/>
        <pc:sldMkLst>
          <pc:docMk/>
          <pc:sldMk cId="1369146614" sldId="316"/>
        </pc:sldMkLst>
      </pc:sldChg>
      <pc:sldChg chg="addSp delSp modSp">
        <pc:chgData name="文宇 杜文宇" userId="b5e9da50-0ac2-42d3-828f-b9593ddb1f83" providerId="ADAL" clId="{95B58D6D-E92C-4BD0-8FB4-D9541E02F12D}" dt="2020-11-24T02:17:24.222" v="218" actId="404"/>
        <pc:sldMkLst>
          <pc:docMk/>
          <pc:sldMk cId="3294211129" sldId="317"/>
        </pc:sldMkLst>
        <pc:spChg chg="mod">
          <ac:chgData name="文宇 杜文宇" userId="b5e9da50-0ac2-42d3-828f-b9593ddb1f83" providerId="ADAL" clId="{95B58D6D-E92C-4BD0-8FB4-D9541E02F12D}" dt="2020-11-24T02:15:40.997" v="203" actId="1076"/>
          <ac:spMkLst>
            <pc:docMk/>
            <pc:sldMk cId="3294211129" sldId="317"/>
            <ac:spMk id="3" creationId="{6AFA173F-2791-4C85-BD67-FFD1A36E87FA}"/>
          </ac:spMkLst>
        </pc:spChg>
        <pc:spChg chg="del">
          <ac:chgData name="文宇 杜文宇" userId="b5e9da50-0ac2-42d3-828f-b9593ddb1f83" providerId="ADAL" clId="{95B58D6D-E92C-4BD0-8FB4-D9541E02F12D}" dt="2020-11-24T02:14:35.066" v="181" actId="478"/>
          <ac:spMkLst>
            <pc:docMk/>
            <pc:sldMk cId="3294211129" sldId="317"/>
            <ac:spMk id="5" creationId="{1488A9D6-7824-4B74-9A21-BF3A90EEF12F}"/>
          </ac:spMkLst>
        </pc:spChg>
        <pc:spChg chg="add mod">
          <ac:chgData name="文宇 杜文宇" userId="b5e9da50-0ac2-42d3-828f-b9593ddb1f83" providerId="ADAL" clId="{95B58D6D-E92C-4BD0-8FB4-D9541E02F12D}" dt="2020-11-24T02:17:24.222" v="218" actId="404"/>
          <ac:spMkLst>
            <pc:docMk/>
            <pc:sldMk cId="3294211129" sldId="317"/>
            <ac:spMk id="6" creationId="{06BB3946-C59E-42ED-9BFE-B5625D3C25D6}"/>
          </ac:spMkLst>
        </pc:spChg>
        <pc:spChg chg="add del">
          <ac:chgData name="文宇 杜文宇" userId="b5e9da50-0ac2-42d3-828f-b9593ddb1f83" providerId="ADAL" clId="{95B58D6D-E92C-4BD0-8FB4-D9541E02F12D}" dt="2020-11-24T02:14:43.374" v="184" actId="478"/>
          <ac:spMkLst>
            <pc:docMk/>
            <pc:sldMk cId="3294211129" sldId="317"/>
            <ac:spMk id="7" creationId="{43E011F9-ABB9-41DA-A714-BB2D4B5D8E73}"/>
          </ac:spMkLst>
        </pc:spChg>
        <pc:picChg chg="del">
          <ac:chgData name="文宇 杜文宇" userId="b5e9da50-0ac2-42d3-828f-b9593ddb1f83" providerId="ADAL" clId="{95B58D6D-E92C-4BD0-8FB4-D9541E02F12D}" dt="2020-11-24T02:15:20.219" v="197" actId="478"/>
          <ac:picMkLst>
            <pc:docMk/>
            <pc:sldMk cId="3294211129" sldId="317"/>
            <ac:picMk id="4" creationId="{B2C085E4-AA4A-4817-BD12-8DAF33A54FA9}"/>
          </ac:picMkLst>
        </pc:picChg>
        <pc:picChg chg="add mod">
          <ac:chgData name="文宇 杜文宇" userId="b5e9da50-0ac2-42d3-828f-b9593ddb1f83" providerId="ADAL" clId="{95B58D6D-E92C-4BD0-8FB4-D9541E02F12D}" dt="2020-11-24T02:15:45.535" v="204" actId="14100"/>
          <ac:picMkLst>
            <pc:docMk/>
            <pc:sldMk cId="3294211129" sldId="317"/>
            <ac:picMk id="9" creationId="{01AB50AC-4682-414B-BD3B-118F1C896113}"/>
          </ac:picMkLst>
        </pc:picChg>
      </pc:sldChg>
      <pc:sldChg chg="modSp">
        <pc:chgData name="文宇 杜文宇" userId="b5e9da50-0ac2-42d3-828f-b9593ddb1f83" providerId="ADAL" clId="{95B58D6D-E92C-4BD0-8FB4-D9541E02F12D}" dt="2020-11-24T02:23:48.939" v="622" actId="20577"/>
        <pc:sldMkLst>
          <pc:docMk/>
          <pc:sldMk cId="1896298792" sldId="318"/>
        </pc:sldMkLst>
        <pc:spChg chg="mod">
          <ac:chgData name="文宇 杜文宇" userId="b5e9da50-0ac2-42d3-828f-b9593ddb1f83" providerId="ADAL" clId="{95B58D6D-E92C-4BD0-8FB4-D9541E02F12D}" dt="2020-11-24T02:23:48.939" v="622" actId="20577"/>
          <ac:spMkLst>
            <pc:docMk/>
            <pc:sldMk cId="1896298792" sldId="318"/>
            <ac:spMk id="5" creationId="{84893080-5A47-4389-9BAC-88DD2BDA7C65}"/>
          </ac:spMkLst>
        </pc:spChg>
        <pc:spChg chg="mod">
          <ac:chgData name="文宇 杜文宇" userId="b5e9da50-0ac2-42d3-828f-b9593ddb1f83" providerId="ADAL" clId="{95B58D6D-E92C-4BD0-8FB4-D9541E02F12D}" dt="2020-11-24T02:17:34.592" v="220" actId="1076"/>
          <ac:spMkLst>
            <pc:docMk/>
            <pc:sldMk cId="1896298792" sldId="318"/>
            <ac:spMk id="7" creationId="{434C3CF0-0FA0-4A5A-A464-25C45C5E58D4}"/>
          </ac:spMkLst>
        </pc:spChg>
      </pc:sldChg>
      <pc:sldChg chg="modSp">
        <pc:chgData name="文宇 杜文宇" userId="b5e9da50-0ac2-42d3-828f-b9593ddb1f83" providerId="ADAL" clId="{95B58D6D-E92C-4BD0-8FB4-D9541E02F12D}" dt="2020-11-24T04:04:50.147" v="1669" actId="20577"/>
        <pc:sldMkLst>
          <pc:docMk/>
          <pc:sldMk cId="1234771746" sldId="319"/>
        </pc:sldMkLst>
        <pc:spChg chg="mod">
          <ac:chgData name="文宇 杜文宇" userId="b5e9da50-0ac2-42d3-828f-b9593ddb1f83" providerId="ADAL" clId="{95B58D6D-E92C-4BD0-8FB4-D9541E02F12D}" dt="2020-11-24T04:04:50.147" v="1669" actId="20577"/>
          <ac:spMkLst>
            <pc:docMk/>
            <pc:sldMk cId="1234771746" sldId="319"/>
            <ac:spMk id="5" creationId="{84893080-5A47-4389-9BAC-88DD2BDA7C65}"/>
          </ac:spMkLst>
        </pc:spChg>
        <pc:spChg chg="mod">
          <ac:chgData name="文宇 杜文宇" userId="b5e9da50-0ac2-42d3-828f-b9593ddb1f83" providerId="ADAL" clId="{95B58D6D-E92C-4BD0-8FB4-D9541E02F12D}" dt="2020-11-24T04:04:43.645" v="1660"/>
          <ac:spMkLst>
            <pc:docMk/>
            <pc:sldMk cId="1234771746" sldId="319"/>
            <ac:spMk id="6" creationId="{FACAE81B-C014-4AA4-BFE9-BEEEF1EBC107}"/>
          </ac:spMkLst>
        </pc:spChg>
      </pc:sldChg>
      <pc:sldChg chg="modSp">
        <pc:chgData name="文宇 杜文宇" userId="b5e9da50-0ac2-42d3-828f-b9593ddb1f83" providerId="ADAL" clId="{95B58D6D-E92C-4BD0-8FB4-D9541E02F12D}" dt="2020-11-24T13:03:58.872" v="2771"/>
        <pc:sldMkLst>
          <pc:docMk/>
          <pc:sldMk cId="3755510747" sldId="320"/>
        </pc:sldMkLst>
        <pc:spChg chg="mod">
          <ac:chgData name="文宇 杜文宇" userId="b5e9da50-0ac2-42d3-828f-b9593ddb1f83" providerId="ADAL" clId="{95B58D6D-E92C-4BD0-8FB4-D9541E02F12D}" dt="2020-11-24T13:03:58.872" v="2771"/>
          <ac:spMkLst>
            <pc:docMk/>
            <pc:sldMk cId="3755510747" sldId="320"/>
            <ac:spMk id="5" creationId="{84893080-5A47-4389-9BAC-88DD2BDA7C65}"/>
          </ac:spMkLst>
        </pc:spChg>
        <pc:spChg chg="mod">
          <ac:chgData name="文宇 杜文宇" userId="b5e9da50-0ac2-42d3-828f-b9593ddb1f83" providerId="ADAL" clId="{95B58D6D-E92C-4BD0-8FB4-D9541E02F12D}" dt="2020-11-24T12:37:27.049" v="2040" actId="404"/>
          <ac:spMkLst>
            <pc:docMk/>
            <pc:sldMk cId="3755510747" sldId="320"/>
            <ac:spMk id="7" creationId="{E46BA7D3-9211-45D8-A9B8-C1CFFC3F7B10}"/>
          </ac:spMkLst>
        </pc:spChg>
      </pc:sldChg>
      <pc:sldChg chg="del">
        <pc:chgData name="文宇 杜文宇" userId="b5e9da50-0ac2-42d3-828f-b9593ddb1f83" providerId="ADAL" clId="{95B58D6D-E92C-4BD0-8FB4-D9541E02F12D}" dt="2020-11-24T13:47:51.815" v="3684" actId="2696"/>
        <pc:sldMkLst>
          <pc:docMk/>
          <pc:sldMk cId="187196312" sldId="321"/>
        </pc:sldMkLst>
      </pc:sldChg>
      <pc:sldChg chg="del">
        <pc:chgData name="文宇 杜文宇" userId="b5e9da50-0ac2-42d3-828f-b9593ddb1f83" providerId="ADAL" clId="{95B58D6D-E92C-4BD0-8FB4-D9541E02F12D}" dt="2020-11-24T13:47:51.852" v="3685" actId="2696"/>
        <pc:sldMkLst>
          <pc:docMk/>
          <pc:sldMk cId="3565302846" sldId="322"/>
        </pc:sldMkLst>
      </pc:sldChg>
      <pc:sldChg chg="del">
        <pc:chgData name="文宇 杜文宇" userId="b5e9da50-0ac2-42d3-828f-b9593ddb1f83" providerId="ADAL" clId="{95B58D6D-E92C-4BD0-8FB4-D9541E02F12D}" dt="2020-11-24T13:47:51.884" v="3686" actId="2696"/>
        <pc:sldMkLst>
          <pc:docMk/>
          <pc:sldMk cId="976588619" sldId="323"/>
        </pc:sldMkLst>
      </pc:sldChg>
      <pc:sldChg chg="del">
        <pc:chgData name="文宇 杜文宇" userId="b5e9da50-0ac2-42d3-828f-b9593ddb1f83" providerId="ADAL" clId="{95B58D6D-E92C-4BD0-8FB4-D9541E02F12D}" dt="2020-11-24T13:47:51.913" v="3687" actId="2696"/>
        <pc:sldMkLst>
          <pc:docMk/>
          <pc:sldMk cId="2377843380" sldId="324"/>
        </pc:sldMkLst>
      </pc:sldChg>
      <pc:sldChg chg="del">
        <pc:chgData name="文宇 杜文宇" userId="b5e9da50-0ac2-42d3-828f-b9593ddb1f83" providerId="ADAL" clId="{95B58D6D-E92C-4BD0-8FB4-D9541E02F12D}" dt="2020-11-24T13:47:51.979" v="3689" actId="2696"/>
        <pc:sldMkLst>
          <pc:docMk/>
          <pc:sldMk cId="1534841004" sldId="325"/>
        </pc:sldMkLst>
      </pc:sldChg>
      <pc:sldChg chg="del">
        <pc:chgData name="文宇 杜文宇" userId="b5e9da50-0ac2-42d3-828f-b9593ddb1f83" providerId="ADAL" clId="{95B58D6D-E92C-4BD0-8FB4-D9541E02F12D}" dt="2020-11-24T13:47:51.948" v="3688" actId="2696"/>
        <pc:sldMkLst>
          <pc:docMk/>
          <pc:sldMk cId="2480261275" sldId="326"/>
        </pc:sldMkLst>
      </pc:sldChg>
      <pc:sldChg chg="del">
        <pc:chgData name="文宇 杜文宇" userId="b5e9da50-0ac2-42d3-828f-b9593ddb1f83" providerId="ADAL" clId="{95B58D6D-E92C-4BD0-8FB4-D9541E02F12D}" dt="2020-11-24T13:47:52.017" v="3690" actId="2696"/>
        <pc:sldMkLst>
          <pc:docMk/>
          <pc:sldMk cId="2118270547" sldId="327"/>
        </pc:sldMkLst>
      </pc:sldChg>
      <pc:sldChg chg="del">
        <pc:chgData name="文宇 杜文宇" userId="b5e9da50-0ac2-42d3-828f-b9593ddb1f83" providerId="ADAL" clId="{95B58D6D-E92C-4BD0-8FB4-D9541E02F12D}" dt="2020-11-24T13:47:52.061" v="3691" actId="2696"/>
        <pc:sldMkLst>
          <pc:docMk/>
          <pc:sldMk cId="1558153018" sldId="328"/>
        </pc:sldMkLst>
      </pc:sldChg>
      <pc:sldChg chg="del">
        <pc:chgData name="文宇 杜文宇" userId="b5e9da50-0ac2-42d3-828f-b9593ddb1f83" providerId="ADAL" clId="{95B58D6D-E92C-4BD0-8FB4-D9541E02F12D}" dt="2020-11-24T13:47:52.092" v="3692" actId="2696"/>
        <pc:sldMkLst>
          <pc:docMk/>
          <pc:sldMk cId="480314382" sldId="329"/>
        </pc:sldMkLst>
      </pc:sldChg>
      <pc:sldChg chg="del">
        <pc:chgData name="文宇 杜文宇" userId="b5e9da50-0ac2-42d3-828f-b9593ddb1f83" providerId="ADAL" clId="{95B58D6D-E92C-4BD0-8FB4-D9541E02F12D}" dt="2020-11-24T13:47:52.118" v="3693" actId="2696"/>
        <pc:sldMkLst>
          <pc:docMk/>
          <pc:sldMk cId="3640077458" sldId="330"/>
        </pc:sldMkLst>
      </pc:sldChg>
      <pc:sldChg chg="del">
        <pc:chgData name="文宇 杜文宇" userId="b5e9da50-0ac2-42d3-828f-b9593ddb1f83" providerId="ADAL" clId="{95B58D6D-E92C-4BD0-8FB4-D9541E02F12D}" dt="2020-11-24T13:47:52.171" v="3694" actId="2696"/>
        <pc:sldMkLst>
          <pc:docMk/>
          <pc:sldMk cId="1564090259" sldId="331"/>
        </pc:sldMkLst>
      </pc:sldChg>
      <pc:sldChg chg="del">
        <pc:chgData name="文宇 杜文宇" userId="b5e9da50-0ac2-42d3-828f-b9593ddb1f83" providerId="ADAL" clId="{95B58D6D-E92C-4BD0-8FB4-D9541E02F12D}" dt="2020-11-24T13:47:52.229" v="3695" actId="2696"/>
        <pc:sldMkLst>
          <pc:docMk/>
          <pc:sldMk cId="3038864016" sldId="332"/>
        </pc:sldMkLst>
      </pc:sldChg>
      <pc:sldChg chg="del">
        <pc:chgData name="文宇 杜文宇" userId="b5e9da50-0ac2-42d3-828f-b9593ddb1f83" providerId="ADAL" clId="{95B58D6D-E92C-4BD0-8FB4-D9541E02F12D}" dt="2020-11-24T13:47:52.324" v="3696" actId="2696"/>
        <pc:sldMkLst>
          <pc:docMk/>
          <pc:sldMk cId="3664365974" sldId="333"/>
        </pc:sldMkLst>
      </pc:sldChg>
      <pc:sldChg chg="del">
        <pc:chgData name="文宇 杜文宇" userId="b5e9da50-0ac2-42d3-828f-b9593ddb1f83" providerId="ADAL" clId="{95B58D6D-E92C-4BD0-8FB4-D9541E02F12D}" dt="2020-11-24T13:47:52.440" v="3697" actId="2696"/>
        <pc:sldMkLst>
          <pc:docMk/>
          <pc:sldMk cId="3940271619" sldId="334"/>
        </pc:sldMkLst>
      </pc:sldChg>
      <pc:sldChg chg="del">
        <pc:chgData name="文宇 杜文宇" userId="b5e9da50-0ac2-42d3-828f-b9593ddb1f83" providerId="ADAL" clId="{95B58D6D-E92C-4BD0-8FB4-D9541E02F12D}" dt="2020-11-24T13:47:52.518" v="3698" actId="2696"/>
        <pc:sldMkLst>
          <pc:docMk/>
          <pc:sldMk cId="2225973343" sldId="335"/>
        </pc:sldMkLst>
      </pc:sldChg>
      <pc:sldChg chg="del">
        <pc:chgData name="文宇 杜文宇" userId="b5e9da50-0ac2-42d3-828f-b9593ddb1f83" providerId="ADAL" clId="{95B58D6D-E92C-4BD0-8FB4-D9541E02F12D}" dt="2020-11-24T13:47:52.603" v="3699" actId="2696"/>
        <pc:sldMkLst>
          <pc:docMk/>
          <pc:sldMk cId="1645887376" sldId="336"/>
        </pc:sldMkLst>
      </pc:sldChg>
      <pc:sldChg chg="del">
        <pc:chgData name="文宇 杜文宇" userId="b5e9da50-0ac2-42d3-828f-b9593ddb1f83" providerId="ADAL" clId="{95B58D6D-E92C-4BD0-8FB4-D9541E02F12D}" dt="2020-11-24T13:47:52.641" v="3700" actId="2696"/>
        <pc:sldMkLst>
          <pc:docMk/>
          <pc:sldMk cId="1250219951" sldId="337"/>
        </pc:sldMkLst>
      </pc:sldChg>
      <pc:sldChg chg="del">
        <pc:chgData name="文宇 杜文宇" userId="b5e9da50-0ac2-42d3-828f-b9593ddb1f83" providerId="ADAL" clId="{95B58D6D-E92C-4BD0-8FB4-D9541E02F12D}" dt="2020-11-24T13:47:52.693" v="3701" actId="2696"/>
        <pc:sldMkLst>
          <pc:docMk/>
          <pc:sldMk cId="3821359757" sldId="338"/>
        </pc:sldMkLst>
      </pc:sldChg>
      <pc:sldChg chg="del">
        <pc:chgData name="文宇 杜文宇" userId="b5e9da50-0ac2-42d3-828f-b9593ddb1f83" providerId="ADAL" clId="{95B58D6D-E92C-4BD0-8FB4-D9541E02F12D}" dt="2020-11-24T13:47:52.739" v="3702" actId="2696"/>
        <pc:sldMkLst>
          <pc:docMk/>
          <pc:sldMk cId="3802897627" sldId="339"/>
        </pc:sldMkLst>
      </pc:sldChg>
      <pc:sldChg chg="del">
        <pc:chgData name="文宇 杜文宇" userId="b5e9da50-0ac2-42d3-828f-b9593ddb1f83" providerId="ADAL" clId="{95B58D6D-E92C-4BD0-8FB4-D9541E02F12D}" dt="2020-11-24T13:47:52.787" v="3703" actId="2696"/>
        <pc:sldMkLst>
          <pc:docMk/>
          <pc:sldMk cId="2778340180" sldId="340"/>
        </pc:sldMkLst>
      </pc:sldChg>
      <pc:sldChg chg="del">
        <pc:chgData name="文宇 杜文宇" userId="b5e9da50-0ac2-42d3-828f-b9593ddb1f83" providerId="ADAL" clId="{95B58D6D-E92C-4BD0-8FB4-D9541E02F12D}" dt="2020-11-24T13:47:52.826" v="3704" actId="2696"/>
        <pc:sldMkLst>
          <pc:docMk/>
          <pc:sldMk cId="4182440758" sldId="341"/>
        </pc:sldMkLst>
      </pc:sldChg>
      <pc:sldChg chg="del">
        <pc:chgData name="文宇 杜文宇" userId="b5e9da50-0ac2-42d3-828f-b9593ddb1f83" providerId="ADAL" clId="{95B58D6D-E92C-4BD0-8FB4-D9541E02F12D}" dt="2020-11-24T13:47:52.861" v="3705" actId="2696"/>
        <pc:sldMkLst>
          <pc:docMk/>
          <pc:sldMk cId="2958119359" sldId="342"/>
        </pc:sldMkLst>
      </pc:sldChg>
      <pc:sldChg chg="del">
        <pc:chgData name="文宇 杜文宇" userId="b5e9da50-0ac2-42d3-828f-b9593ddb1f83" providerId="ADAL" clId="{95B58D6D-E92C-4BD0-8FB4-D9541E02F12D}" dt="2020-11-24T13:47:52.899" v="3706" actId="2696"/>
        <pc:sldMkLst>
          <pc:docMk/>
          <pc:sldMk cId="3778511615" sldId="343"/>
        </pc:sldMkLst>
      </pc:sldChg>
      <pc:sldChg chg="del">
        <pc:chgData name="文宇 杜文宇" userId="b5e9da50-0ac2-42d3-828f-b9593ddb1f83" providerId="ADAL" clId="{95B58D6D-E92C-4BD0-8FB4-D9541E02F12D}" dt="2020-11-24T13:47:52.935" v="3707" actId="2696"/>
        <pc:sldMkLst>
          <pc:docMk/>
          <pc:sldMk cId="3051304437" sldId="344"/>
        </pc:sldMkLst>
      </pc:sldChg>
      <pc:sldChg chg="del">
        <pc:chgData name="文宇 杜文宇" userId="b5e9da50-0ac2-42d3-828f-b9593ddb1f83" providerId="ADAL" clId="{95B58D6D-E92C-4BD0-8FB4-D9541E02F12D}" dt="2020-11-24T13:47:52.979" v="3708" actId="2696"/>
        <pc:sldMkLst>
          <pc:docMk/>
          <pc:sldMk cId="3510697318" sldId="345"/>
        </pc:sldMkLst>
      </pc:sldChg>
      <pc:sldChg chg="del">
        <pc:chgData name="文宇 杜文宇" userId="b5e9da50-0ac2-42d3-828f-b9593ddb1f83" providerId="ADAL" clId="{95B58D6D-E92C-4BD0-8FB4-D9541E02F12D}" dt="2020-11-24T13:47:53.030" v="3709" actId="2696"/>
        <pc:sldMkLst>
          <pc:docMk/>
          <pc:sldMk cId="934174782" sldId="346"/>
        </pc:sldMkLst>
      </pc:sldChg>
      <pc:sldChg chg="del">
        <pc:chgData name="文宇 杜文宇" userId="b5e9da50-0ac2-42d3-828f-b9593ddb1f83" providerId="ADAL" clId="{95B58D6D-E92C-4BD0-8FB4-D9541E02F12D}" dt="2020-11-24T13:47:53.071" v="3710" actId="2696"/>
        <pc:sldMkLst>
          <pc:docMk/>
          <pc:sldMk cId="520522291" sldId="347"/>
        </pc:sldMkLst>
      </pc:sldChg>
      <pc:sldChg chg="del">
        <pc:chgData name="文宇 杜文宇" userId="b5e9da50-0ac2-42d3-828f-b9593ddb1f83" providerId="ADAL" clId="{95B58D6D-E92C-4BD0-8FB4-D9541E02F12D}" dt="2020-11-24T13:47:53.112" v="3711" actId="2696"/>
        <pc:sldMkLst>
          <pc:docMk/>
          <pc:sldMk cId="2424538389" sldId="348"/>
        </pc:sldMkLst>
      </pc:sldChg>
      <pc:sldChg chg="del">
        <pc:chgData name="文宇 杜文宇" userId="b5e9da50-0ac2-42d3-828f-b9593ddb1f83" providerId="ADAL" clId="{95B58D6D-E92C-4BD0-8FB4-D9541E02F12D}" dt="2020-11-24T13:47:53.141" v="3712" actId="2696"/>
        <pc:sldMkLst>
          <pc:docMk/>
          <pc:sldMk cId="3185008505" sldId="349"/>
        </pc:sldMkLst>
      </pc:sldChg>
      <pc:sldChg chg="del">
        <pc:chgData name="文宇 杜文宇" userId="b5e9da50-0ac2-42d3-828f-b9593ddb1f83" providerId="ADAL" clId="{95B58D6D-E92C-4BD0-8FB4-D9541E02F12D}" dt="2020-11-24T13:47:53.189" v="3713" actId="2696"/>
        <pc:sldMkLst>
          <pc:docMk/>
          <pc:sldMk cId="918734331" sldId="350"/>
        </pc:sldMkLst>
      </pc:sldChg>
      <pc:sldChg chg="del">
        <pc:chgData name="文宇 杜文宇" userId="b5e9da50-0ac2-42d3-828f-b9593ddb1f83" providerId="ADAL" clId="{95B58D6D-E92C-4BD0-8FB4-D9541E02F12D}" dt="2020-11-24T13:47:53.233" v="3714" actId="2696"/>
        <pc:sldMkLst>
          <pc:docMk/>
          <pc:sldMk cId="4143196863" sldId="351"/>
        </pc:sldMkLst>
      </pc:sldChg>
      <pc:sldChg chg="del">
        <pc:chgData name="文宇 杜文宇" userId="b5e9da50-0ac2-42d3-828f-b9593ddb1f83" providerId="ADAL" clId="{95B58D6D-E92C-4BD0-8FB4-D9541E02F12D}" dt="2020-11-24T13:47:53.287" v="3715" actId="2696"/>
        <pc:sldMkLst>
          <pc:docMk/>
          <pc:sldMk cId="2755908662" sldId="352"/>
        </pc:sldMkLst>
      </pc:sldChg>
      <pc:sldChg chg="del">
        <pc:chgData name="文宇 杜文宇" userId="b5e9da50-0ac2-42d3-828f-b9593ddb1f83" providerId="ADAL" clId="{95B58D6D-E92C-4BD0-8FB4-D9541E02F12D}" dt="2020-11-24T13:47:53.323" v="3716" actId="2696"/>
        <pc:sldMkLst>
          <pc:docMk/>
          <pc:sldMk cId="2410011851" sldId="353"/>
        </pc:sldMkLst>
      </pc:sldChg>
      <pc:sldChg chg="del">
        <pc:chgData name="文宇 杜文宇" userId="b5e9da50-0ac2-42d3-828f-b9593ddb1f83" providerId="ADAL" clId="{95B58D6D-E92C-4BD0-8FB4-D9541E02F12D}" dt="2020-11-24T13:47:53.348" v="3717" actId="2696"/>
        <pc:sldMkLst>
          <pc:docMk/>
          <pc:sldMk cId="1208790971" sldId="354"/>
        </pc:sldMkLst>
      </pc:sldChg>
      <pc:sldChg chg="del">
        <pc:chgData name="文宇 杜文宇" userId="b5e9da50-0ac2-42d3-828f-b9593ddb1f83" providerId="ADAL" clId="{95B58D6D-E92C-4BD0-8FB4-D9541E02F12D}" dt="2020-11-24T13:47:53.381" v="3718" actId="2696"/>
        <pc:sldMkLst>
          <pc:docMk/>
          <pc:sldMk cId="879785167" sldId="355"/>
        </pc:sldMkLst>
      </pc:sldChg>
      <pc:sldChg chg="del">
        <pc:chgData name="文宇 杜文宇" userId="b5e9da50-0ac2-42d3-828f-b9593ddb1f83" providerId="ADAL" clId="{95B58D6D-E92C-4BD0-8FB4-D9541E02F12D}" dt="2020-11-24T13:47:53.422" v="3719" actId="2696"/>
        <pc:sldMkLst>
          <pc:docMk/>
          <pc:sldMk cId="2602112129" sldId="356"/>
        </pc:sldMkLst>
      </pc:sldChg>
      <pc:sldChg chg="del">
        <pc:chgData name="文宇 杜文宇" userId="b5e9da50-0ac2-42d3-828f-b9593ddb1f83" providerId="ADAL" clId="{95B58D6D-E92C-4BD0-8FB4-D9541E02F12D}" dt="2020-11-24T13:47:53.455" v="3720" actId="2696"/>
        <pc:sldMkLst>
          <pc:docMk/>
          <pc:sldMk cId="2191877471" sldId="357"/>
        </pc:sldMkLst>
      </pc:sldChg>
      <pc:sldChg chg="del">
        <pc:chgData name="文宇 杜文宇" userId="b5e9da50-0ac2-42d3-828f-b9593ddb1f83" providerId="ADAL" clId="{95B58D6D-E92C-4BD0-8FB4-D9541E02F12D}" dt="2020-11-24T13:47:53.480" v="3721" actId="2696"/>
        <pc:sldMkLst>
          <pc:docMk/>
          <pc:sldMk cId="787141073" sldId="358"/>
        </pc:sldMkLst>
      </pc:sldChg>
      <pc:sldChg chg="del">
        <pc:chgData name="文宇 杜文宇" userId="b5e9da50-0ac2-42d3-828f-b9593ddb1f83" providerId="ADAL" clId="{95B58D6D-E92C-4BD0-8FB4-D9541E02F12D}" dt="2020-11-24T13:47:53.522" v="3722" actId="2696"/>
        <pc:sldMkLst>
          <pc:docMk/>
          <pc:sldMk cId="1883762695" sldId="359"/>
        </pc:sldMkLst>
      </pc:sldChg>
      <pc:sldChg chg="del">
        <pc:chgData name="文宇 杜文宇" userId="b5e9da50-0ac2-42d3-828f-b9593ddb1f83" providerId="ADAL" clId="{95B58D6D-E92C-4BD0-8FB4-D9541E02F12D}" dt="2020-11-24T13:47:53.561" v="3723" actId="2696"/>
        <pc:sldMkLst>
          <pc:docMk/>
          <pc:sldMk cId="478608820" sldId="360"/>
        </pc:sldMkLst>
      </pc:sldChg>
      <pc:sldChg chg="del">
        <pc:chgData name="文宇 杜文宇" userId="b5e9da50-0ac2-42d3-828f-b9593ddb1f83" providerId="ADAL" clId="{95B58D6D-E92C-4BD0-8FB4-D9541E02F12D}" dt="2020-11-24T13:47:53.613" v="3724" actId="2696"/>
        <pc:sldMkLst>
          <pc:docMk/>
          <pc:sldMk cId="2773892232" sldId="361"/>
        </pc:sldMkLst>
      </pc:sldChg>
      <pc:sldChg chg="del">
        <pc:chgData name="文宇 杜文宇" userId="b5e9da50-0ac2-42d3-828f-b9593ddb1f83" providerId="ADAL" clId="{95B58D6D-E92C-4BD0-8FB4-D9541E02F12D}" dt="2020-11-24T13:47:53.651" v="3725" actId="2696"/>
        <pc:sldMkLst>
          <pc:docMk/>
          <pc:sldMk cId="165727043" sldId="362"/>
        </pc:sldMkLst>
      </pc:sldChg>
      <pc:sldChg chg="del">
        <pc:chgData name="文宇 杜文宇" userId="b5e9da50-0ac2-42d3-828f-b9593ddb1f83" providerId="ADAL" clId="{95B58D6D-E92C-4BD0-8FB4-D9541E02F12D}" dt="2020-11-24T13:47:53.689" v="3726" actId="2696"/>
        <pc:sldMkLst>
          <pc:docMk/>
          <pc:sldMk cId="1019928735" sldId="363"/>
        </pc:sldMkLst>
      </pc:sldChg>
      <pc:sldChg chg="del">
        <pc:chgData name="文宇 杜文宇" userId="b5e9da50-0ac2-42d3-828f-b9593ddb1f83" providerId="ADAL" clId="{95B58D6D-E92C-4BD0-8FB4-D9541E02F12D}" dt="2020-11-24T13:47:53.723" v="3727" actId="2696"/>
        <pc:sldMkLst>
          <pc:docMk/>
          <pc:sldMk cId="1312814826" sldId="364"/>
        </pc:sldMkLst>
      </pc:sldChg>
      <pc:sldChg chg="del">
        <pc:chgData name="文宇 杜文宇" userId="b5e9da50-0ac2-42d3-828f-b9593ddb1f83" providerId="ADAL" clId="{95B58D6D-E92C-4BD0-8FB4-D9541E02F12D}" dt="2020-11-24T13:47:53.764" v="3728" actId="2696"/>
        <pc:sldMkLst>
          <pc:docMk/>
          <pc:sldMk cId="3419006514" sldId="365"/>
        </pc:sldMkLst>
      </pc:sldChg>
      <pc:sldChg chg="del">
        <pc:chgData name="文宇 杜文宇" userId="b5e9da50-0ac2-42d3-828f-b9593ddb1f83" providerId="ADAL" clId="{95B58D6D-E92C-4BD0-8FB4-D9541E02F12D}" dt="2020-11-24T13:47:53.819" v="3729" actId="2696"/>
        <pc:sldMkLst>
          <pc:docMk/>
          <pc:sldMk cId="3535349848" sldId="366"/>
        </pc:sldMkLst>
      </pc:sldChg>
      <pc:sldChg chg="del">
        <pc:chgData name="文宇 杜文宇" userId="b5e9da50-0ac2-42d3-828f-b9593ddb1f83" providerId="ADAL" clId="{95B58D6D-E92C-4BD0-8FB4-D9541E02F12D}" dt="2020-11-24T13:47:53.874" v="3730" actId="2696"/>
        <pc:sldMkLst>
          <pc:docMk/>
          <pc:sldMk cId="2065637340" sldId="367"/>
        </pc:sldMkLst>
      </pc:sldChg>
      <pc:sldChg chg="del">
        <pc:chgData name="文宇 杜文宇" userId="b5e9da50-0ac2-42d3-828f-b9593ddb1f83" providerId="ADAL" clId="{95B58D6D-E92C-4BD0-8FB4-D9541E02F12D}" dt="2020-11-24T13:47:53.927" v="3731" actId="2696"/>
        <pc:sldMkLst>
          <pc:docMk/>
          <pc:sldMk cId="2354383528" sldId="368"/>
        </pc:sldMkLst>
      </pc:sldChg>
      <pc:sldChg chg="del">
        <pc:chgData name="文宇 杜文宇" userId="b5e9da50-0ac2-42d3-828f-b9593ddb1f83" providerId="ADAL" clId="{95B58D6D-E92C-4BD0-8FB4-D9541E02F12D}" dt="2020-11-24T13:47:53.987" v="3732" actId="2696"/>
        <pc:sldMkLst>
          <pc:docMk/>
          <pc:sldMk cId="1678746391" sldId="369"/>
        </pc:sldMkLst>
      </pc:sldChg>
      <pc:sldChg chg="del">
        <pc:chgData name="文宇 杜文宇" userId="b5e9da50-0ac2-42d3-828f-b9593ddb1f83" providerId="ADAL" clId="{95B58D6D-E92C-4BD0-8FB4-D9541E02F12D}" dt="2020-11-24T13:47:54.036" v="3733" actId="2696"/>
        <pc:sldMkLst>
          <pc:docMk/>
          <pc:sldMk cId="931937747" sldId="370"/>
        </pc:sldMkLst>
      </pc:sldChg>
      <pc:sldChg chg="del">
        <pc:chgData name="文宇 杜文宇" userId="b5e9da50-0ac2-42d3-828f-b9593ddb1f83" providerId="ADAL" clId="{95B58D6D-E92C-4BD0-8FB4-D9541E02F12D}" dt="2020-11-24T13:47:54.075" v="3734" actId="2696"/>
        <pc:sldMkLst>
          <pc:docMk/>
          <pc:sldMk cId="3271294389" sldId="371"/>
        </pc:sldMkLst>
      </pc:sldChg>
      <pc:sldChg chg="del">
        <pc:chgData name="文宇 杜文宇" userId="b5e9da50-0ac2-42d3-828f-b9593ddb1f83" providerId="ADAL" clId="{95B58D6D-E92C-4BD0-8FB4-D9541E02F12D}" dt="2020-11-24T13:47:54.126" v="3735" actId="2696"/>
        <pc:sldMkLst>
          <pc:docMk/>
          <pc:sldMk cId="2785144625" sldId="372"/>
        </pc:sldMkLst>
      </pc:sldChg>
      <pc:sldChg chg="del">
        <pc:chgData name="文宇 杜文宇" userId="b5e9da50-0ac2-42d3-828f-b9593ddb1f83" providerId="ADAL" clId="{95B58D6D-E92C-4BD0-8FB4-D9541E02F12D}" dt="2020-11-24T13:47:54.167" v="3736" actId="2696"/>
        <pc:sldMkLst>
          <pc:docMk/>
          <pc:sldMk cId="3064053284" sldId="373"/>
        </pc:sldMkLst>
      </pc:sldChg>
      <pc:sldChg chg="del">
        <pc:chgData name="文宇 杜文宇" userId="b5e9da50-0ac2-42d3-828f-b9593ddb1f83" providerId="ADAL" clId="{95B58D6D-E92C-4BD0-8FB4-D9541E02F12D}" dt="2020-11-24T13:47:54.213" v="3737" actId="2696"/>
        <pc:sldMkLst>
          <pc:docMk/>
          <pc:sldMk cId="3358074552" sldId="374"/>
        </pc:sldMkLst>
      </pc:sldChg>
      <pc:sldChg chg="del">
        <pc:chgData name="文宇 杜文宇" userId="b5e9da50-0ac2-42d3-828f-b9593ddb1f83" providerId="ADAL" clId="{95B58D6D-E92C-4BD0-8FB4-D9541E02F12D}" dt="2020-11-24T13:47:54.256" v="3738" actId="2696"/>
        <pc:sldMkLst>
          <pc:docMk/>
          <pc:sldMk cId="1105152615" sldId="375"/>
        </pc:sldMkLst>
      </pc:sldChg>
      <pc:sldChg chg="del">
        <pc:chgData name="文宇 杜文宇" userId="b5e9da50-0ac2-42d3-828f-b9593ddb1f83" providerId="ADAL" clId="{95B58D6D-E92C-4BD0-8FB4-D9541E02F12D}" dt="2020-11-24T13:47:54.300" v="3739" actId="2696"/>
        <pc:sldMkLst>
          <pc:docMk/>
          <pc:sldMk cId="1155831017" sldId="376"/>
        </pc:sldMkLst>
      </pc:sldChg>
      <pc:sldChg chg="del">
        <pc:chgData name="文宇 杜文宇" userId="b5e9da50-0ac2-42d3-828f-b9593ddb1f83" providerId="ADAL" clId="{95B58D6D-E92C-4BD0-8FB4-D9541E02F12D}" dt="2020-11-24T13:47:54.339" v="3740" actId="2696"/>
        <pc:sldMkLst>
          <pc:docMk/>
          <pc:sldMk cId="2914787249" sldId="377"/>
        </pc:sldMkLst>
      </pc:sldChg>
      <pc:sldChg chg="del">
        <pc:chgData name="文宇 杜文宇" userId="b5e9da50-0ac2-42d3-828f-b9593ddb1f83" providerId="ADAL" clId="{95B58D6D-E92C-4BD0-8FB4-D9541E02F12D}" dt="2020-11-24T13:47:54.379" v="3741" actId="2696"/>
        <pc:sldMkLst>
          <pc:docMk/>
          <pc:sldMk cId="2326134418" sldId="378"/>
        </pc:sldMkLst>
      </pc:sldChg>
      <pc:sldChg chg="del">
        <pc:chgData name="文宇 杜文宇" userId="b5e9da50-0ac2-42d3-828f-b9593ddb1f83" providerId="ADAL" clId="{95B58D6D-E92C-4BD0-8FB4-D9541E02F12D}" dt="2020-11-24T13:47:54.415" v="3742" actId="2696"/>
        <pc:sldMkLst>
          <pc:docMk/>
          <pc:sldMk cId="1751376829" sldId="379"/>
        </pc:sldMkLst>
      </pc:sldChg>
      <pc:sldChg chg="del">
        <pc:chgData name="文宇 杜文宇" userId="b5e9da50-0ac2-42d3-828f-b9593ddb1f83" providerId="ADAL" clId="{95B58D6D-E92C-4BD0-8FB4-D9541E02F12D}" dt="2020-11-24T13:47:54.455" v="3743" actId="2696"/>
        <pc:sldMkLst>
          <pc:docMk/>
          <pc:sldMk cId="1113518883" sldId="380"/>
        </pc:sldMkLst>
      </pc:sldChg>
      <pc:sldChg chg="del">
        <pc:chgData name="文宇 杜文宇" userId="b5e9da50-0ac2-42d3-828f-b9593ddb1f83" providerId="ADAL" clId="{95B58D6D-E92C-4BD0-8FB4-D9541E02F12D}" dt="2020-11-24T13:47:54.501" v="3744" actId="2696"/>
        <pc:sldMkLst>
          <pc:docMk/>
          <pc:sldMk cId="3910538945" sldId="381"/>
        </pc:sldMkLst>
      </pc:sldChg>
      <pc:sldChg chg="del">
        <pc:chgData name="文宇 杜文宇" userId="b5e9da50-0ac2-42d3-828f-b9593ddb1f83" providerId="ADAL" clId="{95B58D6D-E92C-4BD0-8FB4-D9541E02F12D}" dt="2020-11-24T13:47:54.541" v="3745" actId="2696"/>
        <pc:sldMkLst>
          <pc:docMk/>
          <pc:sldMk cId="2360947716" sldId="382"/>
        </pc:sldMkLst>
      </pc:sldChg>
      <pc:sldChg chg="del">
        <pc:chgData name="文宇 杜文宇" userId="b5e9da50-0ac2-42d3-828f-b9593ddb1f83" providerId="ADAL" clId="{95B58D6D-E92C-4BD0-8FB4-D9541E02F12D}" dt="2020-11-24T13:47:54.577" v="3746" actId="2696"/>
        <pc:sldMkLst>
          <pc:docMk/>
          <pc:sldMk cId="592310687" sldId="383"/>
        </pc:sldMkLst>
      </pc:sldChg>
      <pc:sldChg chg="delSp modSp">
        <pc:chgData name="文宇 杜文宇" userId="b5e9da50-0ac2-42d3-828f-b9593ddb1f83" providerId="ADAL" clId="{95B58D6D-E92C-4BD0-8FB4-D9541E02F12D}" dt="2020-11-24T13:50:42.712" v="3798" actId="1076"/>
        <pc:sldMkLst>
          <pc:docMk/>
          <pc:sldMk cId="859989940" sldId="384"/>
        </pc:sldMkLst>
        <pc:spChg chg="del mod">
          <ac:chgData name="文宇 杜文宇" userId="b5e9da50-0ac2-42d3-828f-b9593ddb1f83" providerId="ADAL" clId="{95B58D6D-E92C-4BD0-8FB4-D9541E02F12D}" dt="2020-11-24T13:49:06.875" v="3768" actId="478"/>
          <ac:spMkLst>
            <pc:docMk/>
            <pc:sldMk cId="859989940" sldId="384"/>
            <ac:spMk id="3" creationId="{1E16F98C-A141-45A0-A2D9-533A4673F3A5}"/>
          </ac:spMkLst>
        </pc:spChg>
        <pc:spChg chg="mod">
          <ac:chgData name="文宇 杜文宇" userId="b5e9da50-0ac2-42d3-828f-b9593ddb1f83" providerId="ADAL" clId="{95B58D6D-E92C-4BD0-8FB4-D9541E02F12D}" dt="2020-11-24T13:50:39.563" v="3797" actId="1076"/>
          <ac:spMkLst>
            <pc:docMk/>
            <pc:sldMk cId="859989940" sldId="384"/>
            <ac:spMk id="5" creationId="{A21B1B4A-B145-4A37-AE10-5B4A5EF5744E}"/>
          </ac:spMkLst>
        </pc:spChg>
        <pc:spChg chg="mod">
          <ac:chgData name="文宇 杜文宇" userId="b5e9da50-0ac2-42d3-828f-b9593ddb1f83" providerId="ADAL" clId="{95B58D6D-E92C-4BD0-8FB4-D9541E02F12D}" dt="2020-11-24T13:50:42.712" v="3798" actId="1076"/>
          <ac:spMkLst>
            <pc:docMk/>
            <pc:sldMk cId="859989940" sldId="384"/>
            <ac:spMk id="8" creationId="{2706FCC0-EA5A-4C5B-91CC-61EEAF9B93DD}"/>
          </ac:spMkLst>
        </pc:spChg>
      </pc:sldChg>
      <pc:sldChg chg="addSp delSp modSp add">
        <pc:chgData name="文宇 杜文宇" userId="b5e9da50-0ac2-42d3-828f-b9593ddb1f83" providerId="ADAL" clId="{95B58D6D-E92C-4BD0-8FB4-D9541E02F12D}" dt="2020-11-24T02:17:15.513" v="216" actId="1076"/>
        <pc:sldMkLst>
          <pc:docMk/>
          <pc:sldMk cId="710952880" sldId="385"/>
        </pc:sldMkLst>
        <pc:spChg chg="del mod">
          <ac:chgData name="文宇 杜文宇" userId="b5e9da50-0ac2-42d3-828f-b9593ddb1f83" providerId="ADAL" clId="{95B58D6D-E92C-4BD0-8FB4-D9541E02F12D}" dt="2020-11-23T17:51:24.573" v="138" actId="478"/>
          <ac:spMkLst>
            <pc:docMk/>
            <pc:sldMk cId="710952880" sldId="385"/>
            <ac:spMk id="3" creationId="{6AFA173F-2791-4C85-BD67-FFD1A36E87FA}"/>
          </ac:spMkLst>
        </pc:spChg>
        <pc:spChg chg="mod">
          <ac:chgData name="文宇 杜文宇" userId="b5e9da50-0ac2-42d3-828f-b9593ddb1f83" providerId="ADAL" clId="{95B58D6D-E92C-4BD0-8FB4-D9541E02F12D}" dt="2020-11-24T02:17:15.513" v="216" actId="1076"/>
          <ac:spMkLst>
            <pc:docMk/>
            <pc:sldMk cId="710952880" sldId="385"/>
            <ac:spMk id="5" creationId="{1488A9D6-7824-4B74-9A21-BF3A90EEF12F}"/>
          </ac:spMkLst>
        </pc:spChg>
        <pc:spChg chg="add mod">
          <ac:chgData name="文宇 杜文宇" userId="b5e9da50-0ac2-42d3-828f-b9593ddb1f83" providerId="ADAL" clId="{95B58D6D-E92C-4BD0-8FB4-D9541E02F12D}" dt="2020-11-24T02:08:35.637" v="180" actId="20577"/>
          <ac:spMkLst>
            <pc:docMk/>
            <pc:sldMk cId="710952880" sldId="385"/>
            <ac:spMk id="6" creationId="{CBB3484C-A9A4-4A30-B91C-2180FE8C717A}"/>
          </ac:spMkLst>
        </pc:spChg>
        <pc:spChg chg="add del">
          <ac:chgData name="文宇 杜文宇" userId="b5e9da50-0ac2-42d3-828f-b9593ddb1f83" providerId="ADAL" clId="{95B58D6D-E92C-4BD0-8FB4-D9541E02F12D}" dt="2020-11-23T17:53:49.839" v="170"/>
          <ac:spMkLst>
            <pc:docMk/>
            <pc:sldMk cId="710952880" sldId="385"/>
            <ac:spMk id="7" creationId="{51081D5F-2BEE-4677-AFF5-E14D0FB1B633}"/>
          </ac:spMkLst>
        </pc:spChg>
        <pc:picChg chg="del">
          <ac:chgData name="文宇 杜文宇" userId="b5e9da50-0ac2-42d3-828f-b9593ddb1f83" providerId="ADAL" clId="{95B58D6D-E92C-4BD0-8FB4-D9541E02F12D}" dt="2020-11-23T17:47:22.439" v="36" actId="478"/>
          <ac:picMkLst>
            <pc:docMk/>
            <pc:sldMk cId="710952880" sldId="385"/>
            <ac:picMk id="4" creationId="{B2C085E4-AA4A-4817-BD12-8DAF33A54FA9}"/>
          </ac:picMkLst>
        </pc:picChg>
      </pc:sldChg>
      <pc:sldChg chg="modSp add">
        <pc:chgData name="文宇 杜文宇" userId="b5e9da50-0ac2-42d3-828f-b9593ddb1f83" providerId="ADAL" clId="{95B58D6D-E92C-4BD0-8FB4-D9541E02F12D}" dt="2020-11-23T17:54:55.625" v="177" actId="207"/>
        <pc:sldMkLst>
          <pc:docMk/>
          <pc:sldMk cId="3350614429" sldId="386"/>
        </pc:sldMkLst>
        <pc:spChg chg="mod">
          <ac:chgData name="文宇 杜文宇" userId="b5e9da50-0ac2-42d3-828f-b9593ddb1f83" providerId="ADAL" clId="{95B58D6D-E92C-4BD0-8FB4-D9541E02F12D}" dt="2020-11-23T17:54:55.625" v="177" actId="207"/>
          <ac:spMkLst>
            <pc:docMk/>
            <pc:sldMk cId="3350614429" sldId="386"/>
            <ac:spMk id="4" creationId="{2918002F-8C64-4968-9ECA-DC63D9D4E45B}"/>
          </ac:spMkLst>
        </pc:spChg>
      </pc:sldChg>
      <pc:sldChg chg="addSp modSp add">
        <pc:chgData name="文宇 杜文宇" userId="b5e9da50-0ac2-42d3-828f-b9593ddb1f83" providerId="ADAL" clId="{95B58D6D-E92C-4BD0-8FB4-D9541E02F12D}" dt="2020-11-24T02:40:58.723" v="1035" actId="14100"/>
        <pc:sldMkLst>
          <pc:docMk/>
          <pc:sldMk cId="1983833981" sldId="387"/>
        </pc:sldMkLst>
        <pc:spChg chg="mod">
          <ac:chgData name="文宇 杜文宇" userId="b5e9da50-0ac2-42d3-828f-b9593ddb1f83" providerId="ADAL" clId="{95B58D6D-E92C-4BD0-8FB4-D9541E02F12D}" dt="2020-11-24T02:40:52.705" v="1034" actId="20577"/>
          <ac:spMkLst>
            <pc:docMk/>
            <pc:sldMk cId="1983833981" sldId="387"/>
            <ac:spMk id="5" creationId="{84893080-5A47-4389-9BAC-88DD2BDA7C65}"/>
          </ac:spMkLst>
        </pc:spChg>
        <pc:picChg chg="add mod">
          <ac:chgData name="文宇 杜文宇" userId="b5e9da50-0ac2-42d3-828f-b9593ddb1f83" providerId="ADAL" clId="{95B58D6D-E92C-4BD0-8FB4-D9541E02F12D}" dt="2020-11-24T02:40:58.723" v="1035" actId="14100"/>
          <ac:picMkLst>
            <pc:docMk/>
            <pc:sldMk cId="1983833981" sldId="387"/>
            <ac:picMk id="4" creationId="{148F6BDB-6238-4E44-98E5-53A122ADED1F}"/>
          </ac:picMkLst>
        </pc:picChg>
      </pc:sldChg>
      <pc:sldChg chg="add del">
        <pc:chgData name="文宇 杜文宇" userId="b5e9da50-0ac2-42d3-828f-b9593ddb1f83" providerId="ADAL" clId="{95B58D6D-E92C-4BD0-8FB4-D9541E02F12D}" dt="2020-11-24T02:25:40.094" v="719"/>
        <pc:sldMkLst>
          <pc:docMk/>
          <pc:sldMk cId="97412791" sldId="388"/>
        </pc:sldMkLst>
      </pc:sldChg>
      <pc:sldChg chg="add del">
        <pc:chgData name="文宇 杜文宇" userId="b5e9da50-0ac2-42d3-828f-b9593ddb1f83" providerId="ADAL" clId="{95B58D6D-E92C-4BD0-8FB4-D9541E02F12D}" dt="2020-11-24T02:24:35.081" v="652"/>
        <pc:sldMkLst>
          <pc:docMk/>
          <pc:sldMk cId="397292995" sldId="388"/>
        </pc:sldMkLst>
      </pc:sldChg>
      <pc:sldChg chg="modSp add">
        <pc:chgData name="文宇 杜文宇" userId="b5e9da50-0ac2-42d3-828f-b9593ddb1f83" providerId="ADAL" clId="{95B58D6D-E92C-4BD0-8FB4-D9541E02F12D}" dt="2020-11-24T02:32:19.705" v="895" actId="207"/>
        <pc:sldMkLst>
          <pc:docMk/>
          <pc:sldMk cId="1936673014" sldId="388"/>
        </pc:sldMkLst>
        <pc:spChg chg="mod">
          <ac:chgData name="文宇 杜文宇" userId="b5e9da50-0ac2-42d3-828f-b9593ddb1f83" providerId="ADAL" clId="{95B58D6D-E92C-4BD0-8FB4-D9541E02F12D}" dt="2020-11-24T02:32:19.705" v="895" actId="207"/>
          <ac:spMkLst>
            <pc:docMk/>
            <pc:sldMk cId="1936673014" sldId="388"/>
            <ac:spMk id="4" creationId="{2918002F-8C64-4968-9ECA-DC63D9D4E45B}"/>
          </ac:spMkLst>
        </pc:spChg>
      </pc:sldChg>
      <pc:sldChg chg="modSp add">
        <pc:chgData name="文宇 杜文宇" userId="b5e9da50-0ac2-42d3-828f-b9593ddb1f83" providerId="ADAL" clId="{95B58D6D-E92C-4BD0-8FB4-D9541E02F12D}" dt="2020-11-24T02:41:20.488" v="1036" actId="1076"/>
        <pc:sldMkLst>
          <pc:docMk/>
          <pc:sldMk cId="500334690" sldId="389"/>
        </pc:sldMkLst>
        <pc:spChg chg="mod">
          <ac:chgData name="文宇 杜文宇" userId="b5e9da50-0ac2-42d3-828f-b9593ddb1f83" providerId="ADAL" clId="{95B58D6D-E92C-4BD0-8FB4-D9541E02F12D}" dt="2020-11-24T02:40:24.815" v="1033" actId="1076"/>
          <ac:spMkLst>
            <pc:docMk/>
            <pc:sldMk cId="500334690" sldId="389"/>
            <ac:spMk id="5" creationId="{84893080-5A47-4389-9BAC-88DD2BDA7C65}"/>
          </ac:spMkLst>
        </pc:spChg>
        <pc:spChg chg="mod">
          <ac:chgData name="文宇 杜文宇" userId="b5e9da50-0ac2-42d3-828f-b9593ddb1f83" providerId="ADAL" clId="{95B58D6D-E92C-4BD0-8FB4-D9541E02F12D}" dt="2020-11-24T02:41:20.488" v="1036" actId="1076"/>
          <ac:spMkLst>
            <pc:docMk/>
            <pc:sldMk cId="500334690" sldId="389"/>
            <ac:spMk id="7" creationId="{434C3CF0-0FA0-4A5A-A464-25C45C5E58D4}"/>
          </ac:spMkLst>
        </pc:spChg>
      </pc:sldChg>
      <pc:sldChg chg="addSp modSp add">
        <pc:chgData name="文宇 杜文宇" userId="b5e9da50-0ac2-42d3-828f-b9593ddb1f83" providerId="ADAL" clId="{95B58D6D-E92C-4BD0-8FB4-D9541E02F12D}" dt="2020-11-24T03:56:15.401" v="1459" actId="113"/>
        <pc:sldMkLst>
          <pc:docMk/>
          <pc:sldMk cId="918367609" sldId="390"/>
        </pc:sldMkLst>
        <pc:spChg chg="mod">
          <ac:chgData name="文宇 杜文宇" userId="b5e9da50-0ac2-42d3-828f-b9593ddb1f83" providerId="ADAL" clId="{95B58D6D-E92C-4BD0-8FB4-D9541E02F12D}" dt="2020-11-24T03:56:15.401" v="1459" actId="113"/>
          <ac:spMkLst>
            <pc:docMk/>
            <pc:sldMk cId="918367609" sldId="390"/>
            <ac:spMk id="5" creationId="{84893080-5A47-4389-9BAC-88DD2BDA7C65}"/>
          </ac:spMkLst>
        </pc:spChg>
        <pc:spChg chg="mod">
          <ac:chgData name="文宇 杜文宇" userId="b5e9da50-0ac2-42d3-828f-b9593ddb1f83" providerId="ADAL" clId="{95B58D6D-E92C-4BD0-8FB4-D9541E02F12D}" dt="2020-11-24T02:41:35.505" v="1038"/>
          <ac:spMkLst>
            <pc:docMk/>
            <pc:sldMk cId="918367609" sldId="390"/>
            <ac:spMk id="7" creationId="{434C3CF0-0FA0-4A5A-A464-25C45C5E58D4}"/>
          </ac:spMkLst>
        </pc:spChg>
        <pc:picChg chg="add mod">
          <ac:chgData name="文宇 杜文宇" userId="b5e9da50-0ac2-42d3-828f-b9593ddb1f83" providerId="ADAL" clId="{95B58D6D-E92C-4BD0-8FB4-D9541E02F12D}" dt="2020-11-24T03:56:08.268" v="1458" actId="1076"/>
          <ac:picMkLst>
            <pc:docMk/>
            <pc:sldMk cId="918367609" sldId="390"/>
            <ac:picMk id="4" creationId="{E722FA55-3297-47B2-9108-0FD45896556D}"/>
          </ac:picMkLst>
        </pc:picChg>
      </pc:sldChg>
      <pc:sldChg chg="delSp modSp add">
        <pc:chgData name="文宇 杜文宇" userId="b5e9da50-0ac2-42d3-828f-b9593ddb1f83" providerId="ADAL" clId="{95B58D6D-E92C-4BD0-8FB4-D9541E02F12D}" dt="2020-11-24T04:03:40.765" v="1656" actId="113"/>
        <pc:sldMkLst>
          <pc:docMk/>
          <pc:sldMk cId="3405596182" sldId="391"/>
        </pc:sldMkLst>
        <pc:spChg chg="mod">
          <ac:chgData name="文宇 杜文宇" userId="b5e9da50-0ac2-42d3-828f-b9593ddb1f83" providerId="ADAL" clId="{95B58D6D-E92C-4BD0-8FB4-D9541E02F12D}" dt="2020-11-24T04:03:40.765" v="1656" actId="113"/>
          <ac:spMkLst>
            <pc:docMk/>
            <pc:sldMk cId="3405596182" sldId="391"/>
            <ac:spMk id="5" creationId="{84893080-5A47-4389-9BAC-88DD2BDA7C65}"/>
          </ac:spMkLst>
        </pc:spChg>
        <pc:spChg chg="mod">
          <ac:chgData name="文宇 杜文宇" userId="b5e9da50-0ac2-42d3-828f-b9593ddb1f83" providerId="ADAL" clId="{95B58D6D-E92C-4BD0-8FB4-D9541E02F12D}" dt="2020-11-24T03:56:35.267" v="1461"/>
          <ac:spMkLst>
            <pc:docMk/>
            <pc:sldMk cId="3405596182" sldId="391"/>
            <ac:spMk id="7" creationId="{434C3CF0-0FA0-4A5A-A464-25C45C5E58D4}"/>
          </ac:spMkLst>
        </pc:spChg>
        <pc:picChg chg="del">
          <ac:chgData name="文宇 杜文宇" userId="b5e9da50-0ac2-42d3-828f-b9593ddb1f83" providerId="ADAL" clId="{95B58D6D-E92C-4BD0-8FB4-D9541E02F12D}" dt="2020-11-24T03:56:38.533" v="1462" actId="478"/>
          <ac:picMkLst>
            <pc:docMk/>
            <pc:sldMk cId="3405596182" sldId="391"/>
            <ac:picMk id="4" creationId="{E722FA55-3297-47B2-9108-0FD45896556D}"/>
          </ac:picMkLst>
        </pc:picChg>
      </pc:sldChg>
      <pc:sldChg chg="modSp add">
        <pc:chgData name="文宇 杜文宇" userId="b5e9da50-0ac2-42d3-828f-b9593ddb1f83" providerId="ADAL" clId="{95B58D6D-E92C-4BD0-8FB4-D9541E02F12D}" dt="2020-11-24T04:04:20.888" v="1659" actId="207"/>
        <pc:sldMkLst>
          <pc:docMk/>
          <pc:sldMk cId="278557467" sldId="392"/>
        </pc:sldMkLst>
        <pc:spChg chg="mod">
          <ac:chgData name="文宇 杜文宇" userId="b5e9da50-0ac2-42d3-828f-b9593ddb1f83" providerId="ADAL" clId="{95B58D6D-E92C-4BD0-8FB4-D9541E02F12D}" dt="2020-11-24T04:04:20.888" v="1659" actId="207"/>
          <ac:spMkLst>
            <pc:docMk/>
            <pc:sldMk cId="278557467" sldId="392"/>
            <ac:spMk id="4" creationId="{2918002F-8C64-4968-9ECA-DC63D9D4E45B}"/>
          </ac:spMkLst>
        </pc:spChg>
      </pc:sldChg>
      <pc:sldChg chg="modSp add ord">
        <pc:chgData name="文宇 杜文宇" userId="b5e9da50-0ac2-42d3-828f-b9593ddb1f83" providerId="ADAL" clId="{95B58D6D-E92C-4BD0-8FB4-D9541E02F12D}" dt="2020-11-24T04:05:29.189" v="1673" actId="207"/>
        <pc:sldMkLst>
          <pc:docMk/>
          <pc:sldMk cId="3889176716" sldId="393"/>
        </pc:sldMkLst>
        <pc:spChg chg="mod">
          <ac:chgData name="文宇 杜文宇" userId="b5e9da50-0ac2-42d3-828f-b9593ddb1f83" providerId="ADAL" clId="{95B58D6D-E92C-4BD0-8FB4-D9541E02F12D}" dt="2020-11-24T04:05:29.189" v="1673" actId="207"/>
          <ac:spMkLst>
            <pc:docMk/>
            <pc:sldMk cId="3889176716" sldId="393"/>
            <ac:spMk id="4" creationId="{2918002F-8C64-4968-9ECA-DC63D9D4E45B}"/>
          </ac:spMkLst>
        </pc:spChg>
      </pc:sldChg>
      <pc:sldChg chg="modSp add ord">
        <pc:chgData name="文宇 杜文宇" userId="b5e9da50-0ac2-42d3-828f-b9593ddb1f83" providerId="ADAL" clId="{95B58D6D-E92C-4BD0-8FB4-D9541E02F12D}" dt="2020-11-24T04:07:29.653" v="1740" actId="403"/>
        <pc:sldMkLst>
          <pc:docMk/>
          <pc:sldMk cId="468063394" sldId="394"/>
        </pc:sldMkLst>
        <pc:spChg chg="mod">
          <ac:chgData name="文宇 杜文宇" userId="b5e9da50-0ac2-42d3-828f-b9593ddb1f83" providerId="ADAL" clId="{95B58D6D-E92C-4BD0-8FB4-D9541E02F12D}" dt="2020-11-24T04:07:29.653" v="1740" actId="403"/>
          <ac:spMkLst>
            <pc:docMk/>
            <pc:sldMk cId="468063394" sldId="394"/>
            <ac:spMk id="5" creationId="{84893080-5A47-4389-9BAC-88DD2BDA7C65}"/>
          </ac:spMkLst>
        </pc:spChg>
        <pc:spChg chg="mod">
          <ac:chgData name="文宇 杜文宇" userId="b5e9da50-0ac2-42d3-828f-b9593ddb1f83" providerId="ADAL" clId="{95B58D6D-E92C-4BD0-8FB4-D9541E02F12D}" dt="2020-11-24T04:05:51.974" v="1676"/>
          <ac:spMkLst>
            <pc:docMk/>
            <pc:sldMk cId="468063394" sldId="394"/>
            <ac:spMk id="6" creationId="{FACAE81B-C014-4AA4-BFE9-BEEEF1EBC107}"/>
          </ac:spMkLst>
        </pc:spChg>
      </pc:sldChg>
      <pc:sldChg chg="modSp add ord">
        <pc:chgData name="文宇 杜文宇" userId="b5e9da50-0ac2-42d3-828f-b9593ddb1f83" providerId="ADAL" clId="{95B58D6D-E92C-4BD0-8FB4-D9541E02F12D}" dt="2020-11-24T04:07:54.368" v="1744" actId="207"/>
        <pc:sldMkLst>
          <pc:docMk/>
          <pc:sldMk cId="519773684" sldId="395"/>
        </pc:sldMkLst>
        <pc:spChg chg="mod">
          <ac:chgData name="文宇 杜文宇" userId="b5e9da50-0ac2-42d3-828f-b9593ddb1f83" providerId="ADAL" clId="{95B58D6D-E92C-4BD0-8FB4-D9541E02F12D}" dt="2020-11-24T04:07:54.368" v="1744" actId="207"/>
          <ac:spMkLst>
            <pc:docMk/>
            <pc:sldMk cId="519773684" sldId="395"/>
            <ac:spMk id="4" creationId="{2918002F-8C64-4968-9ECA-DC63D9D4E45B}"/>
          </ac:spMkLst>
        </pc:spChg>
      </pc:sldChg>
      <pc:sldChg chg="addSp modSp">
        <pc:chgData name="文宇 杜文宇" userId="b5e9da50-0ac2-42d3-828f-b9593ddb1f83" providerId="ADAL" clId="{95B58D6D-E92C-4BD0-8FB4-D9541E02F12D}" dt="2020-11-24T12:21:23.615" v="1774" actId="2711"/>
        <pc:sldMkLst>
          <pc:docMk/>
          <pc:sldMk cId="3367949870" sldId="410"/>
        </pc:sldMkLst>
        <pc:spChg chg="mod">
          <ac:chgData name="文宇 杜文宇" userId="b5e9da50-0ac2-42d3-828f-b9593ddb1f83" providerId="ADAL" clId="{95B58D6D-E92C-4BD0-8FB4-D9541E02F12D}" dt="2020-11-24T12:17:45.618" v="1756" actId="1076"/>
          <ac:spMkLst>
            <pc:docMk/>
            <pc:sldMk cId="3367949870" sldId="410"/>
            <ac:spMk id="5" creationId="{84893080-5A47-4389-9BAC-88DD2BDA7C65}"/>
          </ac:spMkLst>
        </pc:spChg>
        <pc:graphicFrameChg chg="add mod modGraphic">
          <ac:chgData name="文宇 杜文宇" userId="b5e9da50-0ac2-42d3-828f-b9593ddb1f83" providerId="ADAL" clId="{95B58D6D-E92C-4BD0-8FB4-D9541E02F12D}" dt="2020-11-24T12:21:23.615" v="1774" actId="2711"/>
          <ac:graphicFrameMkLst>
            <pc:docMk/>
            <pc:sldMk cId="3367949870" sldId="410"/>
            <ac:graphicFrameMk id="3" creationId="{6F949F70-FA21-423E-B057-5E7528D5B7F1}"/>
          </ac:graphicFrameMkLst>
        </pc:graphicFrameChg>
      </pc:sldChg>
      <pc:sldChg chg="addSp delSp modSp add">
        <pc:chgData name="文宇 杜文宇" userId="b5e9da50-0ac2-42d3-828f-b9593ddb1f83" providerId="ADAL" clId="{95B58D6D-E92C-4BD0-8FB4-D9541E02F12D}" dt="2020-11-24T12:21:09.521" v="1773" actId="1076"/>
        <pc:sldMkLst>
          <pc:docMk/>
          <pc:sldMk cId="1898117455" sldId="411"/>
        </pc:sldMkLst>
        <pc:spChg chg="mod">
          <ac:chgData name="文宇 杜文宇" userId="b5e9da50-0ac2-42d3-828f-b9593ddb1f83" providerId="ADAL" clId="{95B58D6D-E92C-4BD0-8FB4-D9541E02F12D}" dt="2020-11-24T12:20:36.933" v="1768" actId="1076"/>
          <ac:spMkLst>
            <pc:docMk/>
            <pc:sldMk cId="1898117455" sldId="411"/>
            <ac:spMk id="5" creationId="{84893080-5A47-4389-9BAC-88DD2BDA7C65}"/>
          </ac:spMkLst>
        </pc:spChg>
        <pc:graphicFrameChg chg="del">
          <ac:chgData name="文宇 杜文宇" userId="b5e9da50-0ac2-42d3-828f-b9593ddb1f83" providerId="ADAL" clId="{95B58D6D-E92C-4BD0-8FB4-D9541E02F12D}" dt="2020-11-24T12:20:23.682" v="1766" actId="478"/>
          <ac:graphicFrameMkLst>
            <pc:docMk/>
            <pc:sldMk cId="1898117455" sldId="411"/>
            <ac:graphicFrameMk id="3" creationId="{6F949F70-FA21-423E-B057-5E7528D5B7F1}"/>
          </ac:graphicFrameMkLst>
        </pc:graphicFrameChg>
        <pc:graphicFrameChg chg="add mod modGraphic">
          <ac:chgData name="文宇 杜文宇" userId="b5e9da50-0ac2-42d3-828f-b9593ddb1f83" providerId="ADAL" clId="{95B58D6D-E92C-4BD0-8FB4-D9541E02F12D}" dt="2020-11-24T12:21:09.521" v="1773" actId="1076"/>
          <ac:graphicFrameMkLst>
            <pc:docMk/>
            <pc:sldMk cId="1898117455" sldId="411"/>
            <ac:graphicFrameMk id="4" creationId="{660D0D00-6C35-42A5-A01C-C91B24ED03AE}"/>
          </ac:graphicFrameMkLst>
        </pc:graphicFrameChg>
      </pc:sldChg>
      <pc:sldChg chg="addSp delSp modSp add">
        <pc:chgData name="文宇 杜文宇" userId="b5e9da50-0ac2-42d3-828f-b9593ddb1f83" providerId="ADAL" clId="{95B58D6D-E92C-4BD0-8FB4-D9541E02F12D}" dt="2020-11-24T12:24:21.398" v="1809"/>
        <pc:sldMkLst>
          <pc:docMk/>
          <pc:sldMk cId="31446493" sldId="412"/>
        </pc:sldMkLst>
        <pc:spChg chg="mod">
          <ac:chgData name="文宇 杜文宇" userId="b5e9da50-0ac2-42d3-828f-b9593ddb1f83" providerId="ADAL" clId="{95B58D6D-E92C-4BD0-8FB4-D9541E02F12D}" dt="2020-11-24T12:23:43.263" v="1807" actId="1076"/>
          <ac:spMkLst>
            <pc:docMk/>
            <pc:sldMk cId="31446493" sldId="412"/>
            <ac:spMk id="5" creationId="{84893080-5A47-4389-9BAC-88DD2BDA7C65}"/>
          </ac:spMkLst>
        </pc:spChg>
        <pc:graphicFrameChg chg="add mod modGraphic">
          <ac:chgData name="文宇 杜文宇" userId="b5e9da50-0ac2-42d3-828f-b9593ddb1f83" providerId="ADAL" clId="{95B58D6D-E92C-4BD0-8FB4-D9541E02F12D}" dt="2020-11-24T12:23:36.610" v="1806" actId="1076"/>
          <ac:graphicFrameMkLst>
            <pc:docMk/>
            <pc:sldMk cId="31446493" sldId="412"/>
            <ac:graphicFrameMk id="3" creationId="{3FB9A773-594C-4F68-B5CD-D740904A0D73}"/>
          </ac:graphicFrameMkLst>
        </pc:graphicFrameChg>
        <pc:graphicFrameChg chg="del">
          <ac:chgData name="文宇 杜文宇" userId="b5e9da50-0ac2-42d3-828f-b9593ddb1f83" providerId="ADAL" clId="{95B58D6D-E92C-4BD0-8FB4-D9541E02F12D}" dt="2020-11-24T12:22:28.876" v="1777" actId="478"/>
          <ac:graphicFrameMkLst>
            <pc:docMk/>
            <pc:sldMk cId="31446493" sldId="412"/>
            <ac:graphicFrameMk id="4" creationId="{660D0D00-6C35-42A5-A01C-C91B24ED03AE}"/>
          </ac:graphicFrameMkLst>
        </pc:graphicFrameChg>
        <pc:graphicFrameChg chg="add del">
          <ac:chgData name="文宇 杜文宇" userId="b5e9da50-0ac2-42d3-828f-b9593ddb1f83" providerId="ADAL" clId="{95B58D6D-E92C-4BD0-8FB4-D9541E02F12D}" dt="2020-11-24T12:24:21.398" v="1809"/>
          <ac:graphicFrameMkLst>
            <pc:docMk/>
            <pc:sldMk cId="31446493" sldId="412"/>
            <ac:graphicFrameMk id="7" creationId="{1DF03FD9-8DBE-4A1D-BAA6-0DD08676A663}"/>
          </ac:graphicFrameMkLst>
        </pc:graphicFrameChg>
      </pc:sldChg>
      <pc:sldChg chg="addSp delSp modSp add ord setBg">
        <pc:chgData name="文宇 杜文宇" userId="b5e9da50-0ac2-42d3-828f-b9593ddb1f83" providerId="ADAL" clId="{95B58D6D-E92C-4BD0-8FB4-D9541E02F12D}" dt="2020-11-24T12:36:08.428" v="2029" actId="1076"/>
        <pc:sldMkLst>
          <pc:docMk/>
          <pc:sldMk cId="3684594811" sldId="413"/>
        </pc:sldMkLst>
        <pc:spChg chg="add del mod">
          <ac:chgData name="文宇 杜文宇" userId="b5e9da50-0ac2-42d3-828f-b9593ddb1f83" providerId="ADAL" clId="{95B58D6D-E92C-4BD0-8FB4-D9541E02F12D}" dt="2020-11-24T12:35:44.915" v="2024" actId="20577"/>
          <ac:spMkLst>
            <pc:docMk/>
            <pc:sldMk cId="3684594811" sldId="413"/>
            <ac:spMk id="5" creationId="{84893080-5A47-4389-9BAC-88DD2BDA7C65}"/>
          </ac:spMkLst>
        </pc:spChg>
        <pc:spChg chg="mod">
          <ac:chgData name="文宇 杜文宇" userId="b5e9da50-0ac2-42d3-828f-b9593ddb1f83" providerId="ADAL" clId="{95B58D6D-E92C-4BD0-8FB4-D9541E02F12D}" dt="2020-11-24T12:36:08.428" v="2029" actId="1076"/>
          <ac:spMkLst>
            <pc:docMk/>
            <pc:sldMk cId="3684594811" sldId="413"/>
            <ac:spMk id="6" creationId="{FACAE81B-C014-4AA4-BFE9-BEEEF1EBC107}"/>
          </ac:spMkLst>
        </pc:spChg>
      </pc:sldChg>
      <pc:sldChg chg="modSp add ord">
        <pc:chgData name="文宇 杜文宇" userId="b5e9da50-0ac2-42d3-828f-b9593ddb1f83" providerId="ADAL" clId="{95B58D6D-E92C-4BD0-8FB4-D9541E02F12D}" dt="2020-11-24T12:36:45.686" v="2035" actId="113"/>
        <pc:sldMkLst>
          <pc:docMk/>
          <pc:sldMk cId="658671716" sldId="414"/>
        </pc:sldMkLst>
        <pc:spChg chg="mod">
          <ac:chgData name="文宇 杜文宇" userId="b5e9da50-0ac2-42d3-828f-b9593ddb1f83" providerId="ADAL" clId="{95B58D6D-E92C-4BD0-8FB4-D9541E02F12D}" dt="2020-11-24T12:36:45.686" v="2035" actId="113"/>
          <ac:spMkLst>
            <pc:docMk/>
            <pc:sldMk cId="658671716" sldId="414"/>
            <ac:spMk id="4" creationId="{2918002F-8C64-4968-9ECA-DC63D9D4E45B}"/>
          </ac:spMkLst>
        </pc:spChg>
      </pc:sldChg>
      <pc:sldChg chg="modSp add">
        <pc:chgData name="文宇 杜文宇" userId="b5e9da50-0ac2-42d3-828f-b9593ddb1f83" providerId="ADAL" clId="{95B58D6D-E92C-4BD0-8FB4-D9541E02F12D}" dt="2020-11-24T13:00:13.579" v="2701" actId="20577"/>
        <pc:sldMkLst>
          <pc:docMk/>
          <pc:sldMk cId="719487568" sldId="415"/>
        </pc:sldMkLst>
        <pc:spChg chg="mod">
          <ac:chgData name="文宇 杜文宇" userId="b5e9da50-0ac2-42d3-828f-b9593ddb1f83" providerId="ADAL" clId="{95B58D6D-E92C-4BD0-8FB4-D9541E02F12D}" dt="2020-11-24T13:00:13.579" v="2701" actId="20577"/>
          <ac:spMkLst>
            <pc:docMk/>
            <pc:sldMk cId="719487568" sldId="415"/>
            <ac:spMk id="5" creationId="{84893080-5A47-4389-9BAC-88DD2BDA7C65}"/>
          </ac:spMkLst>
        </pc:spChg>
        <pc:spChg chg="mod">
          <ac:chgData name="文宇 杜文宇" userId="b5e9da50-0ac2-42d3-828f-b9593ddb1f83" providerId="ADAL" clId="{95B58D6D-E92C-4BD0-8FB4-D9541E02F12D}" dt="2020-11-24T12:52:00.226" v="2471"/>
          <ac:spMkLst>
            <pc:docMk/>
            <pc:sldMk cId="719487568" sldId="415"/>
            <ac:spMk id="7" creationId="{E46BA7D3-9211-45D8-A9B8-C1CFFC3F7B10}"/>
          </ac:spMkLst>
        </pc:spChg>
      </pc:sldChg>
      <pc:sldChg chg="modSp add ord">
        <pc:chgData name="文宇 杜文宇" userId="b5e9da50-0ac2-42d3-828f-b9593ddb1f83" providerId="ADAL" clId="{95B58D6D-E92C-4BD0-8FB4-D9541E02F12D}" dt="2020-11-24T13:00:53.014" v="2707" actId="113"/>
        <pc:sldMkLst>
          <pc:docMk/>
          <pc:sldMk cId="1783388521" sldId="416"/>
        </pc:sldMkLst>
        <pc:spChg chg="mod">
          <ac:chgData name="文宇 杜文宇" userId="b5e9da50-0ac2-42d3-828f-b9593ddb1f83" providerId="ADAL" clId="{95B58D6D-E92C-4BD0-8FB4-D9541E02F12D}" dt="2020-11-24T13:00:53.014" v="2707" actId="113"/>
          <ac:spMkLst>
            <pc:docMk/>
            <pc:sldMk cId="1783388521" sldId="416"/>
            <ac:spMk id="4" creationId="{2918002F-8C64-4968-9ECA-DC63D9D4E45B}"/>
          </ac:spMkLst>
        </pc:spChg>
      </pc:sldChg>
      <pc:sldChg chg="addSp delSp modSp add ord">
        <pc:chgData name="文宇 杜文宇" userId="b5e9da50-0ac2-42d3-828f-b9593ddb1f83" providerId="ADAL" clId="{95B58D6D-E92C-4BD0-8FB4-D9541E02F12D}" dt="2020-11-24T13:14:16.158" v="2958"/>
        <pc:sldMkLst>
          <pc:docMk/>
          <pc:sldMk cId="1750267369" sldId="417"/>
        </pc:sldMkLst>
        <pc:spChg chg="add del">
          <ac:chgData name="文宇 杜文宇" userId="b5e9da50-0ac2-42d3-828f-b9593ddb1f83" providerId="ADAL" clId="{95B58D6D-E92C-4BD0-8FB4-D9541E02F12D}" dt="2020-11-24T13:14:16.158" v="2958"/>
          <ac:spMkLst>
            <pc:docMk/>
            <pc:sldMk cId="1750267369" sldId="417"/>
            <ac:spMk id="3" creationId="{6F8ABD17-3A5B-44DB-B687-6B372A02CA19}"/>
          </ac:spMkLst>
        </pc:spChg>
        <pc:spChg chg="mod">
          <ac:chgData name="文宇 杜文宇" userId="b5e9da50-0ac2-42d3-828f-b9593ddb1f83" providerId="ADAL" clId="{95B58D6D-E92C-4BD0-8FB4-D9541E02F12D}" dt="2020-11-24T13:13:43.423" v="2956" actId="1076"/>
          <ac:spMkLst>
            <pc:docMk/>
            <pc:sldMk cId="1750267369" sldId="417"/>
            <ac:spMk id="5" creationId="{84893080-5A47-4389-9BAC-88DD2BDA7C65}"/>
          </ac:spMkLst>
        </pc:spChg>
        <pc:spChg chg="mod">
          <ac:chgData name="文宇 杜文宇" userId="b5e9da50-0ac2-42d3-828f-b9593ddb1f83" providerId="ADAL" clId="{95B58D6D-E92C-4BD0-8FB4-D9541E02F12D}" dt="2020-11-24T13:01:42.420" v="2712" actId="404"/>
          <ac:spMkLst>
            <pc:docMk/>
            <pc:sldMk cId="1750267369" sldId="417"/>
            <ac:spMk id="7" creationId="{E46BA7D3-9211-45D8-A9B8-C1CFFC3F7B10}"/>
          </ac:spMkLst>
        </pc:spChg>
      </pc:sldChg>
      <pc:sldChg chg="addSp modSp add">
        <pc:chgData name="文宇 杜文宇" userId="b5e9da50-0ac2-42d3-828f-b9593ddb1f83" providerId="ADAL" clId="{95B58D6D-E92C-4BD0-8FB4-D9541E02F12D}" dt="2020-11-24T13:25:24.293" v="3214" actId="5793"/>
        <pc:sldMkLst>
          <pc:docMk/>
          <pc:sldMk cId="487838135" sldId="418"/>
        </pc:sldMkLst>
        <pc:spChg chg="mod">
          <ac:chgData name="文宇 杜文宇" userId="b5e9da50-0ac2-42d3-828f-b9593ddb1f83" providerId="ADAL" clId="{95B58D6D-E92C-4BD0-8FB4-D9541E02F12D}" dt="2020-11-24T13:24:29.278" v="3202" actId="403"/>
          <ac:spMkLst>
            <pc:docMk/>
            <pc:sldMk cId="487838135" sldId="418"/>
            <ac:spMk id="5" creationId="{84893080-5A47-4389-9BAC-88DD2BDA7C65}"/>
          </ac:spMkLst>
        </pc:spChg>
        <pc:spChg chg="mod">
          <ac:chgData name="文宇 杜文宇" userId="b5e9da50-0ac2-42d3-828f-b9593ddb1f83" providerId="ADAL" clId="{95B58D6D-E92C-4BD0-8FB4-D9541E02F12D}" dt="2020-11-24T13:14:50.191" v="2961" actId="403"/>
          <ac:spMkLst>
            <pc:docMk/>
            <pc:sldMk cId="487838135" sldId="418"/>
            <ac:spMk id="7" creationId="{E46BA7D3-9211-45D8-A9B8-C1CFFC3F7B10}"/>
          </ac:spMkLst>
        </pc:spChg>
        <pc:spChg chg="add mod">
          <ac:chgData name="文宇 杜文宇" userId="b5e9da50-0ac2-42d3-828f-b9593ddb1f83" providerId="ADAL" clId="{95B58D6D-E92C-4BD0-8FB4-D9541E02F12D}" dt="2020-11-24T13:24:55.732" v="3210" actId="1076"/>
          <ac:spMkLst>
            <pc:docMk/>
            <pc:sldMk cId="487838135" sldId="418"/>
            <ac:spMk id="8" creationId="{81D3E892-FC8F-4AE6-9EE2-D88C756272AF}"/>
          </ac:spMkLst>
        </pc:spChg>
        <pc:spChg chg="add mod">
          <ac:chgData name="文宇 杜文宇" userId="b5e9da50-0ac2-42d3-828f-b9593ddb1f83" providerId="ADAL" clId="{95B58D6D-E92C-4BD0-8FB4-D9541E02F12D}" dt="2020-11-24T13:25:24.293" v="3214" actId="5793"/>
          <ac:spMkLst>
            <pc:docMk/>
            <pc:sldMk cId="487838135" sldId="418"/>
            <ac:spMk id="10" creationId="{363BC7AE-5ADF-49A3-AEDB-B73E6686B910}"/>
          </ac:spMkLst>
        </pc:spChg>
        <pc:picChg chg="add mod">
          <ac:chgData name="文宇 杜文宇" userId="b5e9da50-0ac2-42d3-828f-b9593ddb1f83" providerId="ADAL" clId="{95B58D6D-E92C-4BD0-8FB4-D9541E02F12D}" dt="2020-11-24T13:25:06.150" v="3213" actId="1076"/>
          <ac:picMkLst>
            <pc:docMk/>
            <pc:sldMk cId="487838135" sldId="418"/>
            <ac:picMk id="4" creationId="{3C5E5947-25D9-4403-9DB5-B235608A50F5}"/>
          </ac:picMkLst>
        </pc:picChg>
        <pc:picChg chg="add mod">
          <ac:chgData name="文宇 杜文宇" userId="b5e9da50-0ac2-42d3-828f-b9593ddb1f83" providerId="ADAL" clId="{95B58D6D-E92C-4BD0-8FB4-D9541E02F12D}" dt="2020-11-24T13:25:02.835" v="3212" actId="1076"/>
          <ac:picMkLst>
            <pc:docMk/>
            <pc:sldMk cId="487838135" sldId="418"/>
            <ac:picMk id="9" creationId="{BEA0E4B6-FC2D-436E-9D5F-7C0179BA4282}"/>
          </ac:picMkLst>
        </pc:picChg>
      </pc:sldChg>
      <pc:sldChg chg="addSp delSp modSp add setBg">
        <pc:chgData name="文宇 杜文宇" userId="b5e9da50-0ac2-42d3-828f-b9593ddb1f83" providerId="ADAL" clId="{95B58D6D-E92C-4BD0-8FB4-D9541E02F12D}" dt="2020-11-24T13:30:03.993" v="3310"/>
        <pc:sldMkLst>
          <pc:docMk/>
          <pc:sldMk cId="364255693" sldId="419"/>
        </pc:sldMkLst>
        <pc:spChg chg="mod">
          <ac:chgData name="文宇 杜文宇" userId="b5e9da50-0ac2-42d3-828f-b9593ddb1f83" providerId="ADAL" clId="{95B58D6D-E92C-4BD0-8FB4-D9541E02F12D}" dt="2020-11-24T13:28:45.462" v="3291" actId="2711"/>
          <ac:spMkLst>
            <pc:docMk/>
            <pc:sldMk cId="364255693" sldId="419"/>
            <ac:spMk id="2" creationId="{E15C5F3D-42A9-4A4A-B034-47F3B1064BA7}"/>
          </ac:spMkLst>
        </pc:spChg>
        <pc:spChg chg="add del mod">
          <ac:chgData name="文宇 杜文宇" userId="b5e9da50-0ac2-42d3-828f-b9593ddb1f83" providerId="ADAL" clId="{95B58D6D-E92C-4BD0-8FB4-D9541E02F12D}" dt="2020-11-24T13:28:18.848" v="3287" actId="478"/>
          <ac:spMkLst>
            <pc:docMk/>
            <pc:sldMk cId="364255693" sldId="419"/>
            <ac:spMk id="4" creationId="{D23DE68D-A380-4E2A-81CA-644E9174D9A7}"/>
          </ac:spMkLst>
        </pc:spChg>
        <pc:spChg chg="mod">
          <ac:chgData name="文宇 杜文宇" userId="b5e9da50-0ac2-42d3-828f-b9593ddb1f83" providerId="ADAL" clId="{95B58D6D-E92C-4BD0-8FB4-D9541E02F12D}" dt="2020-11-24T13:29:30.938" v="3303" actId="1076"/>
          <ac:spMkLst>
            <pc:docMk/>
            <pc:sldMk cId="364255693" sldId="419"/>
            <ac:spMk id="5" creationId="{84893080-5A47-4389-9BAC-88DD2BDA7C65}"/>
          </ac:spMkLst>
        </pc:spChg>
        <pc:spChg chg="mod">
          <ac:chgData name="文宇 杜文宇" userId="b5e9da50-0ac2-42d3-828f-b9593ddb1f83" providerId="ADAL" clId="{95B58D6D-E92C-4BD0-8FB4-D9541E02F12D}" dt="2020-11-24T13:28:45.462" v="3291" actId="2711"/>
          <ac:spMkLst>
            <pc:docMk/>
            <pc:sldMk cId="364255693" sldId="419"/>
            <ac:spMk id="6" creationId="{FACAE81B-C014-4AA4-BFE9-BEEEF1EBC107}"/>
          </ac:spMkLst>
        </pc:spChg>
        <pc:graphicFrameChg chg="del">
          <ac:chgData name="文宇 杜文宇" userId="b5e9da50-0ac2-42d3-828f-b9593ddb1f83" providerId="ADAL" clId="{95B58D6D-E92C-4BD0-8FB4-D9541E02F12D}" dt="2020-11-24T13:26:35.706" v="3219" actId="478"/>
          <ac:graphicFrameMkLst>
            <pc:docMk/>
            <pc:sldMk cId="364255693" sldId="419"/>
            <ac:graphicFrameMk id="3" creationId="{6F949F70-FA21-423E-B057-5E7528D5B7F1}"/>
          </ac:graphicFrameMkLst>
        </pc:graphicFrameChg>
        <pc:graphicFrameChg chg="add mod modGraphic">
          <ac:chgData name="文宇 杜文宇" userId="b5e9da50-0ac2-42d3-828f-b9593ddb1f83" providerId="ADAL" clId="{95B58D6D-E92C-4BD0-8FB4-D9541E02F12D}" dt="2020-11-24T13:30:03.993" v="3310"/>
          <ac:graphicFrameMkLst>
            <pc:docMk/>
            <pc:sldMk cId="364255693" sldId="419"/>
            <ac:graphicFrameMk id="7" creationId="{B6EC72FA-CD0A-49AF-AE80-60176047D225}"/>
          </ac:graphicFrameMkLst>
        </pc:graphicFrameChg>
      </pc:sldChg>
      <pc:sldChg chg="delSp modSp add setBg">
        <pc:chgData name="文宇 杜文宇" userId="b5e9da50-0ac2-42d3-828f-b9593ddb1f83" providerId="ADAL" clId="{95B58D6D-E92C-4BD0-8FB4-D9541E02F12D}" dt="2020-11-24T13:40:51.398" v="3525" actId="1076"/>
        <pc:sldMkLst>
          <pc:docMk/>
          <pc:sldMk cId="344034193" sldId="420"/>
        </pc:sldMkLst>
        <pc:spChg chg="mod">
          <ac:chgData name="文宇 杜文宇" userId="b5e9da50-0ac2-42d3-828f-b9593ddb1f83" providerId="ADAL" clId="{95B58D6D-E92C-4BD0-8FB4-D9541E02F12D}" dt="2020-11-24T13:40:41.769" v="3524" actId="20577"/>
          <ac:spMkLst>
            <pc:docMk/>
            <pc:sldMk cId="344034193" sldId="420"/>
            <ac:spMk id="5" creationId="{84893080-5A47-4389-9BAC-88DD2BDA7C65}"/>
          </ac:spMkLst>
        </pc:spChg>
        <pc:spChg chg="mod">
          <ac:chgData name="文宇 杜文宇" userId="b5e9da50-0ac2-42d3-828f-b9593ddb1f83" providerId="ADAL" clId="{95B58D6D-E92C-4BD0-8FB4-D9541E02F12D}" dt="2020-11-24T13:40:51.398" v="3525" actId="1076"/>
          <ac:spMkLst>
            <pc:docMk/>
            <pc:sldMk cId="344034193" sldId="420"/>
            <ac:spMk id="6" creationId="{FACAE81B-C014-4AA4-BFE9-BEEEF1EBC107}"/>
          </ac:spMkLst>
        </pc:spChg>
        <pc:graphicFrameChg chg="del">
          <ac:chgData name="文宇 杜文宇" userId="b5e9da50-0ac2-42d3-828f-b9593ddb1f83" providerId="ADAL" clId="{95B58D6D-E92C-4BD0-8FB4-D9541E02F12D}" dt="2020-11-24T13:33:02.761" v="3327" actId="478"/>
          <ac:graphicFrameMkLst>
            <pc:docMk/>
            <pc:sldMk cId="344034193" sldId="420"/>
            <ac:graphicFrameMk id="7" creationId="{B6EC72FA-CD0A-49AF-AE80-60176047D225}"/>
          </ac:graphicFrameMkLst>
        </pc:graphicFrameChg>
      </pc:sldChg>
      <pc:sldChg chg="modSp add del">
        <pc:chgData name="文宇 杜文宇" userId="b5e9da50-0ac2-42d3-828f-b9593ddb1f83" providerId="ADAL" clId="{95B58D6D-E92C-4BD0-8FB4-D9541E02F12D}" dt="2020-11-24T13:32:14.789" v="3315" actId="2696"/>
        <pc:sldMkLst>
          <pc:docMk/>
          <pc:sldMk cId="3585030520" sldId="420"/>
        </pc:sldMkLst>
        <pc:spChg chg="mod">
          <ac:chgData name="文宇 杜文宇" userId="b5e9da50-0ac2-42d3-828f-b9593ddb1f83" providerId="ADAL" clId="{95B58D6D-E92C-4BD0-8FB4-D9541E02F12D}" dt="2020-11-24T13:31:49.222" v="3314" actId="1076"/>
          <ac:spMkLst>
            <pc:docMk/>
            <pc:sldMk cId="3585030520" sldId="420"/>
            <ac:spMk id="6" creationId="{FACAE81B-C014-4AA4-BFE9-BEEEF1EBC107}"/>
          </ac:spMkLst>
        </pc:spChg>
      </pc:sldChg>
      <pc:sldChg chg="modSp add">
        <pc:chgData name="文宇 杜文宇" userId="b5e9da50-0ac2-42d3-828f-b9593ddb1f83" providerId="ADAL" clId="{95B58D6D-E92C-4BD0-8FB4-D9541E02F12D}" dt="2020-11-24T13:45:46.006" v="3673" actId="1076"/>
        <pc:sldMkLst>
          <pc:docMk/>
          <pc:sldMk cId="567139431" sldId="421"/>
        </pc:sldMkLst>
        <pc:spChg chg="mod">
          <ac:chgData name="文宇 杜文宇" userId="b5e9da50-0ac2-42d3-828f-b9593ddb1f83" providerId="ADAL" clId="{95B58D6D-E92C-4BD0-8FB4-D9541E02F12D}" dt="2020-11-24T13:45:46.006" v="3673" actId="1076"/>
          <ac:spMkLst>
            <pc:docMk/>
            <pc:sldMk cId="567139431" sldId="421"/>
            <ac:spMk id="5" creationId="{84893080-5A47-4389-9BAC-88DD2BDA7C65}"/>
          </ac:spMkLst>
        </pc:spChg>
      </pc:sldChg>
      <pc:sldChg chg="add del">
        <pc:chgData name="文宇 杜文宇" userId="b5e9da50-0ac2-42d3-828f-b9593ddb1f83" providerId="ADAL" clId="{95B58D6D-E92C-4BD0-8FB4-D9541E02F12D}" dt="2020-11-24T13:46:38.001" v="3675" actId="2696"/>
        <pc:sldMkLst>
          <pc:docMk/>
          <pc:sldMk cId="690713959" sldId="422"/>
        </pc:sldMkLst>
      </pc:sldChg>
      <pc:sldChg chg="modSp add">
        <pc:chgData name="文宇 杜文宇" userId="b5e9da50-0ac2-42d3-828f-b9593ddb1f83" providerId="ADAL" clId="{95B58D6D-E92C-4BD0-8FB4-D9541E02F12D}" dt="2020-11-24T13:47:16.029" v="3679" actId="207"/>
        <pc:sldMkLst>
          <pc:docMk/>
          <pc:sldMk cId="3089448460" sldId="422"/>
        </pc:sldMkLst>
        <pc:spChg chg="mod">
          <ac:chgData name="文宇 杜文宇" userId="b5e9da50-0ac2-42d3-828f-b9593ddb1f83" providerId="ADAL" clId="{95B58D6D-E92C-4BD0-8FB4-D9541E02F12D}" dt="2020-11-24T13:47:16.029" v="3679" actId="207"/>
          <ac:spMkLst>
            <pc:docMk/>
            <pc:sldMk cId="3089448460" sldId="422"/>
            <ac:spMk id="4" creationId="{2918002F-8C64-4968-9ECA-DC63D9D4E45B}"/>
          </ac:spMkLst>
        </pc:spChg>
      </pc:sldChg>
      <pc:sldChg chg="addSp delSp modSp add">
        <pc:chgData name="文宇 杜文宇" userId="b5e9da50-0ac2-42d3-828f-b9593ddb1f83" providerId="ADAL" clId="{95B58D6D-E92C-4BD0-8FB4-D9541E02F12D}" dt="2020-11-24T13:49:44.673" v="3780"/>
        <pc:sldMkLst>
          <pc:docMk/>
          <pc:sldMk cId="1584167007" sldId="423"/>
        </pc:sldMkLst>
        <pc:spChg chg="mod">
          <ac:chgData name="文宇 杜文宇" userId="b5e9da50-0ac2-42d3-828f-b9593ddb1f83" providerId="ADAL" clId="{95B58D6D-E92C-4BD0-8FB4-D9541E02F12D}" dt="2020-11-24T13:47:41.496" v="3683" actId="207"/>
          <ac:spMkLst>
            <pc:docMk/>
            <pc:sldMk cId="1584167007" sldId="423"/>
            <ac:spMk id="4" creationId="{2918002F-8C64-4968-9ECA-DC63D9D4E45B}"/>
          </ac:spMkLst>
        </pc:spChg>
        <pc:spChg chg="add del">
          <ac:chgData name="文宇 杜文宇" userId="b5e9da50-0ac2-42d3-828f-b9593ddb1f83" providerId="ADAL" clId="{95B58D6D-E92C-4BD0-8FB4-D9541E02F12D}" dt="2020-11-24T13:49:41.366" v="3778"/>
          <ac:spMkLst>
            <pc:docMk/>
            <pc:sldMk cId="1584167007" sldId="423"/>
            <ac:spMk id="5" creationId="{36346ABC-B6D0-4C9E-BE95-183E48084505}"/>
          </ac:spMkLst>
        </pc:spChg>
        <pc:spChg chg="add del">
          <ac:chgData name="文宇 杜文宇" userId="b5e9da50-0ac2-42d3-828f-b9593ddb1f83" providerId="ADAL" clId="{95B58D6D-E92C-4BD0-8FB4-D9541E02F12D}" dt="2020-11-24T13:49:44.673" v="3780"/>
          <ac:spMkLst>
            <pc:docMk/>
            <pc:sldMk cId="1584167007" sldId="423"/>
            <ac:spMk id="6" creationId="{661B475E-89B7-479A-B830-E0D885984782}"/>
          </ac:spMkLst>
        </pc:spChg>
      </pc:sldChg>
      <pc:sldChg chg="add">
        <pc:chgData name="文宇 杜文宇" userId="b5e9da50-0ac2-42d3-828f-b9593ddb1f83" providerId="ADAL" clId="{95B58D6D-E92C-4BD0-8FB4-D9541E02F12D}" dt="2020-11-24T13:48:40.931" v="3760"/>
        <pc:sldMkLst>
          <pc:docMk/>
          <pc:sldMk cId="1394749522" sldId="424"/>
        </pc:sldMkLst>
      </pc:sldChg>
      <pc:sldChg chg="add">
        <pc:chgData name="文宇 杜文宇" userId="b5e9da50-0ac2-42d3-828f-b9593ddb1f83" providerId="ADAL" clId="{95B58D6D-E92C-4BD0-8FB4-D9541E02F12D}" dt="2020-11-24T13:49:48.307" v="3781"/>
        <pc:sldMkLst>
          <pc:docMk/>
          <pc:sldMk cId="1205641354" sldId="425"/>
        </pc:sldMkLst>
      </pc:sldChg>
      <pc:sldChg chg="addSp modSp add ord">
        <pc:chgData name="文宇 杜文宇" userId="b5e9da50-0ac2-42d3-828f-b9593ddb1f83" providerId="ADAL" clId="{95B58D6D-E92C-4BD0-8FB4-D9541E02F12D}" dt="2020-11-24T13:55:11.145" v="3913" actId="1076"/>
        <pc:sldMkLst>
          <pc:docMk/>
          <pc:sldMk cId="3205752808" sldId="426"/>
        </pc:sldMkLst>
        <pc:spChg chg="mod">
          <ac:chgData name="文宇 杜文宇" userId="b5e9da50-0ac2-42d3-828f-b9593ddb1f83" providerId="ADAL" clId="{95B58D6D-E92C-4BD0-8FB4-D9541E02F12D}" dt="2020-11-24T13:55:08.910" v="3912" actId="1076"/>
          <ac:spMkLst>
            <pc:docMk/>
            <pc:sldMk cId="3205752808" sldId="426"/>
            <ac:spMk id="5" creationId="{A21B1B4A-B145-4A37-AE10-5B4A5EF5744E}"/>
          </ac:spMkLst>
        </pc:spChg>
        <pc:spChg chg="mod">
          <ac:chgData name="文宇 杜文宇" userId="b5e9da50-0ac2-42d3-828f-b9593ddb1f83" providerId="ADAL" clId="{95B58D6D-E92C-4BD0-8FB4-D9541E02F12D}" dt="2020-11-24T13:51:46.902" v="3802" actId="404"/>
          <ac:spMkLst>
            <pc:docMk/>
            <pc:sldMk cId="3205752808" sldId="426"/>
            <ac:spMk id="8" creationId="{2706FCC0-EA5A-4C5B-91CC-61EEAF9B93DD}"/>
          </ac:spMkLst>
        </pc:spChg>
        <pc:picChg chg="add mod modCrop">
          <ac:chgData name="文宇 杜文宇" userId="b5e9da50-0ac2-42d3-828f-b9593ddb1f83" providerId="ADAL" clId="{95B58D6D-E92C-4BD0-8FB4-D9541E02F12D}" dt="2020-11-24T13:55:11.145" v="3913" actId="1076"/>
          <ac:picMkLst>
            <pc:docMk/>
            <pc:sldMk cId="3205752808" sldId="426"/>
            <ac:picMk id="4" creationId="{F7AB0558-B5AB-4BB9-99D0-4D3B82D8F1E3}"/>
          </ac:picMkLst>
        </pc:picChg>
      </pc:sldChg>
    </pc:docChg>
  </pc:docChgLst>
  <pc:docChgLst>
    <pc:chgData name="文宇 杜文宇" userId="b5e9da50-0ac2-42d3-828f-b9593ddb1f83" providerId="ADAL" clId="{D1AA8B5D-E8AB-445D-9471-F62BBBE4B339}"/>
    <pc:docChg chg="undo custSel addSld delSld modSld sldOrd modSection">
      <pc:chgData name="文宇 杜文宇" userId="b5e9da50-0ac2-42d3-828f-b9593ddb1f83" providerId="ADAL" clId="{D1AA8B5D-E8AB-445D-9471-F62BBBE4B339}" dt="2020-11-24T20:36:52.545" v="3835" actId="1076"/>
      <pc:docMkLst>
        <pc:docMk/>
      </pc:docMkLst>
      <pc:sldChg chg="modSp">
        <pc:chgData name="文宇 杜文宇" userId="b5e9da50-0ac2-42d3-828f-b9593ddb1f83" providerId="ADAL" clId="{D1AA8B5D-E8AB-445D-9471-F62BBBE4B339}" dt="2020-11-24T16:31:44.773" v="3" actId="20577"/>
        <pc:sldMkLst>
          <pc:docMk/>
          <pc:sldMk cId="259383257" sldId="314"/>
        </pc:sldMkLst>
        <pc:spChg chg="mod">
          <ac:chgData name="文宇 杜文宇" userId="b5e9da50-0ac2-42d3-828f-b9593ddb1f83" providerId="ADAL" clId="{D1AA8B5D-E8AB-445D-9471-F62BBBE4B339}" dt="2020-11-24T16:31:44.773" v="3" actId="20577"/>
          <ac:spMkLst>
            <pc:docMk/>
            <pc:sldMk cId="259383257" sldId="314"/>
            <ac:spMk id="3" creationId="{5E867693-945D-4AEC-9D56-D29D514CD55B}"/>
          </ac:spMkLst>
        </pc:spChg>
      </pc:sldChg>
      <pc:sldChg chg="modSp">
        <pc:chgData name="文宇 杜文宇" userId="b5e9da50-0ac2-42d3-828f-b9593ddb1f83" providerId="ADAL" clId="{D1AA8B5D-E8AB-445D-9471-F62BBBE4B339}" dt="2020-11-24T16:38:15.199" v="115" actId="1076"/>
        <pc:sldMkLst>
          <pc:docMk/>
          <pc:sldMk cId="1767134883" sldId="315"/>
        </pc:sldMkLst>
        <pc:spChg chg="mod">
          <ac:chgData name="文宇 杜文宇" userId="b5e9da50-0ac2-42d3-828f-b9593ddb1f83" providerId="ADAL" clId="{D1AA8B5D-E8AB-445D-9471-F62BBBE4B339}" dt="2020-11-24T16:38:15.199" v="115" actId="1076"/>
          <ac:spMkLst>
            <pc:docMk/>
            <pc:sldMk cId="1767134883" sldId="315"/>
            <ac:spMk id="3" creationId="{E1BF4C49-D9BF-42F3-B713-48595D54AED3}"/>
          </ac:spMkLst>
        </pc:spChg>
        <pc:spChg chg="mod">
          <ac:chgData name="文宇 杜文宇" userId="b5e9da50-0ac2-42d3-828f-b9593ddb1f83" providerId="ADAL" clId="{D1AA8B5D-E8AB-445D-9471-F62BBBE4B339}" dt="2020-11-24T16:38:09.746" v="114" actId="1076"/>
          <ac:spMkLst>
            <pc:docMk/>
            <pc:sldMk cId="1767134883" sldId="315"/>
            <ac:spMk id="4" creationId="{2918002F-8C64-4968-9ECA-DC63D9D4E45B}"/>
          </ac:spMkLst>
        </pc:spChg>
      </pc:sldChg>
      <pc:sldChg chg="del">
        <pc:chgData name="文宇 杜文宇" userId="b5e9da50-0ac2-42d3-828f-b9593ddb1f83" providerId="ADAL" clId="{D1AA8B5D-E8AB-445D-9471-F62BBBE4B339}" dt="2020-11-24T16:32:05.911" v="5" actId="2696"/>
        <pc:sldMkLst>
          <pc:docMk/>
          <pc:sldMk cId="3294211129" sldId="317"/>
        </pc:sldMkLst>
      </pc:sldChg>
      <pc:sldChg chg="del">
        <pc:chgData name="文宇 杜文宇" userId="b5e9da50-0ac2-42d3-828f-b9593ddb1f83" providerId="ADAL" clId="{D1AA8B5D-E8AB-445D-9471-F62BBBE4B339}" dt="2020-11-24T16:32:06.208" v="6" actId="2696"/>
        <pc:sldMkLst>
          <pc:docMk/>
          <pc:sldMk cId="1896298792" sldId="318"/>
        </pc:sldMkLst>
      </pc:sldChg>
      <pc:sldChg chg="del">
        <pc:chgData name="文宇 杜文宇" userId="b5e9da50-0ac2-42d3-828f-b9593ddb1f83" providerId="ADAL" clId="{D1AA8B5D-E8AB-445D-9471-F62BBBE4B339}" dt="2020-11-24T16:32:07.374" v="13" actId="2696"/>
        <pc:sldMkLst>
          <pc:docMk/>
          <pc:sldMk cId="1234771746" sldId="319"/>
        </pc:sldMkLst>
      </pc:sldChg>
      <pc:sldChg chg="del">
        <pc:chgData name="文宇 杜文宇" userId="b5e9da50-0ac2-42d3-828f-b9593ddb1f83" providerId="ADAL" clId="{D1AA8B5D-E8AB-445D-9471-F62BBBE4B339}" dt="2020-11-24T16:32:11.796" v="36" actId="2696"/>
        <pc:sldMkLst>
          <pc:docMk/>
          <pc:sldMk cId="3755510747" sldId="320"/>
        </pc:sldMkLst>
      </pc:sldChg>
      <pc:sldChg chg="del">
        <pc:chgData name="文宇 杜文宇" userId="b5e9da50-0ac2-42d3-828f-b9593ddb1f83" providerId="ADAL" clId="{D1AA8B5D-E8AB-445D-9471-F62BBBE4B339}" dt="2020-11-24T16:32:26.184" v="44" actId="2696"/>
        <pc:sldMkLst>
          <pc:docMk/>
          <pc:sldMk cId="859989940" sldId="384"/>
        </pc:sldMkLst>
      </pc:sldChg>
      <pc:sldChg chg="addSp modSp">
        <pc:chgData name="文宇 杜文宇" userId="b5e9da50-0ac2-42d3-828f-b9593ddb1f83" providerId="ADAL" clId="{D1AA8B5D-E8AB-445D-9471-F62BBBE4B339}" dt="2020-11-24T20:31:29.328" v="3622" actId="1076"/>
        <pc:sldMkLst>
          <pc:docMk/>
          <pc:sldMk cId="710952880" sldId="385"/>
        </pc:sldMkLst>
        <pc:spChg chg="mod">
          <ac:chgData name="文宇 杜文宇" userId="b5e9da50-0ac2-42d3-828f-b9593ddb1f83" providerId="ADAL" clId="{D1AA8B5D-E8AB-445D-9471-F62BBBE4B339}" dt="2020-11-24T20:17:41.921" v="3391"/>
          <ac:spMkLst>
            <pc:docMk/>
            <pc:sldMk cId="710952880" sldId="385"/>
            <ac:spMk id="5" creationId="{1488A9D6-7824-4B74-9A21-BF3A90EEF12F}"/>
          </ac:spMkLst>
        </pc:spChg>
        <pc:spChg chg="mod">
          <ac:chgData name="文宇 杜文宇" userId="b5e9da50-0ac2-42d3-828f-b9593ddb1f83" providerId="ADAL" clId="{D1AA8B5D-E8AB-445D-9471-F62BBBE4B339}" dt="2020-11-24T20:27:14.048" v="3498" actId="20577"/>
          <ac:spMkLst>
            <pc:docMk/>
            <pc:sldMk cId="710952880" sldId="385"/>
            <ac:spMk id="6" creationId="{CBB3484C-A9A4-4A30-B91C-2180FE8C717A}"/>
          </ac:spMkLst>
        </pc:spChg>
        <pc:spChg chg="add mod">
          <ac:chgData name="文宇 杜文宇" userId="b5e9da50-0ac2-42d3-828f-b9593ddb1f83" providerId="ADAL" clId="{D1AA8B5D-E8AB-445D-9471-F62BBBE4B339}" dt="2020-11-24T20:31:29.328" v="3622" actId="1076"/>
          <ac:spMkLst>
            <pc:docMk/>
            <pc:sldMk cId="710952880" sldId="385"/>
            <ac:spMk id="14" creationId="{87ECC96E-314D-478E-A7A5-505CF0CDE35E}"/>
          </ac:spMkLst>
        </pc:spChg>
        <pc:grpChg chg="add mod">
          <ac:chgData name="文宇 杜文宇" userId="b5e9da50-0ac2-42d3-828f-b9593ddb1f83" providerId="ADAL" clId="{D1AA8B5D-E8AB-445D-9471-F62BBBE4B339}" dt="2020-11-24T20:31:25.499" v="3621" actId="1076"/>
          <ac:grpSpMkLst>
            <pc:docMk/>
            <pc:sldMk cId="710952880" sldId="385"/>
            <ac:grpSpMk id="12" creationId="{80F07E49-B349-440C-9BFE-FE5E35115ABF}"/>
          </ac:grpSpMkLst>
        </pc:grpChg>
        <pc:grpChg chg="add mod">
          <ac:chgData name="文宇 杜文宇" userId="b5e9da50-0ac2-42d3-828f-b9593ddb1f83" providerId="ADAL" clId="{D1AA8B5D-E8AB-445D-9471-F62BBBE4B339}" dt="2020-11-24T20:27:16.842" v="3499" actId="1076"/>
          <ac:grpSpMkLst>
            <pc:docMk/>
            <pc:sldMk cId="710952880" sldId="385"/>
            <ac:grpSpMk id="13" creationId="{F07FD438-FCB8-435C-B4AB-1866C832174E}"/>
          </ac:grpSpMkLst>
        </pc:grpChg>
        <pc:picChg chg="add mod">
          <ac:chgData name="文宇 杜文宇" userId="b5e9da50-0ac2-42d3-828f-b9593ddb1f83" providerId="ADAL" clId="{D1AA8B5D-E8AB-445D-9471-F62BBBE4B339}" dt="2020-11-24T20:23:33.657" v="3496" actId="164"/>
          <ac:picMkLst>
            <pc:docMk/>
            <pc:sldMk cId="710952880" sldId="385"/>
            <ac:picMk id="4" creationId="{80693108-23DB-4677-8020-78B1EE1501B9}"/>
          </ac:picMkLst>
        </pc:picChg>
        <pc:picChg chg="add mod">
          <ac:chgData name="文宇 杜文宇" userId="b5e9da50-0ac2-42d3-828f-b9593ddb1f83" providerId="ADAL" clId="{D1AA8B5D-E8AB-445D-9471-F62BBBE4B339}" dt="2020-11-24T20:23:29.836" v="3495" actId="164"/>
          <ac:picMkLst>
            <pc:docMk/>
            <pc:sldMk cId="710952880" sldId="385"/>
            <ac:picMk id="8" creationId="{C6FE642A-ABE8-4FC3-83CA-B98BC2E7A5C6}"/>
          </ac:picMkLst>
        </pc:picChg>
        <pc:picChg chg="add mod modCrop">
          <ac:chgData name="文宇 杜文宇" userId="b5e9da50-0ac2-42d3-828f-b9593ddb1f83" providerId="ADAL" clId="{D1AA8B5D-E8AB-445D-9471-F62BBBE4B339}" dt="2020-11-24T20:23:33.657" v="3496" actId="164"/>
          <ac:picMkLst>
            <pc:docMk/>
            <pc:sldMk cId="710952880" sldId="385"/>
            <ac:picMk id="9" creationId="{38F4E774-E8BB-4D0C-8F0D-38C53CFF6F82}"/>
          </ac:picMkLst>
        </pc:picChg>
        <pc:picChg chg="add mod">
          <ac:chgData name="文宇 杜文宇" userId="b5e9da50-0ac2-42d3-828f-b9593ddb1f83" providerId="ADAL" clId="{D1AA8B5D-E8AB-445D-9471-F62BBBE4B339}" dt="2020-11-24T20:20:53.706" v="3454" actId="571"/>
          <ac:picMkLst>
            <pc:docMk/>
            <pc:sldMk cId="710952880" sldId="385"/>
            <ac:picMk id="10" creationId="{381D4EA9-C025-4BF8-8538-A294C77C810F}"/>
          </ac:picMkLst>
        </pc:picChg>
        <pc:picChg chg="add mod">
          <ac:chgData name="文宇 杜文宇" userId="b5e9da50-0ac2-42d3-828f-b9593ddb1f83" providerId="ADAL" clId="{D1AA8B5D-E8AB-445D-9471-F62BBBE4B339}" dt="2020-11-24T20:23:29.836" v="3495" actId="164"/>
          <ac:picMkLst>
            <pc:docMk/>
            <pc:sldMk cId="710952880" sldId="385"/>
            <ac:picMk id="11" creationId="{8B89A918-F881-4015-A641-9156DD8D4731}"/>
          </ac:picMkLst>
        </pc:picChg>
      </pc:sldChg>
      <pc:sldChg chg="del">
        <pc:chgData name="文宇 杜文宇" userId="b5e9da50-0ac2-42d3-828f-b9593ddb1f83" providerId="ADAL" clId="{D1AA8B5D-E8AB-445D-9471-F62BBBE4B339}" dt="2020-11-24T16:32:05.738" v="4" actId="2696"/>
        <pc:sldMkLst>
          <pc:docMk/>
          <pc:sldMk cId="3350614429" sldId="386"/>
        </pc:sldMkLst>
      </pc:sldChg>
      <pc:sldChg chg="del">
        <pc:chgData name="文宇 杜文宇" userId="b5e9da50-0ac2-42d3-828f-b9593ddb1f83" providerId="ADAL" clId="{D1AA8B5D-E8AB-445D-9471-F62BBBE4B339}" dt="2020-11-24T16:32:06.349" v="7" actId="2696"/>
        <pc:sldMkLst>
          <pc:docMk/>
          <pc:sldMk cId="1983833981" sldId="387"/>
        </pc:sldMkLst>
      </pc:sldChg>
      <pc:sldChg chg="del">
        <pc:chgData name="文宇 杜文宇" userId="b5e9da50-0ac2-42d3-828f-b9593ddb1f83" providerId="ADAL" clId="{D1AA8B5D-E8AB-445D-9471-F62BBBE4B339}" dt="2020-11-24T16:32:06.442" v="8" actId="2696"/>
        <pc:sldMkLst>
          <pc:docMk/>
          <pc:sldMk cId="1936673014" sldId="388"/>
        </pc:sldMkLst>
      </pc:sldChg>
      <pc:sldChg chg="del">
        <pc:chgData name="文宇 杜文宇" userId="b5e9da50-0ac2-42d3-828f-b9593ddb1f83" providerId="ADAL" clId="{D1AA8B5D-E8AB-445D-9471-F62BBBE4B339}" dt="2020-11-24T16:32:06.791" v="9" actId="2696"/>
        <pc:sldMkLst>
          <pc:docMk/>
          <pc:sldMk cId="500334690" sldId="389"/>
        </pc:sldMkLst>
      </pc:sldChg>
      <pc:sldChg chg="del">
        <pc:chgData name="文宇 杜文宇" userId="b5e9da50-0ac2-42d3-828f-b9593ddb1f83" providerId="ADAL" clId="{D1AA8B5D-E8AB-445D-9471-F62BBBE4B339}" dt="2020-11-24T16:32:07.077" v="10" actId="2696"/>
        <pc:sldMkLst>
          <pc:docMk/>
          <pc:sldMk cId="918367609" sldId="390"/>
        </pc:sldMkLst>
      </pc:sldChg>
      <pc:sldChg chg="del">
        <pc:chgData name="文宇 杜文宇" userId="b5e9da50-0ac2-42d3-828f-b9593ddb1f83" providerId="ADAL" clId="{D1AA8B5D-E8AB-445D-9471-F62BBBE4B339}" dt="2020-11-24T16:32:07.295" v="11" actId="2696"/>
        <pc:sldMkLst>
          <pc:docMk/>
          <pc:sldMk cId="3405596182" sldId="391"/>
        </pc:sldMkLst>
      </pc:sldChg>
      <pc:sldChg chg="del">
        <pc:chgData name="文宇 杜文宇" userId="b5e9da50-0ac2-42d3-828f-b9593ddb1f83" providerId="ADAL" clId="{D1AA8B5D-E8AB-445D-9471-F62BBBE4B339}" dt="2020-11-24T16:32:07.327" v="12" actId="2696"/>
        <pc:sldMkLst>
          <pc:docMk/>
          <pc:sldMk cId="278557467" sldId="392"/>
        </pc:sldMkLst>
      </pc:sldChg>
      <pc:sldChg chg="del">
        <pc:chgData name="文宇 杜文宇" userId="b5e9da50-0ac2-42d3-828f-b9593ddb1f83" providerId="ADAL" clId="{D1AA8B5D-E8AB-445D-9471-F62BBBE4B339}" dt="2020-11-24T16:32:07.405" v="14" actId="2696"/>
        <pc:sldMkLst>
          <pc:docMk/>
          <pc:sldMk cId="3889176716" sldId="393"/>
        </pc:sldMkLst>
      </pc:sldChg>
      <pc:sldChg chg="del">
        <pc:chgData name="文宇 杜文宇" userId="b5e9da50-0ac2-42d3-828f-b9593ddb1f83" providerId="ADAL" clId="{D1AA8B5D-E8AB-445D-9471-F62BBBE4B339}" dt="2020-11-24T16:32:07.452" v="15" actId="2696"/>
        <pc:sldMkLst>
          <pc:docMk/>
          <pc:sldMk cId="468063394" sldId="394"/>
        </pc:sldMkLst>
      </pc:sldChg>
      <pc:sldChg chg="del">
        <pc:chgData name="文宇 杜文宇" userId="b5e9da50-0ac2-42d3-828f-b9593ddb1f83" providerId="ADAL" clId="{D1AA8B5D-E8AB-445D-9471-F62BBBE4B339}" dt="2020-11-24T16:32:07.546" v="16" actId="2696"/>
        <pc:sldMkLst>
          <pc:docMk/>
          <pc:sldMk cId="519773684" sldId="395"/>
        </pc:sldMkLst>
      </pc:sldChg>
      <pc:sldChg chg="del">
        <pc:chgData name="文宇 杜文宇" userId="b5e9da50-0ac2-42d3-828f-b9593ddb1f83" providerId="ADAL" clId="{D1AA8B5D-E8AB-445D-9471-F62BBBE4B339}" dt="2020-11-24T16:32:07.785" v="17" actId="2696"/>
        <pc:sldMkLst>
          <pc:docMk/>
          <pc:sldMk cId="1572983136" sldId="396"/>
        </pc:sldMkLst>
      </pc:sldChg>
      <pc:sldChg chg="del">
        <pc:chgData name="文宇 杜文宇" userId="b5e9da50-0ac2-42d3-828f-b9593ddb1f83" providerId="ADAL" clId="{D1AA8B5D-E8AB-445D-9471-F62BBBE4B339}" dt="2020-11-24T16:32:07.800" v="18" actId="2696"/>
        <pc:sldMkLst>
          <pc:docMk/>
          <pc:sldMk cId="331803091" sldId="397"/>
        </pc:sldMkLst>
      </pc:sldChg>
      <pc:sldChg chg="del">
        <pc:chgData name="文宇 杜文宇" userId="b5e9da50-0ac2-42d3-828f-b9593ddb1f83" providerId="ADAL" clId="{D1AA8B5D-E8AB-445D-9471-F62BBBE4B339}" dt="2020-11-24T16:32:07.832" v="19" actId="2696"/>
        <pc:sldMkLst>
          <pc:docMk/>
          <pc:sldMk cId="2448505635" sldId="398"/>
        </pc:sldMkLst>
      </pc:sldChg>
      <pc:sldChg chg="del">
        <pc:chgData name="文宇 杜文宇" userId="b5e9da50-0ac2-42d3-828f-b9593ddb1f83" providerId="ADAL" clId="{D1AA8B5D-E8AB-445D-9471-F62BBBE4B339}" dt="2020-11-24T16:32:07.925" v="20" actId="2696"/>
        <pc:sldMkLst>
          <pc:docMk/>
          <pc:sldMk cId="4220187259" sldId="399"/>
        </pc:sldMkLst>
      </pc:sldChg>
      <pc:sldChg chg="del">
        <pc:chgData name="文宇 杜文宇" userId="b5e9da50-0ac2-42d3-828f-b9593ddb1f83" providerId="ADAL" clId="{D1AA8B5D-E8AB-445D-9471-F62BBBE4B339}" dt="2020-11-24T16:32:08.160" v="21" actId="2696"/>
        <pc:sldMkLst>
          <pc:docMk/>
          <pc:sldMk cId="1803205649" sldId="400"/>
        </pc:sldMkLst>
      </pc:sldChg>
      <pc:sldChg chg="del">
        <pc:chgData name="文宇 杜文宇" userId="b5e9da50-0ac2-42d3-828f-b9593ddb1f83" providerId="ADAL" clId="{D1AA8B5D-E8AB-445D-9471-F62BBBE4B339}" dt="2020-11-24T16:32:08.587" v="22" actId="2696"/>
        <pc:sldMkLst>
          <pc:docMk/>
          <pc:sldMk cId="3527502015" sldId="401"/>
        </pc:sldMkLst>
      </pc:sldChg>
      <pc:sldChg chg="del">
        <pc:chgData name="文宇 杜文宇" userId="b5e9da50-0ac2-42d3-828f-b9593ddb1f83" providerId="ADAL" clId="{D1AA8B5D-E8AB-445D-9471-F62BBBE4B339}" dt="2020-11-24T16:32:09.025" v="23" actId="2696"/>
        <pc:sldMkLst>
          <pc:docMk/>
          <pc:sldMk cId="680063986" sldId="402"/>
        </pc:sldMkLst>
      </pc:sldChg>
      <pc:sldChg chg="del">
        <pc:chgData name="文宇 杜文宇" userId="b5e9da50-0ac2-42d3-828f-b9593ddb1f83" providerId="ADAL" clId="{D1AA8B5D-E8AB-445D-9471-F62BBBE4B339}" dt="2020-11-24T16:32:09.322" v="24" actId="2696"/>
        <pc:sldMkLst>
          <pc:docMk/>
          <pc:sldMk cId="283547357" sldId="403"/>
        </pc:sldMkLst>
      </pc:sldChg>
      <pc:sldChg chg="del">
        <pc:chgData name="文宇 杜文宇" userId="b5e9da50-0ac2-42d3-828f-b9593ddb1f83" providerId="ADAL" clId="{D1AA8B5D-E8AB-445D-9471-F62BBBE4B339}" dt="2020-11-24T16:32:09.827" v="25" actId="2696"/>
        <pc:sldMkLst>
          <pc:docMk/>
          <pc:sldMk cId="2886428976" sldId="404"/>
        </pc:sldMkLst>
      </pc:sldChg>
      <pc:sldChg chg="del">
        <pc:chgData name="文宇 杜文宇" userId="b5e9da50-0ac2-42d3-828f-b9593ddb1f83" providerId="ADAL" clId="{D1AA8B5D-E8AB-445D-9471-F62BBBE4B339}" dt="2020-11-24T16:32:09.858" v="26" actId="2696"/>
        <pc:sldMkLst>
          <pc:docMk/>
          <pc:sldMk cId="782311513" sldId="405"/>
        </pc:sldMkLst>
      </pc:sldChg>
      <pc:sldChg chg="del">
        <pc:chgData name="文宇 杜文宇" userId="b5e9da50-0ac2-42d3-828f-b9593ddb1f83" providerId="ADAL" clId="{D1AA8B5D-E8AB-445D-9471-F62BBBE4B339}" dt="2020-11-24T16:32:09.952" v="27" actId="2696"/>
        <pc:sldMkLst>
          <pc:docMk/>
          <pc:sldMk cId="1134792671" sldId="406"/>
        </pc:sldMkLst>
      </pc:sldChg>
      <pc:sldChg chg="del">
        <pc:chgData name="文宇 杜文宇" userId="b5e9da50-0ac2-42d3-828f-b9593ddb1f83" providerId="ADAL" clId="{D1AA8B5D-E8AB-445D-9471-F62BBBE4B339}" dt="2020-11-24T16:32:09.999" v="28" actId="2696"/>
        <pc:sldMkLst>
          <pc:docMk/>
          <pc:sldMk cId="4155850231" sldId="407"/>
        </pc:sldMkLst>
      </pc:sldChg>
      <pc:sldChg chg="del">
        <pc:chgData name="文宇 杜文宇" userId="b5e9da50-0ac2-42d3-828f-b9593ddb1f83" providerId="ADAL" clId="{D1AA8B5D-E8AB-445D-9471-F62BBBE4B339}" dt="2020-11-24T16:32:10.093" v="29" actId="2696"/>
        <pc:sldMkLst>
          <pc:docMk/>
          <pc:sldMk cId="4213619138" sldId="408"/>
        </pc:sldMkLst>
      </pc:sldChg>
      <pc:sldChg chg="del">
        <pc:chgData name="文宇 杜文宇" userId="b5e9da50-0ac2-42d3-828f-b9593ddb1f83" providerId="ADAL" clId="{D1AA8B5D-E8AB-445D-9471-F62BBBE4B339}" dt="2020-11-24T16:32:10.399" v="30" actId="2696"/>
        <pc:sldMkLst>
          <pc:docMk/>
          <pc:sldMk cId="2311055359" sldId="409"/>
        </pc:sldMkLst>
      </pc:sldChg>
      <pc:sldChg chg="del">
        <pc:chgData name="文宇 杜文宇" userId="b5e9da50-0ac2-42d3-828f-b9593ddb1f83" providerId="ADAL" clId="{D1AA8B5D-E8AB-445D-9471-F62BBBE4B339}" dt="2020-11-24T16:32:10.541" v="31" actId="2696"/>
        <pc:sldMkLst>
          <pc:docMk/>
          <pc:sldMk cId="3367949870" sldId="410"/>
        </pc:sldMkLst>
      </pc:sldChg>
      <pc:sldChg chg="del">
        <pc:chgData name="文宇 杜文宇" userId="b5e9da50-0ac2-42d3-828f-b9593ddb1f83" providerId="ADAL" clId="{D1AA8B5D-E8AB-445D-9471-F62BBBE4B339}" dt="2020-11-24T16:32:10.666" v="32" actId="2696"/>
        <pc:sldMkLst>
          <pc:docMk/>
          <pc:sldMk cId="1898117455" sldId="411"/>
        </pc:sldMkLst>
      </pc:sldChg>
      <pc:sldChg chg="del">
        <pc:chgData name="文宇 杜文宇" userId="b5e9da50-0ac2-42d3-828f-b9593ddb1f83" providerId="ADAL" clId="{D1AA8B5D-E8AB-445D-9471-F62BBBE4B339}" dt="2020-11-24T16:32:10.869" v="33" actId="2696"/>
        <pc:sldMkLst>
          <pc:docMk/>
          <pc:sldMk cId="31446493" sldId="412"/>
        </pc:sldMkLst>
      </pc:sldChg>
      <pc:sldChg chg="del">
        <pc:chgData name="文宇 杜文宇" userId="b5e9da50-0ac2-42d3-828f-b9593ddb1f83" providerId="ADAL" clId="{D1AA8B5D-E8AB-445D-9471-F62BBBE4B339}" dt="2020-11-24T16:32:11.217" v="34" actId="2696"/>
        <pc:sldMkLst>
          <pc:docMk/>
          <pc:sldMk cId="3684594811" sldId="413"/>
        </pc:sldMkLst>
      </pc:sldChg>
      <pc:sldChg chg="del">
        <pc:chgData name="文宇 杜文宇" userId="b5e9da50-0ac2-42d3-828f-b9593ddb1f83" providerId="ADAL" clId="{D1AA8B5D-E8AB-445D-9471-F62BBBE4B339}" dt="2020-11-24T16:32:11.358" v="35" actId="2696"/>
        <pc:sldMkLst>
          <pc:docMk/>
          <pc:sldMk cId="658671716" sldId="414"/>
        </pc:sldMkLst>
      </pc:sldChg>
      <pc:sldChg chg="del">
        <pc:chgData name="文宇 杜文宇" userId="b5e9da50-0ac2-42d3-828f-b9593ddb1f83" providerId="ADAL" clId="{D1AA8B5D-E8AB-445D-9471-F62BBBE4B339}" dt="2020-11-24T16:32:12.061" v="37" actId="2696"/>
        <pc:sldMkLst>
          <pc:docMk/>
          <pc:sldMk cId="719487568" sldId="415"/>
        </pc:sldMkLst>
      </pc:sldChg>
      <pc:sldChg chg="del">
        <pc:chgData name="文宇 杜文宇" userId="b5e9da50-0ac2-42d3-828f-b9593ddb1f83" providerId="ADAL" clId="{D1AA8B5D-E8AB-445D-9471-F62BBBE4B339}" dt="2020-11-24T16:32:12.312" v="38" actId="2696"/>
        <pc:sldMkLst>
          <pc:docMk/>
          <pc:sldMk cId="1783388521" sldId="416"/>
        </pc:sldMkLst>
      </pc:sldChg>
      <pc:sldChg chg="del">
        <pc:chgData name="文宇 杜文宇" userId="b5e9da50-0ac2-42d3-828f-b9593ddb1f83" providerId="ADAL" clId="{D1AA8B5D-E8AB-445D-9471-F62BBBE4B339}" dt="2020-11-24T16:32:12.775" v="39" actId="2696"/>
        <pc:sldMkLst>
          <pc:docMk/>
          <pc:sldMk cId="1750267369" sldId="417"/>
        </pc:sldMkLst>
      </pc:sldChg>
      <pc:sldChg chg="del">
        <pc:chgData name="文宇 杜文宇" userId="b5e9da50-0ac2-42d3-828f-b9593ddb1f83" providerId="ADAL" clId="{D1AA8B5D-E8AB-445D-9471-F62BBBE4B339}" dt="2020-11-24T16:32:13.075" v="40" actId="2696"/>
        <pc:sldMkLst>
          <pc:docMk/>
          <pc:sldMk cId="487838135" sldId="418"/>
        </pc:sldMkLst>
      </pc:sldChg>
      <pc:sldChg chg="del">
        <pc:chgData name="文宇 杜文宇" userId="b5e9da50-0ac2-42d3-828f-b9593ddb1f83" providerId="ADAL" clId="{D1AA8B5D-E8AB-445D-9471-F62BBBE4B339}" dt="2020-11-24T16:32:13.472" v="41" actId="2696"/>
        <pc:sldMkLst>
          <pc:docMk/>
          <pc:sldMk cId="364255693" sldId="419"/>
        </pc:sldMkLst>
      </pc:sldChg>
      <pc:sldChg chg="del">
        <pc:chgData name="文宇 杜文宇" userId="b5e9da50-0ac2-42d3-828f-b9593ddb1f83" providerId="ADAL" clId="{D1AA8B5D-E8AB-445D-9471-F62BBBE4B339}" dt="2020-11-24T16:32:14.087" v="42" actId="2696"/>
        <pc:sldMkLst>
          <pc:docMk/>
          <pc:sldMk cId="344034193" sldId="420"/>
        </pc:sldMkLst>
      </pc:sldChg>
      <pc:sldChg chg="del">
        <pc:chgData name="文宇 杜文宇" userId="b5e9da50-0ac2-42d3-828f-b9593ddb1f83" providerId="ADAL" clId="{D1AA8B5D-E8AB-445D-9471-F62BBBE4B339}" dt="2020-11-24T17:01:09.030" v="440" actId="2696"/>
        <pc:sldMkLst>
          <pc:docMk/>
          <pc:sldMk cId="567139431" sldId="421"/>
        </pc:sldMkLst>
      </pc:sldChg>
      <pc:sldChg chg="del">
        <pc:chgData name="文宇 杜文宇" userId="b5e9da50-0ac2-42d3-828f-b9593ddb1f83" providerId="ADAL" clId="{D1AA8B5D-E8AB-445D-9471-F62BBBE4B339}" dt="2020-11-24T16:32:26.184" v="45" actId="2696"/>
        <pc:sldMkLst>
          <pc:docMk/>
          <pc:sldMk cId="3089448460" sldId="422"/>
        </pc:sldMkLst>
      </pc:sldChg>
      <pc:sldChg chg="del">
        <pc:chgData name="文宇 杜文宇" userId="b5e9da50-0ac2-42d3-828f-b9593ddb1f83" providerId="ADAL" clId="{D1AA8B5D-E8AB-445D-9471-F62BBBE4B339}" dt="2020-11-24T16:32:26.320" v="47" actId="2696"/>
        <pc:sldMkLst>
          <pc:docMk/>
          <pc:sldMk cId="1584167007" sldId="423"/>
        </pc:sldMkLst>
      </pc:sldChg>
      <pc:sldChg chg="del">
        <pc:chgData name="文宇 杜文宇" userId="b5e9da50-0ac2-42d3-828f-b9593ddb1f83" providerId="ADAL" clId="{D1AA8B5D-E8AB-445D-9471-F62BBBE4B339}" dt="2020-11-24T16:32:23.043" v="43" actId="2696"/>
        <pc:sldMkLst>
          <pc:docMk/>
          <pc:sldMk cId="1394749522" sldId="424"/>
        </pc:sldMkLst>
      </pc:sldChg>
      <pc:sldChg chg="addSp delSp modSp">
        <pc:chgData name="文宇 杜文宇" userId="b5e9da50-0ac2-42d3-828f-b9593ddb1f83" providerId="ADAL" clId="{D1AA8B5D-E8AB-445D-9471-F62BBBE4B339}" dt="2020-11-24T20:17:17.445" v="3390" actId="1076"/>
        <pc:sldMkLst>
          <pc:docMk/>
          <pc:sldMk cId="1205641354" sldId="425"/>
        </pc:sldMkLst>
        <pc:spChg chg="add del">
          <ac:chgData name="文宇 杜文宇" userId="b5e9da50-0ac2-42d3-828f-b9593ddb1f83" providerId="ADAL" clId="{D1AA8B5D-E8AB-445D-9471-F62BBBE4B339}" dt="2020-11-24T20:15:52.287" v="3366"/>
          <ac:spMkLst>
            <pc:docMk/>
            <pc:sldMk cId="1205641354" sldId="425"/>
            <ac:spMk id="3" creationId="{66A32FED-B3ED-410B-90B1-123F2AEF90E4}"/>
          </ac:spMkLst>
        </pc:spChg>
        <pc:spChg chg="add del mod">
          <ac:chgData name="文宇 杜文宇" userId="b5e9da50-0ac2-42d3-828f-b9593ddb1f83" providerId="ADAL" clId="{D1AA8B5D-E8AB-445D-9471-F62BBBE4B339}" dt="2020-11-24T20:17:11.283" v="3388" actId="478"/>
          <ac:spMkLst>
            <pc:docMk/>
            <pc:sldMk cId="1205641354" sldId="425"/>
            <ac:spMk id="4" creationId="{A620E58F-F418-419E-8DBA-2A828B699FCB}"/>
          </ac:spMkLst>
        </pc:spChg>
        <pc:spChg chg="mod">
          <ac:chgData name="文宇 杜文宇" userId="b5e9da50-0ac2-42d3-828f-b9593ddb1f83" providerId="ADAL" clId="{D1AA8B5D-E8AB-445D-9471-F62BBBE4B339}" dt="2020-11-24T20:17:06.864" v="3387" actId="6549"/>
          <ac:spMkLst>
            <pc:docMk/>
            <pc:sldMk cId="1205641354" sldId="425"/>
            <ac:spMk id="5" creationId="{A21B1B4A-B145-4A37-AE10-5B4A5EF5744E}"/>
          </ac:spMkLst>
        </pc:spChg>
        <pc:spChg chg="mod">
          <ac:chgData name="文宇 杜文宇" userId="b5e9da50-0ac2-42d3-828f-b9593ddb1f83" providerId="ADAL" clId="{D1AA8B5D-E8AB-445D-9471-F62BBBE4B339}" dt="2020-11-24T20:17:17.445" v="3390" actId="1076"/>
          <ac:spMkLst>
            <pc:docMk/>
            <pc:sldMk cId="1205641354" sldId="425"/>
            <ac:spMk id="8" creationId="{2706FCC0-EA5A-4C5B-91CC-61EEAF9B93DD}"/>
          </ac:spMkLst>
        </pc:spChg>
      </pc:sldChg>
      <pc:sldChg chg="modSp add">
        <pc:chgData name="文宇 杜文宇" userId="b5e9da50-0ac2-42d3-828f-b9593ddb1f83" providerId="ADAL" clId="{D1AA8B5D-E8AB-445D-9471-F62BBBE4B339}" dt="2020-11-24T16:38:42.058" v="118" actId="113"/>
        <pc:sldMkLst>
          <pc:docMk/>
          <pc:sldMk cId="2190350276" sldId="426"/>
        </pc:sldMkLst>
        <pc:spChg chg="mod">
          <ac:chgData name="文宇 杜文宇" userId="b5e9da50-0ac2-42d3-828f-b9593ddb1f83" providerId="ADAL" clId="{D1AA8B5D-E8AB-445D-9471-F62BBBE4B339}" dt="2020-11-24T16:38:42.058" v="118" actId="113"/>
          <ac:spMkLst>
            <pc:docMk/>
            <pc:sldMk cId="2190350276" sldId="426"/>
            <ac:spMk id="4" creationId="{2918002F-8C64-4968-9ECA-DC63D9D4E45B}"/>
          </ac:spMkLst>
        </pc:spChg>
      </pc:sldChg>
      <pc:sldChg chg="del">
        <pc:chgData name="文宇 杜文宇" userId="b5e9da50-0ac2-42d3-828f-b9593ddb1f83" providerId="ADAL" clId="{D1AA8B5D-E8AB-445D-9471-F62BBBE4B339}" dt="2020-11-24T16:32:26.320" v="46" actId="2696"/>
        <pc:sldMkLst>
          <pc:docMk/>
          <pc:sldMk cId="3205752808" sldId="426"/>
        </pc:sldMkLst>
      </pc:sldChg>
      <pc:sldChg chg="addSp delSp modSp add">
        <pc:chgData name="文宇 杜文宇" userId="b5e9da50-0ac2-42d3-828f-b9593ddb1f83" providerId="ADAL" clId="{D1AA8B5D-E8AB-445D-9471-F62BBBE4B339}" dt="2020-11-24T18:05:22.203" v="1215"/>
        <pc:sldMkLst>
          <pc:docMk/>
          <pc:sldMk cId="436430313" sldId="427"/>
        </pc:sldMkLst>
        <pc:spChg chg="mod">
          <ac:chgData name="文宇 杜文宇" userId="b5e9da50-0ac2-42d3-828f-b9593ddb1f83" providerId="ADAL" clId="{D1AA8B5D-E8AB-445D-9471-F62BBBE4B339}" dt="2020-11-24T16:39:08.703" v="126" actId="113"/>
          <ac:spMkLst>
            <pc:docMk/>
            <pc:sldMk cId="436430313" sldId="427"/>
            <ac:spMk id="4" creationId="{2918002F-8C64-4968-9ECA-DC63D9D4E45B}"/>
          </ac:spMkLst>
        </pc:spChg>
        <pc:spChg chg="add del">
          <ac:chgData name="文宇 杜文宇" userId="b5e9da50-0ac2-42d3-828f-b9593ddb1f83" providerId="ADAL" clId="{D1AA8B5D-E8AB-445D-9471-F62BBBE4B339}" dt="2020-11-24T18:05:22.203" v="1215"/>
          <ac:spMkLst>
            <pc:docMk/>
            <pc:sldMk cId="436430313" sldId="427"/>
            <ac:spMk id="5" creationId="{6492D8C4-5700-4CA8-9FCA-6EE9F0EB447F}"/>
          </ac:spMkLst>
        </pc:spChg>
      </pc:sldChg>
      <pc:sldChg chg="modSp add">
        <pc:chgData name="文宇 杜文宇" userId="b5e9da50-0ac2-42d3-828f-b9593ddb1f83" providerId="ADAL" clId="{D1AA8B5D-E8AB-445D-9471-F62BBBE4B339}" dt="2020-11-24T16:39:05.629" v="125" actId="113"/>
        <pc:sldMkLst>
          <pc:docMk/>
          <pc:sldMk cId="2730066680" sldId="428"/>
        </pc:sldMkLst>
        <pc:spChg chg="mod">
          <ac:chgData name="文宇 杜文宇" userId="b5e9da50-0ac2-42d3-828f-b9593ddb1f83" providerId="ADAL" clId="{D1AA8B5D-E8AB-445D-9471-F62BBBE4B339}" dt="2020-11-24T16:39:05.629" v="125" actId="113"/>
          <ac:spMkLst>
            <pc:docMk/>
            <pc:sldMk cId="2730066680" sldId="428"/>
            <ac:spMk id="4" creationId="{2918002F-8C64-4968-9ECA-DC63D9D4E45B}"/>
          </ac:spMkLst>
        </pc:spChg>
      </pc:sldChg>
      <pc:sldChg chg="modSp add">
        <pc:chgData name="文宇 杜文宇" userId="b5e9da50-0ac2-42d3-828f-b9593ddb1f83" providerId="ADAL" clId="{D1AA8B5D-E8AB-445D-9471-F62BBBE4B339}" dt="2020-11-24T16:39:30.970" v="131" actId="113"/>
        <pc:sldMkLst>
          <pc:docMk/>
          <pc:sldMk cId="3554965389" sldId="429"/>
        </pc:sldMkLst>
        <pc:spChg chg="mod">
          <ac:chgData name="文宇 杜文宇" userId="b5e9da50-0ac2-42d3-828f-b9593ddb1f83" providerId="ADAL" clId="{D1AA8B5D-E8AB-445D-9471-F62BBBE4B339}" dt="2020-11-24T16:39:30.970" v="131" actId="113"/>
          <ac:spMkLst>
            <pc:docMk/>
            <pc:sldMk cId="3554965389" sldId="429"/>
            <ac:spMk id="4" creationId="{2918002F-8C64-4968-9ECA-DC63D9D4E45B}"/>
          </ac:spMkLst>
        </pc:spChg>
      </pc:sldChg>
      <pc:sldChg chg="modSp add">
        <pc:chgData name="文宇 杜文宇" userId="b5e9da50-0ac2-42d3-828f-b9593ddb1f83" providerId="ADAL" clId="{D1AA8B5D-E8AB-445D-9471-F62BBBE4B339}" dt="2020-11-24T16:39:49.858" v="136" actId="113"/>
        <pc:sldMkLst>
          <pc:docMk/>
          <pc:sldMk cId="985485262" sldId="430"/>
        </pc:sldMkLst>
        <pc:spChg chg="mod">
          <ac:chgData name="文宇 杜文宇" userId="b5e9da50-0ac2-42d3-828f-b9593ddb1f83" providerId="ADAL" clId="{D1AA8B5D-E8AB-445D-9471-F62BBBE4B339}" dt="2020-11-24T16:39:49.858" v="136" actId="113"/>
          <ac:spMkLst>
            <pc:docMk/>
            <pc:sldMk cId="985485262" sldId="430"/>
            <ac:spMk id="4" creationId="{2918002F-8C64-4968-9ECA-DC63D9D4E45B}"/>
          </ac:spMkLst>
        </pc:spChg>
      </pc:sldChg>
      <pc:sldChg chg="modSp add">
        <pc:chgData name="文宇 杜文宇" userId="b5e9da50-0ac2-42d3-828f-b9593ddb1f83" providerId="ADAL" clId="{D1AA8B5D-E8AB-445D-9471-F62BBBE4B339}" dt="2020-11-24T16:40:04.803" v="142" actId="113"/>
        <pc:sldMkLst>
          <pc:docMk/>
          <pc:sldMk cId="1337385554" sldId="431"/>
        </pc:sldMkLst>
        <pc:spChg chg="mod">
          <ac:chgData name="文宇 杜文宇" userId="b5e9da50-0ac2-42d3-828f-b9593ddb1f83" providerId="ADAL" clId="{D1AA8B5D-E8AB-445D-9471-F62BBBE4B339}" dt="2020-11-24T16:40:04.803" v="142" actId="113"/>
          <ac:spMkLst>
            <pc:docMk/>
            <pc:sldMk cId="1337385554" sldId="431"/>
            <ac:spMk id="4" creationId="{2918002F-8C64-4968-9ECA-DC63D9D4E45B}"/>
          </ac:spMkLst>
        </pc:spChg>
      </pc:sldChg>
      <pc:sldChg chg="addSp delSp modSp add">
        <pc:chgData name="文宇 杜文宇" userId="b5e9da50-0ac2-42d3-828f-b9593ddb1f83" providerId="ADAL" clId="{D1AA8B5D-E8AB-445D-9471-F62BBBE4B339}" dt="2020-11-24T19:34:37.003" v="2645"/>
        <pc:sldMkLst>
          <pc:docMk/>
          <pc:sldMk cId="698184666" sldId="432"/>
        </pc:sldMkLst>
        <pc:spChg chg="mod">
          <ac:chgData name="文宇 杜文宇" userId="b5e9da50-0ac2-42d3-828f-b9593ddb1f83" providerId="ADAL" clId="{D1AA8B5D-E8AB-445D-9471-F62BBBE4B339}" dt="2020-11-24T16:40:37.579" v="155" actId="113"/>
          <ac:spMkLst>
            <pc:docMk/>
            <pc:sldMk cId="698184666" sldId="432"/>
            <ac:spMk id="4" creationId="{2918002F-8C64-4968-9ECA-DC63D9D4E45B}"/>
          </ac:spMkLst>
        </pc:spChg>
        <pc:spChg chg="add del">
          <ac:chgData name="文宇 杜文宇" userId="b5e9da50-0ac2-42d3-828f-b9593ddb1f83" providerId="ADAL" clId="{D1AA8B5D-E8AB-445D-9471-F62BBBE4B339}" dt="2020-11-24T19:34:37.003" v="2645"/>
          <ac:spMkLst>
            <pc:docMk/>
            <pc:sldMk cId="698184666" sldId="432"/>
            <ac:spMk id="5" creationId="{E947AFD8-8C73-4464-B7ED-FA9E2C6004EB}"/>
          </ac:spMkLst>
        </pc:spChg>
      </pc:sldChg>
      <pc:sldChg chg="modSp add">
        <pc:chgData name="文宇 杜文宇" userId="b5e9da50-0ac2-42d3-828f-b9593ddb1f83" providerId="ADAL" clId="{D1AA8B5D-E8AB-445D-9471-F62BBBE4B339}" dt="2020-11-24T16:40:51.895" v="159" actId="113"/>
        <pc:sldMkLst>
          <pc:docMk/>
          <pc:sldMk cId="951052256" sldId="433"/>
        </pc:sldMkLst>
        <pc:spChg chg="mod">
          <ac:chgData name="文宇 杜文宇" userId="b5e9da50-0ac2-42d3-828f-b9593ddb1f83" providerId="ADAL" clId="{D1AA8B5D-E8AB-445D-9471-F62BBBE4B339}" dt="2020-11-24T16:40:51.895" v="159" actId="113"/>
          <ac:spMkLst>
            <pc:docMk/>
            <pc:sldMk cId="951052256" sldId="433"/>
            <ac:spMk id="4" creationId="{2918002F-8C64-4968-9ECA-DC63D9D4E45B}"/>
          </ac:spMkLst>
        </pc:spChg>
      </pc:sldChg>
      <pc:sldChg chg="modSp add">
        <pc:chgData name="文宇 杜文宇" userId="b5e9da50-0ac2-42d3-828f-b9593ddb1f83" providerId="ADAL" clId="{D1AA8B5D-E8AB-445D-9471-F62BBBE4B339}" dt="2020-11-24T16:41:03.694" v="163" actId="113"/>
        <pc:sldMkLst>
          <pc:docMk/>
          <pc:sldMk cId="3567584339" sldId="434"/>
        </pc:sldMkLst>
        <pc:spChg chg="mod">
          <ac:chgData name="文宇 杜文宇" userId="b5e9da50-0ac2-42d3-828f-b9593ddb1f83" providerId="ADAL" clId="{D1AA8B5D-E8AB-445D-9471-F62BBBE4B339}" dt="2020-11-24T16:41:03.694" v="163" actId="113"/>
          <ac:spMkLst>
            <pc:docMk/>
            <pc:sldMk cId="3567584339" sldId="434"/>
            <ac:spMk id="4" creationId="{2918002F-8C64-4968-9ECA-DC63D9D4E45B}"/>
          </ac:spMkLst>
        </pc:spChg>
      </pc:sldChg>
      <pc:sldChg chg="addSp delSp modSp add">
        <pc:chgData name="文宇 杜文宇" userId="b5e9da50-0ac2-42d3-828f-b9593ddb1f83" providerId="ADAL" clId="{D1AA8B5D-E8AB-445D-9471-F62BBBE4B339}" dt="2020-11-24T19:50:49.537" v="2944"/>
        <pc:sldMkLst>
          <pc:docMk/>
          <pc:sldMk cId="3143191837" sldId="435"/>
        </pc:sldMkLst>
        <pc:spChg chg="mod">
          <ac:chgData name="文宇 杜文宇" userId="b5e9da50-0ac2-42d3-828f-b9593ddb1f83" providerId="ADAL" clId="{D1AA8B5D-E8AB-445D-9471-F62BBBE4B339}" dt="2020-11-24T16:41:16.849" v="167" actId="113"/>
          <ac:spMkLst>
            <pc:docMk/>
            <pc:sldMk cId="3143191837" sldId="435"/>
            <ac:spMk id="4" creationId="{2918002F-8C64-4968-9ECA-DC63D9D4E45B}"/>
          </ac:spMkLst>
        </pc:spChg>
        <pc:spChg chg="add del">
          <ac:chgData name="文宇 杜文宇" userId="b5e9da50-0ac2-42d3-828f-b9593ddb1f83" providerId="ADAL" clId="{D1AA8B5D-E8AB-445D-9471-F62BBBE4B339}" dt="2020-11-24T19:50:49.537" v="2944"/>
          <ac:spMkLst>
            <pc:docMk/>
            <pc:sldMk cId="3143191837" sldId="435"/>
            <ac:spMk id="5" creationId="{5D28202E-E152-4CC8-907C-0B29DBF2FE07}"/>
          </ac:spMkLst>
        </pc:spChg>
      </pc:sldChg>
      <pc:sldChg chg="modSp add del">
        <pc:chgData name="文宇 杜文宇" userId="b5e9da50-0ac2-42d3-828f-b9593ddb1f83" providerId="ADAL" clId="{D1AA8B5D-E8AB-445D-9471-F62BBBE4B339}" dt="2020-11-24T19:58:41.617" v="3086" actId="2696"/>
        <pc:sldMkLst>
          <pc:docMk/>
          <pc:sldMk cId="1592896987" sldId="436"/>
        </pc:sldMkLst>
        <pc:spChg chg="mod">
          <ac:chgData name="文宇 杜文宇" userId="b5e9da50-0ac2-42d3-828f-b9593ddb1f83" providerId="ADAL" clId="{D1AA8B5D-E8AB-445D-9471-F62BBBE4B339}" dt="2020-11-24T16:42:23.028" v="184" actId="207"/>
          <ac:spMkLst>
            <pc:docMk/>
            <pc:sldMk cId="1592896987" sldId="436"/>
            <ac:spMk id="4" creationId="{2918002F-8C64-4968-9ECA-DC63D9D4E45B}"/>
          </ac:spMkLst>
        </pc:spChg>
      </pc:sldChg>
      <pc:sldChg chg="modSp add">
        <pc:chgData name="文宇 杜文宇" userId="b5e9da50-0ac2-42d3-828f-b9593ddb1f83" providerId="ADAL" clId="{D1AA8B5D-E8AB-445D-9471-F62BBBE4B339}" dt="2020-11-24T16:42:19.765" v="183" actId="207"/>
        <pc:sldMkLst>
          <pc:docMk/>
          <pc:sldMk cId="3260591710" sldId="437"/>
        </pc:sldMkLst>
        <pc:spChg chg="mod">
          <ac:chgData name="文宇 杜文宇" userId="b5e9da50-0ac2-42d3-828f-b9593ddb1f83" providerId="ADAL" clId="{D1AA8B5D-E8AB-445D-9471-F62BBBE4B339}" dt="2020-11-24T16:42:19.765" v="183" actId="207"/>
          <ac:spMkLst>
            <pc:docMk/>
            <pc:sldMk cId="3260591710" sldId="437"/>
            <ac:spMk id="4" creationId="{2918002F-8C64-4968-9ECA-DC63D9D4E45B}"/>
          </ac:spMkLst>
        </pc:spChg>
      </pc:sldChg>
      <pc:sldChg chg="modSp add">
        <pc:chgData name="文宇 杜文宇" userId="b5e9da50-0ac2-42d3-828f-b9593ddb1f83" providerId="ADAL" clId="{D1AA8B5D-E8AB-445D-9471-F62BBBE4B339}" dt="2020-11-24T16:42:10.255" v="182" actId="207"/>
        <pc:sldMkLst>
          <pc:docMk/>
          <pc:sldMk cId="3929902098" sldId="438"/>
        </pc:sldMkLst>
        <pc:spChg chg="mod">
          <ac:chgData name="文宇 杜文宇" userId="b5e9da50-0ac2-42d3-828f-b9593ddb1f83" providerId="ADAL" clId="{D1AA8B5D-E8AB-445D-9471-F62BBBE4B339}" dt="2020-11-24T16:42:10.255" v="182" actId="207"/>
          <ac:spMkLst>
            <pc:docMk/>
            <pc:sldMk cId="3929902098" sldId="438"/>
            <ac:spMk id="4" creationId="{2918002F-8C64-4968-9ECA-DC63D9D4E45B}"/>
          </ac:spMkLst>
        </pc:spChg>
      </pc:sldChg>
      <pc:sldChg chg="modSp add">
        <pc:chgData name="文宇 杜文宇" userId="b5e9da50-0ac2-42d3-828f-b9593ddb1f83" providerId="ADAL" clId="{D1AA8B5D-E8AB-445D-9471-F62BBBE4B339}" dt="2020-11-24T16:42:06.273" v="181" actId="207"/>
        <pc:sldMkLst>
          <pc:docMk/>
          <pc:sldMk cId="1227919429" sldId="439"/>
        </pc:sldMkLst>
        <pc:spChg chg="mod">
          <ac:chgData name="文宇 杜文宇" userId="b5e9da50-0ac2-42d3-828f-b9593ddb1f83" providerId="ADAL" clId="{D1AA8B5D-E8AB-445D-9471-F62BBBE4B339}" dt="2020-11-24T16:42:06.273" v="181" actId="207"/>
          <ac:spMkLst>
            <pc:docMk/>
            <pc:sldMk cId="1227919429" sldId="439"/>
            <ac:spMk id="4" creationId="{2918002F-8C64-4968-9ECA-DC63D9D4E45B}"/>
          </ac:spMkLst>
        </pc:spChg>
      </pc:sldChg>
      <pc:sldChg chg="modSp add">
        <pc:chgData name="文宇 杜文宇" userId="b5e9da50-0ac2-42d3-828f-b9593ddb1f83" providerId="ADAL" clId="{D1AA8B5D-E8AB-445D-9471-F62BBBE4B339}" dt="2020-11-24T16:42:02.636" v="180" actId="113"/>
        <pc:sldMkLst>
          <pc:docMk/>
          <pc:sldMk cId="398637625" sldId="440"/>
        </pc:sldMkLst>
        <pc:spChg chg="mod">
          <ac:chgData name="文宇 杜文宇" userId="b5e9da50-0ac2-42d3-828f-b9593ddb1f83" providerId="ADAL" clId="{D1AA8B5D-E8AB-445D-9471-F62BBBE4B339}" dt="2020-11-24T16:42:02.636" v="180" actId="113"/>
          <ac:spMkLst>
            <pc:docMk/>
            <pc:sldMk cId="398637625" sldId="440"/>
            <ac:spMk id="4" creationId="{2918002F-8C64-4968-9ECA-DC63D9D4E45B}"/>
          </ac:spMkLst>
        </pc:spChg>
      </pc:sldChg>
      <pc:sldChg chg="addSp delSp modSp add ord">
        <pc:chgData name="文宇 杜文宇" userId="b5e9da50-0ac2-42d3-828f-b9593ddb1f83" providerId="ADAL" clId="{D1AA8B5D-E8AB-445D-9471-F62BBBE4B339}" dt="2020-11-24T16:52:45.076" v="252"/>
        <pc:sldMkLst>
          <pc:docMk/>
          <pc:sldMk cId="330739266" sldId="441"/>
        </pc:sldMkLst>
        <pc:spChg chg="mod">
          <ac:chgData name="文宇 杜文宇" userId="b5e9da50-0ac2-42d3-828f-b9593ddb1f83" providerId="ADAL" clId="{D1AA8B5D-E8AB-445D-9471-F62BBBE4B339}" dt="2020-11-24T16:43:08.854" v="202" actId="20577"/>
          <ac:spMkLst>
            <pc:docMk/>
            <pc:sldMk cId="330739266" sldId="441"/>
            <ac:spMk id="5" creationId="{1488A9D6-7824-4B74-9A21-BF3A90EEF12F}"/>
          </ac:spMkLst>
        </pc:spChg>
        <pc:spChg chg="del">
          <ac:chgData name="文宇 杜文宇" userId="b5e9da50-0ac2-42d3-828f-b9593ddb1f83" providerId="ADAL" clId="{D1AA8B5D-E8AB-445D-9471-F62BBBE4B339}" dt="2020-11-24T16:43:17.870" v="203" actId="478"/>
          <ac:spMkLst>
            <pc:docMk/>
            <pc:sldMk cId="330739266" sldId="441"/>
            <ac:spMk id="6" creationId="{CBB3484C-A9A4-4A30-B91C-2180FE8C717A}"/>
          </ac:spMkLst>
        </pc:spChg>
        <pc:spChg chg="add mod">
          <ac:chgData name="文宇 杜文宇" userId="b5e9da50-0ac2-42d3-828f-b9593ddb1f83" providerId="ADAL" clId="{D1AA8B5D-E8AB-445D-9471-F62BBBE4B339}" dt="2020-11-24T16:44:53.708" v="234" actId="1076"/>
          <ac:spMkLst>
            <pc:docMk/>
            <pc:sldMk cId="330739266" sldId="441"/>
            <ac:spMk id="7" creationId="{9ACE3D17-6328-4C7F-B8BE-402B6BD84464}"/>
          </ac:spMkLst>
        </pc:spChg>
        <pc:picChg chg="add mod">
          <ac:chgData name="文宇 杜文宇" userId="b5e9da50-0ac2-42d3-828f-b9593ddb1f83" providerId="ADAL" clId="{D1AA8B5D-E8AB-445D-9471-F62BBBE4B339}" dt="2020-11-24T16:44:51.099" v="233" actId="1076"/>
          <ac:picMkLst>
            <pc:docMk/>
            <pc:sldMk cId="330739266" sldId="441"/>
            <ac:picMk id="4" creationId="{ADAB375B-52B5-4436-8868-EF64D5174C86}"/>
          </ac:picMkLst>
        </pc:picChg>
        <pc:picChg chg="add mod">
          <ac:chgData name="文宇 杜文宇" userId="b5e9da50-0ac2-42d3-828f-b9593ddb1f83" providerId="ADAL" clId="{D1AA8B5D-E8AB-445D-9471-F62BBBE4B339}" dt="2020-11-24T16:44:43.689" v="232" actId="1076"/>
          <ac:picMkLst>
            <pc:docMk/>
            <pc:sldMk cId="330739266" sldId="441"/>
            <ac:picMk id="9" creationId="{CAEAC23A-CDEF-4D4A-B748-55D4B45468C3}"/>
          </ac:picMkLst>
        </pc:picChg>
      </pc:sldChg>
      <pc:sldChg chg="addSp modSp add">
        <pc:chgData name="文宇 杜文宇" userId="b5e9da50-0ac2-42d3-828f-b9593ddb1f83" providerId="ADAL" clId="{D1AA8B5D-E8AB-445D-9471-F62BBBE4B339}" dt="2020-11-24T16:51:55.002" v="250" actId="962"/>
        <pc:sldMkLst>
          <pc:docMk/>
          <pc:sldMk cId="4196557477" sldId="442"/>
        </pc:sldMkLst>
        <pc:spChg chg="mod">
          <ac:chgData name="文宇 杜文宇" userId="b5e9da50-0ac2-42d3-828f-b9593ddb1f83" providerId="ADAL" clId="{D1AA8B5D-E8AB-445D-9471-F62BBBE4B339}" dt="2020-11-24T16:45:59.993" v="240"/>
          <ac:spMkLst>
            <pc:docMk/>
            <pc:sldMk cId="4196557477" sldId="442"/>
            <ac:spMk id="5" creationId="{1488A9D6-7824-4B74-9A21-BF3A90EEF12F}"/>
          </ac:spMkLst>
        </pc:spChg>
        <pc:spChg chg="mod">
          <ac:chgData name="文宇 杜文宇" userId="b5e9da50-0ac2-42d3-828f-b9593ddb1f83" providerId="ADAL" clId="{D1AA8B5D-E8AB-445D-9471-F62BBBE4B339}" dt="2020-11-24T16:50:21.167" v="246" actId="313"/>
          <ac:spMkLst>
            <pc:docMk/>
            <pc:sldMk cId="4196557477" sldId="442"/>
            <ac:spMk id="6" creationId="{CBB3484C-A9A4-4A30-B91C-2180FE8C717A}"/>
          </ac:spMkLst>
        </pc:spChg>
        <pc:picChg chg="add mod">
          <ac:chgData name="文宇 杜文宇" userId="b5e9da50-0ac2-42d3-828f-b9593ddb1f83" providerId="ADAL" clId="{D1AA8B5D-E8AB-445D-9471-F62BBBE4B339}" dt="2020-11-24T16:51:55.002" v="250" actId="962"/>
          <ac:picMkLst>
            <pc:docMk/>
            <pc:sldMk cId="4196557477" sldId="442"/>
            <ac:picMk id="4" creationId="{FE56B9EA-4501-4697-A0FC-3263564F2F3B}"/>
          </ac:picMkLst>
        </pc:picChg>
      </pc:sldChg>
      <pc:sldChg chg="addSp delSp modSp add">
        <pc:chgData name="文宇 杜文宇" userId="b5e9da50-0ac2-42d3-828f-b9593ddb1f83" providerId="ADAL" clId="{D1AA8B5D-E8AB-445D-9471-F62BBBE4B339}" dt="2020-11-24T16:57:06.457" v="366" actId="1076"/>
        <pc:sldMkLst>
          <pc:docMk/>
          <pc:sldMk cId="541321750" sldId="443"/>
        </pc:sldMkLst>
        <pc:spChg chg="mod">
          <ac:chgData name="文宇 杜文宇" userId="b5e9da50-0ac2-42d3-828f-b9593ddb1f83" providerId="ADAL" clId="{D1AA8B5D-E8AB-445D-9471-F62BBBE4B339}" dt="2020-11-24T16:53:09.443" v="256" actId="1076"/>
          <ac:spMkLst>
            <pc:docMk/>
            <pc:sldMk cId="541321750" sldId="443"/>
            <ac:spMk id="5" creationId="{1488A9D6-7824-4B74-9A21-BF3A90EEF12F}"/>
          </ac:spMkLst>
        </pc:spChg>
        <pc:spChg chg="mod">
          <ac:chgData name="文宇 杜文宇" userId="b5e9da50-0ac2-42d3-828f-b9593ddb1f83" providerId="ADAL" clId="{D1AA8B5D-E8AB-445D-9471-F62BBBE4B339}" dt="2020-11-24T16:57:04.102" v="365" actId="1076"/>
          <ac:spMkLst>
            <pc:docMk/>
            <pc:sldMk cId="541321750" sldId="443"/>
            <ac:spMk id="6" creationId="{CBB3484C-A9A4-4A30-B91C-2180FE8C717A}"/>
          </ac:spMkLst>
        </pc:spChg>
        <pc:picChg chg="del">
          <ac:chgData name="文宇 杜文宇" userId="b5e9da50-0ac2-42d3-828f-b9593ddb1f83" providerId="ADAL" clId="{D1AA8B5D-E8AB-445D-9471-F62BBBE4B339}" dt="2020-11-24T16:52:54.644" v="253" actId="478"/>
          <ac:picMkLst>
            <pc:docMk/>
            <pc:sldMk cId="541321750" sldId="443"/>
            <ac:picMk id="4" creationId="{FE56B9EA-4501-4697-A0FC-3263564F2F3B}"/>
          </ac:picMkLst>
        </pc:picChg>
        <pc:picChg chg="add mod">
          <ac:chgData name="文宇 杜文宇" userId="b5e9da50-0ac2-42d3-828f-b9593ddb1f83" providerId="ADAL" clId="{D1AA8B5D-E8AB-445D-9471-F62BBBE4B339}" dt="2020-11-24T16:57:06.457" v="366" actId="1076"/>
          <ac:picMkLst>
            <pc:docMk/>
            <pc:sldMk cId="541321750" sldId="443"/>
            <ac:picMk id="7" creationId="{E7D242C8-61CF-47FE-A20C-AFC2A7EFB741}"/>
          </ac:picMkLst>
        </pc:picChg>
      </pc:sldChg>
      <pc:sldChg chg="delSp modSp add">
        <pc:chgData name="文宇 杜文宇" userId="b5e9da50-0ac2-42d3-828f-b9593ddb1f83" providerId="ADAL" clId="{D1AA8B5D-E8AB-445D-9471-F62BBBE4B339}" dt="2020-11-24T16:59:53.066" v="437" actId="14100"/>
        <pc:sldMkLst>
          <pc:docMk/>
          <pc:sldMk cId="1881841547" sldId="444"/>
        </pc:sldMkLst>
        <pc:spChg chg="mod">
          <ac:chgData name="文宇 杜文宇" userId="b5e9da50-0ac2-42d3-828f-b9593ddb1f83" providerId="ADAL" clId="{D1AA8B5D-E8AB-445D-9471-F62BBBE4B339}" dt="2020-11-24T16:57:35.731" v="377" actId="20577"/>
          <ac:spMkLst>
            <pc:docMk/>
            <pc:sldMk cId="1881841547" sldId="444"/>
            <ac:spMk id="5" creationId="{1488A9D6-7824-4B74-9A21-BF3A90EEF12F}"/>
          </ac:spMkLst>
        </pc:spChg>
        <pc:spChg chg="mod">
          <ac:chgData name="文宇 杜文宇" userId="b5e9da50-0ac2-42d3-828f-b9593ddb1f83" providerId="ADAL" clId="{D1AA8B5D-E8AB-445D-9471-F62BBBE4B339}" dt="2020-11-24T16:59:53.066" v="437" actId="14100"/>
          <ac:spMkLst>
            <pc:docMk/>
            <pc:sldMk cId="1881841547" sldId="444"/>
            <ac:spMk id="6" creationId="{CBB3484C-A9A4-4A30-B91C-2180FE8C717A}"/>
          </ac:spMkLst>
        </pc:spChg>
        <pc:picChg chg="del">
          <ac:chgData name="文宇 杜文宇" userId="b5e9da50-0ac2-42d3-828f-b9593ddb1f83" providerId="ADAL" clId="{D1AA8B5D-E8AB-445D-9471-F62BBBE4B339}" dt="2020-11-24T16:57:38.967" v="378" actId="478"/>
          <ac:picMkLst>
            <pc:docMk/>
            <pc:sldMk cId="1881841547" sldId="444"/>
            <ac:picMk id="4" creationId="{FE56B9EA-4501-4697-A0FC-3263564F2F3B}"/>
          </ac:picMkLst>
        </pc:picChg>
      </pc:sldChg>
      <pc:sldChg chg="addSp modSp add setBg">
        <pc:chgData name="文宇 杜文宇" userId="b5e9da50-0ac2-42d3-828f-b9593ddb1f83" providerId="ADAL" clId="{D1AA8B5D-E8AB-445D-9471-F62BBBE4B339}" dt="2020-11-24T17:16:14.955" v="644" actId="1076"/>
        <pc:sldMkLst>
          <pc:docMk/>
          <pc:sldMk cId="1592120953" sldId="445"/>
        </pc:sldMkLst>
        <pc:spChg chg="add mod">
          <ac:chgData name="文宇 杜文宇" userId="b5e9da50-0ac2-42d3-828f-b9593ddb1f83" providerId="ADAL" clId="{D1AA8B5D-E8AB-445D-9471-F62BBBE4B339}" dt="2020-11-24T17:15:29.273" v="600" actId="1076"/>
          <ac:spMkLst>
            <pc:docMk/>
            <pc:sldMk cId="1592120953" sldId="445"/>
            <ac:spMk id="3" creationId="{2EF911C1-D75E-47C0-AA52-AC1BC2B47E03}"/>
          </ac:spMkLst>
        </pc:spChg>
        <pc:spChg chg="mod">
          <ac:chgData name="文宇 杜文宇" userId="b5e9da50-0ac2-42d3-828f-b9593ddb1f83" providerId="ADAL" clId="{D1AA8B5D-E8AB-445D-9471-F62BBBE4B339}" dt="2020-11-24T17:15:23.429" v="599" actId="404"/>
          <ac:spMkLst>
            <pc:docMk/>
            <pc:sldMk cId="1592120953" sldId="445"/>
            <ac:spMk id="5" creationId="{84893080-5A47-4389-9BAC-88DD2BDA7C65}"/>
          </ac:spMkLst>
        </pc:spChg>
        <pc:spChg chg="add mod">
          <ac:chgData name="文宇 杜文宇" userId="b5e9da50-0ac2-42d3-828f-b9593ddb1f83" providerId="ADAL" clId="{D1AA8B5D-E8AB-445D-9471-F62BBBE4B339}" dt="2020-11-24T17:16:14.955" v="644" actId="1076"/>
          <ac:spMkLst>
            <pc:docMk/>
            <pc:sldMk cId="1592120953" sldId="445"/>
            <ac:spMk id="7" creationId="{7F8C3EDD-B6F5-4FDE-A311-5CB657F4E056}"/>
          </ac:spMkLst>
        </pc:spChg>
      </pc:sldChg>
      <pc:sldChg chg="addSp delSp modSp add setBg">
        <pc:chgData name="文宇 杜文宇" userId="b5e9da50-0ac2-42d3-828f-b9593ddb1f83" providerId="ADAL" clId="{D1AA8B5D-E8AB-445D-9471-F62BBBE4B339}" dt="2020-11-24T17:35:05.740" v="837" actId="1076"/>
        <pc:sldMkLst>
          <pc:docMk/>
          <pc:sldMk cId="894606917" sldId="446"/>
        </pc:sldMkLst>
        <pc:spChg chg="del">
          <ac:chgData name="文宇 杜文宇" userId="b5e9da50-0ac2-42d3-828f-b9593ddb1f83" providerId="ADAL" clId="{D1AA8B5D-E8AB-445D-9471-F62BBBE4B339}" dt="2020-11-24T17:18:45.426" v="667" actId="478"/>
          <ac:spMkLst>
            <pc:docMk/>
            <pc:sldMk cId="894606917" sldId="446"/>
            <ac:spMk id="3" creationId="{2EF911C1-D75E-47C0-AA52-AC1BC2B47E03}"/>
          </ac:spMkLst>
        </pc:spChg>
        <pc:spChg chg="add del mod">
          <ac:chgData name="文宇 杜文宇" userId="b5e9da50-0ac2-42d3-828f-b9593ddb1f83" providerId="ADAL" clId="{D1AA8B5D-E8AB-445D-9471-F62BBBE4B339}" dt="2020-11-24T17:20:25.571" v="677" actId="767"/>
          <ac:spMkLst>
            <pc:docMk/>
            <pc:sldMk cId="894606917" sldId="446"/>
            <ac:spMk id="4" creationId="{099D3B2D-326A-47CE-AE2F-90E23DE23F1E}"/>
          </ac:spMkLst>
        </pc:spChg>
        <pc:spChg chg="mod">
          <ac:chgData name="文宇 杜文宇" userId="b5e9da50-0ac2-42d3-828f-b9593ddb1f83" providerId="ADAL" clId="{D1AA8B5D-E8AB-445D-9471-F62BBBE4B339}" dt="2020-11-24T17:18:38.057" v="666" actId="13926"/>
          <ac:spMkLst>
            <pc:docMk/>
            <pc:sldMk cId="894606917" sldId="446"/>
            <ac:spMk id="5" creationId="{84893080-5A47-4389-9BAC-88DD2BDA7C65}"/>
          </ac:spMkLst>
        </pc:spChg>
        <pc:spChg chg="del">
          <ac:chgData name="文宇 杜文宇" userId="b5e9da50-0ac2-42d3-828f-b9593ddb1f83" providerId="ADAL" clId="{D1AA8B5D-E8AB-445D-9471-F62BBBE4B339}" dt="2020-11-24T17:18:48.172" v="668" actId="478"/>
          <ac:spMkLst>
            <pc:docMk/>
            <pc:sldMk cId="894606917" sldId="446"/>
            <ac:spMk id="7" creationId="{7F8C3EDD-B6F5-4FDE-A311-5CB657F4E056}"/>
          </ac:spMkLst>
        </pc:spChg>
        <pc:spChg chg="add mod">
          <ac:chgData name="文宇 杜文宇" userId="b5e9da50-0ac2-42d3-828f-b9593ddb1f83" providerId="ADAL" clId="{D1AA8B5D-E8AB-445D-9471-F62BBBE4B339}" dt="2020-11-24T17:34:30.702" v="828" actId="1076"/>
          <ac:spMkLst>
            <pc:docMk/>
            <pc:sldMk cId="894606917" sldId="446"/>
            <ac:spMk id="8" creationId="{A4AEBC82-0B3F-486C-A7C7-3A95385715A5}"/>
          </ac:spMkLst>
        </pc:spChg>
        <pc:spChg chg="add del mod">
          <ac:chgData name="文宇 杜文宇" userId="b5e9da50-0ac2-42d3-828f-b9593ddb1f83" providerId="ADAL" clId="{D1AA8B5D-E8AB-445D-9471-F62BBBE4B339}" dt="2020-11-24T17:33:52.211" v="821" actId="478"/>
          <ac:spMkLst>
            <pc:docMk/>
            <pc:sldMk cId="894606917" sldId="446"/>
            <ac:spMk id="9" creationId="{AE0618BE-87F3-473A-ABF0-FFD23A5BB509}"/>
          </ac:spMkLst>
        </pc:spChg>
        <pc:spChg chg="add del mod">
          <ac:chgData name="文宇 杜文宇" userId="b5e9da50-0ac2-42d3-828f-b9593ddb1f83" providerId="ADAL" clId="{D1AA8B5D-E8AB-445D-9471-F62BBBE4B339}" dt="2020-11-24T17:33:53.535" v="822" actId="478"/>
          <ac:spMkLst>
            <pc:docMk/>
            <pc:sldMk cId="894606917" sldId="446"/>
            <ac:spMk id="10" creationId="{D620C3EC-B0BB-419C-ADF0-2229DDED57C7}"/>
          </ac:spMkLst>
        </pc:spChg>
        <pc:spChg chg="add del">
          <ac:chgData name="文宇 杜文宇" userId="b5e9da50-0ac2-42d3-828f-b9593ddb1f83" providerId="ADAL" clId="{D1AA8B5D-E8AB-445D-9471-F62BBBE4B339}" dt="2020-11-24T17:24:48.519" v="720"/>
          <ac:spMkLst>
            <pc:docMk/>
            <pc:sldMk cId="894606917" sldId="446"/>
            <ac:spMk id="11" creationId="{4580F8A5-0460-4147-AA88-FC20FF45DCB8}"/>
          </ac:spMkLst>
        </pc:spChg>
        <pc:picChg chg="add mod">
          <ac:chgData name="文宇 杜文宇" userId="b5e9da50-0ac2-42d3-828f-b9593ddb1f83" providerId="ADAL" clId="{D1AA8B5D-E8AB-445D-9471-F62BBBE4B339}" dt="2020-11-24T17:34:26.808" v="827" actId="1076"/>
          <ac:picMkLst>
            <pc:docMk/>
            <pc:sldMk cId="894606917" sldId="446"/>
            <ac:picMk id="13" creationId="{0C729CF0-F7A0-4AB9-B827-89C13EF1E143}"/>
          </ac:picMkLst>
        </pc:picChg>
        <pc:picChg chg="add mod">
          <ac:chgData name="文宇 杜文宇" userId="b5e9da50-0ac2-42d3-828f-b9593ddb1f83" providerId="ADAL" clId="{D1AA8B5D-E8AB-445D-9471-F62BBBE4B339}" dt="2020-11-24T17:35:05.740" v="837" actId="1076"/>
          <ac:picMkLst>
            <pc:docMk/>
            <pc:sldMk cId="894606917" sldId="446"/>
            <ac:picMk id="15" creationId="{52E0DE5E-42EB-441F-A8A5-B8F549D724B7}"/>
          </ac:picMkLst>
        </pc:picChg>
      </pc:sldChg>
      <pc:sldChg chg="addSp delSp modSp add">
        <pc:chgData name="文宇 杜文宇" userId="b5e9da50-0ac2-42d3-828f-b9593ddb1f83" providerId="ADAL" clId="{D1AA8B5D-E8AB-445D-9471-F62BBBE4B339}" dt="2020-11-24T17:36:10.908" v="848" actId="14100"/>
        <pc:sldMkLst>
          <pc:docMk/>
          <pc:sldMk cId="3631835278" sldId="447"/>
        </pc:sldMkLst>
        <pc:spChg chg="mod">
          <ac:chgData name="文宇 杜文宇" userId="b5e9da50-0ac2-42d3-828f-b9593ddb1f83" providerId="ADAL" clId="{D1AA8B5D-E8AB-445D-9471-F62BBBE4B339}" dt="2020-11-24T17:27:35.059" v="768" actId="1076"/>
          <ac:spMkLst>
            <pc:docMk/>
            <pc:sldMk cId="3631835278" sldId="447"/>
            <ac:spMk id="5" creationId="{84893080-5A47-4389-9BAC-88DD2BDA7C65}"/>
          </ac:spMkLst>
        </pc:spChg>
        <pc:spChg chg="mod">
          <ac:chgData name="文宇 杜文宇" userId="b5e9da50-0ac2-42d3-828f-b9593ddb1f83" providerId="ADAL" clId="{D1AA8B5D-E8AB-445D-9471-F62BBBE4B339}" dt="2020-11-24T17:35:43.308" v="843" actId="1076"/>
          <ac:spMkLst>
            <pc:docMk/>
            <pc:sldMk cId="3631835278" sldId="447"/>
            <ac:spMk id="8" creationId="{A4AEBC82-0B3F-486C-A7C7-3A95385715A5}"/>
          </ac:spMkLst>
        </pc:spChg>
        <pc:spChg chg="del mod">
          <ac:chgData name="文宇 杜文宇" userId="b5e9da50-0ac2-42d3-828f-b9593ddb1f83" providerId="ADAL" clId="{D1AA8B5D-E8AB-445D-9471-F62BBBE4B339}" dt="2020-11-24T17:33:48.127" v="819" actId="478"/>
          <ac:spMkLst>
            <pc:docMk/>
            <pc:sldMk cId="3631835278" sldId="447"/>
            <ac:spMk id="9" creationId="{AE0618BE-87F3-473A-ABF0-FFD23A5BB509}"/>
          </ac:spMkLst>
        </pc:spChg>
        <pc:spChg chg="del mod">
          <ac:chgData name="文宇 杜文宇" userId="b5e9da50-0ac2-42d3-828f-b9593ddb1f83" providerId="ADAL" clId="{D1AA8B5D-E8AB-445D-9471-F62BBBE4B339}" dt="2020-11-24T17:33:49.731" v="820" actId="478"/>
          <ac:spMkLst>
            <pc:docMk/>
            <pc:sldMk cId="3631835278" sldId="447"/>
            <ac:spMk id="10" creationId="{D620C3EC-B0BB-419C-ADF0-2229DDED57C7}"/>
          </ac:spMkLst>
        </pc:spChg>
        <pc:picChg chg="add mod">
          <ac:chgData name="文宇 杜文宇" userId="b5e9da50-0ac2-42d3-828f-b9593ddb1f83" providerId="ADAL" clId="{D1AA8B5D-E8AB-445D-9471-F62BBBE4B339}" dt="2020-11-24T17:35:40.007" v="842" actId="1076"/>
          <ac:picMkLst>
            <pc:docMk/>
            <pc:sldMk cId="3631835278" sldId="447"/>
            <ac:picMk id="4" creationId="{625F0BC8-6CDA-456D-B04F-92B603E3F8AB}"/>
          </ac:picMkLst>
        </pc:picChg>
        <pc:picChg chg="add mod">
          <ac:chgData name="文宇 杜文宇" userId="b5e9da50-0ac2-42d3-828f-b9593ddb1f83" providerId="ADAL" clId="{D1AA8B5D-E8AB-445D-9471-F62BBBE4B339}" dt="2020-11-24T17:36:10.908" v="848" actId="14100"/>
          <ac:picMkLst>
            <pc:docMk/>
            <pc:sldMk cId="3631835278" sldId="447"/>
            <ac:picMk id="11" creationId="{C2AD5799-65D0-4505-8AD3-52ED1AC0FB95}"/>
          </ac:picMkLst>
        </pc:picChg>
      </pc:sldChg>
      <pc:sldChg chg="addSp delSp modSp add setBg">
        <pc:chgData name="文宇 杜文宇" userId="b5e9da50-0ac2-42d3-828f-b9593ddb1f83" providerId="ADAL" clId="{D1AA8B5D-E8AB-445D-9471-F62BBBE4B339}" dt="2020-11-24T17:41:32.696" v="928"/>
        <pc:sldMkLst>
          <pc:docMk/>
          <pc:sldMk cId="2065531928" sldId="448"/>
        </pc:sldMkLst>
        <pc:spChg chg="mod">
          <ac:chgData name="文宇 杜文宇" userId="b5e9da50-0ac2-42d3-828f-b9593ddb1f83" providerId="ADAL" clId="{D1AA8B5D-E8AB-445D-9471-F62BBBE4B339}" dt="2020-11-24T17:40:03.303" v="892" actId="1076"/>
          <ac:spMkLst>
            <pc:docMk/>
            <pc:sldMk cId="2065531928" sldId="448"/>
            <ac:spMk id="5" creationId="{84893080-5A47-4389-9BAC-88DD2BDA7C65}"/>
          </ac:spMkLst>
        </pc:spChg>
        <pc:spChg chg="mod">
          <ac:chgData name="文宇 杜文宇" userId="b5e9da50-0ac2-42d3-828f-b9593ddb1f83" providerId="ADAL" clId="{D1AA8B5D-E8AB-445D-9471-F62BBBE4B339}" dt="2020-11-24T17:40:38.237" v="921" actId="1076"/>
          <ac:spMkLst>
            <pc:docMk/>
            <pc:sldMk cId="2065531928" sldId="448"/>
            <ac:spMk id="8" creationId="{A4AEBC82-0B3F-486C-A7C7-3A95385715A5}"/>
          </ac:spMkLst>
        </pc:spChg>
        <pc:spChg chg="del">
          <ac:chgData name="文宇 杜文宇" userId="b5e9da50-0ac2-42d3-828f-b9593ddb1f83" providerId="ADAL" clId="{D1AA8B5D-E8AB-445D-9471-F62BBBE4B339}" dt="2020-11-24T17:38:53.323" v="877" actId="478"/>
          <ac:spMkLst>
            <pc:docMk/>
            <pc:sldMk cId="2065531928" sldId="448"/>
            <ac:spMk id="9" creationId="{AE0618BE-87F3-473A-ABF0-FFD23A5BB509}"/>
          </ac:spMkLst>
        </pc:spChg>
        <pc:spChg chg="del">
          <ac:chgData name="文宇 杜文宇" userId="b5e9da50-0ac2-42d3-828f-b9593ddb1f83" providerId="ADAL" clId="{D1AA8B5D-E8AB-445D-9471-F62BBBE4B339}" dt="2020-11-24T17:38:54.381" v="878" actId="478"/>
          <ac:spMkLst>
            <pc:docMk/>
            <pc:sldMk cId="2065531928" sldId="448"/>
            <ac:spMk id="10" creationId="{D620C3EC-B0BB-419C-ADF0-2229DDED57C7}"/>
          </ac:spMkLst>
        </pc:spChg>
        <pc:spChg chg="add mod">
          <ac:chgData name="文宇 杜文宇" userId="b5e9da50-0ac2-42d3-828f-b9593ddb1f83" providerId="ADAL" clId="{D1AA8B5D-E8AB-445D-9471-F62BBBE4B339}" dt="2020-11-24T17:41:25.620" v="927" actId="13926"/>
          <ac:spMkLst>
            <pc:docMk/>
            <pc:sldMk cId="2065531928" sldId="448"/>
            <ac:spMk id="12" creationId="{CC942E2B-0582-4881-94CC-CC2B08B34401}"/>
          </ac:spMkLst>
        </pc:spChg>
        <pc:picChg chg="add mod">
          <ac:chgData name="文宇 杜文宇" userId="b5e9da50-0ac2-42d3-828f-b9593ddb1f83" providerId="ADAL" clId="{D1AA8B5D-E8AB-445D-9471-F62BBBE4B339}" dt="2020-11-24T17:40:16.075" v="894" actId="14100"/>
          <ac:picMkLst>
            <pc:docMk/>
            <pc:sldMk cId="2065531928" sldId="448"/>
            <ac:picMk id="4" creationId="{D6D7BF8D-988E-4020-B3AA-D7BFF9B91165}"/>
          </ac:picMkLst>
        </pc:picChg>
        <pc:picChg chg="add mod">
          <ac:chgData name="文宇 杜文宇" userId="b5e9da50-0ac2-42d3-828f-b9593ddb1f83" providerId="ADAL" clId="{D1AA8B5D-E8AB-445D-9471-F62BBBE4B339}" dt="2020-11-24T17:40:43.741" v="923" actId="14100"/>
          <ac:picMkLst>
            <pc:docMk/>
            <pc:sldMk cId="2065531928" sldId="448"/>
            <ac:picMk id="11" creationId="{C0D9EB79-0EAA-46C1-AA97-65C1286F1348}"/>
          </ac:picMkLst>
        </pc:picChg>
      </pc:sldChg>
      <pc:sldChg chg="addSp delSp modSp add ord setBg">
        <pc:chgData name="文宇 杜文宇" userId="b5e9da50-0ac2-42d3-828f-b9593ddb1f83" providerId="ADAL" clId="{D1AA8B5D-E8AB-445D-9471-F62BBBE4B339}" dt="2020-11-24T17:38:25.350" v="876" actId="1076"/>
        <pc:sldMkLst>
          <pc:docMk/>
          <pc:sldMk cId="1789150158" sldId="449"/>
        </pc:sldMkLst>
        <pc:spChg chg="mod">
          <ac:chgData name="文宇 杜文宇" userId="b5e9da50-0ac2-42d3-828f-b9593ddb1f83" providerId="ADAL" clId="{D1AA8B5D-E8AB-445D-9471-F62BBBE4B339}" dt="2020-11-24T17:38:16.308" v="874" actId="1076"/>
          <ac:spMkLst>
            <pc:docMk/>
            <pc:sldMk cId="1789150158" sldId="449"/>
            <ac:spMk id="5" creationId="{84893080-5A47-4389-9BAC-88DD2BDA7C65}"/>
          </ac:spMkLst>
        </pc:spChg>
        <pc:spChg chg="mod">
          <ac:chgData name="文宇 杜文宇" userId="b5e9da50-0ac2-42d3-828f-b9593ddb1f83" providerId="ADAL" clId="{D1AA8B5D-E8AB-445D-9471-F62BBBE4B339}" dt="2020-11-24T17:38:25.350" v="876" actId="1076"/>
          <ac:spMkLst>
            <pc:docMk/>
            <pc:sldMk cId="1789150158" sldId="449"/>
            <ac:spMk id="6" creationId="{FACAE81B-C014-4AA4-BFE9-BEEEF1EBC107}"/>
          </ac:spMkLst>
        </pc:spChg>
        <pc:spChg chg="mod">
          <ac:chgData name="文宇 杜文宇" userId="b5e9da50-0ac2-42d3-828f-b9593ddb1f83" providerId="ADAL" clId="{D1AA8B5D-E8AB-445D-9471-F62BBBE4B339}" dt="2020-11-24T17:38:04.997" v="871" actId="1076"/>
          <ac:spMkLst>
            <pc:docMk/>
            <pc:sldMk cId="1789150158" sldId="449"/>
            <ac:spMk id="8" creationId="{A4AEBC82-0B3F-486C-A7C7-3A95385715A5}"/>
          </ac:spMkLst>
        </pc:spChg>
        <pc:spChg chg="del mod">
          <ac:chgData name="文宇 杜文宇" userId="b5e9da50-0ac2-42d3-828f-b9593ddb1f83" providerId="ADAL" clId="{D1AA8B5D-E8AB-445D-9471-F62BBBE4B339}" dt="2020-11-24T17:33:44.005" v="817" actId="478"/>
          <ac:spMkLst>
            <pc:docMk/>
            <pc:sldMk cId="1789150158" sldId="449"/>
            <ac:spMk id="9" creationId="{AE0618BE-87F3-473A-ABF0-FFD23A5BB509}"/>
          </ac:spMkLst>
        </pc:spChg>
        <pc:spChg chg="del mod">
          <ac:chgData name="文宇 杜文宇" userId="b5e9da50-0ac2-42d3-828f-b9593ddb1f83" providerId="ADAL" clId="{D1AA8B5D-E8AB-445D-9471-F62BBBE4B339}" dt="2020-11-24T17:33:45.503" v="818" actId="478"/>
          <ac:spMkLst>
            <pc:docMk/>
            <pc:sldMk cId="1789150158" sldId="449"/>
            <ac:spMk id="10" creationId="{D620C3EC-B0BB-419C-ADF0-2229DDED57C7}"/>
          </ac:spMkLst>
        </pc:spChg>
        <pc:spChg chg="add mod">
          <ac:chgData name="文宇 杜文宇" userId="b5e9da50-0ac2-42d3-828f-b9593ddb1f83" providerId="ADAL" clId="{D1AA8B5D-E8AB-445D-9471-F62BBBE4B339}" dt="2020-11-24T17:38:04.997" v="871" actId="1076"/>
          <ac:spMkLst>
            <pc:docMk/>
            <pc:sldMk cId="1789150158" sldId="449"/>
            <ac:spMk id="12" creationId="{9C4C4B94-E32E-4E1F-A4BE-8519818480B2}"/>
          </ac:spMkLst>
        </pc:spChg>
        <pc:picChg chg="add mod">
          <ac:chgData name="文宇 杜文宇" userId="b5e9da50-0ac2-42d3-828f-b9593ddb1f83" providerId="ADAL" clId="{D1AA8B5D-E8AB-445D-9471-F62BBBE4B339}" dt="2020-11-24T17:38:13.945" v="873" actId="1076"/>
          <ac:picMkLst>
            <pc:docMk/>
            <pc:sldMk cId="1789150158" sldId="449"/>
            <ac:picMk id="4" creationId="{507CFA4E-402D-49B9-9066-3B0A5BAEC457}"/>
          </ac:picMkLst>
        </pc:picChg>
        <pc:picChg chg="add mod">
          <ac:chgData name="文宇 杜文宇" userId="b5e9da50-0ac2-42d3-828f-b9593ddb1f83" providerId="ADAL" clId="{D1AA8B5D-E8AB-445D-9471-F62BBBE4B339}" dt="2020-11-24T17:38:04.997" v="871" actId="1076"/>
          <ac:picMkLst>
            <pc:docMk/>
            <pc:sldMk cId="1789150158" sldId="449"/>
            <ac:picMk id="11" creationId="{E0BF1EC0-C0C5-44E7-A758-48432A7EEADC}"/>
          </ac:picMkLst>
        </pc:picChg>
        <pc:picChg chg="add mod">
          <ac:chgData name="文宇 杜文宇" userId="b5e9da50-0ac2-42d3-828f-b9593ddb1f83" providerId="ADAL" clId="{D1AA8B5D-E8AB-445D-9471-F62BBBE4B339}" dt="2020-11-24T17:38:04.997" v="871" actId="1076"/>
          <ac:picMkLst>
            <pc:docMk/>
            <pc:sldMk cId="1789150158" sldId="449"/>
            <ac:picMk id="14" creationId="{996CE13B-607D-419A-91DF-40ACF9D35026}"/>
          </ac:picMkLst>
        </pc:picChg>
      </pc:sldChg>
      <pc:sldChg chg="addSp modSp add">
        <pc:chgData name="文宇 杜文宇" userId="b5e9da50-0ac2-42d3-828f-b9593ddb1f83" providerId="ADAL" clId="{D1AA8B5D-E8AB-445D-9471-F62BBBE4B339}" dt="2020-11-24T17:44:19.680" v="963" actId="14100"/>
        <pc:sldMkLst>
          <pc:docMk/>
          <pc:sldMk cId="1390645703" sldId="450"/>
        </pc:sldMkLst>
        <pc:spChg chg="mod">
          <ac:chgData name="文宇 杜文宇" userId="b5e9da50-0ac2-42d3-828f-b9593ddb1f83" providerId="ADAL" clId="{D1AA8B5D-E8AB-445D-9471-F62BBBE4B339}" dt="2020-11-24T17:42:07.194" v="930"/>
          <ac:spMkLst>
            <pc:docMk/>
            <pc:sldMk cId="1390645703" sldId="450"/>
            <ac:spMk id="5" creationId="{1488A9D6-7824-4B74-9A21-BF3A90EEF12F}"/>
          </ac:spMkLst>
        </pc:spChg>
        <pc:spChg chg="mod">
          <ac:chgData name="文宇 杜文宇" userId="b5e9da50-0ac2-42d3-828f-b9593ddb1f83" providerId="ADAL" clId="{D1AA8B5D-E8AB-445D-9471-F62BBBE4B339}" dt="2020-11-24T17:43:32.618" v="949" actId="1076"/>
          <ac:spMkLst>
            <pc:docMk/>
            <pc:sldMk cId="1390645703" sldId="450"/>
            <ac:spMk id="6" creationId="{CBB3484C-A9A4-4A30-B91C-2180FE8C717A}"/>
          </ac:spMkLst>
        </pc:spChg>
        <pc:spChg chg="add mod">
          <ac:chgData name="文宇 杜文宇" userId="b5e9da50-0ac2-42d3-828f-b9593ddb1f83" providerId="ADAL" clId="{D1AA8B5D-E8AB-445D-9471-F62BBBE4B339}" dt="2020-11-24T17:43:05.649" v="943" actId="1076"/>
          <ac:spMkLst>
            <pc:docMk/>
            <pc:sldMk cId="1390645703" sldId="450"/>
            <ac:spMk id="7" creationId="{09E0FCE2-D561-408F-845D-04764F47233F}"/>
          </ac:spMkLst>
        </pc:spChg>
        <pc:spChg chg="add mod">
          <ac:chgData name="文宇 杜文宇" userId="b5e9da50-0ac2-42d3-828f-b9593ddb1f83" providerId="ADAL" clId="{D1AA8B5D-E8AB-445D-9471-F62BBBE4B339}" dt="2020-11-24T17:43:51.023" v="955" actId="1076"/>
          <ac:spMkLst>
            <pc:docMk/>
            <pc:sldMk cId="1390645703" sldId="450"/>
            <ac:spMk id="8" creationId="{A05C7928-86A1-4C07-85BF-AB86C4030B23}"/>
          </ac:spMkLst>
        </pc:spChg>
        <pc:picChg chg="add mod">
          <ac:chgData name="文宇 杜文宇" userId="b5e9da50-0ac2-42d3-828f-b9593ddb1f83" providerId="ADAL" clId="{D1AA8B5D-E8AB-445D-9471-F62BBBE4B339}" dt="2020-11-24T17:43:37.688" v="951" actId="1076"/>
          <ac:picMkLst>
            <pc:docMk/>
            <pc:sldMk cId="1390645703" sldId="450"/>
            <ac:picMk id="4" creationId="{FCABC9B5-A4C3-4DEC-B2E9-6A3ECD2FDAC8}"/>
          </ac:picMkLst>
        </pc:picChg>
        <pc:picChg chg="add mod">
          <ac:chgData name="文宇 杜文宇" userId="b5e9da50-0ac2-42d3-828f-b9593ddb1f83" providerId="ADAL" clId="{D1AA8B5D-E8AB-445D-9471-F62BBBE4B339}" dt="2020-11-24T17:43:58.800" v="957" actId="1076"/>
          <ac:picMkLst>
            <pc:docMk/>
            <pc:sldMk cId="1390645703" sldId="450"/>
            <ac:picMk id="10" creationId="{A37917C2-FCE6-470E-AD8A-82241A41C1C5}"/>
          </ac:picMkLst>
        </pc:picChg>
        <pc:picChg chg="add mod">
          <ac:chgData name="文宇 杜文宇" userId="b5e9da50-0ac2-42d3-828f-b9593ddb1f83" providerId="ADAL" clId="{D1AA8B5D-E8AB-445D-9471-F62BBBE4B339}" dt="2020-11-24T17:44:19.680" v="963" actId="14100"/>
          <ac:picMkLst>
            <pc:docMk/>
            <pc:sldMk cId="1390645703" sldId="450"/>
            <ac:picMk id="12" creationId="{266FA1C4-4F2E-490E-ACB0-1B61A0A4ECFE}"/>
          </ac:picMkLst>
        </pc:picChg>
      </pc:sldChg>
      <pc:sldChg chg="addSp delSp modSp add">
        <pc:chgData name="文宇 杜文宇" userId="b5e9da50-0ac2-42d3-828f-b9593ddb1f83" providerId="ADAL" clId="{D1AA8B5D-E8AB-445D-9471-F62BBBE4B339}" dt="2020-11-24T17:45:49.117" v="978" actId="1076"/>
        <pc:sldMkLst>
          <pc:docMk/>
          <pc:sldMk cId="746114519" sldId="451"/>
        </pc:sldMkLst>
        <pc:spChg chg="mod">
          <ac:chgData name="文宇 杜文宇" userId="b5e9da50-0ac2-42d3-828f-b9593ddb1f83" providerId="ADAL" clId="{D1AA8B5D-E8AB-445D-9471-F62BBBE4B339}" dt="2020-11-24T17:45:49.117" v="978" actId="1076"/>
          <ac:spMkLst>
            <pc:docMk/>
            <pc:sldMk cId="746114519" sldId="451"/>
            <ac:spMk id="5" creationId="{1488A9D6-7824-4B74-9A21-BF3A90EEF12F}"/>
          </ac:spMkLst>
        </pc:spChg>
        <pc:spChg chg="mod">
          <ac:chgData name="文宇 杜文宇" userId="b5e9da50-0ac2-42d3-828f-b9593ddb1f83" providerId="ADAL" clId="{D1AA8B5D-E8AB-445D-9471-F62BBBE4B339}" dt="2020-11-24T17:45:43.440" v="976" actId="1076"/>
          <ac:spMkLst>
            <pc:docMk/>
            <pc:sldMk cId="746114519" sldId="451"/>
            <ac:spMk id="6" creationId="{CBB3484C-A9A4-4A30-B91C-2180FE8C717A}"/>
          </ac:spMkLst>
        </pc:spChg>
        <pc:spChg chg="del">
          <ac:chgData name="文宇 杜文宇" userId="b5e9da50-0ac2-42d3-828f-b9593ddb1f83" providerId="ADAL" clId="{D1AA8B5D-E8AB-445D-9471-F62BBBE4B339}" dt="2020-11-24T17:45:19.663" v="968" actId="478"/>
          <ac:spMkLst>
            <pc:docMk/>
            <pc:sldMk cId="746114519" sldId="451"/>
            <ac:spMk id="7" creationId="{09E0FCE2-D561-408F-845D-04764F47233F}"/>
          </ac:spMkLst>
        </pc:spChg>
        <pc:spChg chg="del">
          <ac:chgData name="文宇 杜文宇" userId="b5e9da50-0ac2-42d3-828f-b9593ddb1f83" providerId="ADAL" clId="{D1AA8B5D-E8AB-445D-9471-F62BBBE4B339}" dt="2020-11-24T17:45:20.984" v="969" actId="478"/>
          <ac:spMkLst>
            <pc:docMk/>
            <pc:sldMk cId="746114519" sldId="451"/>
            <ac:spMk id="8" creationId="{A05C7928-86A1-4C07-85BF-AB86C4030B23}"/>
          </ac:spMkLst>
        </pc:spChg>
        <pc:picChg chg="del">
          <ac:chgData name="文宇 杜文宇" userId="b5e9da50-0ac2-42d3-828f-b9593ddb1f83" providerId="ADAL" clId="{D1AA8B5D-E8AB-445D-9471-F62BBBE4B339}" dt="2020-11-24T17:45:13.393" v="967" actId="478"/>
          <ac:picMkLst>
            <pc:docMk/>
            <pc:sldMk cId="746114519" sldId="451"/>
            <ac:picMk id="4" creationId="{FCABC9B5-A4C3-4DEC-B2E9-6A3ECD2FDAC8}"/>
          </ac:picMkLst>
        </pc:picChg>
        <pc:picChg chg="add mod">
          <ac:chgData name="文宇 杜文宇" userId="b5e9da50-0ac2-42d3-828f-b9593ddb1f83" providerId="ADAL" clId="{D1AA8B5D-E8AB-445D-9471-F62BBBE4B339}" dt="2020-11-24T17:45:45.225" v="977" actId="1076"/>
          <ac:picMkLst>
            <pc:docMk/>
            <pc:sldMk cId="746114519" sldId="451"/>
            <ac:picMk id="9" creationId="{35E162D6-D431-4235-A98C-09BE5544CEA4}"/>
          </ac:picMkLst>
        </pc:picChg>
        <pc:picChg chg="del">
          <ac:chgData name="文宇 杜文宇" userId="b5e9da50-0ac2-42d3-828f-b9593ddb1f83" providerId="ADAL" clId="{D1AA8B5D-E8AB-445D-9471-F62BBBE4B339}" dt="2020-11-24T17:45:13.393" v="967" actId="478"/>
          <ac:picMkLst>
            <pc:docMk/>
            <pc:sldMk cId="746114519" sldId="451"/>
            <ac:picMk id="10" creationId="{A37917C2-FCE6-470E-AD8A-82241A41C1C5}"/>
          </ac:picMkLst>
        </pc:picChg>
        <pc:picChg chg="del">
          <ac:chgData name="文宇 杜文宇" userId="b5e9da50-0ac2-42d3-828f-b9593ddb1f83" providerId="ADAL" clId="{D1AA8B5D-E8AB-445D-9471-F62BBBE4B339}" dt="2020-11-24T17:45:13.393" v="967" actId="478"/>
          <ac:picMkLst>
            <pc:docMk/>
            <pc:sldMk cId="746114519" sldId="451"/>
            <ac:picMk id="12" creationId="{266FA1C4-4F2E-490E-ACB0-1B61A0A4ECFE}"/>
          </ac:picMkLst>
        </pc:picChg>
      </pc:sldChg>
      <pc:sldChg chg="addSp delSp modSp add setBg">
        <pc:chgData name="文宇 杜文宇" userId="b5e9da50-0ac2-42d3-828f-b9593ddb1f83" providerId="ADAL" clId="{D1AA8B5D-E8AB-445D-9471-F62BBBE4B339}" dt="2020-11-24T17:48:56.326" v="1019"/>
        <pc:sldMkLst>
          <pc:docMk/>
          <pc:sldMk cId="2011821805" sldId="452"/>
        </pc:sldMkLst>
        <pc:spChg chg="mod">
          <ac:chgData name="文宇 杜文宇" userId="b5e9da50-0ac2-42d3-828f-b9593ddb1f83" providerId="ADAL" clId="{D1AA8B5D-E8AB-445D-9471-F62BBBE4B339}" dt="2020-11-24T17:48:42.719" v="1013" actId="1076"/>
          <ac:spMkLst>
            <pc:docMk/>
            <pc:sldMk cId="2011821805" sldId="452"/>
            <ac:spMk id="5" creationId="{84893080-5A47-4389-9BAC-88DD2BDA7C65}"/>
          </ac:spMkLst>
        </pc:spChg>
        <pc:spChg chg="del">
          <ac:chgData name="文宇 杜文宇" userId="b5e9da50-0ac2-42d3-828f-b9593ddb1f83" providerId="ADAL" clId="{D1AA8B5D-E8AB-445D-9471-F62BBBE4B339}" dt="2020-11-24T17:47:05.660" v="991" actId="478"/>
          <ac:spMkLst>
            <pc:docMk/>
            <pc:sldMk cId="2011821805" sldId="452"/>
            <ac:spMk id="8" creationId="{A4AEBC82-0B3F-486C-A7C7-3A95385715A5}"/>
          </ac:spMkLst>
        </pc:spChg>
        <pc:spChg chg="add del mod">
          <ac:chgData name="文宇 杜文宇" userId="b5e9da50-0ac2-42d3-828f-b9593ddb1f83" providerId="ADAL" clId="{D1AA8B5D-E8AB-445D-9471-F62BBBE4B339}" dt="2020-11-24T17:48:52.981" v="1018" actId="478"/>
          <ac:spMkLst>
            <pc:docMk/>
            <pc:sldMk cId="2011821805" sldId="452"/>
            <ac:spMk id="10" creationId="{4FDEE413-CF72-41FE-AC60-B87C0F46EF91}"/>
          </ac:spMkLst>
        </pc:spChg>
        <pc:spChg chg="add mod">
          <ac:chgData name="文宇 杜文宇" userId="b5e9da50-0ac2-42d3-828f-b9593ddb1f83" providerId="ADAL" clId="{D1AA8B5D-E8AB-445D-9471-F62BBBE4B339}" dt="2020-11-24T17:48:56.326" v="1019"/>
          <ac:spMkLst>
            <pc:docMk/>
            <pc:sldMk cId="2011821805" sldId="452"/>
            <ac:spMk id="14" creationId="{5345F4F8-B756-4F8D-BAE0-CC4AD36204A3}"/>
          </ac:spMkLst>
        </pc:spChg>
        <pc:picChg chg="add mod">
          <ac:chgData name="文宇 杜文宇" userId="b5e9da50-0ac2-42d3-828f-b9593ddb1f83" providerId="ADAL" clId="{D1AA8B5D-E8AB-445D-9471-F62BBBE4B339}" dt="2020-11-24T17:48:44.902" v="1014" actId="1076"/>
          <ac:picMkLst>
            <pc:docMk/>
            <pc:sldMk cId="2011821805" sldId="452"/>
            <ac:picMk id="4" creationId="{8C89E1EF-DF04-4E9D-995A-DF52B331096F}"/>
          </ac:picMkLst>
        </pc:picChg>
        <pc:picChg chg="add mod">
          <ac:chgData name="文宇 杜文宇" userId="b5e9da50-0ac2-42d3-828f-b9593ddb1f83" providerId="ADAL" clId="{D1AA8B5D-E8AB-445D-9471-F62BBBE4B339}" dt="2020-11-24T17:48:46.535" v="1015" actId="1076"/>
          <ac:picMkLst>
            <pc:docMk/>
            <pc:sldMk cId="2011821805" sldId="452"/>
            <ac:picMk id="9" creationId="{EC183FA8-F1B1-4E47-A861-C8CE183A7CB2}"/>
          </ac:picMkLst>
        </pc:picChg>
        <pc:picChg chg="del">
          <ac:chgData name="文宇 杜文宇" userId="b5e9da50-0ac2-42d3-828f-b9593ddb1f83" providerId="ADAL" clId="{D1AA8B5D-E8AB-445D-9471-F62BBBE4B339}" dt="2020-11-24T17:46:50.584" v="988" actId="478"/>
          <ac:picMkLst>
            <pc:docMk/>
            <pc:sldMk cId="2011821805" sldId="452"/>
            <ac:picMk id="13" creationId="{0C729CF0-F7A0-4AB9-B827-89C13EF1E143}"/>
          </ac:picMkLst>
        </pc:picChg>
        <pc:picChg chg="del">
          <ac:chgData name="文宇 杜文宇" userId="b5e9da50-0ac2-42d3-828f-b9593ddb1f83" providerId="ADAL" clId="{D1AA8B5D-E8AB-445D-9471-F62BBBE4B339}" dt="2020-11-24T17:47:03.671" v="990" actId="478"/>
          <ac:picMkLst>
            <pc:docMk/>
            <pc:sldMk cId="2011821805" sldId="452"/>
            <ac:picMk id="15" creationId="{52E0DE5E-42EB-441F-A8A5-B8F549D724B7}"/>
          </ac:picMkLst>
        </pc:picChg>
      </pc:sldChg>
      <pc:sldChg chg="add del">
        <pc:chgData name="文宇 杜文宇" userId="b5e9da50-0ac2-42d3-828f-b9593ddb1f83" providerId="ADAL" clId="{D1AA8B5D-E8AB-445D-9471-F62BBBE4B339}" dt="2020-11-24T17:46:13.016" v="980" actId="2696"/>
        <pc:sldMkLst>
          <pc:docMk/>
          <pc:sldMk cId="3407488403" sldId="452"/>
        </pc:sldMkLst>
      </pc:sldChg>
      <pc:sldChg chg="addSp delSp modSp add setBg">
        <pc:chgData name="文宇 杜文宇" userId="b5e9da50-0ac2-42d3-828f-b9593ddb1f83" providerId="ADAL" clId="{D1AA8B5D-E8AB-445D-9471-F62BBBE4B339}" dt="2020-11-24T17:51:56.248" v="1057" actId="14100"/>
        <pc:sldMkLst>
          <pc:docMk/>
          <pc:sldMk cId="2860662360" sldId="453"/>
        </pc:sldMkLst>
        <pc:spChg chg="mod">
          <ac:chgData name="文宇 杜文宇" userId="b5e9da50-0ac2-42d3-828f-b9593ddb1f83" providerId="ADAL" clId="{D1AA8B5D-E8AB-445D-9471-F62BBBE4B339}" dt="2020-11-24T17:49:55.998" v="1022"/>
          <ac:spMkLst>
            <pc:docMk/>
            <pc:sldMk cId="2860662360" sldId="453"/>
            <ac:spMk id="5" creationId="{84893080-5A47-4389-9BAC-88DD2BDA7C65}"/>
          </ac:spMkLst>
        </pc:spChg>
        <pc:spChg chg="mod">
          <ac:chgData name="文宇 杜文宇" userId="b5e9da50-0ac2-42d3-828f-b9593ddb1f83" providerId="ADAL" clId="{D1AA8B5D-E8AB-445D-9471-F62BBBE4B339}" dt="2020-11-24T17:51:50.278" v="1055" actId="1076"/>
          <ac:spMkLst>
            <pc:docMk/>
            <pc:sldMk cId="2860662360" sldId="453"/>
            <ac:spMk id="8" creationId="{A4AEBC82-0B3F-486C-A7C7-3A95385715A5}"/>
          </ac:spMkLst>
        </pc:spChg>
        <pc:spChg chg="mod">
          <ac:chgData name="文宇 杜文宇" userId="b5e9da50-0ac2-42d3-828f-b9593ddb1f83" providerId="ADAL" clId="{D1AA8B5D-E8AB-445D-9471-F62BBBE4B339}" dt="2020-11-24T17:51:33.289" v="1050" actId="1076"/>
          <ac:spMkLst>
            <pc:docMk/>
            <pc:sldMk cId="2860662360" sldId="453"/>
            <ac:spMk id="12" creationId="{9C4C4B94-E32E-4E1F-A4BE-8519818480B2}"/>
          </ac:spMkLst>
        </pc:spChg>
        <pc:picChg chg="del">
          <ac:chgData name="文宇 杜文宇" userId="b5e9da50-0ac2-42d3-828f-b9593ddb1f83" providerId="ADAL" clId="{D1AA8B5D-E8AB-445D-9471-F62BBBE4B339}" dt="2020-11-24T17:50:13.565" v="1025" actId="478"/>
          <ac:picMkLst>
            <pc:docMk/>
            <pc:sldMk cId="2860662360" sldId="453"/>
            <ac:picMk id="4" creationId="{507CFA4E-402D-49B9-9066-3B0A5BAEC457}"/>
          </ac:picMkLst>
        </pc:picChg>
        <pc:picChg chg="add mod">
          <ac:chgData name="文宇 杜文宇" userId="b5e9da50-0ac2-42d3-828f-b9593ddb1f83" providerId="ADAL" clId="{D1AA8B5D-E8AB-445D-9471-F62BBBE4B339}" dt="2020-11-24T17:50:41.135" v="1034" actId="1076"/>
          <ac:picMkLst>
            <pc:docMk/>
            <pc:sldMk cId="2860662360" sldId="453"/>
            <ac:picMk id="7" creationId="{75EC522C-C0E5-48BB-A50C-B2A388457A41}"/>
          </ac:picMkLst>
        </pc:picChg>
        <pc:picChg chg="add mod">
          <ac:chgData name="文宇 杜文宇" userId="b5e9da50-0ac2-42d3-828f-b9593ddb1f83" providerId="ADAL" clId="{D1AA8B5D-E8AB-445D-9471-F62BBBE4B339}" dt="2020-11-24T17:51:33.289" v="1050" actId="1076"/>
          <ac:picMkLst>
            <pc:docMk/>
            <pc:sldMk cId="2860662360" sldId="453"/>
            <ac:picMk id="10" creationId="{DEF4CED2-56A3-4E5D-A219-9104FA3843F5}"/>
          </ac:picMkLst>
        </pc:picChg>
        <pc:picChg chg="del">
          <ac:chgData name="文宇 杜文宇" userId="b5e9da50-0ac2-42d3-828f-b9593ddb1f83" providerId="ADAL" clId="{D1AA8B5D-E8AB-445D-9471-F62BBBE4B339}" dt="2020-11-24T17:50:14.143" v="1026" actId="478"/>
          <ac:picMkLst>
            <pc:docMk/>
            <pc:sldMk cId="2860662360" sldId="453"/>
            <ac:picMk id="11" creationId="{E0BF1EC0-C0C5-44E7-A758-48432A7EEADC}"/>
          </ac:picMkLst>
        </pc:picChg>
        <pc:picChg chg="del">
          <ac:chgData name="文宇 杜文宇" userId="b5e9da50-0ac2-42d3-828f-b9593ddb1f83" providerId="ADAL" clId="{D1AA8B5D-E8AB-445D-9471-F62BBBE4B339}" dt="2020-11-24T17:50:14.645" v="1027" actId="478"/>
          <ac:picMkLst>
            <pc:docMk/>
            <pc:sldMk cId="2860662360" sldId="453"/>
            <ac:picMk id="14" creationId="{996CE13B-607D-419A-91DF-40ACF9D35026}"/>
          </ac:picMkLst>
        </pc:picChg>
        <pc:picChg chg="add mod">
          <ac:chgData name="文宇 杜文宇" userId="b5e9da50-0ac2-42d3-828f-b9593ddb1f83" providerId="ADAL" clId="{D1AA8B5D-E8AB-445D-9471-F62BBBE4B339}" dt="2020-11-24T17:51:56.248" v="1057" actId="14100"/>
          <ac:picMkLst>
            <pc:docMk/>
            <pc:sldMk cId="2860662360" sldId="453"/>
            <ac:picMk id="15" creationId="{A06F2DBE-F438-49BA-A94C-7A427CAF113A}"/>
          </ac:picMkLst>
        </pc:picChg>
      </pc:sldChg>
      <pc:sldChg chg="addSp delSp modSp add">
        <pc:chgData name="文宇 杜文宇" userId="b5e9da50-0ac2-42d3-828f-b9593ddb1f83" providerId="ADAL" clId="{D1AA8B5D-E8AB-445D-9471-F62BBBE4B339}" dt="2020-11-24T17:53:43.573" v="1078" actId="1076"/>
        <pc:sldMkLst>
          <pc:docMk/>
          <pc:sldMk cId="2254999364" sldId="454"/>
        </pc:sldMkLst>
        <pc:spChg chg="mod">
          <ac:chgData name="文宇 杜文宇" userId="b5e9da50-0ac2-42d3-828f-b9593ddb1f83" providerId="ADAL" clId="{D1AA8B5D-E8AB-445D-9471-F62BBBE4B339}" dt="2020-11-24T17:53:12.305" v="1069" actId="1076"/>
          <ac:spMkLst>
            <pc:docMk/>
            <pc:sldMk cId="2254999364" sldId="454"/>
            <ac:spMk id="5" creationId="{84893080-5A47-4389-9BAC-88DD2BDA7C65}"/>
          </ac:spMkLst>
        </pc:spChg>
        <pc:spChg chg="mod">
          <ac:chgData name="文宇 杜文宇" userId="b5e9da50-0ac2-42d3-828f-b9593ddb1f83" providerId="ADAL" clId="{D1AA8B5D-E8AB-445D-9471-F62BBBE4B339}" dt="2020-11-24T17:53:17.097" v="1071" actId="1076"/>
          <ac:spMkLst>
            <pc:docMk/>
            <pc:sldMk cId="2254999364" sldId="454"/>
            <ac:spMk id="8" creationId="{A4AEBC82-0B3F-486C-A7C7-3A95385715A5}"/>
          </ac:spMkLst>
        </pc:spChg>
        <pc:spChg chg="del">
          <ac:chgData name="文宇 杜文宇" userId="b5e9da50-0ac2-42d3-828f-b9593ddb1f83" providerId="ADAL" clId="{D1AA8B5D-E8AB-445D-9471-F62BBBE4B339}" dt="2020-11-24T17:52:31.610" v="1059" actId="478"/>
          <ac:spMkLst>
            <pc:docMk/>
            <pc:sldMk cId="2254999364" sldId="454"/>
            <ac:spMk id="12" creationId="{9C4C4B94-E32E-4E1F-A4BE-8519818480B2}"/>
          </ac:spMkLst>
        </pc:spChg>
        <pc:picChg chg="add mod">
          <ac:chgData name="文宇 杜文宇" userId="b5e9da50-0ac2-42d3-828f-b9593ddb1f83" providerId="ADAL" clId="{D1AA8B5D-E8AB-445D-9471-F62BBBE4B339}" dt="2020-11-24T17:53:14.202" v="1070" actId="1076"/>
          <ac:picMkLst>
            <pc:docMk/>
            <pc:sldMk cId="2254999364" sldId="454"/>
            <ac:picMk id="4" creationId="{985E6372-FEE0-48C6-B7D9-D745D1B3B390}"/>
          </ac:picMkLst>
        </pc:picChg>
        <pc:picChg chg="del">
          <ac:chgData name="文宇 杜文宇" userId="b5e9da50-0ac2-42d3-828f-b9593ddb1f83" providerId="ADAL" clId="{D1AA8B5D-E8AB-445D-9471-F62BBBE4B339}" dt="2020-11-24T17:52:33.400" v="1060" actId="478"/>
          <ac:picMkLst>
            <pc:docMk/>
            <pc:sldMk cId="2254999364" sldId="454"/>
            <ac:picMk id="7" creationId="{75EC522C-C0E5-48BB-A50C-B2A388457A41}"/>
          </ac:picMkLst>
        </pc:picChg>
        <pc:picChg chg="del">
          <ac:chgData name="文宇 杜文宇" userId="b5e9da50-0ac2-42d3-828f-b9593ddb1f83" providerId="ADAL" clId="{D1AA8B5D-E8AB-445D-9471-F62BBBE4B339}" dt="2020-11-24T17:52:31.610" v="1059" actId="478"/>
          <ac:picMkLst>
            <pc:docMk/>
            <pc:sldMk cId="2254999364" sldId="454"/>
            <ac:picMk id="10" creationId="{DEF4CED2-56A3-4E5D-A219-9104FA3843F5}"/>
          </ac:picMkLst>
        </pc:picChg>
        <pc:picChg chg="add mod">
          <ac:chgData name="文宇 杜文宇" userId="b5e9da50-0ac2-42d3-828f-b9593ddb1f83" providerId="ADAL" clId="{D1AA8B5D-E8AB-445D-9471-F62BBBE4B339}" dt="2020-11-24T17:53:43.573" v="1078" actId="1076"/>
          <ac:picMkLst>
            <pc:docMk/>
            <pc:sldMk cId="2254999364" sldId="454"/>
            <ac:picMk id="11" creationId="{751624FF-F710-4627-9D16-A63ABFB41330}"/>
          </ac:picMkLst>
        </pc:picChg>
        <pc:picChg chg="del">
          <ac:chgData name="文宇 杜文宇" userId="b5e9da50-0ac2-42d3-828f-b9593ddb1f83" providerId="ADAL" clId="{D1AA8B5D-E8AB-445D-9471-F62BBBE4B339}" dt="2020-11-24T17:52:31.610" v="1059" actId="478"/>
          <ac:picMkLst>
            <pc:docMk/>
            <pc:sldMk cId="2254999364" sldId="454"/>
            <ac:picMk id="15" creationId="{A06F2DBE-F438-49BA-A94C-7A427CAF113A}"/>
          </ac:picMkLst>
        </pc:picChg>
      </pc:sldChg>
      <pc:sldChg chg="addSp delSp modSp add">
        <pc:chgData name="文宇 杜文宇" userId="b5e9da50-0ac2-42d3-828f-b9593ddb1f83" providerId="ADAL" clId="{D1AA8B5D-E8AB-445D-9471-F62BBBE4B339}" dt="2020-11-24T17:56:41.995" v="1101"/>
        <pc:sldMkLst>
          <pc:docMk/>
          <pc:sldMk cId="4265822117" sldId="455"/>
        </pc:sldMkLst>
        <pc:spChg chg="mod">
          <ac:chgData name="文宇 杜文宇" userId="b5e9da50-0ac2-42d3-828f-b9593ddb1f83" providerId="ADAL" clId="{D1AA8B5D-E8AB-445D-9471-F62BBBE4B339}" dt="2020-11-24T17:55:07.774" v="1098" actId="1076"/>
          <ac:spMkLst>
            <pc:docMk/>
            <pc:sldMk cId="4265822117" sldId="455"/>
            <ac:spMk id="5" creationId="{84893080-5A47-4389-9BAC-88DD2BDA7C65}"/>
          </ac:spMkLst>
        </pc:spChg>
        <pc:spChg chg="del mod">
          <ac:chgData name="文宇 杜文宇" userId="b5e9da50-0ac2-42d3-828f-b9593ddb1f83" providerId="ADAL" clId="{D1AA8B5D-E8AB-445D-9471-F62BBBE4B339}" dt="2020-11-24T17:54:08.608" v="1083" actId="478"/>
          <ac:spMkLst>
            <pc:docMk/>
            <pc:sldMk cId="4265822117" sldId="455"/>
            <ac:spMk id="8" creationId="{A4AEBC82-0B3F-486C-A7C7-3A95385715A5}"/>
          </ac:spMkLst>
        </pc:spChg>
        <pc:spChg chg="add del">
          <ac:chgData name="文宇 杜文宇" userId="b5e9da50-0ac2-42d3-828f-b9593ddb1f83" providerId="ADAL" clId="{D1AA8B5D-E8AB-445D-9471-F62BBBE4B339}" dt="2020-11-24T17:56:41.995" v="1101"/>
          <ac:spMkLst>
            <pc:docMk/>
            <pc:sldMk cId="4265822117" sldId="455"/>
            <ac:spMk id="12" creationId="{8041C8BC-C69E-495F-B349-5A6F4FA1A8AD}"/>
          </ac:spMkLst>
        </pc:spChg>
        <pc:picChg chg="del">
          <ac:chgData name="文宇 杜文宇" userId="b5e9da50-0ac2-42d3-828f-b9593ddb1f83" providerId="ADAL" clId="{D1AA8B5D-E8AB-445D-9471-F62BBBE4B339}" dt="2020-11-24T17:54:09.142" v="1084" actId="478"/>
          <ac:picMkLst>
            <pc:docMk/>
            <pc:sldMk cId="4265822117" sldId="455"/>
            <ac:picMk id="4" creationId="{985E6372-FEE0-48C6-B7D9-D745D1B3B390}"/>
          </ac:picMkLst>
        </pc:picChg>
        <pc:picChg chg="add mod">
          <ac:chgData name="文宇 杜文宇" userId="b5e9da50-0ac2-42d3-828f-b9593ddb1f83" providerId="ADAL" clId="{D1AA8B5D-E8AB-445D-9471-F62BBBE4B339}" dt="2020-11-24T17:55:09.642" v="1099" actId="1076"/>
          <ac:picMkLst>
            <pc:docMk/>
            <pc:sldMk cId="4265822117" sldId="455"/>
            <ac:picMk id="7" creationId="{BC37CF97-82E4-45DE-BF3F-FF6CD8079AC4}"/>
          </ac:picMkLst>
        </pc:picChg>
        <pc:picChg chg="add mod">
          <ac:chgData name="文宇 杜文宇" userId="b5e9da50-0ac2-42d3-828f-b9593ddb1f83" providerId="ADAL" clId="{D1AA8B5D-E8AB-445D-9471-F62BBBE4B339}" dt="2020-11-24T17:55:03.416" v="1096" actId="1076"/>
          <ac:picMkLst>
            <pc:docMk/>
            <pc:sldMk cId="4265822117" sldId="455"/>
            <ac:picMk id="10" creationId="{D2DBFAA9-3FCE-43F2-9754-58E15065277E}"/>
          </ac:picMkLst>
        </pc:picChg>
        <pc:picChg chg="del">
          <ac:chgData name="文宇 杜文宇" userId="b5e9da50-0ac2-42d3-828f-b9593ddb1f83" providerId="ADAL" clId="{D1AA8B5D-E8AB-445D-9471-F62BBBE4B339}" dt="2020-11-24T17:54:06.801" v="1081" actId="478"/>
          <ac:picMkLst>
            <pc:docMk/>
            <pc:sldMk cId="4265822117" sldId="455"/>
            <ac:picMk id="11" creationId="{751624FF-F710-4627-9D16-A63ABFB41330}"/>
          </ac:picMkLst>
        </pc:picChg>
      </pc:sldChg>
      <pc:sldChg chg="addSp delSp modSp add">
        <pc:chgData name="文宇 杜文宇" userId="b5e9da50-0ac2-42d3-828f-b9593ddb1f83" providerId="ADAL" clId="{D1AA8B5D-E8AB-445D-9471-F62BBBE4B339}" dt="2020-11-24T17:58:34.981" v="1123"/>
        <pc:sldMkLst>
          <pc:docMk/>
          <pc:sldMk cId="1611194353" sldId="456"/>
        </pc:sldMkLst>
        <pc:spChg chg="add del mod">
          <ac:chgData name="文宇 杜文宇" userId="b5e9da50-0ac2-42d3-828f-b9593ddb1f83" providerId="ADAL" clId="{D1AA8B5D-E8AB-445D-9471-F62BBBE4B339}" dt="2020-11-24T17:57:44.181" v="1111" actId="478"/>
          <ac:spMkLst>
            <pc:docMk/>
            <pc:sldMk cId="1611194353" sldId="456"/>
            <ac:spMk id="3" creationId="{2877DA01-8886-498B-848A-B1A33399C156}"/>
          </ac:spMkLst>
        </pc:spChg>
        <pc:spChg chg="mod">
          <ac:chgData name="文宇 杜文宇" userId="b5e9da50-0ac2-42d3-828f-b9593ddb1f83" providerId="ADAL" clId="{D1AA8B5D-E8AB-445D-9471-F62BBBE4B339}" dt="2020-11-24T17:58:11.442" v="1118" actId="1076"/>
          <ac:spMkLst>
            <pc:docMk/>
            <pc:sldMk cId="1611194353" sldId="456"/>
            <ac:spMk id="5" creationId="{1488A9D6-7824-4B74-9A21-BF3A90EEF12F}"/>
          </ac:spMkLst>
        </pc:spChg>
        <pc:spChg chg="del">
          <ac:chgData name="文宇 杜文宇" userId="b5e9da50-0ac2-42d3-828f-b9593ddb1f83" providerId="ADAL" clId="{D1AA8B5D-E8AB-445D-9471-F62BBBE4B339}" dt="2020-11-24T17:56:54.335" v="1104" actId="478"/>
          <ac:spMkLst>
            <pc:docMk/>
            <pc:sldMk cId="1611194353" sldId="456"/>
            <ac:spMk id="6" creationId="{CBB3484C-A9A4-4A30-B91C-2180FE8C717A}"/>
          </ac:spMkLst>
        </pc:spChg>
        <pc:picChg chg="add mod">
          <ac:chgData name="文宇 杜文宇" userId="b5e9da50-0ac2-42d3-828f-b9593ddb1f83" providerId="ADAL" clId="{D1AA8B5D-E8AB-445D-9471-F62BBBE4B339}" dt="2020-11-24T17:58:15.777" v="1121" actId="1076"/>
          <ac:picMkLst>
            <pc:docMk/>
            <pc:sldMk cId="1611194353" sldId="456"/>
            <ac:picMk id="4" creationId="{5F0BA986-D69E-4631-8D67-C05A0D245C07}"/>
          </ac:picMkLst>
        </pc:picChg>
        <pc:picChg chg="add del">
          <ac:chgData name="文宇 杜文宇" userId="b5e9da50-0ac2-42d3-828f-b9593ddb1f83" providerId="ADAL" clId="{D1AA8B5D-E8AB-445D-9471-F62BBBE4B339}" dt="2020-11-24T17:58:34.981" v="1123"/>
          <ac:picMkLst>
            <pc:docMk/>
            <pc:sldMk cId="1611194353" sldId="456"/>
            <ac:picMk id="7" creationId="{2BC11FAA-F704-485D-BCDD-A77492ED6183}"/>
          </ac:picMkLst>
        </pc:picChg>
        <pc:picChg chg="del">
          <ac:chgData name="文宇 杜文宇" userId="b5e9da50-0ac2-42d3-828f-b9593ddb1f83" providerId="ADAL" clId="{D1AA8B5D-E8AB-445D-9471-F62BBBE4B339}" dt="2020-11-24T17:56:52.237" v="1103" actId="478"/>
          <ac:picMkLst>
            <pc:docMk/>
            <pc:sldMk cId="1611194353" sldId="456"/>
            <ac:picMk id="9" creationId="{35E162D6-D431-4235-A98C-09BE5544CEA4}"/>
          </ac:picMkLst>
        </pc:picChg>
      </pc:sldChg>
      <pc:sldChg chg="addSp delSp modSp add">
        <pc:chgData name="文宇 杜文宇" userId="b5e9da50-0ac2-42d3-828f-b9593ddb1f83" providerId="ADAL" clId="{D1AA8B5D-E8AB-445D-9471-F62BBBE4B339}" dt="2020-11-24T18:04:53.990" v="1213"/>
        <pc:sldMkLst>
          <pc:docMk/>
          <pc:sldMk cId="3343015649" sldId="457"/>
        </pc:sldMkLst>
        <pc:spChg chg="mod">
          <ac:chgData name="文宇 杜文宇" userId="b5e9da50-0ac2-42d3-828f-b9593ddb1f83" providerId="ADAL" clId="{D1AA8B5D-E8AB-445D-9471-F62BBBE4B339}" dt="2020-11-24T17:59:55.872" v="1142" actId="1076"/>
          <ac:spMkLst>
            <pc:docMk/>
            <pc:sldMk cId="3343015649" sldId="457"/>
            <ac:spMk id="5" creationId="{1488A9D6-7824-4B74-9A21-BF3A90EEF12F}"/>
          </ac:spMkLst>
        </pc:spChg>
        <pc:spChg chg="add mod">
          <ac:chgData name="文宇 杜文宇" userId="b5e9da50-0ac2-42d3-828f-b9593ddb1f83" providerId="ADAL" clId="{D1AA8B5D-E8AB-445D-9471-F62BBBE4B339}" dt="2020-11-24T18:00:36.244" v="1147" actId="1076"/>
          <ac:spMkLst>
            <pc:docMk/>
            <pc:sldMk cId="3343015649" sldId="457"/>
            <ac:spMk id="6" creationId="{611E32B6-73DE-47D5-A7B5-A560D20C1C5D}"/>
          </ac:spMkLst>
        </pc:spChg>
        <pc:spChg chg="add mod">
          <ac:chgData name="文宇 杜文宇" userId="b5e9da50-0ac2-42d3-828f-b9593ddb1f83" providerId="ADAL" clId="{D1AA8B5D-E8AB-445D-9471-F62BBBE4B339}" dt="2020-11-24T18:01:14.055" v="1153" actId="20577"/>
          <ac:spMkLst>
            <pc:docMk/>
            <pc:sldMk cId="3343015649" sldId="457"/>
            <ac:spMk id="8" creationId="{6EC8E4CA-CBDA-4CF0-B1EC-2C951FC0DF47}"/>
          </ac:spMkLst>
        </pc:spChg>
        <pc:spChg chg="add mod">
          <ac:chgData name="文宇 杜文宇" userId="b5e9da50-0ac2-42d3-828f-b9593ddb1f83" providerId="ADAL" clId="{D1AA8B5D-E8AB-445D-9471-F62BBBE4B339}" dt="2020-11-24T18:02:22.209" v="1175" actId="20577"/>
          <ac:spMkLst>
            <pc:docMk/>
            <pc:sldMk cId="3343015649" sldId="457"/>
            <ac:spMk id="13" creationId="{2BABE471-FA68-45F8-9BBF-6A11AE08DEC7}"/>
          </ac:spMkLst>
        </pc:spChg>
        <pc:spChg chg="add mod">
          <ac:chgData name="文宇 杜文宇" userId="b5e9da50-0ac2-42d3-828f-b9593ddb1f83" providerId="ADAL" clId="{D1AA8B5D-E8AB-445D-9471-F62BBBE4B339}" dt="2020-11-24T18:04:53.990" v="1213"/>
          <ac:spMkLst>
            <pc:docMk/>
            <pc:sldMk cId="3343015649" sldId="457"/>
            <ac:spMk id="16" creationId="{F2A4D024-CC11-42F1-BED7-882D50401220}"/>
          </ac:spMkLst>
        </pc:spChg>
        <pc:picChg chg="del">
          <ac:chgData name="文宇 杜文宇" userId="b5e9da50-0ac2-42d3-828f-b9593ddb1f83" providerId="ADAL" clId="{D1AA8B5D-E8AB-445D-9471-F62BBBE4B339}" dt="2020-11-24T17:58:49.389" v="1133" actId="478"/>
          <ac:picMkLst>
            <pc:docMk/>
            <pc:sldMk cId="3343015649" sldId="457"/>
            <ac:picMk id="4" creationId="{5F0BA986-D69E-4631-8D67-C05A0D245C07}"/>
          </ac:picMkLst>
        </pc:picChg>
        <pc:picChg chg="add mod">
          <ac:chgData name="文宇 杜文宇" userId="b5e9da50-0ac2-42d3-828f-b9593ddb1f83" providerId="ADAL" clId="{D1AA8B5D-E8AB-445D-9471-F62BBBE4B339}" dt="2020-11-24T18:00:38.870" v="1148" actId="1076"/>
          <ac:picMkLst>
            <pc:docMk/>
            <pc:sldMk cId="3343015649" sldId="457"/>
            <ac:picMk id="7" creationId="{7A60A904-C0A5-48CE-9041-5F926BF43A70}"/>
          </ac:picMkLst>
        </pc:picChg>
        <pc:picChg chg="add mod">
          <ac:chgData name="文宇 杜文宇" userId="b5e9da50-0ac2-42d3-828f-b9593ddb1f83" providerId="ADAL" clId="{D1AA8B5D-E8AB-445D-9471-F62BBBE4B339}" dt="2020-11-24T18:01:36.701" v="1162" actId="14100"/>
          <ac:picMkLst>
            <pc:docMk/>
            <pc:sldMk cId="3343015649" sldId="457"/>
            <ac:picMk id="10" creationId="{D605D73B-97C0-44B7-86B7-95806D957798}"/>
          </ac:picMkLst>
        </pc:picChg>
        <pc:picChg chg="add mod">
          <ac:chgData name="文宇 杜文宇" userId="b5e9da50-0ac2-42d3-828f-b9593ddb1f83" providerId="ADAL" clId="{D1AA8B5D-E8AB-445D-9471-F62BBBE4B339}" dt="2020-11-24T18:02:07.399" v="1168" actId="1076"/>
          <ac:picMkLst>
            <pc:docMk/>
            <pc:sldMk cId="3343015649" sldId="457"/>
            <ac:picMk id="12" creationId="{1E6B85A9-56F1-4854-83DD-CEE12FD072E8}"/>
          </ac:picMkLst>
        </pc:picChg>
        <pc:picChg chg="add mod">
          <ac:chgData name="文宇 杜文宇" userId="b5e9da50-0ac2-42d3-828f-b9593ddb1f83" providerId="ADAL" clId="{D1AA8B5D-E8AB-445D-9471-F62BBBE4B339}" dt="2020-11-24T18:03:08.869" v="1180" actId="1076"/>
          <ac:picMkLst>
            <pc:docMk/>
            <pc:sldMk cId="3343015649" sldId="457"/>
            <ac:picMk id="15" creationId="{3D56FE47-5606-4C17-AA14-D3D7DD5823EA}"/>
          </ac:picMkLst>
        </pc:picChg>
      </pc:sldChg>
      <pc:sldChg chg="addSp delSp modSp add">
        <pc:chgData name="文宇 杜文宇" userId="b5e9da50-0ac2-42d3-828f-b9593ddb1f83" providerId="ADAL" clId="{D1AA8B5D-E8AB-445D-9471-F62BBBE4B339}" dt="2020-11-24T18:06:43" v="1233" actId="1076"/>
        <pc:sldMkLst>
          <pc:docMk/>
          <pc:sldMk cId="2008029852" sldId="458"/>
        </pc:sldMkLst>
        <pc:spChg chg="mod">
          <ac:chgData name="文宇 杜文宇" userId="b5e9da50-0ac2-42d3-828f-b9593ddb1f83" providerId="ADAL" clId="{D1AA8B5D-E8AB-445D-9471-F62BBBE4B339}" dt="2020-11-24T18:05:41.915" v="1219"/>
          <ac:spMkLst>
            <pc:docMk/>
            <pc:sldMk cId="2008029852" sldId="458"/>
            <ac:spMk id="5" creationId="{1488A9D6-7824-4B74-9A21-BF3A90EEF12F}"/>
          </ac:spMkLst>
        </pc:spChg>
        <pc:spChg chg="del">
          <ac:chgData name="文宇 杜文宇" userId="b5e9da50-0ac2-42d3-828f-b9593ddb1f83" providerId="ADAL" clId="{D1AA8B5D-E8AB-445D-9471-F62BBBE4B339}" dt="2020-11-24T18:05:47.370" v="1220" actId="478"/>
          <ac:spMkLst>
            <pc:docMk/>
            <pc:sldMk cId="2008029852" sldId="458"/>
            <ac:spMk id="6" creationId="{611E32B6-73DE-47D5-A7B5-A560D20C1C5D}"/>
          </ac:spMkLst>
        </pc:spChg>
        <pc:spChg chg="del">
          <ac:chgData name="文宇 杜文宇" userId="b5e9da50-0ac2-42d3-828f-b9593ddb1f83" providerId="ADAL" clId="{D1AA8B5D-E8AB-445D-9471-F62BBBE4B339}" dt="2020-11-24T18:05:47.370" v="1220" actId="478"/>
          <ac:spMkLst>
            <pc:docMk/>
            <pc:sldMk cId="2008029852" sldId="458"/>
            <ac:spMk id="8" creationId="{6EC8E4CA-CBDA-4CF0-B1EC-2C951FC0DF47}"/>
          </ac:spMkLst>
        </pc:spChg>
        <pc:spChg chg="del">
          <ac:chgData name="文宇 杜文宇" userId="b5e9da50-0ac2-42d3-828f-b9593ddb1f83" providerId="ADAL" clId="{D1AA8B5D-E8AB-445D-9471-F62BBBE4B339}" dt="2020-11-24T18:05:47.370" v="1220" actId="478"/>
          <ac:spMkLst>
            <pc:docMk/>
            <pc:sldMk cId="2008029852" sldId="458"/>
            <ac:spMk id="13" creationId="{2BABE471-FA68-45F8-9BBF-6A11AE08DEC7}"/>
          </ac:spMkLst>
        </pc:spChg>
        <pc:spChg chg="del">
          <ac:chgData name="文宇 杜文宇" userId="b5e9da50-0ac2-42d3-828f-b9593ddb1f83" providerId="ADAL" clId="{D1AA8B5D-E8AB-445D-9471-F62BBBE4B339}" dt="2020-11-24T18:05:47.370" v="1220" actId="478"/>
          <ac:spMkLst>
            <pc:docMk/>
            <pc:sldMk cId="2008029852" sldId="458"/>
            <ac:spMk id="16" creationId="{F2A4D024-CC11-42F1-BED7-882D50401220}"/>
          </ac:spMkLst>
        </pc:spChg>
        <pc:picChg chg="add mod">
          <ac:chgData name="文宇 杜文宇" userId="b5e9da50-0ac2-42d3-828f-b9593ddb1f83" providerId="ADAL" clId="{D1AA8B5D-E8AB-445D-9471-F62BBBE4B339}" dt="2020-11-24T18:06:43" v="1233" actId="1076"/>
          <ac:picMkLst>
            <pc:docMk/>
            <pc:sldMk cId="2008029852" sldId="458"/>
            <ac:picMk id="4" creationId="{0FDFE5B5-9298-4F62-93FD-B0198F2A620D}"/>
          </ac:picMkLst>
        </pc:picChg>
        <pc:picChg chg="del">
          <ac:chgData name="文宇 杜文宇" userId="b5e9da50-0ac2-42d3-828f-b9593ddb1f83" providerId="ADAL" clId="{D1AA8B5D-E8AB-445D-9471-F62BBBE4B339}" dt="2020-11-24T18:05:49.933" v="1221" actId="478"/>
          <ac:picMkLst>
            <pc:docMk/>
            <pc:sldMk cId="2008029852" sldId="458"/>
            <ac:picMk id="7" creationId="{7A60A904-C0A5-48CE-9041-5F926BF43A70}"/>
          </ac:picMkLst>
        </pc:picChg>
        <pc:picChg chg="del">
          <ac:chgData name="文宇 杜文宇" userId="b5e9da50-0ac2-42d3-828f-b9593ddb1f83" providerId="ADAL" clId="{D1AA8B5D-E8AB-445D-9471-F62BBBE4B339}" dt="2020-11-24T18:05:49.933" v="1221" actId="478"/>
          <ac:picMkLst>
            <pc:docMk/>
            <pc:sldMk cId="2008029852" sldId="458"/>
            <ac:picMk id="10" creationId="{D605D73B-97C0-44B7-86B7-95806D957798}"/>
          </ac:picMkLst>
        </pc:picChg>
        <pc:picChg chg="add mod">
          <ac:chgData name="文宇 杜文宇" userId="b5e9da50-0ac2-42d3-828f-b9593ddb1f83" providerId="ADAL" clId="{D1AA8B5D-E8AB-445D-9471-F62BBBE4B339}" dt="2020-11-24T18:06:38.380" v="1232" actId="1076"/>
          <ac:picMkLst>
            <pc:docMk/>
            <pc:sldMk cId="2008029852" sldId="458"/>
            <ac:picMk id="11" creationId="{574F4FF8-7DD8-409B-B67C-2F240345B17C}"/>
          </ac:picMkLst>
        </pc:picChg>
        <pc:picChg chg="del">
          <ac:chgData name="文宇 杜文宇" userId="b5e9da50-0ac2-42d3-828f-b9593ddb1f83" providerId="ADAL" clId="{D1AA8B5D-E8AB-445D-9471-F62BBBE4B339}" dt="2020-11-24T18:05:47.370" v="1220" actId="478"/>
          <ac:picMkLst>
            <pc:docMk/>
            <pc:sldMk cId="2008029852" sldId="458"/>
            <ac:picMk id="12" creationId="{1E6B85A9-56F1-4854-83DD-CEE12FD072E8}"/>
          </ac:picMkLst>
        </pc:picChg>
        <pc:picChg chg="del">
          <ac:chgData name="文宇 杜文宇" userId="b5e9da50-0ac2-42d3-828f-b9593ddb1f83" providerId="ADAL" clId="{D1AA8B5D-E8AB-445D-9471-F62BBBE4B339}" dt="2020-11-24T18:05:49.933" v="1221" actId="478"/>
          <ac:picMkLst>
            <pc:docMk/>
            <pc:sldMk cId="2008029852" sldId="458"/>
            <ac:picMk id="15" creationId="{3D56FE47-5606-4C17-AA14-D3D7DD5823EA}"/>
          </ac:picMkLst>
        </pc:picChg>
      </pc:sldChg>
      <pc:sldChg chg="addSp delSp modSp add">
        <pc:chgData name="文宇 杜文宇" userId="b5e9da50-0ac2-42d3-828f-b9593ddb1f83" providerId="ADAL" clId="{D1AA8B5D-E8AB-445D-9471-F62BBBE4B339}" dt="2020-11-24T18:10:23.132" v="1292" actId="1076"/>
        <pc:sldMkLst>
          <pc:docMk/>
          <pc:sldMk cId="2689793843" sldId="459"/>
        </pc:sldMkLst>
        <pc:spChg chg="mod">
          <ac:chgData name="文宇 杜文宇" userId="b5e9da50-0ac2-42d3-828f-b9593ddb1f83" providerId="ADAL" clId="{D1AA8B5D-E8AB-445D-9471-F62BBBE4B339}" dt="2020-11-24T18:08:05.778" v="1236" actId="1076"/>
          <ac:spMkLst>
            <pc:docMk/>
            <pc:sldMk cId="2689793843" sldId="459"/>
            <ac:spMk id="5" creationId="{1488A9D6-7824-4B74-9A21-BF3A90EEF12F}"/>
          </ac:spMkLst>
        </pc:spChg>
        <pc:spChg chg="mod">
          <ac:chgData name="文宇 杜文宇" userId="b5e9da50-0ac2-42d3-828f-b9593ddb1f83" providerId="ADAL" clId="{D1AA8B5D-E8AB-445D-9471-F62BBBE4B339}" dt="2020-11-24T18:08:24.510" v="1241"/>
          <ac:spMkLst>
            <pc:docMk/>
            <pc:sldMk cId="2689793843" sldId="459"/>
            <ac:spMk id="6" creationId="{CBB3484C-A9A4-4A30-B91C-2180FE8C717A}"/>
          </ac:spMkLst>
        </pc:spChg>
        <pc:spChg chg="mod">
          <ac:chgData name="文宇 杜文宇" userId="b5e9da50-0ac2-42d3-828f-b9593ddb1f83" providerId="ADAL" clId="{D1AA8B5D-E8AB-445D-9471-F62BBBE4B339}" dt="2020-11-24T18:08:54.512" v="1247"/>
          <ac:spMkLst>
            <pc:docMk/>
            <pc:sldMk cId="2689793843" sldId="459"/>
            <ac:spMk id="7" creationId="{09E0FCE2-D561-408F-845D-04764F47233F}"/>
          </ac:spMkLst>
        </pc:spChg>
        <pc:spChg chg="mod">
          <ac:chgData name="文宇 杜文宇" userId="b5e9da50-0ac2-42d3-828f-b9593ddb1f83" providerId="ADAL" clId="{D1AA8B5D-E8AB-445D-9471-F62BBBE4B339}" dt="2020-11-24T18:09:54.557" v="1286" actId="1076"/>
          <ac:spMkLst>
            <pc:docMk/>
            <pc:sldMk cId="2689793843" sldId="459"/>
            <ac:spMk id="8" creationId="{A05C7928-86A1-4C07-85BF-AB86C4030B23}"/>
          </ac:spMkLst>
        </pc:spChg>
        <pc:picChg chg="del">
          <ac:chgData name="文宇 杜文宇" userId="b5e9da50-0ac2-42d3-828f-b9593ddb1f83" providerId="ADAL" clId="{D1AA8B5D-E8AB-445D-9471-F62BBBE4B339}" dt="2020-11-24T18:08:09.332" v="1237" actId="478"/>
          <ac:picMkLst>
            <pc:docMk/>
            <pc:sldMk cId="2689793843" sldId="459"/>
            <ac:picMk id="4" creationId="{FCABC9B5-A4C3-4DEC-B2E9-6A3ECD2FDAC8}"/>
          </ac:picMkLst>
        </pc:picChg>
        <pc:picChg chg="add mod">
          <ac:chgData name="文宇 杜文宇" userId="b5e9da50-0ac2-42d3-828f-b9593ddb1f83" providerId="ADAL" clId="{D1AA8B5D-E8AB-445D-9471-F62BBBE4B339}" dt="2020-11-24T18:08:43.951" v="1245" actId="14100"/>
          <ac:picMkLst>
            <pc:docMk/>
            <pc:sldMk cId="2689793843" sldId="459"/>
            <ac:picMk id="9" creationId="{12C847A7-E092-4F9E-BE3C-0E1FDA14C669}"/>
          </ac:picMkLst>
        </pc:picChg>
        <pc:picChg chg="del">
          <ac:chgData name="文宇 杜文宇" userId="b5e9da50-0ac2-42d3-828f-b9593ddb1f83" providerId="ADAL" clId="{D1AA8B5D-E8AB-445D-9471-F62BBBE4B339}" dt="2020-11-24T18:08:09.861" v="1238" actId="478"/>
          <ac:picMkLst>
            <pc:docMk/>
            <pc:sldMk cId="2689793843" sldId="459"/>
            <ac:picMk id="10" creationId="{A37917C2-FCE6-470E-AD8A-82241A41C1C5}"/>
          </ac:picMkLst>
        </pc:picChg>
        <pc:picChg chg="del">
          <ac:chgData name="文宇 杜文宇" userId="b5e9da50-0ac2-42d3-828f-b9593ddb1f83" providerId="ADAL" clId="{D1AA8B5D-E8AB-445D-9471-F62BBBE4B339}" dt="2020-11-24T18:08:10.701" v="1239" actId="478"/>
          <ac:picMkLst>
            <pc:docMk/>
            <pc:sldMk cId="2689793843" sldId="459"/>
            <ac:picMk id="12" creationId="{266FA1C4-4F2E-490E-ACB0-1B61A0A4ECFE}"/>
          </ac:picMkLst>
        </pc:picChg>
        <pc:picChg chg="add mod">
          <ac:chgData name="文宇 杜文宇" userId="b5e9da50-0ac2-42d3-828f-b9593ddb1f83" providerId="ADAL" clId="{D1AA8B5D-E8AB-445D-9471-F62BBBE4B339}" dt="2020-11-24T18:09:50.440" v="1285" actId="14100"/>
          <ac:picMkLst>
            <pc:docMk/>
            <pc:sldMk cId="2689793843" sldId="459"/>
            <ac:picMk id="13" creationId="{8A2446B3-3B8A-4CF2-8007-026E029F6742}"/>
          </ac:picMkLst>
        </pc:picChg>
        <pc:picChg chg="add mod">
          <ac:chgData name="文宇 杜文宇" userId="b5e9da50-0ac2-42d3-828f-b9593ddb1f83" providerId="ADAL" clId="{D1AA8B5D-E8AB-445D-9471-F62BBBE4B339}" dt="2020-11-24T18:10:23.132" v="1292" actId="1076"/>
          <ac:picMkLst>
            <pc:docMk/>
            <pc:sldMk cId="2689793843" sldId="459"/>
            <ac:picMk id="15" creationId="{917444D5-9CB8-40D4-98AB-DDFF55AB3FCD}"/>
          </ac:picMkLst>
        </pc:picChg>
      </pc:sldChg>
      <pc:sldChg chg="addSp delSp modSp add setBg">
        <pc:chgData name="文宇 杜文宇" userId="b5e9da50-0ac2-42d3-828f-b9593ddb1f83" providerId="ADAL" clId="{D1AA8B5D-E8AB-445D-9471-F62BBBE4B339}" dt="2020-11-24T18:16:29.701" v="1376" actId="1076"/>
        <pc:sldMkLst>
          <pc:docMk/>
          <pc:sldMk cId="366376743" sldId="460"/>
        </pc:sldMkLst>
        <pc:spChg chg="mod">
          <ac:chgData name="文宇 杜文宇" userId="b5e9da50-0ac2-42d3-828f-b9593ddb1f83" providerId="ADAL" clId="{D1AA8B5D-E8AB-445D-9471-F62BBBE4B339}" dt="2020-11-24T18:16:29.701" v="1376" actId="1076"/>
          <ac:spMkLst>
            <pc:docMk/>
            <pc:sldMk cId="366376743" sldId="460"/>
            <ac:spMk id="5" creationId="{84893080-5A47-4389-9BAC-88DD2BDA7C65}"/>
          </ac:spMkLst>
        </pc:spChg>
        <pc:spChg chg="add">
          <ac:chgData name="文宇 杜文宇" userId="b5e9da50-0ac2-42d3-828f-b9593ddb1f83" providerId="ADAL" clId="{D1AA8B5D-E8AB-445D-9471-F62BBBE4B339}" dt="2020-11-24T18:16:11.615" v="1373"/>
          <ac:spMkLst>
            <pc:docMk/>
            <pc:sldMk cId="366376743" sldId="460"/>
            <ac:spMk id="10" creationId="{EFF08936-B11A-46BA-8BF2-A5BF81CD1EB2}"/>
          </ac:spMkLst>
        </pc:spChg>
        <pc:spChg chg="del">
          <ac:chgData name="文宇 杜文宇" userId="b5e9da50-0ac2-42d3-828f-b9593ddb1f83" providerId="ADAL" clId="{D1AA8B5D-E8AB-445D-9471-F62BBBE4B339}" dt="2020-11-24T18:12:27.635" v="1300" actId="478"/>
          <ac:spMkLst>
            <pc:docMk/>
            <pc:sldMk cId="366376743" sldId="460"/>
            <ac:spMk id="14" creationId="{5345F4F8-B756-4F8D-BAE0-CC4AD36204A3}"/>
          </ac:spMkLst>
        </pc:spChg>
        <pc:picChg chg="del">
          <ac:chgData name="文宇 杜文宇" userId="b5e9da50-0ac2-42d3-828f-b9593ddb1f83" providerId="ADAL" clId="{D1AA8B5D-E8AB-445D-9471-F62BBBE4B339}" dt="2020-11-24T18:12:25.741" v="1298" actId="478"/>
          <ac:picMkLst>
            <pc:docMk/>
            <pc:sldMk cId="366376743" sldId="460"/>
            <ac:picMk id="4" creationId="{8C89E1EF-DF04-4E9D-995A-DF52B331096F}"/>
          </ac:picMkLst>
        </pc:picChg>
        <pc:picChg chg="add mod">
          <ac:chgData name="文宇 杜文宇" userId="b5e9da50-0ac2-42d3-828f-b9593ddb1f83" providerId="ADAL" clId="{D1AA8B5D-E8AB-445D-9471-F62BBBE4B339}" dt="2020-11-24T18:16:18.188" v="1374" actId="1076"/>
          <ac:picMkLst>
            <pc:docMk/>
            <pc:sldMk cId="366376743" sldId="460"/>
            <ac:picMk id="7" creationId="{3954E5C6-9304-43A7-9519-8DEBD1859884}"/>
          </ac:picMkLst>
        </pc:picChg>
        <pc:picChg chg="del">
          <ac:chgData name="文宇 杜文宇" userId="b5e9da50-0ac2-42d3-828f-b9593ddb1f83" providerId="ADAL" clId="{D1AA8B5D-E8AB-445D-9471-F62BBBE4B339}" dt="2020-11-24T18:12:26.239" v="1299" actId="478"/>
          <ac:picMkLst>
            <pc:docMk/>
            <pc:sldMk cId="366376743" sldId="460"/>
            <ac:picMk id="9" creationId="{EC183FA8-F1B1-4E47-A861-C8CE183A7CB2}"/>
          </ac:picMkLst>
        </pc:picChg>
      </pc:sldChg>
      <pc:sldChg chg="add del">
        <pc:chgData name="文宇 杜文宇" userId="b5e9da50-0ac2-42d3-828f-b9593ddb1f83" providerId="ADAL" clId="{D1AA8B5D-E8AB-445D-9471-F62BBBE4B339}" dt="2020-11-24T18:11:49.481" v="1294" actId="2696"/>
        <pc:sldMkLst>
          <pc:docMk/>
          <pc:sldMk cId="2253505537" sldId="460"/>
        </pc:sldMkLst>
      </pc:sldChg>
      <pc:sldChg chg="add del">
        <pc:chgData name="文宇 杜文宇" userId="b5e9da50-0ac2-42d3-828f-b9593ddb1f83" providerId="ADAL" clId="{D1AA8B5D-E8AB-445D-9471-F62BBBE4B339}" dt="2020-11-24T18:16:49.719" v="1378" actId="2696"/>
        <pc:sldMkLst>
          <pc:docMk/>
          <pc:sldMk cId="330472280" sldId="461"/>
        </pc:sldMkLst>
      </pc:sldChg>
      <pc:sldChg chg="addSp delSp modSp add setBg">
        <pc:chgData name="文宇 杜文宇" userId="b5e9da50-0ac2-42d3-828f-b9593ddb1f83" providerId="ADAL" clId="{D1AA8B5D-E8AB-445D-9471-F62BBBE4B339}" dt="2020-11-24T18:19:52.207" v="1432" actId="1076"/>
        <pc:sldMkLst>
          <pc:docMk/>
          <pc:sldMk cId="2284649163" sldId="461"/>
        </pc:sldMkLst>
        <pc:spChg chg="mod">
          <ac:chgData name="文宇 杜文宇" userId="b5e9da50-0ac2-42d3-828f-b9593ddb1f83" providerId="ADAL" clId="{D1AA8B5D-E8AB-445D-9471-F62BBBE4B339}" dt="2020-11-24T18:17:20.883" v="1382" actId="13926"/>
          <ac:spMkLst>
            <pc:docMk/>
            <pc:sldMk cId="2284649163" sldId="461"/>
            <ac:spMk id="5" creationId="{84893080-5A47-4389-9BAC-88DD2BDA7C65}"/>
          </ac:spMkLst>
        </pc:spChg>
        <pc:spChg chg="mod">
          <ac:chgData name="文宇 杜文宇" userId="b5e9da50-0ac2-42d3-828f-b9593ddb1f83" providerId="ADAL" clId="{D1AA8B5D-E8AB-445D-9471-F62BBBE4B339}" dt="2020-11-24T18:19:50.715" v="1431" actId="1076"/>
          <ac:spMkLst>
            <pc:docMk/>
            <pc:sldMk cId="2284649163" sldId="461"/>
            <ac:spMk id="8" creationId="{A4AEBC82-0B3F-486C-A7C7-3A95385715A5}"/>
          </ac:spMkLst>
        </pc:spChg>
        <pc:spChg chg="mod">
          <ac:chgData name="文宇 杜文宇" userId="b5e9da50-0ac2-42d3-828f-b9593ddb1f83" providerId="ADAL" clId="{D1AA8B5D-E8AB-445D-9471-F62BBBE4B339}" dt="2020-11-24T18:17:55.156" v="1400" actId="1076"/>
          <ac:spMkLst>
            <pc:docMk/>
            <pc:sldMk cId="2284649163" sldId="461"/>
            <ac:spMk id="12" creationId="{9C4C4B94-E32E-4E1F-A4BE-8519818480B2}"/>
          </ac:spMkLst>
        </pc:spChg>
        <pc:spChg chg="add mod">
          <ac:chgData name="文宇 杜文宇" userId="b5e9da50-0ac2-42d3-828f-b9593ddb1f83" providerId="ADAL" clId="{D1AA8B5D-E8AB-445D-9471-F62BBBE4B339}" dt="2020-11-24T18:18:49.636" v="1416" actId="20577"/>
          <ac:spMkLst>
            <pc:docMk/>
            <pc:sldMk cId="2284649163" sldId="461"/>
            <ac:spMk id="14" creationId="{60D2002D-FE21-43FD-8FFD-1FF61593B604}"/>
          </ac:spMkLst>
        </pc:spChg>
        <pc:picChg chg="add mod">
          <ac:chgData name="文宇 杜文宇" userId="b5e9da50-0ac2-42d3-828f-b9593ddb1f83" providerId="ADAL" clId="{D1AA8B5D-E8AB-445D-9471-F62BBBE4B339}" dt="2020-11-24T18:17:49.591" v="1398" actId="14100"/>
          <ac:picMkLst>
            <pc:docMk/>
            <pc:sldMk cId="2284649163" sldId="461"/>
            <ac:picMk id="4" creationId="{30D60842-2DEE-48A2-8893-296371488EF7}"/>
          </ac:picMkLst>
        </pc:picChg>
        <pc:picChg chg="del">
          <ac:chgData name="文宇 杜文宇" userId="b5e9da50-0ac2-42d3-828f-b9593ddb1f83" providerId="ADAL" clId="{D1AA8B5D-E8AB-445D-9471-F62BBBE4B339}" dt="2020-11-24T18:17:31.053" v="1394" actId="478"/>
          <ac:picMkLst>
            <pc:docMk/>
            <pc:sldMk cId="2284649163" sldId="461"/>
            <ac:picMk id="7" creationId="{75EC522C-C0E5-48BB-A50C-B2A388457A41}"/>
          </ac:picMkLst>
        </pc:picChg>
        <pc:picChg chg="del">
          <ac:chgData name="文宇 杜文宇" userId="b5e9da50-0ac2-42d3-828f-b9593ddb1f83" providerId="ADAL" clId="{D1AA8B5D-E8AB-445D-9471-F62BBBE4B339}" dt="2020-11-24T18:17:50.989" v="1399" actId="478"/>
          <ac:picMkLst>
            <pc:docMk/>
            <pc:sldMk cId="2284649163" sldId="461"/>
            <ac:picMk id="10" creationId="{DEF4CED2-56A3-4E5D-A219-9104FA3843F5}"/>
          </ac:picMkLst>
        </pc:picChg>
        <pc:picChg chg="add mod">
          <ac:chgData name="文宇 杜文宇" userId="b5e9da50-0ac2-42d3-828f-b9593ddb1f83" providerId="ADAL" clId="{D1AA8B5D-E8AB-445D-9471-F62BBBE4B339}" dt="2020-11-24T18:18:14.175" v="1406" actId="14100"/>
          <ac:picMkLst>
            <pc:docMk/>
            <pc:sldMk cId="2284649163" sldId="461"/>
            <ac:picMk id="11" creationId="{AC8833C0-C42A-47CB-A14C-87523F620DE7}"/>
          </ac:picMkLst>
        </pc:picChg>
        <pc:picChg chg="del">
          <ac:chgData name="文宇 杜文宇" userId="b5e9da50-0ac2-42d3-828f-b9593ddb1f83" providerId="ADAL" clId="{D1AA8B5D-E8AB-445D-9471-F62BBBE4B339}" dt="2020-11-24T18:18:35.334" v="1407" actId="478"/>
          <ac:picMkLst>
            <pc:docMk/>
            <pc:sldMk cId="2284649163" sldId="461"/>
            <ac:picMk id="15" creationId="{A06F2DBE-F438-49BA-A94C-7A427CAF113A}"/>
          </ac:picMkLst>
        </pc:picChg>
        <pc:picChg chg="add mod">
          <ac:chgData name="文宇 杜文宇" userId="b5e9da50-0ac2-42d3-828f-b9593ddb1f83" providerId="ADAL" clId="{D1AA8B5D-E8AB-445D-9471-F62BBBE4B339}" dt="2020-11-24T18:19:11.483" v="1420" actId="14100"/>
          <ac:picMkLst>
            <pc:docMk/>
            <pc:sldMk cId="2284649163" sldId="461"/>
            <ac:picMk id="16" creationId="{8A7826DF-4D5A-4F60-82FA-1BCC1C17614D}"/>
          </ac:picMkLst>
        </pc:picChg>
        <pc:picChg chg="add mod">
          <ac:chgData name="文宇 杜文宇" userId="b5e9da50-0ac2-42d3-828f-b9593ddb1f83" providerId="ADAL" clId="{D1AA8B5D-E8AB-445D-9471-F62BBBE4B339}" dt="2020-11-24T18:19:52.207" v="1432" actId="1076"/>
          <ac:picMkLst>
            <pc:docMk/>
            <pc:sldMk cId="2284649163" sldId="461"/>
            <ac:picMk id="18" creationId="{09995986-3782-45F5-B4BB-3F41238276F4}"/>
          </ac:picMkLst>
        </pc:picChg>
      </pc:sldChg>
      <pc:sldChg chg="add del">
        <pc:chgData name="文宇 杜文宇" userId="b5e9da50-0ac2-42d3-828f-b9593ddb1f83" providerId="ADAL" clId="{D1AA8B5D-E8AB-445D-9471-F62BBBE4B339}" dt="2020-11-24T18:20:38.371" v="1434" actId="2696"/>
        <pc:sldMkLst>
          <pc:docMk/>
          <pc:sldMk cId="2952280031" sldId="462"/>
        </pc:sldMkLst>
      </pc:sldChg>
      <pc:sldChg chg="addSp delSp modSp add">
        <pc:chgData name="文宇 杜文宇" userId="b5e9da50-0ac2-42d3-828f-b9593ddb1f83" providerId="ADAL" clId="{D1AA8B5D-E8AB-445D-9471-F62BBBE4B339}" dt="2020-11-24T18:22:35.301" v="1476" actId="1076"/>
        <pc:sldMkLst>
          <pc:docMk/>
          <pc:sldMk cId="3934661983" sldId="462"/>
        </pc:sldMkLst>
        <pc:spChg chg="mod">
          <ac:chgData name="文宇 杜文宇" userId="b5e9da50-0ac2-42d3-828f-b9593ddb1f83" providerId="ADAL" clId="{D1AA8B5D-E8AB-445D-9471-F62BBBE4B339}" dt="2020-11-24T18:21:08.115" v="1451" actId="1076"/>
          <ac:spMkLst>
            <pc:docMk/>
            <pc:sldMk cId="3934661983" sldId="462"/>
            <ac:spMk id="5" creationId="{1488A9D6-7824-4B74-9A21-BF3A90EEF12F}"/>
          </ac:spMkLst>
        </pc:spChg>
        <pc:spChg chg="mod">
          <ac:chgData name="文宇 杜文宇" userId="b5e9da50-0ac2-42d3-828f-b9593ddb1f83" providerId="ADAL" clId="{D1AA8B5D-E8AB-445D-9471-F62BBBE4B339}" dt="2020-11-24T18:22:31.334" v="1475" actId="1076"/>
          <ac:spMkLst>
            <pc:docMk/>
            <pc:sldMk cId="3934661983" sldId="462"/>
            <ac:spMk id="6" creationId="{CBB3484C-A9A4-4A30-B91C-2180FE8C717A}"/>
          </ac:spMkLst>
        </pc:spChg>
        <pc:picChg chg="add mod">
          <ac:chgData name="文宇 杜文宇" userId="b5e9da50-0ac2-42d3-828f-b9593ddb1f83" providerId="ADAL" clId="{D1AA8B5D-E8AB-445D-9471-F62BBBE4B339}" dt="2020-11-24T18:22:35.301" v="1476" actId="1076"/>
          <ac:picMkLst>
            <pc:docMk/>
            <pc:sldMk cId="3934661983" sldId="462"/>
            <ac:picMk id="4" creationId="{840528F6-D5CA-47E4-B7AC-DB62E2C05656}"/>
          </ac:picMkLst>
        </pc:picChg>
        <pc:picChg chg="del">
          <ac:chgData name="文宇 杜文宇" userId="b5e9da50-0ac2-42d3-828f-b9593ddb1f83" providerId="ADAL" clId="{D1AA8B5D-E8AB-445D-9471-F62BBBE4B339}" dt="2020-11-24T18:21:10.450" v="1452" actId="478"/>
          <ac:picMkLst>
            <pc:docMk/>
            <pc:sldMk cId="3934661983" sldId="462"/>
            <ac:picMk id="9" creationId="{35E162D6-D431-4235-A98C-09BE5544CEA4}"/>
          </ac:picMkLst>
        </pc:picChg>
      </pc:sldChg>
      <pc:sldChg chg="add del">
        <pc:chgData name="文宇 杜文宇" userId="b5e9da50-0ac2-42d3-828f-b9593ddb1f83" providerId="ADAL" clId="{D1AA8B5D-E8AB-445D-9471-F62BBBE4B339}" dt="2020-11-24T18:22:51.822" v="1478" actId="2696"/>
        <pc:sldMkLst>
          <pc:docMk/>
          <pc:sldMk cId="1929487350" sldId="463"/>
        </pc:sldMkLst>
      </pc:sldChg>
      <pc:sldChg chg="addSp delSp modSp add">
        <pc:chgData name="文宇 杜文宇" userId="b5e9da50-0ac2-42d3-828f-b9593ddb1f83" providerId="ADAL" clId="{D1AA8B5D-E8AB-445D-9471-F62BBBE4B339}" dt="2020-11-24T18:27:33.984" v="1551" actId="20577"/>
        <pc:sldMkLst>
          <pc:docMk/>
          <pc:sldMk cId="2482222769" sldId="463"/>
        </pc:sldMkLst>
        <pc:spChg chg="add mod">
          <ac:chgData name="文宇 杜文宇" userId="b5e9da50-0ac2-42d3-828f-b9593ddb1f83" providerId="ADAL" clId="{D1AA8B5D-E8AB-445D-9471-F62BBBE4B339}" dt="2020-11-24T18:27:33.984" v="1551" actId="20577"/>
          <ac:spMkLst>
            <pc:docMk/>
            <pc:sldMk cId="2482222769" sldId="463"/>
            <ac:spMk id="3" creationId="{36AA7D73-1F1D-4E56-85CC-A739DD5EA6CA}"/>
          </ac:spMkLst>
        </pc:spChg>
        <pc:spChg chg="mod">
          <ac:chgData name="文宇 杜文宇" userId="b5e9da50-0ac2-42d3-828f-b9593ddb1f83" providerId="ADAL" clId="{D1AA8B5D-E8AB-445D-9471-F62BBBE4B339}" dt="2020-11-24T18:23:18.040" v="1482" actId="404"/>
          <ac:spMkLst>
            <pc:docMk/>
            <pc:sldMk cId="2482222769" sldId="463"/>
            <ac:spMk id="5" creationId="{1488A9D6-7824-4B74-9A21-BF3A90EEF12F}"/>
          </ac:spMkLst>
        </pc:spChg>
        <pc:spChg chg="mod">
          <ac:chgData name="文宇 杜文宇" userId="b5e9da50-0ac2-42d3-828f-b9593ddb1f83" providerId="ADAL" clId="{D1AA8B5D-E8AB-445D-9471-F62BBBE4B339}" dt="2020-11-24T18:23:40.875" v="1488" actId="1076"/>
          <ac:spMkLst>
            <pc:docMk/>
            <pc:sldMk cId="2482222769" sldId="463"/>
            <ac:spMk id="6" creationId="{CBB3484C-A9A4-4A30-B91C-2180FE8C717A}"/>
          </ac:spMkLst>
        </pc:spChg>
        <pc:picChg chg="del">
          <ac:chgData name="文宇 杜文宇" userId="b5e9da50-0ac2-42d3-828f-b9593ddb1f83" providerId="ADAL" clId="{D1AA8B5D-E8AB-445D-9471-F62BBBE4B339}" dt="2020-11-24T18:23:41.834" v="1489" actId="478"/>
          <ac:picMkLst>
            <pc:docMk/>
            <pc:sldMk cId="2482222769" sldId="463"/>
            <ac:picMk id="4" creationId="{840528F6-D5CA-47E4-B7AC-DB62E2C05656}"/>
          </ac:picMkLst>
        </pc:picChg>
      </pc:sldChg>
      <pc:sldChg chg="addSp delSp modSp add">
        <pc:chgData name="文宇 杜文宇" userId="b5e9da50-0ac2-42d3-828f-b9593ddb1f83" providerId="ADAL" clId="{D1AA8B5D-E8AB-445D-9471-F62BBBE4B339}" dt="2020-11-24T18:30:55.282" v="1569" actId="1076"/>
        <pc:sldMkLst>
          <pc:docMk/>
          <pc:sldMk cId="70383905" sldId="464"/>
        </pc:sldMkLst>
        <pc:spChg chg="del">
          <ac:chgData name="文宇 杜文宇" userId="b5e9da50-0ac2-42d3-828f-b9593ddb1f83" providerId="ADAL" clId="{D1AA8B5D-E8AB-445D-9471-F62BBBE4B339}" dt="2020-11-24T18:28:06.428" v="1554" actId="478"/>
          <ac:spMkLst>
            <pc:docMk/>
            <pc:sldMk cId="70383905" sldId="464"/>
            <ac:spMk id="3" creationId="{36AA7D73-1F1D-4E56-85CC-A739DD5EA6CA}"/>
          </ac:spMkLst>
        </pc:spChg>
        <pc:spChg chg="del">
          <ac:chgData name="文宇 杜文宇" userId="b5e9da50-0ac2-42d3-828f-b9593ddb1f83" providerId="ADAL" clId="{D1AA8B5D-E8AB-445D-9471-F62BBBE4B339}" dt="2020-11-24T18:28:04.723" v="1553" actId="478"/>
          <ac:spMkLst>
            <pc:docMk/>
            <pc:sldMk cId="70383905" sldId="464"/>
            <ac:spMk id="6" creationId="{CBB3484C-A9A4-4A30-B91C-2180FE8C717A}"/>
          </ac:spMkLst>
        </pc:spChg>
        <pc:spChg chg="add mod">
          <ac:chgData name="文宇 杜文宇" userId="b5e9da50-0ac2-42d3-828f-b9593ddb1f83" providerId="ADAL" clId="{D1AA8B5D-E8AB-445D-9471-F62BBBE4B339}" dt="2020-11-24T18:30:51.183" v="1566" actId="20577"/>
          <ac:spMkLst>
            <pc:docMk/>
            <pc:sldMk cId="70383905" sldId="464"/>
            <ac:spMk id="8" creationId="{6E4AECEF-D8E9-4CA2-8E9F-851DCAC55CE2}"/>
          </ac:spMkLst>
        </pc:spChg>
        <pc:picChg chg="add mod">
          <ac:chgData name="文宇 杜文宇" userId="b5e9da50-0ac2-42d3-828f-b9593ddb1f83" providerId="ADAL" clId="{D1AA8B5D-E8AB-445D-9471-F62BBBE4B339}" dt="2020-11-24T18:30:55.282" v="1569" actId="1076"/>
          <ac:picMkLst>
            <pc:docMk/>
            <pc:sldMk cId="70383905" sldId="464"/>
            <ac:picMk id="7" creationId="{0FBB3614-851D-44D9-82F0-7231A184C108}"/>
          </ac:picMkLst>
        </pc:picChg>
      </pc:sldChg>
      <pc:sldChg chg="add del">
        <pc:chgData name="文宇 杜文宇" userId="b5e9da50-0ac2-42d3-828f-b9593ddb1f83" providerId="ADAL" clId="{D1AA8B5D-E8AB-445D-9471-F62BBBE4B339}" dt="2020-11-24T18:31:13.771" v="1571" actId="2696"/>
        <pc:sldMkLst>
          <pc:docMk/>
          <pc:sldMk cId="2484438956" sldId="465"/>
        </pc:sldMkLst>
      </pc:sldChg>
      <pc:sldChg chg="addSp delSp modSp add setBg">
        <pc:chgData name="文宇 杜文宇" userId="b5e9da50-0ac2-42d3-828f-b9593ddb1f83" providerId="ADAL" clId="{D1AA8B5D-E8AB-445D-9471-F62BBBE4B339}" dt="2020-11-24T18:34:31.161" v="1603" actId="1076"/>
        <pc:sldMkLst>
          <pc:docMk/>
          <pc:sldMk cId="3632407601" sldId="465"/>
        </pc:sldMkLst>
        <pc:spChg chg="mod">
          <ac:chgData name="文宇 杜文宇" userId="b5e9da50-0ac2-42d3-828f-b9593ddb1f83" providerId="ADAL" clId="{D1AA8B5D-E8AB-445D-9471-F62BBBE4B339}" dt="2020-11-24T18:34:17.435" v="1600" actId="1076"/>
          <ac:spMkLst>
            <pc:docMk/>
            <pc:sldMk cId="3632407601" sldId="465"/>
            <ac:spMk id="5" creationId="{84893080-5A47-4389-9BAC-88DD2BDA7C65}"/>
          </ac:spMkLst>
        </pc:spChg>
        <pc:spChg chg="add mod">
          <ac:chgData name="文宇 杜文宇" userId="b5e9da50-0ac2-42d3-828f-b9593ddb1f83" providerId="ADAL" clId="{D1AA8B5D-E8AB-445D-9471-F62BBBE4B339}" dt="2020-11-24T18:34:31.161" v="1603" actId="1076"/>
          <ac:spMkLst>
            <pc:docMk/>
            <pc:sldMk cId="3632407601" sldId="465"/>
            <ac:spMk id="9" creationId="{5C64BA76-8C52-4499-A108-AB9C3047D271}"/>
          </ac:spMkLst>
        </pc:spChg>
        <pc:spChg chg="del">
          <ac:chgData name="文宇 杜文宇" userId="b5e9da50-0ac2-42d3-828f-b9593ddb1f83" providerId="ADAL" clId="{D1AA8B5D-E8AB-445D-9471-F62BBBE4B339}" dt="2020-11-24T18:32:37.162" v="1580" actId="478"/>
          <ac:spMkLst>
            <pc:docMk/>
            <pc:sldMk cId="3632407601" sldId="465"/>
            <ac:spMk id="10" creationId="{EFF08936-B11A-46BA-8BF2-A5BF81CD1EB2}"/>
          </ac:spMkLst>
        </pc:spChg>
        <pc:picChg chg="add mod">
          <ac:chgData name="文宇 杜文宇" userId="b5e9da50-0ac2-42d3-828f-b9593ddb1f83" providerId="ADAL" clId="{D1AA8B5D-E8AB-445D-9471-F62BBBE4B339}" dt="2020-11-24T18:34:19.175" v="1601" actId="1076"/>
          <ac:picMkLst>
            <pc:docMk/>
            <pc:sldMk cId="3632407601" sldId="465"/>
            <ac:picMk id="4" creationId="{8A36F535-821A-486A-9A98-159891BA6C6D}"/>
          </ac:picMkLst>
        </pc:picChg>
        <pc:picChg chg="del">
          <ac:chgData name="文宇 杜文宇" userId="b5e9da50-0ac2-42d3-828f-b9593ddb1f83" providerId="ADAL" clId="{D1AA8B5D-E8AB-445D-9471-F62BBBE4B339}" dt="2020-11-24T18:32:29.600" v="1579" actId="478"/>
          <ac:picMkLst>
            <pc:docMk/>
            <pc:sldMk cId="3632407601" sldId="465"/>
            <ac:picMk id="7" creationId="{3954E5C6-9304-43A7-9519-8DEBD1859884}"/>
          </ac:picMkLst>
        </pc:picChg>
      </pc:sldChg>
      <pc:sldChg chg="addSp delSp modSp add">
        <pc:chgData name="文宇 杜文宇" userId="b5e9da50-0ac2-42d3-828f-b9593ddb1f83" providerId="ADAL" clId="{D1AA8B5D-E8AB-445D-9471-F62BBBE4B339}" dt="2020-11-24T18:36:18.238" v="1612" actId="1076"/>
        <pc:sldMkLst>
          <pc:docMk/>
          <pc:sldMk cId="964367791" sldId="466"/>
        </pc:sldMkLst>
        <pc:spChg chg="mod">
          <ac:chgData name="文宇 杜文宇" userId="b5e9da50-0ac2-42d3-828f-b9593ddb1f83" providerId="ADAL" clId="{D1AA8B5D-E8AB-445D-9471-F62BBBE4B339}" dt="2020-11-24T18:36:02.776" v="1605"/>
          <ac:spMkLst>
            <pc:docMk/>
            <pc:sldMk cId="964367791" sldId="466"/>
            <ac:spMk id="5" creationId="{1488A9D6-7824-4B74-9A21-BF3A90EEF12F}"/>
          </ac:spMkLst>
        </pc:spChg>
        <pc:spChg chg="del">
          <ac:chgData name="文宇 杜文宇" userId="b5e9da50-0ac2-42d3-828f-b9593ddb1f83" providerId="ADAL" clId="{D1AA8B5D-E8AB-445D-9471-F62BBBE4B339}" dt="2020-11-24T18:36:06.137" v="1607" actId="478"/>
          <ac:spMkLst>
            <pc:docMk/>
            <pc:sldMk cId="964367791" sldId="466"/>
            <ac:spMk id="8" creationId="{6E4AECEF-D8E9-4CA2-8E9F-851DCAC55CE2}"/>
          </ac:spMkLst>
        </pc:spChg>
        <pc:picChg chg="add mod">
          <ac:chgData name="文宇 杜文宇" userId="b5e9da50-0ac2-42d3-828f-b9593ddb1f83" providerId="ADAL" clId="{D1AA8B5D-E8AB-445D-9471-F62BBBE4B339}" dt="2020-11-24T18:36:18.238" v="1612" actId="1076"/>
          <ac:picMkLst>
            <pc:docMk/>
            <pc:sldMk cId="964367791" sldId="466"/>
            <ac:picMk id="4" creationId="{D9213C77-D150-4F55-A3E5-9764EB363896}"/>
          </ac:picMkLst>
        </pc:picChg>
        <pc:picChg chg="del">
          <ac:chgData name="文宇 杜文宇" userId="b5e9da50-0ac2-42d3-828f-b9593ddb1f83" providerId="ADAL" clId="{D1AA8B5D-E8AB-445D-9471-F62BBBE4B339}" dt="2020-11-24T18:36:04.865" v="1606" actId="478"/>
          <ac:picMkLst>
            <pc:docMk/>
            <pc:sldMk cId="964367791" sldId="466"/>
            <ac:picMk id="7" creationId="{0FBB3614-851D-44D9-82F0-7231A184C108}"/>
          </ac:picMkLst>
        </pc:picChg>
      </pc:sldChg>
      <pc:sldChg chg="addSp delSp modSp add">
        <pc:chgData name="文宇 杜文宇" userId="b5e9da50-0ac2-42d3-828f-b9593ddb1f83" providerId="ADAL" clId="{D1AA8B5D-E8AB-445D-9471-F62BBBE4B339}" dt="2020-11-24T18:37:43.857" v="1639" actId="1076"/>
        <pc:sldMkLst>
          <pc:docMk/>
          <pc:sldMk cId="2992800259" sldId="467"/>
        </pc:sldMkLst>
        <pc:spChg chg="add del mod">
          <ac:chgData name="文宇 杜文宇" userId="b5e9da50-0ac2-42d3-828f-b9593ddb1f83" providerId="ADAL" clId="{D1AA8B5D-E8AB-445D-9471-F62BBBE4B339}" dt="2020-11-24T18:36:54.551" v="1619" actId="478"/>
          <ac:spMkLst>
            <pc:docMk/>
            <pc:sldMk cId="2992800259" sldId="467"/>
            <ac:spMk id="3" creationId="{D15381A8-E241-446F-A834-E842719DE517}"/>
          </ac:spMkLst>
        </pc:spChg>
        <pc:spChg chg="add mod">
          <ac:chgData name="文宇 杜文宇" userId="b5e9da50-0ac2-42d3-828f-b9593ddb1f83" providerId="ADAL" clId="{D1AA8B5D-E8AB-445D-9471-F62BBBE4B339}" dt="2020-11-24T18:37:43.857" v="1639" actId="1076"/>
          <ac:spMkLst>
            <pc:docMk/>
            <pc:sldMk cId="2992800259" sldId="467"/>
            <ac:spMk id="6" creationId="{D17A7395-C213-4131-95F6-54A376DF42CD}"/>
          </ac:spMkLst>
        </pc:spChg>
        <pc:picChg chg="del">
          <ac:chgData name="文宇 杜文宇" userId="b5e9da50-0ac2-42d3-828f-b9593ddb1f83" providerId="ADAL" clId="{D1AA8B5D-E8AB-445D-9471-F62BBBE4B339}" dt="2020-11-24T18:36:36.723" v="1614" actId="478"/>
          <ac:picMkLst>
            <pc:docMk/>
            <pc:sldMk cId="2992800259" sldId="467"/>
            <ac:picMk id="4" creationId="{D9213C77-D150-4F55-A3E5-9764EB363896}"/>
          </ac:picMkLst>
        </pc:picChg>
      </pc:sldChg>
      <pc:sldChg chg="modSp add">
        <pc:chgData name="文宇 杜文宇" userId="b5e9da50-0ac2-42d3-828f-b9593ddb1f83" providerId="ADAL" clId="{D1AA8B5D-E8AB-445D-9471-F62BBBE4B339}" dt="2020-11-24T18:39:27.566" v="1661" actId="113"/>
        <pc:sldMkLst>
          <pc:docMk/>
          <pc:sldMk cId="3187806170" sldId="468"/>
        </pc:sldMkLst>
        <pc:spChg chg="mod">
          <ac:chgData name="文宇 杜文宇" userId="b5e9da50-0ac2-42d3-828f-b9593ddb1f83" providerId="ADAL" clId="{D1AA8B5D-E8AB-445D-9471-F62BBBE4B339}" dt="2020-11-24T18:38:21.975" v="1643"/>
          <ac:spMkLst>
            <pc:docMk/>
            <pc:sldMk cId="3187806170" sldId="468"/>
            <ac:spMk id="5" creationId="{1488A9D6-7824-4B74-9A21-BF3A90EEF12F}"/>
          </ac:spMkLst>
        </pc:spChg>
        <pc:spChg chg="mod">
          <ac:chgData name="文宇 杜文宇" userId="b5e9da50-0ac2-42d3-828f-b9593ddb1f83" providerId="ADAL" clId="{D1AA8B5D-E8AB-445D-9471-F62BBBE4B339}" dt="2020-11-24T18:39:27.566" v="1661" actId="113"/>
          <ac:spMkLst>
            <pc:docMk/>
            <pc:sldMk cId="3187806170" sldId="468"/>
            <ac:spMk id="6" creationId="{D17A7395-C213-4131-95F6-54A376DF42CD}"/>
          </ac:spMkLst>
        </pc:spChg>
      </pc:sldChg>
      <pc:sldChg chg="add del">
        <pc:chgData name="文宇 杜文宇" userId="b5e9da50-0ac2-42d3-828f-b9593ddb1f83" providerId="ADAL" clId="{D1AA8B5D-E8AB-445D-9471-F62BBBE4B339}" dt="2020-11-24T18:38:06.431" v="1641" actId="2696"/>
        <pc:sldMkLst>
          <pc:docMk/>
          <pc:sldMk cId="4173561017" sldId="468"/>
        </pc:sldMkLst>
      </pc:sldChg>
      <pc:sldChg chg="addSp modSp add">
        <pc:chgData name="文宇 杜文宇" userId="b5e9da50-0ac2-42d3-828f-b9593ddb1f83" providerId="ADAL" clId="{D1AA8B5D-E8AB-445D-9471-F62BBBE4B339}" dt="2020-11-24T18:41:07.797" v="1697" actId="1076"/>
        <pc:sldMkLst>
          <pc:docMk/>
          <pc:sldMk cId="2201872409" sldId="469"/>
        </pc:sldMkLst>
        <pc:spChg chg="mod">
          <ac:chgData name="文宇 杜文宇" userId="b5e9da50-0ac2-42d3-828f-b9593ddb1f83" providerId="ADAL" clId="{D1AA8B5D-E8AB-445D-9471-F62BBBE4B339}" dt="2020-11-24T18:39:50.753" v="1663"/>
          <ac:spMkLst>
            <pc:docMk/>
            <pc:sldMk cId="2201872409" sldId="469"/>
            <ac:spMk id="5" creationId="{1488A9D6-7824-4B74-9A21-BF3A90EEF12F}"/>
          </ac:spMkLst>
        </pc:spChg>
        <pc:spChg chg="mod">
          <ac:chgData name="文宇 杜文宇" userId="b5e9da50-0ac2-42d3-828f-b9593ddb1f83" providerId="ADAL" clId="{D1AA8B5D-E8AB-445D-9471-F62BBBE4B339}" dt="2020-11-24T18:40:35.116" v="1686" actId="20577"/>
          <ac:spMkLst>
            <pc:docMk/>
            <pc:sldMk cId="2201872409" sldId="469"/>
            <ac:spMk id="6" creationId="{D17A7395-C213-4131-95F6-54A376DF42CD}"/>
          </ac:spMkLst>
        </pc:spChg>
        <pc:picChg chg="add mod">
          <ac:chgData name="文宇 杜文宇" userId="b5e9da50-0ac2-42d3-828f-b9593ddb1f83" providerId="ADAL" clId="{D1AA8B5D-E8AB-445D-9471-F62BBBE4B339}" dt="2020-11-24T18:41:07.797" v="1697" actId="1076"/>
          <ac:picMkLst>
            <pc:docMk/>
            <pc:sldMk cId="2201872409" sldId="469"/>
            <ac:picMk id="4" creationId="{B2599E23-5FE4-40AA-9AD9-1D80CE9DA817}"/>
          </ac:picMkLst>
        </pc:picChg>
      </pc:sldChg>
      <pc:sldChg chg="addSp delSp modSp add">
        <pc:chgData name="文宇 杜文宇" userId="b5e9da50-0ac2-42d3-828f-b9593ddb1f83" providerId="ADAL" clId="{D1AA8B5D-E8AB-445D-9471-F62BBBE4B339}" dt="2020-11-24T18:53:32.458" v="1893" actId="1076"/>
        <pc:sldMkLst>
          <pc:docMk/>
          <pc:sldMk cId="2178966020" sldId="470"/>
        </pc:sldMkLst>
        <pc:spChg chg="mod">
          <ac:chgData name="文宇 杜文宇" userId="b5e9da50-0ac2-42d3-828f-b9593ddb1f83" providerId="ADAL" clId="{D1AA8B5D-E8AB-445D-9471-F62BBBE4B339}" dt="2020-11-24T18:42:50.514" v="1699"/>
          <ac:spMkLst>
            <pc:docMk/>
            <pc:sldMk cId="2178966020" sldId="470"/>
            <ac:spMk id="5" creationId="{1488A9D6-7824-4B74-9A21-BF3A90EEF12F}"/>
          </ac:spMkLst>
        </pc:spChg>
        <pc:spChg chg="mod">
          <ac:chgData name="文宇 杜文宇" userId="b5e9da50-0ac2-42d3-828f-b9593ddb1f83" providerId="ADAL" clId="{D1AA8B5D-E8AB-445D-9471-F62BBBE4B339}" dt="2020-11-24T18:53:19.467" v="1890" actId="404"/>
          <ac:spMkLst>
            <pc:docMk/>
            <pc:sldMk cId="2178966020" sldId="470"/>
            <ac:spMk id="6" creationId="{D17A7395-C213-4131-95F6-54A376DF42CD}"/>
          </ac:spMkLst>
        </pc:spChg>
        <pc:spChg chg="add mod">
          <ac:chgData name="文宇 杜文宇" userId="b5e9da50-0ac2-42d3-828f-b9593ddb1f83" providerId="ADAL" clId="{D1AA8B5D-E8AB-445D-9471-F62BBBE4B339}" dt="2020-11-24T18:51:15.538" v="1840" actId="20577"/>
          <ac:spMkLst>
            <pc:docMk/>
            <pc:sldMk cId="2178966020" sldId="470"/>
            <ac:spMk id="7" creationId="{C90EF538-7EB1-4BA1-A62F-DAAEC66661BF}"/>
          </ac:spMkLst>
        </pc:spChg>
        <pc:spChg chg="add del mod">
          <ac:chgData name="文宇 杜文宇" userId="b5e9da50-0ac2-42d3-828f-b9593ddb1f83" providerId="ADAL" clId="{D1AA8B5D-E8AB-445D-9471-F62BBBE4B339}" dt="2020-11-24T18:53:11.634" v="1889" actId="20577"/>
          <ac:spMkLst>
            <pc:docMk/>
            <pc:sldMk cId="2178966020" sldId="470"/>
            <ac:spMk id="8" creationId="{268E2F0B-BF12-451C-94CB-86E1161078CE}"/>
          </ac:spMkLst>
        </pc:spChg>
        <pc:spChg chg="add del mod">
          <ac:chgData name="文宇 杜文宇" userId="b5e9da50-0ac2-42d3-828f-b9593ddb1f83" providerId="ADAL" clId="{D1AA8B5D-E8AB-445D-9471-F62BBBE4B339}" dt="2020-11-24T18:51:55.543" v="1850"/>
          <ac:spMkLst>
            <pc:docMk/>
            <pc:sldMk cId="2178966020" sldId="470"/>
            <ac:spMk id="12" creationId="{2523C563-6E54-4ECA-8272-98A5533B4041}"/>
          </ac:spMkLst>
        </pc:spChg>
        <pc:spChg chg="add del mod">
          <ac:chgData name="文宇 杜文宇" userId="b5e9da50-0ac2-42d3-828f-b9593ddb1f83" providerId="ADAL" clId="{D1AA8B5D-E8AB-445D-9471-F62BBBE4B339}" dt="2020-11-24T18:52:29.604" v="1868" actId="478"/>
          <ac:spMkLst>
            <pc:docMk/>
            <pc:sldMk cId="2178966020" sldId="470"/>
            <ac:spMk id="13" creationId="{4C487A69-B099-4227-8847-92A2CB231E55}"/>
          </ac:spMkLst>
        </pc:spChg>
        <pc:picChg chg="del">
          <ac:chgData name="文宇 杜文宇" userId="b5e9da50-0ac2-42d3-828f-b9593ddb1f83" providerId="ADAL" clId="{D1AA8B5D-E8AB-445D-9471-F62BBBE4B339}" dt="2020-11-24T18:43:09.765" v="1701" actId="478"/>
          <ac:picMkLst>
            <pc:docMk/>
            <pc:sldMk cId="2178966020" sldId="470"/>
            <ac:picMk id="4" creationId="{B2599E23-5FE4-40AA-9AD9-1D80CE9DA817}"/>
          </ac:picMkLst>
        </pc:picChg>
        <pc:picChg chg="add mod">
          <ac:chgData name="文宇 杜文宇" userId="b5e9da50-0ac2-42d3-828f-b9593ddb1f83" providerId="ADAL" clId="{D1AA8B5D-E8AB-445D-9471-F62BBBE4B339}" dt="2020-11-24T18:53:08.432" v="1888" actId="1076"/>
          <ac:picMkLst>
            <pc:docMk/>
            <pc:sldMk cId="2178966020" sldId="470"/>
            <ac:picMk id="9" creationId="{C4635EF0-A9B7-48BC-AEF2-1E7CA7895FC6}"/>
          </ac:picMkLst>
        </pc:picChg>
        <pc:picChg chg="add mod">
          <ac:chgData name="文宇 杜文宇" userId="b5e9da50-0ac2-42d3-828f-b9593ddb1f83" providerId="ADAL" clId="{D1AA8B5D-E8AB-445D-9471-F62BBBE4B339}" dt="2020-11-24T18:53:32.458" v="1893" actId="1076"/>
          <ac:picMkLst>
            <pc:docMk/>
            <pc:sldMk cId="2178966020" sldId="470"/>
            <ac:picMk id="11" creationId="{EABC12EE-616A-4D30-9E66-F0E2BD87C4CE}"/>
          </ac:picMkLst>
        </pc:picChg>
      </pc:sldChg>
      <pc:sldChg chg="addSp delSp modSp add">
        <pc:chgData name="文宇 杜文宇" userId="b5e9da50-0ac2-42d3-828f-b9593ddb1f83" providerId="ADAL" clId="{D1AA8B5D-E8AB-445D-9471-F62BBBE4B339}" dt="2020-11-24T19:01:10.692" v="2163" actId="1076"/>
        <pc:sldMkLst>
          <pc:docMk/>
          <pc:sldMk cId="4162804036" sldId="471"/>
        </pc:sldMkLst>
        <pc:spChg chg="mod">
          <ac:chgData name="文宇 杜文宇" userId="b5e9da50-0ac2-42d3-828f-b9593ddb1f83" providerId="ADAL" clId="{D1AA8B5D-E8AB-445D-9471-F62BBBE4B339}" dt="2020-11-24T18:59:34.168" v="2152" actId="113"/>
          <ac:spMkLst>
            <pc:docMk/>
            <pc:sldMk cId="4162804036" sldId="471"/>
            <ac:spMk id="6" creationId="{D17A7395-C213-4131-95F6-54A376DF42CD}"/>
          </ac:spMkLst>
        </pc:spChg>
        <pc:spChg chg="del">
          <ac:chgData name="文宇 杜文宇" userId="b5e9da50-0ac2-42d3-828f-b9593ddb1f83" providerId="ADAL" clId="{D1AA8B5D-E8AB-445D-9471-F62BBBE4B339}" dt="2020-11-24T18:55:37.385" v="1936" actId="478"/>
          <ac:spMkLst>
            <pc:docMk/>
            <pc:sldMk cId="4162804036" sldId="471"/>
            <ac:spMk id="7" creationId="{C90EF538-7EB1-4BA1-A62F-DAAEC66661BF}"/>
          </ac:spMkLst>
        </pc:spChg>
        <pc:spChg chg="del">
          <ac:chgData name="文宇 杜文宇" userId="b5e9da50-0ac2-42d3-828f-b9593ddb1f83" providerId="ADAL" clId="{D1AA8B5D-E8AB-445D-9471-F62BBBE4B339}" dt="2020-11-24T18:55:39.592" v="1937" actId="478"/>
          <ac:spMkLst>
            <pc:docMk/>
            <pc:sldMk cId="4162804036" sldId="471"/>
            <ac:spMk id="8" creationId="{268E2F0B-BF12-451C-94CB-86E1161078CE}"/>
          </ac:spMkLst>
        </pc:spChg>
        <pc:grpChg chg="add mod">
          <ac:chgData name="文宇 杜文宇" userId="b5e9da50-0ac2-42d3-828f-b9593ddb1f83" providerId="ADAL" clId="{D1AA8B5D-E8AB-445D-9471-F62BBBE4B339}" dt="2020-11-24T19:01:10.692" v="2163" actId="1076"/>
          <ac:grpSpMkLst>
            <pc:docMk/>
            <pc:sldMk cId="4162804036" sldId="471"/>
            <ac:grpSpMk id="10" creationId="{F1C0BE39-B6F0-40A1-8F55-398A6FD6034A}"/>
          </ac:grpSpMkLst>
        </pc:grpChg>
        <pc:picChg chg="add mod modCrop">
          <ac:chgData name="文宇 杜文宇" userId="b5e9da50-0ac2-42d3-828f-b9593ddb1f83" providerId="ADAL" clId="{D1AA8B5D-E8AB-445D-9471-F62BBBE4B339}" dt="2020-11-24T19:01:08.126" v="2162" actId="164"/>
          <ac:picMkLst>
            <pc:docMk/>
            <pc:sldMk cId="4162804036" sldId="471"/>
            <ac:picMk id="4" creationId="{F49A2BB1-6AFD-44EE-944D-F2034929785E}"/>
          </ac:picMkLst>
        </pc:picChg>
        <pc:picChg chg="del">
          <ac:chgData name="文宇 杜文宇" userId="b5e9da50-0ac2-42d3-828f-b9593ddb1f83" providerId="ADAL" clId="{D1AA8B5D-E8AB-445D-9471-F62BBBE4B339}" dt="2020-11-24T18:55:41.738" v="1938" actId="478"/>
          <ac:picMkLst>
            <pc:docMk/>
            <pc:sldMk cId="4162804036" sldId="471"/>
            <ac:picMk id="9" creationId="{C4635EF0-A9B7-48BC-AEF2-1E7CA7895FC6}"/>
          </ac:picMkLst>
        </pc:picChg>
        <pc:picChg chg="del">
          <ac:chgData name="文宇 杜文宇" userId="b5e9da50-0ac2-42d3-828f-b9593ddb1f83" providerId="ADAL" clId="{D1AA8B5D-E8AB-445D-9471-F62BBBE4B339}" dt="2020-11-24T18:55:41.738" v="1938" actId="478"/>
          <ac:picMkLst>
            <pc:docMk/>
            <pc:sldMk cId="4162804036" sldId="471"/>
            <ac:picMk id="11" creationId="{EABC12EE-616A-4D30-9E66-F0E2BD87C4CE}"/>
          </ac:picMkLst>
        </pc:picChg>
        <pc:picChg chg="add mod modCrop">
          <ac:chgData name="文宇 杜文宇" userId="b5e9da50-0ac2-42d3-828f-b9593ddb1f83" providerId="ADAL" clId="{D1AA8B5D-E8AB-445D-9471-F62BBBE4B339}" dt="2020-11-24T19:01:08.126" v="2162" actId="164"/>
          <ac:picMkLst>
            <pc:docMk/>
            <pc:sldMk cId="4162804036" sldId="471"/>
            <ac:picMk id="12" creationId="{E448AEA1-DDF4-483E-895C-7C0B0240BCBF}"/>
          </ac:picMkLst>
        </pc:picChg>
      </pc:sldChg>
      <pc:sldChg chg="addSp delSp modSp add">
        <pc:chgData name="文宇 杜文宇" userId="b5e9da50-0ac2-42d3-828f-b9593ddb1f83" providerId="ADAL" clId="{D1AA8B5D-E8AB-445D-9471-F62BBBE4B339}" dt="2020-11-24T19:02:08.771" v="2175" actId="1076"/>
        <pc:sldMkLst>
          <pc:docMk/>
          <pc:sldMk cId="3585132176" sldId="472"/>
        </pc:sldMkLst>
        <pc:spChg chg="mod">
          <ac:chgData name="文宇 杜文宇" userId="b5e9da50-0ac2-42d3-828f-b9593ddb1f83" providerId="ADAL" clId="{D1AA8B5D-E8AB-445D-9471-F62BBBE4B339}" dt="2020-11-24T19:01:51.897" v="2173" actId="1076"/>
          <ac:spMkLst>
            <pc:docMk/>
            <pc:sldMk cId="3585132176" sldId="472"/>
            <ac:spMk id="5" creationId="{1488A9D6-7824-4B74-9A21-BF3A90EEF12F}"/>
          </ac:spMkLst>
        </pc:spChg>
        <pc:spChg chg="del">
          <ac:chgData name="文宇 杜文宇" userId="b5e9da50-0ac2-42d3-828f-b9593ddb1f83" providerId="ADAL" clId="{D1AA8B5D-E8AB-445D-9471-F62BBBE4B339}" dt="2020-11-24T19:01:34.775" v="2166" actId="478"/>
          <ac:spMkLst>
            <pc:docMk/>
            <pc:sldMk cId="3585132176" sldId="472"/>
            <ac:spMk id="6" creationId="{D17A7395-C213-4131-95F6-54A376DF42CD}"/>
          </ac:spMkLst>
        </pc:spChg>
        <pc:grpChg chg="del">
          <ac:chgData name="文宇 杜文宇" userId="b5e9da50-0ac2-42d3-828f-b9593ddb1f83" providerId="ADAL" clId="{D1AA8B5D-E8AB-445D-9471-F62BBBE4B339}" dt="2020-11-24T19:01:35.598" v="2167" actId="478"/>
          <ac:grpSpMkLst>
            <pc:docMk/>
            <pc:sldMk cId="3585132176" sldId="472"/>
            <ac:grpSpMk id="10" creationId="{F1C0BE39-B6F0-40A1-8F55-398A6FD6034A}"/>
          </ac:grpSpMkLst>
        </pc:grpChg>
        <pc:picChg chg="add mod">
          <ac:chgData name="文宇 杜文宇" userId="b5e9da50-0ac2-42d3-828f-b9593ddb1f83" providerId="ADAL" clId="{D1AA8B5D-E8AB-445D-9471-F62BBBE4B339}" dt="2020-11-24T19:02:08.771" v="2175" actId="1076"/>
          <ac:picMkLst>
            <pc:docMk/>
            <pc:sldMk cId="3585132176" sldId="472"/>
            <ac:picMk id="7" creationId="{371BDBCA-A210-4375-B0C7-94AEC4E42C05}"/>
          </ac:picMkLst>
        </pc:picChg>
      </pc:sldChg>
      <pc:sldChg chg="addSp delSp modSp add">
        <pc:chgData name="文宇 杜文宇" userId="b5e9da50-0ac2-42d3-828f-b9593ddb1f83" providerId="ADAL" clId="{D1AA8B5D-E8AB-445D-9471-F62BBBE4B339}" dt="2020-11-24T19:08:49.414" v="2260" actId="1076"/>
        <pc:sldMkLst>
          <pc:docMk/>
          <pc:sldMk cId="1752108634" sldId="473"/>
        </pc:sldMkLst>
        <pc:spChg chg="mod">
          <ac:chgData name="文宇 杜文宇" userId="b5e9da50-0ac2-42d3-828f-b9593ddb1f83" providerId="ADAL" clId="{D1AA8B5D-E8AB-445D-9471-F62BBBE4B339}" dt="2020-11-24T19:04:31.450" v="2182" actId="313"/>
          <ac:spMkLst>
            <pc:docMk/>
            <pc:sldMk cId="1752108634" sldId="473"/>
            <ac:spMk id="5" creationId="{1488A9D6-7824-4B74-9A21-BF3A90EEF12F}"/>
          </ac:spMkLst>
        </pc:spChg>
        <pc:spChg chg="del">
          <ac:chgData name="文宇 杜文宇" userId="b5e9da50-0ac2-42d3-828f-b9593ddb1f83" providerId="ADAL" clId="{D1AA8B5D-E8AB-445D-9471-F62BBBE4B339}" dt="2020-11-24T19:04:28" v="2180" actId="478"/>
          <ac:spMkLst>
            <pc:docMk/>
            <pc:sldMk cId="1752108634" sldId="473"/>
            <ac:spMk id="6" creationId="{D17A7395-C213-4131-95F6-54A376DF42CD}"/>
          </ac:spMkLst>
        </pc:spChg>
        <pc:spChg chg="add del mod">
          <ac:chgData name="文宇 杜文宇" userId="b5e9da50-0ac2-42d3-828f-b9593ddb1f83" providerId="ADAL" clId="{D1AA8B5D-E8AB-445D-9471-F62BBBE4B339}" dt="2020-11-24T19:08:04.896" v="2250" actId="20577"/>
          <ac:spMkLst>
            <pc:docMk/>
            <pc:sldMk cId="1752108634" sldId="473"/>
            <ac:spMk id="8" creationId="{5B820B27-F35C-455F-B0A2-218280AD235C}"/>
          </ac:spMkLst>
        </pc:spChg>
        <pc:grpChg chg="del">
          <ac:chgData name="文宇 杜文宇" userId="b5e9da50-0ac2-42d3-828f-b9593ddb1f83" providerId="ADAL" clId="{D1AA8B5D-E8AB-445D-9471-F62BBBE4B339}" dt="2020-11-24T19:04:28.589" v="2181" actId="478"/>
          <ac:grpSpMkLst>
            <pc:docMk/>
            <pc:sldMk cId="1752108634" sldId="473"/>
            <ac:grpSpMk id="10" creationId="{F1C0BE39-B6F0-40A1-8F55-398A6FD6034A}"/>
          </ac:grpSpMkLst>
        </pc:grpChg>
        <pc:picChg chg="add mod modCrop">
          <ac:chgData name="文宇 杜文宇" userId="b5e9da50-0ac2-42d3-828f-b9593ddb1f83" providerId="ADAL" clId="{D1AA8B5D-E8AB-445D-9471-F62BBBE4B339}" dt="2020-11-24T19:08:49.414" v="2260" actId="1076"/>
          <ac:picMkLst>
            <pc:docMk/>
            <pc:sldMk cId="1752108634" sldId="473"/>
            <ac:picMk id="7" creationId="{867BB67E-6157-465F-86FC-796A770ACEAE}"/>
          </ac:picMkLst>
        </pc:picChg>
      </pc:sldChg>
      <pc:sldChg chg="add del">
        <pc:chgData name="文宇 杜文宇" userId="b5e9da50-0ac2-42d3-828f-b9593ddb1f83" providerId="ADAL" clId="{D1AA8B5D-E8AB-445D-9471-F62BBBE4B339}" dt="2020-11-24T19:03:59.348" v="2177" actId="2696"/>
        <pc:sldMkLst>
          <pc:docMk/>
          <pc:sldMk cId="1895203410" sldId="473"/>
        </pc:sldMkLst>
      </pc:sldChg>
      <pc:sldChg chg="addSp delSp modSp add">
        <pc:chgData name="文宇 杜文宇" userId="b5e9da50-0ac2-42d3-828f-b9593ddb1f83" providerId="ADAL" clId="{D1AA8B5D-E8AB-445D-9471-F62BBBE4B339}" dt="2020-11-24T19:12:05.853" v="2317" actId="20577"/>
        <pc:sldMkLst>
          <pc:docMk/>
          <pc:sldMk cId="3910134534" sldId="474"/>
        </pc:sldMkLst>
        <pc:spChg chg="mod">
          <ac:chgData name="文宇 杜文宇" userId="b5e9da50-0ac2-42d3-828f-b9593ddb1f83" providerId="ADAL" clId="{D1AA8B5D-E8AB-445D-9471-F62BBBE4B339}" dt="2020-11-24T19:09:22.495" v="2262"/>
          <ac:spMkLst>
            <pc:docMk/>
            <pc:sldMk cId="3910134534" sldId="474"/>
            <ac:spMk id="5" creationId="{1488A9D6-7824-4B74-9A21-BF3A90EEF12F}"/>
          </ac:spMkLst>
        </pc:spChg>
        <pc:spChg chg="mod">
          <ac:chgData name="文宇 杜文宇" userId="b5e9da50-0ac2-42d3-828f-b9593ddb1f83" providerId="ADAL" clId="{D1AA8B5D-E8AB-445D-9471-F62BBBE4B339}" dt="2020-11-24T19:09:46.586" v="2264" actId="20577"/>
          <ac:spMkLst>
            <pc:docMk/>
            <pc:sldMk cId="3910134534" sldId="474"/>
            <ac:spMk id="8" creationId="{5B820B27-F35C-455F-B0A2-218280AD235C}"/>
          </ac:spMkLst>
        </pc:spChg>
        <pc:spChg chg="add mod">
          <ac:chgData name="文宇 杜文宇" userId="b5e9da50-0ac2-42d3-828f-b9593ddb1f83" providerId="ADAL" clId="{D1AA8B5D-E8AB-445D-9471-F62BBBE4B339}" dt="2020-11-24T19:12:05.853" v="2317" actId="20577"/>
          <ac:spMkLst>
            <pc:docMk/>
            <pc:sldMk cId="3910134534" sldId="474"/>
            <ac:spMk id="9" creationId="{EADF1B86-D345-48E6-A6A2-7EA90E087688}"/>
          </ac:spMkLst>
        </pc:spChg>
        <pc:picChg chg="add mod">
          <ac:chgData name="文宇 杜文宇" userId="b5e9da50-0ac2-42d3-828f-b9593ddb1f83" providerId="ADAL" clId="{D1AA8B5D-E8AB-445D-9471-F62BBBE4B339}" dt="2020-11-24T19:10:05.636" v="2271" actId="1076"/>
          <ac:picMkLst>
            <pc:docMk/>
            <pc:sldMk cId="3910134534" sldId="474"/>
            <ac:picMk id="4" creationId="{BA8B9B53-7E8B-46B0-8C36-9C9CC55EF469}"/>
          </ac:picMkLst>
        </pc:picChg>
        <pc:picChg chg="del">
          <ac:chgData name="文宇 杜文宇" userId="b5e9da50-0ac2-42d3-828f-b9593ddb1f83" providerId="ADAL" clId="{D1AA8B5D-E8AB-445D-9471-F62BBBE4B339}" dt="2020-11-24T19:09:48.191" v="2265" actId="478"/>
          <ac:picMkLst>
            <pc:docMk/>
            <pc:sldMk cId="3910134534" sldId="474"/>
            <ac:picMk id="7" creationId="{867BB67E-6157-465F-86FC-796A770ACEAE}"/>
          </ac:picMkLst>
        </pc:picChg>
      </pc:sldChg>
      <pc:sldChg chg="delSp modSp add">
        <pc:chgData name="文宇 杜文宇" userId="b5e9da50-0ac2-42d3-828f-b9593ddb1f83" providerId="ADAL" clId="{D1AA8B5D-E8AB-445D-9471-F62BBBE4B339}" dt="2020-11-24T19:14:02.186" v="2356" actId="20577"/>
        <pc:sldMkLst>
          <pc:docMk/>
          <pc:sldMk cId="3366183443" sldId="475"/>
        </pc:sldMkLst>
        <pc:spChg chg="mod">
          <ac:chgData name="文宇 杜文宇" userId="b5e9da50-0ac2-42d3-828f-b9593ddb1f83" providerId="ADAL" clId="{D1AA8B5D-E8AB-445D-9471-F62BBBE4B339}" dt="2020-11-24T19:12:46.124" v="2346" actId="20577"/>
          <ac:spMkLst>
            <pc:docMk/>
            <pc:sldMk cId="3366183443" sldId="475"/>
            <ac:spMk id="5" creationId="{1488A9D6-7824-4B74-9A21-BF3A90EEF12F}"/>
          </ac:spMkLst>
        </pc:spChg>
        <pc:spChg chg="mod">
          <ac:chgData name="文宇 杜文宇" userId="b5e9da50-0ac2-42d3-828f-b9593ddb1f83" providerId="ADAL" clId="{D1AA8B5D-E8AB-445D-9471-F62BBBE4B339}" dt="2020-11-24T19:14:02.186" v="2356" actId="20577"/>
          <ac:spMkLst>
            <pc:docMk/>
            <pc:sldMk cId="3366183443" sldId="475"/>
            <ac:spMk id="8" creationId="{5B820B27-F35C-455F-B0A2-218280AD235C}"/>
          </ac:spMkLst>
        </pc:spChg>
        <pc:spChg chg="del mod">
          <ac:chgData name="文宇 杜文宇" userId="b5e9da50-0ac2-42d3-828f-b9593ddb1f83" providerId="ADAL" clId="{D1AA8B5D-E8AB-445D-9471-F62BBBE4B339}" dt="2020-11-24T19:12:51.270" v="2349" actId="478"/>
          <ac:spMkLst>
            <pc:docMk/>
            <pc:sldMk cId="3366183443" sldId="475"/>
            <ac:spMk id="9" creationId="{EADF1B86-D345-48E6-A6A2-7EA90E087688}"/>
          </ac:spMkLst>
        </pc:spChg>
        <pc:picChg chg="del">
          <ac:chgData name="文宇 杜文宇" userId="b5e9da50-0ac2-42d3-828f-b9593ddb1f83" providerId="ADAL" clId="{D1AA8B5D-E8AB-445D-9471-F62BBBE4B339}" dt="2020-11-24T19:12:48.018" v="2347" actId="478"/>
          <ac:picMkLst>
            <pc:docMk/>
            <pc:sldMk cId="3366183443" sldId="475"/>
            <ac:picMk id="4" creationId="{BA8B9B53-7E8B-46B0-8C36-9C9CC55EF469}"/>
          </ac:picMkLst>
        </pc:picChg>
      </pc:sldChg>
      <pc:sldChg chg="modSp add">
        <pc:chgData name="文宇 杜文宇" userId="b5e9da50-0ac2-42d3-828f-b9593ddb1f83" providerId="ADAL" clId="{D1AA8B5D-E8AB-445D-9471-F62BBBE4B339}" dt="2020-11-24T19:33:56.026" v="2643" actId="20577"/>
        <pc:sldMkLst>
          <pc:docMk/>
          <pc:sldMk cId="4124396571" sldId="476"/>
        </pc:sldMkLst>
        <pc:spChg chg="mod">
          <ac:chgData name="文宇 杜文宇" userId="b5e9da50-0ac2-42d3-828f-b9593ddb1f83" providerId="ADAL" clId="{D1AA8B5D-E8AB-445D-9471-F62BBBE4B339}" dt="2020-11-24T19:33:48.263" v="2641" actId="1076"/>
          <ac:spMkLst>
            <pc:docMk/>
            <pc:sldMk cId="4124396571" sldId="476"/>
            <ac:spMk id="5" creationId="{1488A9D6-7824-4B74-9A21-BF3A90EEF12F}"/>
          </ac:spMkLst>
        </pc:spChg>
        <pc:spChg chg="mod">
          <ac:chgData name="文宇 杜文宇" userId="b5e9da50-0ac2-42d3-828f-b9593ddb1f83" providerId="ADAL" clId="{D1AA8B5D-E8AB-445D-9471-F62BBBE4B339}" dt="2020-11-24T19:33:56.026" v="2643" actId="20577"/>
          <ac:spMkLst>
            <pc:docMk/>
            <pc:sldMk cId="4124396571" sldId="476"/>
            <ac:spMk id="8" creationId="{5B820B27-F35C-455F-B0A2-218280AD235C}"/>
          </ac:spMkLst>
        </pc:spChg>
      </pc:sldChg>
      <pc:sldChg chg="add del">
        <pc:chgData name="文宇 杜文宇" userId="b5e9da50-0ac2-42d3-828f-b9593ddb1f83" providerId="ADAL" clId="{D1AA8B5D-E8AB-445D-9471-F62BBBE4B339}" dt="2020-11-24T19:34:42.990" v="2647" actId="2696"/>
        <pc:sldMkLst>
          <pc:docMk/>
          <pc:sldMk cId="1575507179" sldId="477"/>
        </pc:sldMkLst>
      </pc:sldChg>
      <pc:sldChg chg="addSp delSp modSp add">
        <pc:chgData name="文宇 杜文宇" userId="b5e9da50-0ac2-42d3-828f-b9593ddb1f83" providerId="ADAL" clId="{D1AA8B5D-E8AB-445D-9471-F62BBBE4B339}" dt="2020-11-24T19:37:00.784" v="2678" actId="20577"/>
        <pc:sldMkLst>
          <pc:docMk/>
          <pc:sldMk cId="2760307763" sldId="477"/>
        </pc:sldMkLst>
        <pc:spChg chg="mod">
          <ac:chgData name="文宇 杜文宇" userId="b5e9da50-0ac2-42d3-828f-b9593ddb1f83" providerId="ADAL" clId="{D1AA8B5D-E8AB-445D-9471-F62BBBE4B339}" dt="2020-11-24T19:35:30.654" v="2656" actId="1076"/>
          <ac:spMkLst>
            <pc:docMk/>
            <pc:sldMk cId="2760307763" sldId="477"/>
            <ac:spMk id="5" creationId="{1488A9D6-7824-4B74-9A21-BF3A90EEF12F}"/>
          </ac:spMkLst>
        </pc:spChg>
        <pc:spChg chg="add mod">
          <ac:chgData name="文宇 杜文宇" userId="b5e9da50-0ac2-42d3-828f-b9593ddb1f83" providerId="ADAL" clId="{D1AA8B5D-E8AB-445D-9471-F62BBBE4B339}" dt="2020-11-24T19:37:00.784" v="2678" actId="20577"/>
          <ac:spMkLst>
            <pc:docMk/>
            <pc:sldMk cId="2760307763" sldId="477"/>
            <ac:spMk id="6" creationId="{6DA5B845-E433-41EA-82A3-DA550725D297}"/>
          </ac:spMkLst>
        </pc:spChg>
        <pc:spChg chg="del mod">
          <ac:chgData name="文宇 杜文宇" userId="b5e9da50-0ac2-42d3-828f-b9593ddb1f83" providerId="ADAL" clId="{D1AA8B5D-E8AB-445D-9471-F62BBBE4B339}" dt="2020-11-24T19:35:17.436" v="2654"/>
          <ac:spMkLst>
            <pc:docMk/>
            <pc:sldMk cId="2760307763" sldId="477"/>
            <ac:spMk id="8" creationId="{5B820B27-F35C-455F-B0A2-218280AD235C}"/>
          </ac:spMkLst>
        </pc:spChg>
      </pc:sldChg>
      <pc:sldChg chg="addSp delSp modSp add ord">
        <pc:chgData name="文宇 杜文宇" userId="b5e9da50-0ac2-42d3-828f-b9593ddb1f83" providerId="ADAL" clId="{D1AA8B5D-E8AB-445D-9471-F62BBBE4B339}" dt="2020-11-24T19:44:45.653" v="2837" actId="1076"/>
        <pc:sldMkLst>
          <pc:docMk/>
          <pc:sldMk cId="1064653054" sldId="478"/>
        </pc:sldMkLst>
        <pc:spChg chg="mod">
          <ac:chgData name="文宇 杜文宇" userId="b5e9da50-0ac2-42d3-828f-b9593ddb1f83" providerId="ADAL" clId="{D1AA8B5D-E8AB-445D-9471-F62BBBE4B339}" dt="2020-11-24T19:37:58.577" v="2682" actId="1076"/>
          <ac:spMkLst>
            <pc:docMk/>
            <pc:sldMk cId="1064653054" sldId="478"/>
            <ac:spMk id="5" creationId="{1488A9D6-7824-4B74-9A21-BF3A90EEF12F}"/>
          </ac:spMkLst>
        </pc:spChg>
        <pc:spChg chg="add del mod">
          <ac:chgData name="文宇 杜文宇" userId="b5e9da50-0ac2-42d3-828f-b9593ddb1f83" providerId="ADAL" clId="{D1AA8B5D-E8AB-445D-9471-F62BBBE4B339}" dt="2020-11-24T19:44:35.252" v="2835" actId="20577"/>
          <ac:spMkLst>
            <pc:docMk/>
            <pc:sldMk cId="1064653054" sldId="478"/>
            <ac:spMk id="6" creationId="{6DA5B845-E433-41EA-82A3-DA550725D297}"/>
          </ac:spMkLst>
        </pc:spChg>
        <pc:picChg chg="add mod">
          <ac:chgData name="文宇 杜文宇" userId="b5e9da50-0ac2-42d3-828f-b9593ddb1f83" providerId="ADAL" clId="{D1AA8B5D-E8AB-445D-9471-F62BBBE4B339}" dt="2020-11-24T19:39:31.132" v="2701" actId="1076"/>
          <ac:picMkLst>
            <pc:docMk/>
            <pc:sldMk cId="1064653054" sldId="478"/>
            <ac:picMk id="4" creationId="{8BB35C7D-5D26-41C3-8575-B2A055D12D47}"/>
          </ac:picMkLst>
        </pc:picChg>
        <pc:picChg chg="add mod">
          <ac:chgData name="文宇 杜文宇" userId="b5e9da50-0ac2-42d3-828f-b9593ddb1f83" providerId="ADAL" clId="{D1AA8B5D-E8AB-445D-9471-F62BBBE4B339}" dt="2020-11-24T19:44:45.653" v="2837" actId="1076"/>
          <ac:picMkLst>
            <pc:docMk/>
            <pc:sldMk cId="1064653054" sldId="478"/>
            <ac:picMk id="8" creationId="{DE2E29AE-E276-473A-9414-D7A102093C9F}"/>
          </ac:picMkLst>
        </pc:picChg>
      </pc:sldChg>
      <pc:sldChg chg="addSp delSp modSp add">
        <pc:chgData name="文宇 杜文宇" userId="b5e9da50-0ac2-42d3-828f-b9593ddb1f83" providerId="ADAL" clId="{D1AA8B5D-E8AB-445D-9471-F62BBBE4B339}" dt="2020-11-24T19:45:59.228" v="2850" actId="1076"/>
        <pc:sldMkLst>
          <pc:docMk/>
          <pc:sldMk cId="3732133721" sldId="479"/>
        </pc:sldMkLst>
        <pc:spChg chg="mod">
          <ac:chgData name="文宇 杜文宇" userId="b5e9da50-0ac2-42d3-828f-b9593ddb1f83" providerId="ADAL" clId="{D1AA8B5D-E8AB-445D-9471-F62BBBE4B339}" dt="2020-11-24T19:45:58.006" v="2849" actId="1076"/>
          <ac:spMkLst>
            <pc:docMk/>
            <pc:sldMk cId="3732133721" sldId="479"/>
            <ac:spMk id="6" creationId="{6DA5B845-E433-41EA-82A3-DA550725D297}"/>
          </ac:spMkLst>
        </pc:spChg>
        <pc:picChg chg="del">
          <ac:chgData name="文宇 杜文宇" userId="b5e9da50-0ac2-42d3-828f-b9593ddb1f83" providerId="ADAL" clId="{D1AA8B5D-E8AB-445D-9471-F62BBBE4B339}" dt="2020-11-24T19:45:02.439" v="2841" actId="478"/>
          <ac:picMkLst>
            <pc:docMk/>
            <pc:sldMk cId="3732133721" sldId="479"/>
            <ac:picMk id="4" creationId="{8BB35C7D-5D26-41C3-8575-B2A055D12D47}"/>
          </ac:picMkLst>
        </pc:picChg>
        <pc:picChg chg="add mod">
          <ac:chgData name="文宇 杜文宇" userId="b5e9da50-0ac2-42d3-828f-b9593ddb1f83" providerId="ADAL" clId="{D1AA8B5D-E8AB-445D-9471-F62BBBE4B339}" dt="2020-11-24T19:45:59.228" v="2850" actId="1076"/>
          <ac:picMkLst>
            <pc:docMk/>
            <pc:sldMk cId="3732133721" sldId="479"/>
            <ac:picMk id="7" creationId="{7382B5D1-3CDF-420C-9BAF-900992B5B46A}"/>
          </ac:picMkLst>
        </pc:picChg>
        <pc:picChg chg="del">
          <ac:chgData name="文宇 杜文宇" userId="b5e9da50-0ac2-42d3-828f-b9593ddb1f83" providerId="ADAL" clId="{D1AA8B5D-E8AB-445D-9471-F62BBBE4B339}" dt="2020-11-24T19:44:58.519" v="2839" actId="478"/>
          <ac:picMkLst>
            <pc:docMk/>
            <pc:sldMk cId="3732133721" sldId="479"/>
            <ac:picMk id="8" creationId="{DE2E29AE-E276-473A-9414-D7A102093C9F}"/>
          </ac:picMkLst>
        </pc:picChg>
      </pc:sldChg>
      <pc:sldChg chg="addSp delSp modSp add ord">
        <pc:chgData name="文宇 杜文宇" userId="b5e9da50-0ac2-42d3-828f-b9593ddb1f83" providerId="ADAL" clId="{D1AA8B5D-E8AB-445D-9471-F62BBBE4B339}" dt="2020-11-24T19:51:37.263" v="2964" actId="20577"/>
        <pc:sldMkLst>
          <pc:docMk/>
          <pc:sldMk cId="3543270070" sldId="480"/>
        </pc:sldMkLst>
        <pc:spChg chg="mod">
          <ac:chgData name="文宇 杜文宇" userId="b5e9da50-0ac2-42d3-828f-b9593ddb1f83" providerId="ADAL" clId="{D1AA8B5D-E8AB-445D-9471-F62BBBE4B339}" dt="2020-11-24T19:47:34.643" v="2862" actId="1076"/>
          <ac:spMkLst>
            <pc:docMk/>
            <pc:sldMk cId="3543270070" sldId="480"/>
            <ac:spMk id="5" creationId="{1488A9D6-7824-4B74-9A21-BF3A90EEF12F}"/>
          </ac:spMkLst>
        </pc:spChg>
        <pc:spChg chg="mod">
          <ac:chgData name="文宇 杜文宇" userId="b5e9da50-0ac2-42d3-828f-b9593ddb1f83" providerId="ADAL" clId="{D1AA8B5D-E8AB-445D-9471-F62BBBE4B339}" dt="2020-11-24T19:50:20.617" v="2935" actId="20577"/>
          <ac:spMkLst>
            <pc:docMk/>
            <pc:sldMk cId="3543270070" sldId="480"/>
            <ac:spMk id="6" creationId="{6DA5B845-E433-41EA-82A3-DA550725D297}"/>
          </ac:spMkLst>
        </pc:spChg>
        <pc:spChg chg="add mod">
          <ac:chgData name="文宇 杜文宇" userId="b5e9da50-0ac2-42d3-828f-b9593ddb1f83" providerId="ADAL" clId="{D1AA8B5D-E8AB-445D-9471-F62BBBE4B339}" dt="2020-11-24T19:51:37.263" v="2964" actId="20577"/>
          <ac:spMkLst>
            <pc:docMk/>
            <pc:sldMk cId="3543270070" sldId="480"/>
            <ac:spMk id="10" creationId="{98C0F6E9-AB91-43BB-A455-E1C272451B9A}"/>
          </ac:spMkLst>
        </pc:spChg>
        <pc:picChg chg="add mod">
          <ac:chgData name="文宇 杜文宇" userId="b5e9da50-0ac2-42d3-828f-b9593ddb1f83" providerId="ADAL" clId="{D1AA8B5D-E8AB-445D-9471-F62BBBE4B339}" dt="2020-11-24T19:48:12.203" v="2875" actId="1076"/>
          <ac:picMkLst>
            <pc:docMk/>
            <pc:sldMk cId="3543270070" sldId="480"/>
            <ac:picMk id="4" creationId="{9FE2EB24-2EB4-4F71-B66E-777D562EB1BB}"/>
          </ac:picMkLst>
        </pc:picChg>
        <pc:picChg chg="del">
          <ac:chgData name="文宇 杜文宇" userId="b5e9da50-0ac2-42d3-828f-b9593ddb1f83" providerId="ADAL" clId="{D1AA8B5D-E8AB-445D-9471-F62BBBE4B339}" dt="2020-11-24T19:47:03.617" v="2856" actId="478"/>
          <ac:picMkLst>
            <pc:docMk/>
            <pc:sldMk cId="3543270070" sldId="480"/>
            <ac:picMk id="7" creationId="{7382B5D1-3CDF-420C-9BAF-900992B5B46A}"/>
          </ac:picMkLst>
        </pc:picChg>
        <pc:picChg chg="add mod">
          <ac:chgData name="文宇 杜文宇" userId="b5e9da50-0ac2-42d3-828f-b9593ddb1f83" providerId="ADAL" clId="{D1AA8B5D-E8AB-445D-9471-F62BBBE4B339}" dt="2020-11-24T19:50:37.604" v="2942" actId="1076"/>
          <ac:picMkLst>
            <pc:docMk/>
            <pc:sldMk cId="3543270070" sldId="480"/>
            <ac:picMk id="9" creationId="{1867D4D8-E80E-49F6-9C63-EA8E545DF204}"/>
          </ac:picMkLst>
        </pc:picChg>
      </pc:sldChg>
      <pc:sldChg chg="addSp delSp modSp add">
        <pc:chgData name="文宇 杜文宇" userId="b5e9da50-0ac2-42d3-828f-b9593ddb1f83" providerId="ADAL" clId="{D1AA8B5D-E8AB-445D-9471-F62BBBE4B339}" dt="2020-11-24T19:54:56.481" v="3018" actId="1076"/>
        <pc:sldMkLst>
          <pc:docMk/>
          <pc:sldMk cId="1072679302" sldId="481"/>
        </pc:sldMkLst>
        <pc:spChg chg="mod">
          <ac:chgData name="文宇 杜文宇" userId="b5e9da50-0ac2-42d3-828f-b9593ddb1f83" providerId="ADAL" clId="{D1AA8B5D-E8AB-445D-9471-F62BBBE4B339}" dt="2020-11-24T19:52:22.860" v="2968" actId="1076"/>
          <ac:spMkLst>
            <pc:docMk/>
            <pc:sldMk cId="1072679302" sldId="481"/>
            <ac:spMk id="5" creationId="{1488A9D6-7824-4B74-9A21-BF3A90EEF12F}"/>
          </ac:spMkLst>
        </pc:spChg>
        <pc:spChg chg="mod">
          <ac:chgData name="文宇 杜文宇" userId="b5e9da50-0ac2-42d3-828f-b9593ddb1f83" providerId="ADAL" clId="{D1AA8B5D-E8AB-445D-9471-F62BBBE4B339}" dt="2020-11-24T19:54:37.729" v="3011"/>
          <ac:spMkLst>
            <pc:docMk/>
            <pc:sldMk cId="1072679302" sldId="481"/>
            <ac:spMk id="6" creationId="{6DA5B845-E433-41EA-82A3-DA550725D297}"/>
          </ac:spMkLst>
        </pc:spChg>
        <pc:spChg chg="del">
          <ac:chgData name="文宇 杜文宇" userId="b5e9da50-0ac2-42d3-828f-b9593ddb1f83" providerId="ADAL" clId="{D1AA8B5D-E8AB-445D-9471-F62BBBE4B339}" dt="2020-11-24T19:52:33.609" v="2970" actId="478"/>
          <ac:spMkLst>
            <pc:docMk/>
            <pc:sldMk cId="1072679302" sldId="481"/>
            <ac:spMk id="10" creationId="{98C0F6E9-AB91-43BB-A455-E1C272451B9A}"/>
          </ac:spMkLst>
        </pc:spChg>
        <pc:picChg chg="del">
          <ac:chgData name="文宇 杜文宇" userId="b5e9da50-0ac2-42d3-828f-b9593ddb1f83" providerId="ADAL" clId="{D1AA8B5D-E8AB-445D-9471-F62BBBE4B339}" dt="2020-11-24T19:52:37.638" v="2971" actId="478"/>
          <ac:picMkLst>
            <pc:docMk/>
            <pc:sldMk cId="1072679302" sldId="481"/>
            <ac:picMk id="4" creationId="{9FE2EB24-2EB4-4F71-B66E-777D562EB1BB}"/>
          </ac:picMkLst>
        </pc:picChg>
        <pc:picChg chg="add mod">
          <ac:chgData name="文宇 杜文宇" userId="b5e9da50-0ac2-42d3-828f-b9593ddb1f83" providerId="ADAL" clId="{D1AA8B5D-E8AB-445D-9471-F62BBBE4B339}" dt="2020-11-24T19:53:00.646" v="2976" actId="1076"/>
          <ac:picMkLst>
            <pc:docMk/>
            <pc:sldMk cId="1072679302" sldId="481"/>
            <ac:picMk id="7" creationId="{A9CC8487-09BA-472F-8F3C-1901E49E81FB}"/>
          </ac:picMkLst>
        </pc:picChg>
        <pc:picChg chg="del">
          <ac:chgData name="文宇 杜文宇" userId="b5e9da50-0ac2-42d3-828f-b9593ddb1f83" providerId="ADAL" clId="{D1AA8B5D-E8AB-445D-9471-F62BBBE4B339}" dt="2020-11-24T19:52:32.183" v="2969" actId="478"/>
          <ac:picMkLst>
            <pc:docMk/>
            <pc:sldMk cId="1072679302" sldId="481"/>
            <ac:picMk id="9" creationId="{1867D4D8-E80E-49F6-9C63-EA8E545DF204}"/>
          </ac:picMkLst>
        </pc:picChg>
        <pc:picChg chg="add mod">
          <ac:chgData name="文宇 杜文宇" userId="b5e9da50-0ac2-42d3-828f-b9593ddb1f83" providerId="ADAL" clId="{D1AA8B5D-E8AB-445D-9471-F62BBBE4B339}" dt="2020-11-24T19:54:19.446" v="3007" actId="1076"/>
          <ac:picMkLst>
            <pc:docMk/>
            <pc:sldMk cId="1072679302" sldId="481"/>
            <ac:picMk id="11" creationId="{AA2844FE-5A9B-49FA-954F-974D7830B584}"/>
          </ac:picMkLst>
        </pc:picChg>
        <pc:picChg chg="add mod">
          <ac:chgData name="文宇 杜文宇" userId="b5e9da50-0ac2-42d3-828f-b9593ddb1f83" providerId="ADAL" clId="{D1AA8B5D-E8AB-445D-9471-F62BBBE4B339}" dt="2020-11-24T19:54:56.481" v="3018" actId="1076"/>
          <ac:picMkLst>
            <pc:docMk/>
            <pc:sldMk cId="1072679302" sldId="481"/>
            <ac:picMk id="13" creationId="{85511D1B-CC1F-433F-BC91-33225BAB21E6}"/>
          </ac:picMkLst>
        </pc:picChg>
      </pc:sldChg>
      <pc:sldChg chg="addSp delSp modSp add ord">
        <pc:chgData name="文宇 杜文宇" userId="b5e9da50-0ac2-42d3-828f-b9593ddb1f83" providerId="ADAL" clId="{D1AA8B5D-E8AB-445D-9471-F62BBBE4B339}" dt="2020-11-24T19:58:21.383" v="3083"/>
        <pc:sldMkLst>
          <pc:docMk/>
          <pc:sldMk cId="3707749345" sldId="482"/>
        </pc:sldMkLst>
        <pc:spChg chg="mod">
          <ac:chgData name="文宇 杜文宇" userId="b5e9da50-0ac2-42d3-828f-b9593ddb1f83" providerId="ADAL" clId="{D1AA8B5D-E8AB-445D-9471-F62BBBE4B339}" dt="2020-11-24T19:57:53.510" v="3080" actId="1076"/>
          <ac:spMkLst>
            <pc:docMk/>
            <pc:sldMk cId="3707749345" sldId="482"/>
            <ac:spMk id="5" creationId="{1488A9D6-7824-4B74-9A21-BF3A90EEF12F}"/>
          </ac:spMkLst>
        </pc:spChg>
        <pc:spChg chg="mod">
          <ac:chgData name="文宇 杜文宇" userId="b5e9da50-0ac2-42d3-828f-b9593ddb1f83" providerId="ADAL" clId="{D1AA8B5D-E8AB-445D-9471-F62BBBE4B339}" dt="2020-11-24T19:56:52.011" v="3059" actId="1076"/>
          <ac:spMkLst>
            <pc:docMk/>
            <pc:sldMk cId="3707749345" sldId="482"/>
            <ac:spMk id="6" creationId="{6DA5B845-E433-41EA-82A3-DA550725D297}"/>
          </ac:spMkLst>
        </pc:spChg>
        <pc:spChg chg="add mod">
          <ac:chgData name="文宇 杜文宇" userId="b5e9da50-0ac2-42d3-828f-b9593ddb1f83" providerId="ADAL" clId="{D1AA8B5D-E8AB-445D-9471-F62BBBE4B339}" dt="2020-11-24T19:57:55.730" v="3081" actId="1076"/>
          <ac:spMkLst>
            <pc:docMk/>
            <pc:sldMk cId="3707749345" sldId="482"/>
            <ac:spMk id="10" creationId="{803FE1D3-91E0-42E3-AD63-9985D3426CA8}"/>
          </ac:spMkLst>
        </pc:spChg>
        <pc:spChg chg="add del">
          <ac:chgData name="文宇 杜文宇" userId="b5e9da50-0ac2-42d3-828f-b9593ddb1f83" providerId="ADAL" clId="{D1AA8B5D-E8AB-445D-9471-F62BBBE4B339}" dt="2020-11-24T19:58:21.383" v="3083"/>
          <ac:spMkLst>
            <pc:docMk/>
            <pc:sldMk cId="3707749345" sldId="482"/>
            <ac:spMk id="12" creationId="{44062521-6EDA-4B2A-A8F2-1C4F231701C4}"/>
          </ac:spMkLst>
        </pc:spChg>
        <pc:picChg chg="add mod modCrop">
          <ac:chgData name="文宇 杜文宇" userId="b5e9da50-0ac2-42d3-828f-b9593ddb1f83" providerId="ADAL" clId="{D1AA8B5D-E8AB-445D-9471-F62BBBE4B339}" dt="2020-11-24T19:57:03.329" v="3061" actId="732"/>
          <ac:picMkLst>
            <pc:docMk/>
            <pc:sldMk cId="3707749345" sldId="482"/>
            <ac:picMk id="4" creationId="{6A3DD35B-764E-4771-A013-1645261CA8E9}"/>
          </ac:picMkLst>
        </pc:picChg>
        <pc:picChg chg="del">
          <ac:chgData name="文宇 杜文宇" userId="b5e9da50-0ac2-42d3-828f-b9593ddb1f83" providerId="ADAL" clId="{D1AA8B5D-E8AB-445D-9471-F62BBBE4B339}" dt="2020-11-24T19:56:02.868" v="3041" actId="478"/>
          <ac:picMkLst>
            <pc:docMk/>
            <pc:sldMk cId="3707749345" sldId="482"/>
            <ac:picMk id="7" creationId="{A9CC8487-09BA-472F-8F3C-1901E49E81FB}"/>
          </ac:picMkLst>
        </pc:picChg>
        <pc:picChg chg="del">
          <ac:chgData name="文宇 杜文宇" userId="b5e9da50-0ac2-42d3-828f-b9593ddb1f83" providerId="ADAL" clId="{D1AA8B5D-E8AB-445D-9471-F62BBBE4B339}" dt="2020-11-24T19:56:03.503" v="3042" actId="478"/>
          <ac:picMkLst>
            <pc:docMk/>
            <pc:sldMk cId="3707749345" sldId="482"/>
            <ac:picMk id="11" creationId="{AA2844FE-5A9B-49FA-954F-974D7830B584}"/>
          </ac:picMkLst>
        </pc:picChg>
        <pc:picChg chg="del">
          <ac:chgData name="文宇 杜文宇" userId="b5e9da50-0ac2-42d3-828f-b9593ddb1f83" providerId="ADAL" clId="{D1AA8B5D-E8AB-445D-9471-F62BBBE4B339}" dt="2020-11-24T19:56:04.192" v="3043" actId="478"/>
          <ac:picMkLst>
            <pc:docMk/>
            <pc:sldMk cId="3707749345" sldId="482"/>
            <ac:picMk id="13" creationId="{85511D1B-CC1F-433F-BC91-33225BAB21E6}"/>
          </ac:picMkLst>
        </pc:picChg>
      </pc:sldChg>
      <pc:sldChg chg="addSp delSp modSp add ord">
        <pc:chgData name="文宇 杜文宇" userId="b5e9da50-0ac2-42d3-828f-b9593ddb1f83" providerId="ADAL" clId="{D1AA8B5D-E8AB-445D-9471-F62BBBE4B339}" dt="2020-11-24T20:02:48.341" v="3147" actId="1076"/>
        <pc:sldMkLst>
          <pc:docMk/>
          <pc:sldMk cId="3305094254" sldId="483"/>
        </pc:sldMkLst>
        <pc:spChg chg="mod">
          <ac:chgData name="文宇 杜文宇" userId="b5e9da50-0ac2-42d3-828f-b9593ddb1f83" providerId="ADAL" clId="{D1AA8B5D-E8AB-445D-9471-F62BBBE4B339}" dt="2020-11-24T20:01:04.497" v="3126" actId="1076"/>
          <ac:spMkLst>
            <pc:docMk/>
            <pc:sldMk cId="3305094254" sldId="483"/>
            <ac:spMk id="5" creationId="{1488A9D6-7824-4B74-9A21-BF3A90EEF12F}"/>
          </ac:spMkLst>
        </pc:spChg>
        <pc:spChg chg="mod">
          <ac:chgData name="文宇 杜文宇" userId="b5e9da50-0ac2-42d3-828f-b9593ddb1f83" providerId="ADAL" clId="{D1AA8B5D-E8AB-445D-9471-F62BBBE4B339}" dt="2020-11-24T20:00:54.939" v="3122" actId="20577"/>
          <ac:spMkLst>
            <pc:docMk/>
            <pc:sldMk cId="3305094254" sldId="483"/>
            <ac:spMk id="6" creationId="{6DA5B845-E433-41EA-82A3-DA550725D297}"/>
          </ac:spMkLst>
        </pc:spChg>
        <pc:spChg chg="del">
          <ac:chgData name="文宇 杜文宇" userId="b5e9da50-0ac2-42d3-828f-b9593ddb1f83" providerId="ADAL" clId="{D1AA8B5D-E8AB-445D-9471-F62BBBE4B339}" dt="2020-11-24T19:59:24.022" v="3090" actId="478"/>
          <ac:spMkLst>
            <pc:docMk/>
            <pc:sldMk cId="3305094254" sldId="483"/>
            <ac:spMk id="10" creationId="{803FE1D3-91E0-42E3-AD63-9985D3426CA8}"/>
          </ac:spMkLst>
        </pc:spChg>
        <pc:picChg chg="del">
          <ac:chgData name="文宇 杜文宇" userId="b5e9da50-0ac2-42d3-828f-b9593ddb1f83" providerId="ADAL" clId="{D1AA8B5D-E8AB-445D-9471-F62BBBE4B339}" dt="2020-11-24T19:59:21.777" v="3089" actId="478"/>
          <ac:picMkLst>
            <pc:docMk/>
            <pc:sldMk cId="3305094254" sldId="483"/>
            <ac:picMk id="4" creationId="{6A3DD35B-764E-4771-A013-1645261CA8E9}"/>
          </ac:picMkLst>
        </pc:picChg>
        <pc:picChg chg="add mod">
          <ac:chgData name="文宇 杜文宇" userId="b5e9da50-0ac2-42d3-828f-b9593ddb1f83" providerId="ADAL" clId="{D1AA8B5D-E8AB-445D-9471-F62BBBE4B339}" dt="2020-11-24T20:02:48.341" v="3147" actId="1076"/>
          <ac:picMkLst>
            <pc:docMk/>
            <pc:sldMk cId="3305094254" sldId="483"/>
            <ac:picMk id="7" creationId="{D951D0B2-12D9-4F99-92AD-42C0C6E8D650}"/>
          </ac:picMkLst>
        </pc:picChg>
      </pc:sldChg>
      <pc:sldChg chg="addSp delSp modSp add">
        <pc:chgData name="文宇 杜文宇" userId="b5e9da50-0ac2-42d3-828f-b9593ddb1f83" providerId="ADAL" clId="{D1AA8B5D-E8AB-445D-9471-F62BBBE4B339}" dt="2020-11-24T20:02:32.554" v="3146" actId="33524"/>
        <pc:sldMkLst>
          <pc:docMk/>
          <pc:sldMk cId="3704017228" sldId="484"/>
        </pc:sldMkLst>
        <pc:spChg chg="mod">
          <ac:chgData name="文宇 杜文宇" userId="b5e9da50-0ac2-42d3-828f-b9593ddb1f83" providerId="ADAL" clId="{D1AA8B5D-E8AB-445D-9471-F62BBBE4B339}" dt="2020-11-24T20:01:49.313" v="3131" actId="403"/>
          <ac:spMkLst>
            <pc:docMk/>
            <pc:sldMk cId="3704017228" sldId="484"/>
            <ac:spMk id="5" creationId="{1488A9D6-7824-4B74-9A21-BF3A90EEF12F}"/>
          </ac:spMkLst>
        </pc:spChg>
        <pc:spChg chg="mod">
          <ac:chgData name="文宇 杜文宇" userId="b5e9da50-0ac2-42d3-828f-b9593ddb1f83" providerId="ADAL" clId="{D1AA8B5D-E8AB-445D-9471-F62BBBE4B339}" dt="2020-11-24T20:02:32.554" v="3146" actId="33524"/>
          <ac:spMkLst>
            <pc:docMk/>
            <pc:sldMk cId="3704017228" sldId="484"/>
            <ac:spMk id="6" creationId="{6DA5B845-E433-41EA-82A3-DA550725D297}"/>
          </ac:spMkLst>
        </pc:spChg>
        <pc:picChg chg="add mod">
          <ac:chgData name="文宇 杜文宇" userId="b5e9da50-0ac2-42d3-828f-b9593ddb1f83" providerId="ADAL" clId="{D1AA8B5D-E8AB-445D-9471-F62BBBE4B339}" dt="2020-11-24T20:02:07.212" v="3137" actId="14100"/>
          <ac:picMkLst>
            <pc:docMk/>
            <pc:sldMk cId="3704017228" sldId="484"/>
            <ac:picMk id="4" creationId="{2D52DABA-E2EB-409D-807D-65A2F0AA2CF8}"/>
          </ac:picMkLst>
        </pc:picChg>
        <pc:picChg chg="del">
          <ac:chgData name="文宇 杜文宇" userId="b5e9da50-0ac2-42d3-828f-b9593ddb1f83" providerId="ADAL" clId="{D1AA8B5D-E8AB-445D-9471-F62BBBE4B339}" dt="2020-11-24T20:01:51.065" v="3132" actId="478"/>
          <ac:picMkLst>
            <pc:docMk/>
            <pc:sldMk cId="3704017228" sldId="484"/>
            <ac:picMk id="7" creationId="{D951D0B2-12D9-4F99-92AD-42C0C6E8D650}"/>
          </ac:picMkLst>
        </pc:picChg>
      </pc:sldChg>
      <pc:sldChg chg="addSp delSp modSp add">
        <pc:chgData name="文宇 杜文宇" userId="b5e9da50-0ac2-42d3-828f-b9593ddb1f83" providerId="ADAL" clId="{D1AA8B5D-E8AB-445D-9471-F62BBBE4B339}" dt="2020-11-24T20:05:45.715" v="3188" actId="1076"/>
        <pc:sldMkLst>
          <pc:docMk/>
          <pc:sldMk cId="1425243716" sldId="485"/>
        </pc:sldMkLst>
        <pc:spChg chg="mod">
          <ac:chgData name="文宇 杜文宇" userId="b5e9da50-0ac2-42d3-828f-b9593ddb1f83" providerId="ADAL" clId="{D1AA8B5D-E8AB-445D-9471-F62BBBE4B339}" dt="2020-11-24T20:05:05.249" v="3178" actId="14100"/>
          <ac:spMkLst>
            <pc:docMk/>
            <pc:sldMk cId="1425243716" sldId="485"/>
            <ac:spMk id="5" creationId="{1488A9D6-7824-4B74-9A21-BF3A90EEF12F}"/>
          </ac:spMkLst>
        </pc:spChg>
        <pc:spChg chg="mod">
          <ac:chgData name="文宇 杜文宇" userId="b5e9da50-0ac2-42d3-828f-b9593ddb1f83" providerId="ADAL" clId="{D1AA8B5D-E8AB-445D-9471-F62BBBE4B339}" dt="2020-11-24T20:05:45.715" v="3188" actId="1076"/>
          <ac:spMkLst>
            <pc:docMk/>
            <pc:sldMk cId="1425243716" sldId="485"/>
            <ac:spMk id="6" creationId="{6DA5B845-E433-41EA-82A3-DA550725D297}"/>
          </ac:spMkLst>
        </pc:spChg>
        <pc:picChg chg="del">
          <ac:chgData name="文宇 杜文宇" userId="b5e9da50-0ac2-42d3-828f-b9593ddb1f83" providerId="ADAL" clId="{D1AA8B5D-E8AB-445D-9471-F62BBBE4B339}" dt="2020-11-24T20:03:27.567" v="3155" actId="478"/>
          <ac:picMkLst>
            <pc:docMk/>
            <pc:sldMk cId="1425243716" sldId="485"/>
            <ac:picMk id="4" creationId="{2D52DABA-E2EB-409D-807D-65A2F0AA2CF8}"/>
          </ac:picMkLst>
        </pc:picChg>
        <pc:picChg chg="add mod">
          <ac:chgData name="文宇 杜文宇" userId="b5e9da50-0ac2-42d3-828f-b9593ddb1f83" providerId="ADAL" clId="{D1AA8B5D-E8AB-445D-9471-F62BBBE4B339}" dt="2020-11-24T20:05:17.418" v="3181" actId="1076"/>
          <ac:picMkLst>
            <pc:docMk/>
            <pc:sldMk cId="1425243716" sldId="485"/>
            <ac:picMk id="7" creationId="{08596B62-7352-4448-9708-677287ADAF4C}"/>
          </ac:picMkLst>
        </pc:picChg>
        <pc:picChg chg="add mod">
          <ac:chgData name="文宇 杜文宇" userId="b5e9da50-0ac2-42d3-828f-b9593ddb1f83" providerId="ADAL" clId="{D1AA8B5D-E8AB-445D-9471-F62BBBE4B339}" dt="2020-11-24T20:05:39.123" v="3187" actId="1076"/>
          <ac:picMkLst>
            <pc:docMk/>
            <pc:sldMk cId="1425243716" sldId="485"/>
            <ac:picMk id="9" creationId="{3552AC60-C47E-4C7E-889B-8ACF907898A1}"/>
          </ac:picMkLst>
        </pc:picChg>
      </pc:sldChg>
      <pc:sldChg chg="addSp delSp modSp add ord">
        <pc:chgData name="文宇 杜文宇" userId="b5e9da50-0ac2-42d3-828f-b9593ddb1f83" providerId="ADAL" clId="{D1AA8B5D-E8AB-445D-9471-F62BBBE4B339}" dt="2020-11-24T20:10:47.409" v="3304" actId="1076"/>
        <pc:sldMkLst>
          <pc:docMk/>
          <pc:sldMk cId="1744971408" sldId="486"/>
        </pc:sldMkLst>
        <pc:spChg chg="mod">
          <ac:chgData name="文宇 杜文宇" userId="b5e9da50-0ac2-42d3-828f-b9593ddb1f83" providerId="ADAL" clId="{D1AA8B5D-E8AB-445D-9471-F62BBBE4B339}" dt="2020-11-24T20:08:07.660" v="3214" actId="1076"/>
          <ac:spMkLst>
            <pc:docMk/>
            <pc:sldMk cId="1744971408" sldId="486"/>
            <ac:spMk id="5" creationId="{1488A9D6-7824-4B74-9A21-BF3A90EEF12F}"/>
          </ac:spMkLst>
        </pc:spChg>
        <pc:spChg chg="add del mod">
          <ac:chgData name="文宇 杜文宇" userId="b5e9da50-0ac2-42d3-828f-b9593ddb1f83" providerId="ADAL" clId="{D1AA8B5D-E8AB-445D-9471-F62BBBE4B339}" dt="2020-11-24T20:08:09.752" v="3215" actId="1076"/>
          <ac:spMkLst>
            <pc:docMk/>
            <pc:sldMk cId="1744971408" sldId="486"/>
            <ac:spMk id="6" creationId="{6DA5B845-E433-41EA-82A3-DA550725D297}"/>
          </ac:spMkLst>
        </pc:spChg>
        <pc:spChg chg="add del mod">
          <ac:chgData name="文宇 杜文宇" userId="b5e9da50-0ac2-42d3-828f-b9593ddb1f83" providerId="ADAL" clId="{D1AA8B5D-E8AB-445D-9471-F62BBBE4B339}" dt="2020-11-24T20:08:42.797" v="3220" actId="478"/>
          <ac:spMkLst>
            <pc:docMk/>
            <pc:sldMk cId="1744971408" sldId="486"/>
            <ac:spMk id="8" creationId="{7571B072-EB59-413C-892B-2ECDA1E8F8CC}"/>
          </ac:spMkLst>
        </pc:spChg>
        <pc:spChg chg="add mod">
          <ac:chgData name="文宇 杜文宇" userId="b5e9da50-0ac2-42d3-828f-b9593ddb1f83" providerId="ADAL" clId="{D1AA8B5D-E8AB-445D-9471-F62BBBE4B339}" dt="2020-11-24T20:10:26.672" v="3293" actId="1076"/>
          <ac:spMkLst>
            <pc:docMk/>
            <pc:sldMk cId="1744971408" sldId="486"/>
            <ac:spMk id="14" creationId="{C4087BF1-02CE-4541-86D7-F73C6F6F420F}"/>
          </ac:spMkLst>
        </pc:spChg>
        <pc:spChg chg="add mod">
          <ac:chgData name="文宇 杜文宇" userId="b5e9da50-0ac2-42d3-828f-b9593ddb1f83" providerId="ADAL" clId="{D1AA8B5D-E8AB-445D-9471-F62BBBE4B339}" dt="2020-11-24T20:10:47.409" v="3304" actId="1076"/>
          <ac:spMkLst>
            <pc:docMk/>
            <pc:sldMk cId="1744971408" sldId="486"/>
            <ac:spMk id="15" creationId="{235E1D37-8122-4801-9CA1-36E0B7A2B38D}"/>
          </ac:spMkLst>
        </pc:spChg>
        <pc:picChg chg="add mod">
          <ac:chgData name="文宇 杜文宇" userId="b5e9da50-0ac2-42d3-828f-b9593ddb1f83" providerId="ADAL" clId="{D1AA8B5D-E8AB-445D-9471-F62BBBE4B339}" dt="2020-11-24T20:08:18.279" v="3218" actId="1076"/>
          <ac:picMkLst>
            <pc:docMk/>
            <pc:sldMk cId="1744971408" sldId="486"/>
            <ac:picMk id="4" creationId="{E29D3C4A-EF5E-4594-A274-126F64602CC9}"/>
          </ac:picMkLst>
        </pc:picChg>
        <pc:picChg chg="del">
          <ac:chgData name="文宇 杜文宇" userId="b5e9da50-0ac2-42d3-828f-b9593ddb1f83" providerId="ADAL" clId="{D1AA8B5D-E8AB-445D-9471-F62BBBE4B339}" dt="2020-11-24T20:06:54.289" v="3197" actId="478"/>
          <ac:picMkLst>
            <pc:docMk/>
            <pc:sldMk cId="1744971408" sldId="486"/>
            <ac:picMk id="7" creationId="{08596B62-7352-4448-9708-677287ADAF4C}"/>
          </ac:picMkLst>
        </pc:picChg>
        <pc:picChg chg="del">
          <ac:chgData name="文宇 杜文宇" userId="b5e9da50-0ac2-42d3-828f-b9593ddb1f83" providerId="ADAL" clId="{D1AA8B5D-E8AB-445D-9471-F62BBBE4B339}" dt="2020-11-24T20:06:59.171" v="3200" actId="478"/>
          <ac:picMkLst>
            <pc:docMk/>
            <pc:sldMk cId="1744971408" sldId="486"/>
            <ac:picMk id="9" creationId="{3552AC60-C47E-4C7E-889B-8ACF907898A1}"/>
          </ac:picMkLst>
        </pc:picChg>
        <pc:picChg chg="add mod">
          <ac:chgData name="文宇 杜文宇" userId="b5e9da50-0ac2-42d3-828f-b9593ddb1f83" providerId="ADAL" clId="{D1AA8B5D-E8AB-445D-9471-F62BBBE4B339}" dt="2020-11-24T20:09:34.067" v="3229" actId="1076"/>
          <ac:picMkLst>
            <pc:docMk/>
            <pc:sldMk cId="1744971408" sldId="486"/>
            <ac:picMk id="11" creationId="{C26E61CB-D85D-4F27-9305-2F3FBA86147F}"/>
          </ac:picMkLst>
        </pc:picChg>
        <pc:picChg chg="add mod">
          <ac:chgData name="文宇 杜文宇" userId="b5e9da50-0ac2-42d3-828f-b9593ddb1f83" providerId="ADAL" clId="{D1AA8B5D-E8AB-445D-9471-F62BBBE4B339}" dt="2020-11-24T20:09:36.340" v="3230" actId="1076"/>
          <ac:picMkLst>
            <pc:docMk/>
            <pc:sldMk cId="1744971408" sldId="486"/>
            <ac:picMk id="13" creationId="{169FDF9E-9D66-4CC8-A650-E8DA63EDC05F}"/>
          </ac:picMkLst>
        </pc:picChg>
      </pc:sldChg>
      <pc:sldChg chg="delSp modSp add ord">
        <pc:chgData name="文宇 杜文宇" userId="b5e9da50-0ac2-42d3-828f-b9593ddb1f83" providerId="ADAL" clId="{D1AA8B5D-E8AB-445D-9471-F62BBBE4B339}" dt="2020-11-24T20:14:05.716" v="3353" actId="1076"/>
        <pc:sldMkLst>
          <pc:docMk/>
          <pc:sldMk cId="2286631713" sldId="487"/>
        </pc:sldMkLst>
        <pc:spChg chg="mod">
          <ac:chgData name="文宇 杜文宇" userId="b5e9da50-0ac2-42d3-828f-b9593ddb1f83" providerId="ADAL" clId="{D1AA8B5D-E8AB-445D-9471-F62BBBE4B339}" dt="2020-11-24T20:11:45.322" v="3314"/>
          <ac:spMkLst>
            <pc:docMk/>
            <pc:sldMk cId="2286631713" sldId="487"/>
            <ac:spMk id="5" creationId="{1488A9D6-7824-4B74-9A21-BF3A90EEF12F}"/>
          </ac:spMkLst>
        </pc:spChg>
        <pc:spChg chg="mod">
          <ac:chgData name="文宇 杜文宇" userId="b5e9da50-0ac2-42d3-828f-b9593ddb1f83" providerId="ADAL" clId="{D1AA8B5D-E8AB-445D-9471-F62BBBE4B339}" dt="2020-11-24T20:14:05.716" v="3353" actId="1076"/>
          <ac:spMkLst>
            <pc:docMk/>
            <pc:sldMk cId="2286631713" sldId="487"/>
            <ac:spMk id="6" creationId="{6DA5B845-E433-41EA-82A3-DA550725D297}"/>
          </ac:spMkLst>
        </pc:spChg>
        <pc:spChg chg="del">
          <ac:chgData name="文宇 杜文宇" userId="b5e9da50-0ac2-42d3-828f-b9593ddb1f83" providerId="ADAL" clId="{D1AA8B5D-E8AB-445D-9471-F62BBBE4B339}" dt="2020-11-24T20:11:15.561" v="3311" actId="478"/>
          <ac:spMkLst>
            <pc:docMk/>
            <pc:sldMk cId="2286631713" sldId="487"/>
            <ac:spMk id="14" creationId="{C4087BF1-02CE-4541-86D7-F73C6F6F420F}"/>
          </ac:spMkLst>
        </pc:spChg>
        <pc:spChg chg="del">
          <ac:chgData name="文宇 杜文宇" userId="b5e9da50-0ac2-42d3-828f-b9593ddb1f83" providerId="ADAL" clId="{D1AA8B5D-E8AB-445D-9471-F62BBBE4B339}" dt="2020-11-24T20:11:16.722" v="3312" actId="478"/>
          <ac:spMkLst>
            <pc:docMk/>
            <pc:sldMk cId="2286631713" sldId="487"/>
            <ac:spMk id="15" creationId="{235E1D37-8122-4801-9CA1-36E0B7A2B38D}"/>
          </ac:spMkLst>
        </pc:spChg>
        <pc:picChg chg="del">
          <ac:chgData name="文宇 杜文宇" userId="b5e9da50-0ac2-42d3-828f-b9593ddb1f83" providerId="ADAL" clId="{D1AA8B5D-E8AB-445D-9471-F62BBBE4B339}" dt="2020-11-24T20:11:12.985" v="3308" actId="478"/>
          <ac:picMkLst>
            <pc:docMk/>
            <pc:sldMk cId="2286631713" sldId="487"/>
            <ac:picMk id="4" creationId="{E29D3C4A-EF5E-4594-A274-126F64602CC9}"/>
          </ac:picMkLst>
        </pc:picChg>
        <pc:picChg chg="del mod">
          <ac:chgData name="文宇 杜文宇" userId="b5e9da50-0ac2-42d3-828f-b9593ddb1f83" providerId="ADAL" clId="{D1AA8B5D-E8AB-445D-9471-F62BBBE4B339}" dt="2020-11-24T20:11:14.469" v="3310" actId="478"/>
          <ac:picMkLst>
            <pc:docMk/>
            <pc:sldMk cId="2286631713" sldId="487"/>
            <ac:picMk id="11" creationId="{C26E61CB-D85D-4F27-9305-2F3FBA86147F}"/>
          </ac:picMkLst>
        </pc:picChg>
        <pc:picChg chg="del">
          <ac:chgData name="文宇 杜文宇" userId="b5e9da50-0ac2-42d3-828f-b9593ddb1f83" providerId="ADAL" clId="{D1AA8B5D-E8AB-445D-9471-F62BBBE4B339}" dt="2020-11-24T20:11:13.884" v="3309" actId="478"/>
          <ac:picMkLst>
            <pc:docMk/>
            <pc:sldMk cId="2286631713" sldId="487"/>
            <ac:picMk id="13" creationId="{169FDF9E-9D66-4CC8-A650-E8DA63EDC05F}"/>
          </ac:picMkLst>
        </pc:picChg>
      </pc:sldChg>
      <pc:sldChg chg="add">
        <pc:chgData name="文宇 杜文宇" userId="b5e9da50-0ac2-42d3-828f-b9593ddb1f83" providerId="ADAL" clId="{D1AA8B5D-E8AB-445D-9471-F62BBBE4B339}" dt="2020-11-24T20:15:54.781" v="3367"/>
        <pc:sldMkLst>
          <pc:docMk/>
          <pc:sldMk cId="2929334210" sldId="488"/>
        </pc:sldMkLst>
      </pc:sldChg>
      <pc:sldChg chg="addSp delSp modSp add">
        <pc:chgData name="文宇 杜文宇" userId="b5e9da50-0ac2-42d3-828f-b9593ddb1f83" providerId="ADAL" clId="{D1AA8B5D-E8AB-445D-9471-F62BBBE4B339}" dt="2020-11-24T20:36:52.545" v="3835" actId="1076"/>
        <pc:sldMkLst>
          <pc:docMk/>
          <pc:sldMk cId="2950525315" sldId="489"/>
        </pc:sldMkLst>
        <pc:spChg chg="mod">
          <ac:chgData name="文宇 杜文宇" userId="b5e9da50-0ac2-42d3-828f-b9593ddb1f83" providerId="ADAL" clId="{D1AA8B5D-E8AB-445D-9471-F62BBBE4B339}" dt="2020-11-24T20:22:19.392" v="3477" actId="20577"/>
          <ac:spMkLst>
            <pc:docMk/>
            <pc:sldMk cId="2950525315" sldId="489"/>
            <ac:spMk id="5" creationId="{1488A9D6-7824-4B74-9A21-BF3A90EEF12F}"/>
          </ac:spMkLst>
        </pc:spChg>
        <pc:spChg chg="mod">
          <ac:chgData name="文宇 杜文宇" userId="b5e9da50-0ac2-42d3-828f-b9593ddb1f83" providerId="ADAL" clId="{D1AA8B5D-E8AB-445D-9471-F62BBBE4B339}" dt="2020-11-24T20:22:44.842" v="3484" actId="20577"/>
          <ac:spMkLst>
            <pc:docMk/>
            <pc:sldMk cId="2950525315" sldId="489"/>
            <ac:spMk id="6" creationId="{CBB3484C-A9A4-4A30-B91C-2180FE8C717A}"/>
          </ac:spMkLst>
        </pc:spChg>
        <pc:spChg chg="add mod">
          <ac:chgData name="文宇 杜文宇" userId="b5e9da50-0ac2-42d3-828f-b9593ddb1f83" providerId="ADAL" clId="{D1AA8B5D-E8AB-445D-9471-F62BBBE4B339}" dt="2020-11-24T20:36:52.545" v="3835" actId="1076"/>
          <ac:spMkLst>
            <pc:docMk/>
            <pc:sldMk cId="2950525315" sldId="489"/>
            <ac:spMk id="12" creationId="{CEC94893-7F68-4A59-812C-D822FAA565DE}"/>
          </ac:spMkLst>
        </pc:spChg>
        <pc:grpChg chg="add mod">
          <ac:chgData name="文宇 杜文宇" userId="b5e9da50-0ac2-42d3-828f-b9593ddb1f83" providerId="ADAL" clId="{D1AA8B5D-E8AB-445D-9471-F62BBBE4B339}" dt="2020-11-24T20:36:12.855" v="3830" actId="1076"/>
          <ac:grpSpMkLst>
            <pc:docMk/>
            <pc:sldMk cId="2950525315" sldId="489"/>
            <ac:grpSpMk id="10" creationId="{6E9D7FB1-2C91-4685-8A5E-3313F732D3C9}"/>
          </ac:grpSpMkLst>
        </pc:grpChg>
        <pc:picChg chg="del">
          <ac:chgData name="文宇 杜文宇" userId="b5e9da50-0ac2-42d3-828f-b9593ddb1f83" providerId="ADAL" clId="{D1AA8B5D-E8AB-445D-9471-F62BBBE4B339}" dt="2020-11-24T20:22:37.665" v="3481" actId="478"/>
          <ac:picMkLst>
            <pc:docMk/>
            <pc:sldMk cId="2950525315" sldId="489"/>
            <ac:picMk id="4" creationId="{80693108-23DB-4677-8020-78B1EE1501B9}"/>
          </ac:picMkLst>
        </pc:picChg>
        <pc:picChg chg="add mod">
          <ac:chgData name="文宇 杜文宇" userId="b5e9da50-0ac2-42d3-828f-b9593ddb1f83" providerId="ADAL" clId="{D1AA8B5D-E8AB-445D-9471-F62BBBE4B339}" dt="2020-11-24T20:23:18.853" v="3493" actId="164"/>
          <ac:picMkLst>
            <pc:docMk/>
            <pc:sldMk cId="2950525315" sldId="489"/>
            <ac:picMk id="7" creationId="{2EB6AA7A-72DB-4D7C-AE5C-7CE7A51F7642}"/>
          </ac:picMkLst>
        </pc:picChg>
        <pc:picChg chg="del">
          <ac:chgData name="文宇 杜文宇" userId="b5e9da50-0ac2-42d3-828f-b9593ddb1f83" providerId="ADAL" clId="{D1AA8B5D-E8AB-445D-9471-F62BBBE4B339}" dt="2020-11-24T20:22:39.593" v="3482" actId="478"/>
          <ac:picMkLst>
            <pc:docMk/>
            <pc:sldMk cId="2950525315" sldId="489"/>
            <ac:picMk id="8" creationId="{C6FE642A-ABE8-4FC3-83CA-B98BC2E7A5C6}"/>
          </ac:picMkLst>
        </pc:picChg>
        <pc:picChg chg="mod ord">
          <ac:chgData name="文宇 杜文宇" userId="b5e9da50-0ac2-42d3-828f-b9593ddb1f83" providerId="ADAL" clId="{D1AA8B5D-E8AB-445D-9471-F62BBBE4B339}" dt="2020-11-24T20:23:18.853" v="3493" actId="164"/>
          <ac:picMkLst>
            <pc:docMk/>
            <pc:sldMk cId="2950525315" sldId="489"/>
            <ac:picMk id="9" creationId="{38F4E774-E8BB-4D0C-8F0D-38C53CFF6F82}"/>
          </ac:picMkLst>
        </pc:picChg>
        <pc:picChg chg="del">
          <ac:chgData name="文宇 杜文宇" userId="b5e9da50-0ac2-42d3-828f-b9593ddb1f83" providerId="ADAL" clId="{D1AA8B5D-E8AB-445D-9471-F62BBBE4B339}" dt="2020-11-24T20:22:41.484" v="3483" actId="478"/>
          <ac:picMkLst>
            <pc:docMk/>
            <pc:sldMk cId="2950525315" sldId="489"/>
            <ac:picMk id="11" creationId="{8B89A918-F881-4015-A641-9156DD8D4731}"/>
          </ac:picMkLst>
        </pc:picChg>
      </pc:sldChg>
    </pc:docChg>
  </pc:docChgLst>
  <pc:docChgLst>
    <pc:chgData name="文宇" userId="b5e9da50-0ac2-42d3-828f-b9593ddb1f83" providerId="ADAL" clId="{042A3328-9AF9-49F3-9170-EA3FFDED67FE}"/>
    <pc:docChg chg="undo redo custSel addSld modSld sldOrd">
      <pc:chgData name="文宇" userId="b5e9da50-0ac2-42d3-828f-b9593ddb1f83" providerId="ADAL" clId="{042A3328-9AF9-49F3-9170-EA3FFDED67FE}" dt="2020-11-24T12:07:51.061" v="1648" actId="404"/>
      <pc:docMkLst>
        <pc:docMk/>
      </pc:docMkLst>
      <pc:sldChg chg="addSp delSp modSp add ord">
        <pc:chgData name="文宇" userId="b5e9da50-0ac2-42d3-828f-b9593ddb1f83" providerId="ADAL" clId="{042A3328-9AF9-49F3-9170-EA3FFDED67FE}" dt="2020-11-24T07:27:43.231" v="120" actId="1076"/>
        <pc:sldMkLst>
          <pc:docMk/>
          <pc:sldMk cId="1572983136" sldId="396"/>
        </pc:sldMkLst>
        <pc:spChg chg="mod">
          <ac:chgData name="文宇" userId="b5e9da50-0ac2-42d3-828f-b9593ddb1f83" providerId="ADAL" clId="{042A3328-9AF9-49F3-9170-EA3FFDED67FE}" dt="2020-11-24T07:26:40.052" v="113" actId="113"/>
          <ac:spMkLst>
            <pc:docMk/>
            <pc:sldMk cId="1572983136" sldId="396"/>
            <ac:spMk id="5" creationId="{84893080-5A47-4389-9BAC-88DD2BDA7C65}"/>
          </ac:spMkLst>
        </pc:spChg>
        <pc:spChg chg="mod">
          <ac:chgData name="文宇" userId="b5e9da50-0ac2-42d3-828f-b9593ddb1f83" providerId="ADAL" clId="{042A3328-9AF9-49F3-9170-EA3FFDED67FE}" dt="2020-11-24T07:16:49.292" v="5" actId="404"/>
          <ac:spMkLst>
            <pc:docMk/>
            <pc:sldMk cId="1572983136" sldId="396"/>
            <ac:spMk id="6" creationId="{FACAE81B-C014-4AA4-BFE9-BEEEF1EBC107}"/>
          </ac:spMkLst>
        </pc:spChg>
        <pc:picChg chg="add del mod">
          <ac:chgData name="文宇" userId="b5e9da50-0ac2-42d3-828f-b9593ddb1f83" providerId="ADAL" clId="{042A3328-9AF9-49F3-9170-EA3FFDED67FE}" dt="2020-11-24T07:27:20.086" v="115" actId="478"/>
          <ac:picMkLst>
            <pc:docMk/>
            <pc:sldMk cId="1572983136" sldId="396"/>
            <ac:picMk id="4" creationId="{50D093A0-EA10-45C4-A6B9-17B376E85665}"/>
          </ac:picMkLst>
        </pc:picChg>
        <pc:picChg chg="add mod">
          <ac:chgData name="文宇" userId="b5e9da50-0ac2-42d3-828f-b9593ddb1f83" providerId="ADAL" clId="{042A3328-9AF9-49F3-9170-EA3FFDED67FE}" dt="2020-11-24T07:27:43.231" v="120" actId="1076"/>
          <ac:picMkLst>
            <pc:docMk/>
            <pc:sldMk cId="1572983136" sldId="396"/>
            <ac:picMk id="8" creationId="{17B88030-08D9-4797-8C4F-10C4063464F3}"/>
          </ac:picMkLst>
        </pc:picChg>
      </pc:sldChg>
      <pc:sldChg chg="modSp add ord">
        <pc:chgData name="文宇" userId="b5e9da50-0ac2-42d3-828f-b9593ddb1f83" providerId="ADAL" clId="{042A3328-9AF9-49F3-9170-EA3FFDED67FE}" dt="2020-11-24T07:32:22.366" v="125" actId="113"/>
        <pc:sldMkLst>
          <pc:docMk/>
          <pc:sldMk cId="331803091" sldId="397"/>
        </pc:sldMkLst>
        <pc:spChg chg="mod">
          <ac:chgData name="文宇" userId="b5e9da50-0ac2-42d3-828f-b9593ddb1f83" providerId="ADAL" clId="{042A3328-9AF9-49F3-9170-EA3FFDED67FE}" dt="2020-11-24T07:32:22.366" v="125" actId="113"/>
          <ac:spMkLst>
            <pc:docMk/>
            <pc:sldMk cId="331803091" sldId="397"/>
            <ac:spMk id="4" creationId="{2918002F-8C64-4968-9ECA-DC63D9D4E45B}"/>
          </ac:spMkLst>
        </pc:spChg>
      </pc:sldChg>
      <pc:sldChg chg="modSp add">
        <pc:chgData name="文宇" userId="b5e9da50-0ac2-42d3-828f-b9593ddb1f83" providerId="ADAL" clId="{042A3328-9AF9-49F3-9170-EA3FFDED67FE}" dt="2020-11-24T07:33:07.350" v="133"/>
        <pc:sldMkLst>
          <pc:docMk/>
          <pc:sldMk cId="2448505635" sldId="398"/>
        </pc:sldMkLst>
        <pc:spChg chg="mod">
          <ac:chgData name="文宇" userId="b5e9da50-0ac2-42d3-828f-b9593ddb1f83" providerId="ADAL" clId="{042A3328-9AF9-49F3-9170-EA3FFDED67FE}" dt="2020-11-24T07:32:48.734" v="132"/>
          <ac:spMkLst>
            <pc:docMk/>
            <pc:sldMk cId="2448505635" sldId="398"/>
            <ac:spMk id="5" creationId="{84893080-5A47-4389-9BAC-88DD2BDA7C65}"/>
          </ac:spMkLst>
        </pc:spChg>
        <pc:spChg chg="mod">
          <ac:chgData name="文宇" userId="b5e9da50-0ac2-42d3-828f-b9593ddb1f83" providerId="ADAL" clId="{042A3328-9AF9-49F3-9170-EA3FFDED67FE}" dt="2020-11-24T07:33:07.350" v="133"/>
          <ac:spMkLst>
            <pc:docMk/>
            <pc:sldMk cId="2448505635" sldId="398"/>
            <ac:spMk id="6" creationId="{FACAE81B-C014-4AA4-BFE9-BEEEF1EBC107}"/>
          </ac:spMkLst>
        </pc:spChg>
      </pc:sldChg>
      <pc:sldChg chg="addSp delSp modSp add">
        <pc:chgData name="文宇" userId="b5e9da50-0ac2-42d3-828f-b9593ddb1f83" providerId="ADAL" clId="{042A3328-9AF9-49F3-9170-EA3FFDED67FE}" dt="2020-11-24T07:45:44.722" v="234" actId="1076"/>
        <pc:sldMkLst>
          <pc:docMk/>
          <pc:sldMk cId="4220187259" sldId="399"/>
        </pc:sldMkLst>
        <pc:spChg chg="mod">
          <ac:chgData name="文宇" userId="b5e9da50-0ac2-42d3-828f-b9593ddb1f83" providerId="ADAL" clId="{042A3328-9AF9-49F3-9170-EA3FFDED67FE}" dt="2020-11-24T07:45:44.722" v="234" actId="1076"/>
          <ac:spMkLst>
            <pc:docMk/>
            <pc:sldMk cId="4220187259" sldId="399"/>
            <ac:spMk id="5" creationId="{84893080-5A47-4389-9BAC-88DD2BDA7C65}"/>
          </ac:spMkLst>
        </pc:spChg>
        <pc:spChg chg="add mod">
          <ac:chgData name="文宇" userId="b5e9da50-0ac2-42d3-828f-b9593ddb1f83" providerId="ADAL" clId="{042A3328-9AF9-49F3-9170-EA3FFDED67FE}" dt="2020-11-24T07:45:44.722" v="234" actId="1076"/>
          <ac:spMkLst>
            <pc:docMk/>
            <pc:sldMk cId="4220187259" sldId="399"/>
            <ac:spMk id="9" creationId="{A87B473E-0A67-4619-A559-A3A78DE79FBB}"/>
          </ac:spMkLst>
        </pc:spChg>
        <pc:spChg chg="add del">
          <ac:chgData name="文宇" userId="b5e9da50-0ac2-42d3-828f-b9593ddb1f83" providerId="ADAL" clId="{042A3328-9AF9-49F3-9170-EA3FFDED67FE}" dt="2020-11-24T07:44:30.500" v="210"/>
          <ac:spMkLst>
            <pc:docMk/>
            <pc:sldMk cId="4220187259" sldId="399"/>
            <ac:spMk id="10" creationId="{B6EF5E2B-D3FB-4867-BBB0-CD8F0B6EAFB3}"/>
          </ac:spMkLst>
        </pc:spChg>
        <pc:picChg chg="add mod">
          <ac:chgData name="文宇" userId="b5e9da50-0ac2-42d3-828f-b9593ddb1f83" providerId="ADAL" clId="{042A3328-9AF9-49F3-9170-EA3FFDED67FE}" dt="2020-11-24T07:45:44.722" v="234" actId="1076"/>
          <ac:picMkLst>
            <pc:docMk/>
            <pc:sldMk cId="4220187259" sldId="399"/>
            <ac:picMk id="4" creationId="{E5BFB4B3-A07A-4C87-B492-1E42F354920F}"/>
          </ac:picMkLst>
        </pc:picChg>
        <pc:picChg chg="add mod">
          <ac:chgData name="文宇" userId="b5e9da50-0ac2-42d3-828f-b9593ddb1f83" providerId="ADAL" clId="{042A3328-9AF9-49F3-9170-EA3FFDED67FE}" dt="2020-11-24T07:45:44.722" v="234" actId="1076"/>
          <ac:picMkLst>
            <pc:docMk/>
            <pc:sldMk cId="4220187259" sldId="399"/>
            <ac:picMk id="8" creationId="{AD45B365-D56E-4C0C-87ED-158BF50ED763}"/>
          </ac:picMkLst>
        </pc:picChg>
      </pc:sldChg>
      <pc:sldChg chg="addSp delSp modSp add">
        <pc:chgData name="文宇" userId="b5e9da50-0ac2-42d3-828f-b9593ddb1f83" providerId="ADAL" clId="{042A3328-9AF9-49F3-9170-EA3FFDED67FE}" dt="2020-11-24T07:54:40.905" v="433" actId="1076"/>
        <pc:sldMkLst>
          <pc:docMk/>
          <pc:sldMk cId="1803205649" sldId="400"/>
        </pc:sldMkLst>
        <pc:spChg chg="add del mod">
          <ac:chgData name="文宇" userId="b5e9da50-0ac2-42d3-828f-b9593ddb1f83" providerId="ADAL" clId="{042A3328-9AF9-49F3-9170-EA3FFDED67FE}" dt="2020-11-24T07:48:55.570" v="301" actId="478"/>
          <ac:spMkLst>
            <pc:docMk/>
            <pc:sldMk cId="1803205649" sldId="400"/>
            <ac:spMk id="3" creationId="{1C4B9390-CE79-46AF-AD34-9578C5917C46}"/>
          </ac:spMkLst>
        </pc:spChg>
        <pc:spChg chg="mod">
          <ac:chgData name="文宇" userId="b5e9da50-0ac2-42d3-828f-b9593ddb1f83" providerId="ADAL" clId="{042A3328-9AF9-49F3-9170-EA3FFDED67FE}" dt="2020-11-24T07:51:11.907" v="335" actId="20577"/>
          <ac:spMkLst>
            <pc:docMk/>
            <pc:sldMk cId="1803205649" sldId="400"/>
            <ac:spMk id="5" creationId="{84893080-5A47-4389-9BAC-88DD2BDA7C65}"/>
          </ac:spMkLst>
        </pc:spChg>
        <pc:spChg chg="mod">
          <ac:chgData name="文宇" userId="b5e9da50-0ac2-42d3-828f-b9593ddb1f83" providerId="ADAL" clId="{042A3328-9AF9-49F3-9170-EA3FFDED67FE}" dt="2020-11-24T07:46:26.731" v="239" actId="404"/>
          <ac:spMkLst>
            <pc:docMk/>
            <pc:sldMk cId="1803205649" sldId="400"/>
            <ac:spMk id="6" creationId="{FACAE81B-C014-4AA4-BFE9-BEEEF1EBC107}"/>
          </ac:spMkLst>
        </pc:spChg>
        <pc:spChg chg="add del">
          <ac:chgData name="文宇" userId="b5e9da50-0ac2-42d3-828f-b9593ddb1f83" providerId="ADAL" clId="{042A3328-9AF9-49F3-9170-EA3FFDED67FE}" dt="2020-11-24T07:47:17.240" v="253"/>
          <ac:spMkLst>
            <pc:docMk/>
            <pc:sldMk cId="1803205649" sldId="400"/>
            <ac:spMk id="7" creationId="{C0440C08-7976-4EE6-86A5-401E6E6C77D7}"/>
          </ac:spMkLst>
        </pc:spChg>
        <pc:spChg chg="del">
          <ac:chgData name="文宇" userId="b5e9da50-0ac2-42d3-828f-b9593ddb1f83" providerId="ADAL" clId="{042A3328-9AF9-49F3-9170-EA3FFDED67FE}" dt="2020-11-24T07:46:32.813" v="242" actId="478"/>
          <ac:spMkLst>
            <pc:docMk/>
            <pc:sldMk cId="1803205649" sldId="400"/>
            <ac:spMk id="9" creationId="{A87B473E-0A67-4619-A559-A3A78DE79FBB}"/>
          </ac:spMkLst>
        </pc:spChg>
        <pc:spChg chg="add del">
          <ac:chgData name="文宇" userId="b5e9da50-0ac2-42d3-828f-b9593ddb1f83" providerId="ADAL" clId="{042A3328-9AF9-49F3-9170-EA3FFDED67FE}" dt="2020-11-24T07:47:25.227" v="255"/>
          <ac:spMkLst>
            <pc:docMk/>
            <pc:sldMk cId="1803205649" sldId="400"/>
            <ac:spMk id="10" creationId="{463EB70B-93D5-4AA2-988D-EDE98EE94B49}"/>
          </ac:spMkLst>
        </pc:spChg>
        <pc:spChg chg="add del mod">
          <ac:chgData name="文宇" userId="b5e9da50-0ac2-42d3-828f-b9593ddb1f83" providerId="ADAL" clId="{042A3328-9AF9-49F3-9170-EA3FFDED67FE}" dt="2020-11-24T07:49:47.754" v="315" actId="478"/>
          <ac:spMkLst>
            <pc:docMk/>
            <pc:sldMk cId="1803205649" sldId="400"/>
            <ac:spMk id="11" creationId="{800D3B54-1894-448B-9B36-CFE77B0B03CB}"/>
          </ac:spMkLst>
        </pc:spChg>
        <pc:spChg chg="add del mod">
          <ac:chgData name="文宇" userId="b5e9da50-0ac2-42d3-828f-b9593ddb1f83" providerId="ADAL" clId="{042A3328-9AF9-49F3-9170-EA3FFDED67FE}" dt="2020-11-24T07:50:29.759" v="319" actId="478"/>
          <ac:spMkLst>
            <pc:docMk/>
            <pc:sldMk cId="1803205649" sldId="400"/>
            <ac:spMk id="12" creationId="{6FECF73C-27C6-478D-B675-4A84215580AD}"/>
          </ac:spMkLst>
        </pc:spChg>
        <pc:spChg chg="add mod">
          <ac:chgData name="文宇" userId="b5e9da50-0ac2-42d3-828f-b9593ddb1f83" providerId="ADAL" clId="{042A3328-9AF9-49F3-9170-EA3FFDED67FE}" dt="2020-11-24T07:53:48.235" v="404" actId="20577"/>
          <ac:spMkLst>
            <pc:docMk/>
            <pc:sldMk cId="1803205649" sldId="400"/>
            <ac:spMk id="15" creationId="{FF798E61-D534-42BD-BBF3-30BB8BA1B973}"/>
          </ac:spMkLst>
        </pc:spChg>
        <pc:spChg chg="add mod">
          <ac:chgData name="文宇" userId="b5e9da50-0ac2-42d3-828f-b9593ddb1f83" providerId="ADAL" clId="{042A3328-9AF9-49F3-9170-EA3FFDED67FE}" dt="2020-11-24T07:54:40.905" v="433" actId="1076"/>
          <ac:spMkLst>
            <pc:docMk/>
            <pc:sldMk cId="1803205649" sldId="400"/>
            <ac:spMk id="22" creationId="{2D9A89A2-2B4C-4332-B5BD-A0D5623F74D9}"/>
          </ac:spMkLst>
        </pc:spChg>
        <pc:spChg chg="add del">
          <ac:chgData name="文宇" userId="b5e9da50-0ac2-42d3-828f-b9593ddb1f83" providerId="ADAL" clId="{042A3328-9AF9-49F3-9170-EA3FFDED67FE}" dt="2020-11-24T07:54:24.978" v="430"/>
          <ac:spMkLst>
            <pc:docMk/>
            <pc:sldMk cId="1803205649" sldId="400"/>
            <ac:spMk id="23" creationId="{5AEC971C-D0A3-4750-811C-80AD13E5B4D7}"/>
          </ac:spMkLst>
        </pc:spChg>
        <pc:picChg chg="del">
          <ac:chgData name="文宇" userId="b5e9da50-0ac2-42d3-828f-b9593ddb1f83" providerId="ADAL" clId="{042A3328-9AF9-49F3-9170-EA3FFDED67FE}" dt="2020-11-24T07:46:30.063" v="240" actId="478"/>
          <ac:picMkLst>
            <pc:docMk/>
            <pc:sldMk cId="1803205649" sldId="400"/>
            <ac:picMk id="4" creationId="{E5BFB4B3-A07A-4C87-B492-1E42F354920F}"/>
          </ac:picMkLst>
        </pc:picChg>
        <pc:picChg chg="del">
          <ac:chgData name="文宇" userId="b5e9da50-0ac2-42d3-828f-b9593ddb1f83" providerId="ADAL" clId="{042A3328-9AF9-49F3-9170-EA3FFDED67FE}" dt="2020-11-24T07:46:30.890" v="241" actId="478"/>
          <ac:picMkLst>
            <pc:docMk/>
            <pc:sldMk cId="1803205649" sldId="400"/>
            <ac:picMk id="8" creationId="{AD45B365-D56E-4C0C-87ED-158BF50ED763}"/>
          </ac:picMkLst>
        </pc:picChg>
        <pc:picChg chg="add mod">
          <ac:chgData name="文宇" userId="b5e9da50-0ac2-42d3-828f-b9593ddb1f83" providerId="ADAL" clId="{042A3328-9AF9-49F3-9170-EA3FFDED67FE}" dt="2020-11-24T07:50:51.204" v="323" actId="962"/>
          <ac:picMkLst>
            <pc:docMk/>
            <pc:sldMk cId="1803205649" sldId="400"/>
            <ac:picMk id="14" creationId="{53DDF2A5-C11C-4421-8A99-4E9EE25DC266}"/>
          </ac:picMkLst>
        </pc:picChg>
        <pc:picChg chg="add del mod">
          <ac:chgData name="文宇" userId="b5e9da50-0ac2-42d3-828f-b9593ddb1f83" providerId="ADAL" clId="{042A3328-9AF9-49F3-9170-EA3FFDED67FE}" dt="2020-11-24T07:52:38.351" v="390" actId="478"/>
          <ac:picMkLst>
            <pc:docMk/>
            <pc:sldMk cId="1803205649" sldId="400"/>
            <ac:picMk id="17" creationId="{F8B0F40E-157D-47A1-98A3-ECF39BB4914C}"/>
          </ac:picMkLst>
        </pc:picChg>
        <pc:picChg chg="add del mod">
          <ac:chgData name="文宇" userId="b5e9da50-0ac2-42d3-828f-b9593ddb1f83" providerId="ADAL" clId="{042A3328-9AF9-49F3-9170-EA3FFDED67FE}" dt="2020-11-24T07:53:05.245" v="393" actId="478"/>
          <ac:picMkLst>
            <pc:docMk/>
            <pc:sldMk cId="1803205649" sldId="400"/>
            <ac:picMk id="19" creationId="{F7D1C275-73AD-4395-91FA-2D665D54331F}"/>
          </ac:picMkLst>
        </pc:picChg>
        <pc:picChg chg="add mod">
          <ac:chgData name="文宇" userId="b5e9da50-0ac2-42d3-828f-b9593ddb1f83" providerId="ADAL" clId="{042A3328-9AF9-49F3-9170-EA3FFDED67FE}" dt="2020-11-24T07:53:43.599" v="398" actId="1076"/>
          <ac:picMkLst>
            <pc:docMk/>
            <pc:sldMk cId="1803205649" sldId="400"/>
            <ac:picMk id="21" creationId="{0EB45138-33BB-4D4B-8BB4-2CBC9587FE86}"/>
          </ac:picMkLst>
        </pc:picChg>
      </pc:sldChg>
      <pc:sldChg chg="addSp delSp modSp add">
        <pc:chgData name="文宇" userId="b5e9da50-0ac2-42d3-828f-b9593ddb1f83" providerId="ADAL" clId="{042A3328-9AF9-49F3-9170-EA3FFDED67FE}" dt="2020-11-24T08:42:48.374" v="894" actId="20577"/>
        <pc:sldMkLst>
          <pc:docMk/>
          <pc:sldMk cId="3527502015" sldId="401"/>
        </pc:sldMkLst>
        <pc:spChg chg="mod">
          <ac:chgData name="文宇" userId="b5e9da50-0ac2-42d3-828f-b9593ddb1f83" providerId="ADAL" clId="{042A3328-9AF9-49F3-9170-EA3FFDED67FE}" dt="2020-11-24T08:42:48.374" v="894" actId="20577"/>
          <ac:spMkLst>
            <pc:docMk/>
            <pc:sldMk cId="3527502015" sldId="401"/>
            <ac:spMk id="5" creationId="{84893080-5A47-4389-9BAC-88DD2BDA7C65}"/>
          </ac:spMkLst>
        </pc:spChg>
        <pc:spChg chg="mod">
          <ac:chgData name="文宇" userId="b5e9da50-0ac2-42d3-828f-b9593ddb1f83" providerId="ADAL" clId="{042A3328-9AF9-49F3-9170-EA3FFDED67FE}" dt="2020-11-24T08:27:30.816" v="613" actId="14100"/>
          <ac:spMkLst>
            <pc:docMk/>
            <pc:sldMk cId="3527502015" sldId="401"/>
            <ac:spMk id="6" creationId="{FACAE81B-C014-4AA4-BFE9-BEEEF1EBC107}"/>
          </ac:spMkLst>
        </pc:spChg>
        <pc:spChg chg="del">
          <ac:chgData name="文宇" userId="b5e9da50-0ac2-42d3-828f-b9593ddb1f83" providerId="ADAL" clId="{042A3328-9AF9-49F3-9170-EA3FFDED67FE}" dt="2020-11-24T07:56:10.050" v="437" actId="478"/>
          <ac:spMkLst>
            <pc:docMk/>
            <pc:sldMk cId="3527502015" sldId="401"/>
            <ac:spMk id="15" creationId="{FF798E61-D534-42BD-BBF3-30BB8BA1B973}"/>
          </ac:spMkLst>
        </pc:spChg>
        <pc:spChg chg="del">
          <ac:chgData name="文宇" userId="b5e9da50-0ac2-42d3-828f-b9593ddb1f83" providerId="ADAL" clId="{042A3328-9AF9-49F3-9170-EA3FFDED67FE}" dt="2020-11-24T07:56:10.050" v="437" actId="478"/>
          <ac:spMkLst>
            <pc:docMk/>
            <pc:sldMk cId="3527502015" sldId="401"/>
            <ac:spMk id="22" creationId="{2D9A89A2-2B4C-4332-B5BD-A0D5623F74D9}"/>
          </ac:spMkLst>
        </pc:spChg>
        <pc:picChg chg="add mod">
          <ac:chgData name="文宇" userId="b5e9da50-0ac2-42d3-828f-b9593ddb1f83" providerId="ADAL" clId="{042A3328-9AF9-49F3-9170-EA3FFDED67FE}" dt="2020-11-24T08:27:00.898" v="607" actId="1076"/>
          <ac:picMkLst>
            <pc:docMk/>
            <pc:sldMk cId="3527502015" sldId="401"/>
            <ac:picMk id="4" creationId="{C429DEC8-B36C-4999-8854-8BEEE8E4FBCE}"/>
          </ac:picMkLst>
        </pc:picChg>
        <pc:picChg chg="del">
          <ac:chgData name="文宇" userId="b5e9da50-0ac2-42d3-828f-b9593ddb1f83" providerId="ADAL" clId="{042A3328-9AF9-49F3-9170-EA3FFDED67FE}" dt="2020-11-24T07:56:10.050" v="437" actId="478"/>
          <ac:picMkLst>
            <pc:docMk/>
            <pc:sldMk cId="3527502015" sldId="401"/>
            <ac:picMk id="14" creationId="{53DDF2A5-C11C-4421-8A99-4E9EE25DC266}"/>
          </ac:picMkLst>
        </pc:picChg>
        <pc:picChg chg="del">
          <ac:chgData name="文宇" userId="b5e9da50-0ac2-42d3-828f-b9593ddb1f83" providerId="ADAL" clId="{042A3328-9AF9-49F3-9170-EA3FFDED67FE}" dt="2020-11-24T07:56:10.050" v="437" actId="478"/>
          <ac:picMkLst>
            <pc:docMk/>
            <pc:sldMk cId="3527502015" sldId="401"/>
            <ac:picMk id="21" creationId="{0EB45138-33BB-4D4B-8BB4-2CBC9587FE86}"/>
          </ac:picMkLst>
        </pc:picChg>
      </pc:sldChg>
      <pc:sldChg chg="delSp modSp add">
        <pc:chgData name="文宇" userId="b5e9da50-0ac2-42d3-828f-b9593ddb1f83" providerId="ADAL" clId="{042A3328-9AF9-49F3-9170-EA3FFDED67FE}" dt="2020-11-24T08:49:38.647" v="1009" actId="5793"/>
        <pc:sldMkLst>
          <pc:docMk/>
          <pc:sldMk cId="680063986" sldId="402"/>
        </pc:sldMkLst>
        <pc:spChg chg="mod">
          <ac:chgData name="文宇" userId="b5e9da50-0ac2-42d3-828f-b9593ddb1f83" providerId="ADAL" clId="{042A3328-9AF9-49F3-9170-EA3FFDED67FE}" dt="2020-11-24T08:49:38.647" v="1009" actId="5793"/>
          <ac:spMkLst>
            <pc:docMk/>
            <pc:sldMk cId="680063986" sldId="402"/>
            <ac:spMk id="5" creationId="{84893080-5A47-4389-9BAC-88DD2BDA7C65}"/>
          </ac:spMkLst>
        </pc:spChg>
        <pc:spChg chg="mod">
          <ac:chgData name="文宇" userId="b5e9da50-0ac2-42d3-828f-b9593ddb1f83" providerId="ADAL" clId="{042A3328-9AF9-49F3-9170-EA3FFDED67FE}" dt="2020-11-24T08:28:00.065" v="625" actId="20577"/>
          <ac:spMkLst>
            <pc:docMk/>
            <pc:sldMk cId="680063986" sldId="402"/>
            <ac:spMk id="6" creationId="{FACAE81B-C014-4AA4-BFE9-BEEEF1EBC107}"/>
          </ac:spMkLst>
        </pc:spChg>
        <pc:picChg chg="del">
          <ac:chgData name="文宇" userId="b5e9da50-0ac2-42d3-828f-b9593ddb1f83" providerId="ADAL" clId="{042A3328-9AF9-49F3-9170-EA3FFDED67FE}" dt="2020-11-24T08:28:16.136" v="626" actId="478"/>
          <ac:picMkLst>
            <pc:docMk/>
            <pc:sldMk cId="680063986" sldId="402"/>
            <ac:picMk id="4" creationId="{C429DEC8-B36C-4999-8854-8BEEE8E4FBCE}"/>
          </ac:picMkLst>
        </pc:picChg>
      </pc:sldChg>
      <pc:sldChg chg="modSp add">
        <pc:chgData name="文宇" userId="b5e9da50-0ac2-42d3-828f-b9593ddb1f83" providerId="ADAL" clId="{042A3328-9AF9-49F3-9170-EA3FFDED67FE}" dt="2020-11-24T08:50:18.947" v="1013" actId="207"/>
        <pc:sldMkLst>
          <pc:docMk/>
          <pc:sldMk cId="283547357" sldId="403"/>
        </pc:sldMkLst>
        <pc:spChg chg="mod">
          <ac:chgData name="文宇" userId="b5e9da50-0ac2-42d3-828f-b9593ddb1f83" providerId="ADAL" clId="{042A3328-9AF9-49F3-9170-EA3FFDED67FE}" dt="2020-11-24T08:50:18.947" v="1013" actId="207"/>
          <ac:spMkLst>
            <pc:docMk/>
            <pc:sldMk cId="283547357" sldId="403"/>
            <ac:spMk id="4" creationId="{2918002F-8C64-4968-9ECA-DC63D9D4E45B}"/>
          </ac:spMkLst>
        </pc:spChg>
      </pc:sldChg>
      <pc:sldChg chg="modSp add ord">
        <pc:chgData name="文宇" userId="b5e9da50-0ac2-42d3-828f-b9593ddb1f83" providerId="ADAL" clId="{042A3328-9AF9-49F3-9170-EA3FFDED67FE}" dt="2020-11-24T09:26:10.059" v="1272" actId="20577"/>
        <pc:sldMkLst>
          <pc:docMk/>
          <pc:sldMk cId="2886428976" sldId="404"/>
        </pc:sldMkLst>
        <pc:spChg chg="mod">
          <ac:chgData name="文宇" userId="b5e9da50-0ac2-42d3-828f-b9593ddb1f83" providerId="ADAL" clId="{042A3328-9AF9-49F3-9170-EA3FFDED67FE}" dt="2020-11-24T09:26:10.059" v="1272" actId="20577"/>
          <ac:spMkLst>
            <pc:docMk/>
            <pc:sldMk cId="2886428976" sldId="404"/>
            <ac:spMk id="5" creationId="{84893080-5A47-4389-9BAC-88DD2BDA7C65}"/>
          </ac:spMkLst>
        </pc:spChg>
        <pc:spChg chg="mod">
          <ac:chgData name="文宇" userId="b5e9da50-0ac2-42d3-828f-b9593ddb1f83" providerId="ADAL" clId="{042A3328-9AF9-49F3-9170-EA3FFDED67FE}" dt="2020-11-24T09:05:25.763" v="1017" actId="14100"/>
          <ac:spMkLst>
            <pc:docMk/>
            <pc:sldMk cId="2886428976" sldId="404"/>
            <ac:spMk id="6" creationId="{FACAE81B-C014-4AA4-BFE9-BEEEF1EBC107}"/>
          </ac:spMkLst>
        </pc:spChg>
      </pc:sldChg>
      <pc:sldChg chg="modSp add">
        <pc:chgData name="文宇" userId="b5e9da50-0ac2-42d3-828f-b9593ddb1f83" providerId="ADAL" clId="{042A3328-9AF9-49F3-9170-EA3FFDED67FE}" dt="2020-11-24T10:32:03.620" v="1356" actId="20577"/>
        <pc:sldMkLst>
          <pc:docMk/>
          <pc:sldMk cId="782311513" sldId="405"/>
        </pc:sldMkLst>
        <pc:spChg chg="mod">
          <ac:chgData name="文宇" userId="b5e9da50-0ac2-42d3-828f-b9593ddb1f83" providerId="ADAL" clId="{042A3328-9AF9-49F3-9170-EA3FFDED67FE}" dt="2020-11-24T10:32:03.620" v="1356" actId="20577"/>
          <ac:spMkLst>
            <pc:docMk/>
            <pc:sldMk cId="782311513" sldId="405"/>
            <ac:spMk id="5" creationId="{84893080-5A47-4389-9BAC-88DD2BDA7C65}"/>
          </ac:spMkLst>
        </pc:spChg>
        <pc:spChg chg="mod">
          <ac:chgData name="文宇" userId="b5e9da50-0ac2-42d3-828f-b9593ddb1f83" providerId="ADAL" clId="{042A3328-9AF9-49F3-9170-EA3FFDED67FE}" dt="2020-11-24T09:27:14.376" v="1275" actId="403"/>
          <ac:spMkLst>
            <pc:docMk/>
            <pc:sldMk cId="782311513" sldId="405"/>
            <ac:spMk id="6" creationId="{FACAE81B-C014-4AA4-BFE9-BEEEF1EBC107}"/>
          </ac:spMkLst>
        </pc:spChg>
      </pc:sldChg>
      <pc:sldChg chg="addSp modSp add">
        <pc:chgData name="文宇" userId="b5e9da50-0ac2-42d3-828f-b9593ddb1f83" providerId="ADAL" clId="{042A3328-9AF9-49F3-9170-EA3FFDED67FE}" dt="2020-11-24T09:36:55.311" v="1349" actId="1076"/>
        <pc:sldMkLst>
          <pc:docMk/>
          <pc:sldMk cId="1134792671" sldId="406"/>
        </pc:sldMkLst>
        <pc:spChg chg="mod">
          <ac:chgData name="文宇" userId="b5e9da50-0ac2-42d3-828f-b9593ddb1f83" providerId="ADAL" clId="{042A3328-9AF9-49F3-9170-EA3FFDED67FE}" dt="2020-11-24T09:36:53.956" v="1348" actId="1076"/>
          <ac:spMkLst>
            <pc:docMk/>
            <pc:sldMk cId="1134792671" sldId="406"/>
            <ac:spMk id="5" creationId="{84893080-5A47-4389-9BAC-88DD2BDA7C65}"/>
          </ac:spMkLst>
        </pc:spChg>
        <pc:spChg chg="mod">
          <ac:chgData name="文宇" userId="b5e9da50-0ac2-42d3-828f-b9593ddb1f83" providerId="ADAL" clId="{042A3328-9AF9-49F3-9170-EA3FFDED67FE}" dt="2020-11-24T09:28:47.508" v="1298"/>
          <ac:spMkLst>
            <pc:docMk/>
            <pc:sldMk cId="1134792671" sldId="406"/>
            <ac:spMk id="6" creationId="{FACAE81B-C014-4AA4-BFE9-BEEEF1EBC107}"/>
          </ac:spMkLst>
        </pc:spChg>
        <pc:picChg chg="add mod">
          <ac:chgData name="文宇" userId="b5e9da50-0ac2-42d3-828f-b9593ddb1f83" providerId="ADAL" clId="{042A3328-9AF9-49F3-9170-EA3FFDED67FE}" dt="2020-11-24T09:36:55.311" v="1349" actId="1076"/>
          <ac:picMkLst>
            <pc:docMk/>
            <pc:sldMk cId="1134792671" sldId="406"/>
            <ac:picMk id="4" creationId="{F6FC5CC6-ACE5-461A-BB9D-88ABE2121203}"/>
          </ac:picMkLst>
        </pc:picChg>
      </pc:sldChg>
      <pc:sldChg chg="modSp add">
        <pc:chgData name="文宇" userId="b5e9da50-0ac2-42d3-828f-b9593ddb1f83" providerId="ADAL" clId="{042A3328-9AF9-49F3-9170-EA3FFDED67FE}" dt="2020-11-24T09:37:23.687" v="1353" actId="207"/>
        <pc:sldMkLst>
          <pc:docMk/>
          <pc:sldMk cId="4155850231" sldId="407"/>
        </pc:sldMkLst>
        <pc:spChg chg="mod">
          <ac:chgData name="文宇" userId="b5e9da50-0ac2-42d3-828f-b9593ddb1f83" providerId="ADAL" clId="{042A3328-9AF9-49F3-9170-EA3FFDED67FE}" dt="2020-11-24T09:37:23.687" v="1353" actId="207"/>
          <ac:spMkLst>
            <pc:docMk/>
            <pc:sldMk cId="4155850231" sldId="407"/>
            <ac:spMk id="4" creationId="{2918002F-8C64-4968-9ECA-DC63D9D4E45B}"/>
          </ac:spMkLst>
        </pc:spChg>
      </pc:sldChg>
      <pc:sldChg chg="addSp modSp add ord">
        <pc:chgData name="文宇" userId="b5e9da50-0ac2-42d3-828f-b9593ddb1f83" providerId="ADAL" clId="{042A3328-9AF9-49F3-9170-EA3FFDED67FE}" dt="2020-11-24T10:50:57.967" v="1454" actId="1076"/>
        <pc:sldMkLst>
          <pc:docMk/>
          <pc:sldMk cId="4213619138" sldId="408"/>
        </pc:sldMkLst>
        <pc:spChg chg="mod">
          <ac:chgData name="文宇" userId="b5e9da50-0ac2-42d3-828f-b9593ddb1f83" providerId="ADAL" clId="{042A3328-9AF9-49F3-9170-EA3FFDED67FE}" dt="2020-11-24T10:49:58.699" v="1449" actId="20577"/>
          <ac:spMkLst>
            <pc:docMk/>
            <pc:sldMk cId="4213619138" sldId="408"/>
            <ac:spMk id="5" creationId="{84893080-5A47-4389-9BAC-88DD2BDA7C65}"/>
          </ac:spMkLst>
        </pc:spChg>
        <pc:spChg chg="mod">
          <ac:chgData name="文宇" userId="b5e9da50-0ac2-42d3-828f-b9593ddb1f83" providerId="ADAL" clId="{042A3328-9AF9-49F3-9170-EA3FFDED67FE}" dt="2020-11-24T10:32:38.692" v="1359"/>
          <ac:spMkLst>
            <pc:docMk/>
            <pc:sldMk cId="4213619138" sldId="408"/>
            <ac:spMk id="6" creationId="{FACAE81B-C014-4AA4-BFE9-BEEEF1EBC107}"/>
          </ac:spMkLst>
        </pc:spChg>
        <pc:picChg chg="add mod">
          <ac:chgData name="文宇" userId="b5e9da50-0ac2-42d3-828f-b9593ddb1f83" providerId="ADAL" clId="{042A3328-9AF9-49F3-9170-EA3FFDED67FE}" dt="2020-11-24T10:50:57.967" v="1454" actId="1076"/>
          <ac:picMkLst>
            <pc:docMk/>
            <pc:sldMk cId="4213619138" sldId="408"/>
            <ac:picMk id="4" creationId="{8F0F1FBC-5F55-4362-B1CF-36950C5ABB3C}"/>
          </ac:picMkLst>
        </pc:picChg>
        <pc:picChg chg="add mod">
          <ac:chgData name="文宇" userId="b5e9da50-0ac2-42d3-828f-b9593ddb1f83" providerId="ADAL" clId="{042A3328-9AF9-49F3-9170-EA3FFDED67FE}" dt="2020-11-24T10:50:12.951" v="1451" actId="1076"/>
          <ac:picMkLst>
            <pc:docMk/>
            <pc:sldMk cId="4213619138" sldId="408"/>
            <ac:picMk id="8" creationId="{9DB4DC27-879E-4A5A-A4FE-829E2E26DD04}"/>
          </ac:picMkLst>
        </pc:picChg>
        <pc:picChg chg="add mod">
          <ac:chgData name="文宇" userId="b5e9da50-0ac2-42d3-828f-b9593ddb1f83" providerId="ADAL" clId="{042A3328-9AF9-49F3-9170-EA3FFDED67FE}" dt="2020-11-24T10:50:02.378" v="1450" actId="1076"/>
          <ac:picMkLst>
            <pc:docMk/>
            <pc:sldMk cId="4213619138" sldId="408"/>
            <ac:picMk id="10" creationId="{903335EC-0DF6-400E-9B20-F22F1DF05379}"/>
          </ac:picMkLst>
        </pc:picChg>
      </pc:sldChg>
      <pc:sldChg chg="addSp delSp modSp add setBg">
        <pc:chgData name="文宇" userId="b5e9da50-0ac2-42d3-828f-b9593ddb1f83" providerId="ADAL" clId="{042A3328-9AF9-49F3-9170-EA3FFDED67FE}" dt="2020-11-24T11:03:00.940" v="1628"/>
        <pc:sldMkLst>
          <pc:docMk/>
          <pc:sldMk cId="2311055359" sldId="409"/>
        </pc:sldMkLst>
        <pc:spChg chg="add del">
          <ac:chgData name="文宇" userId="b5e9da50-0ac2-42d3-828f-b9593ddb1f83" providerId="ADAL" clId="{042A3328-9AF9-49F3-9170-EA3FFDED67FE}" dt="2020-11-24T10:51:52.725" v="1469"/>
          <ac:spMkLst>
            <pc:docMk/>
            <pc:sldMk cId="2311055359" sldId="409"/>
            <ac:spMk id="3" creationId="{C3FE1CB1-A961-4FA2-8A42-350302BFCBDF}"/>
          </ac:spMkLst>
        </pc:spChg>
        <pc:spChg chg="mod">
          <ac:chgData name="文宇" userId="b5e9da50-0ac2-42d3-828f-b9593ddb1f83" providerId="ADAL" clId="{042A3328-9AF9-49F3-9170-EA3FFDED67FE}" dt="2020-11-24T11:02:45.588" v="1627" actId="207"/>
          <ac:spMkLst>
            <pc:docMk/>
            <pc:sldMk cId="2311055359" sldId="409"/>
            <ac:spMk id="5" creationId="{84893080-5A47-4389-9BAC-88DD2BDA7C65}"/>
          </ac:spMkLst>
        </pc:spChg>
        <pc:spChg chg="mod">
          <ac:chgData name="文宇" userId="b5e9da50-0ac2-42d3-828f-b9593ddb1f83" providerId="ADAL" clId="{042A3328-9AF9-49F3-9170-EA3FFDED67FE}" dt="2020-11-24T10:51:10.733" v="1464" actId="20577"/>
          <ac:spMkLst>
            <pc:docMk/>
            <pc:sldMk cId="2311055359" sldId="409"/>
            <ac:spMk id="6" creationId="{FACAE81B-C014-4AA4-BFE9-BEEEF1EBC107}"/>
          </ac:spMkLst>
        </pc:spChg>
        <pc:spChg chg="add del">
          <ac:chgData name="文宇" userId="b5e9da50-0ac2-42d3-828f-b9593ddb1f83" providerId="ADAL" clId="{042A3328-9AF9-49F3-9170-EA3FFDED67FE}" dt="2020-11-24T10:51:56.651" v="1471"/>
          <ac:spMkLst>
            <pc:docMk/>
            <pc:sldMk cId="2311055359" sldId="409"/>
            <ac:spMk id="7" creationId="{7DE14B6B-6CA1-4A77-97E3-5185340C7E03}"/>
          </ac:spMkLst>
        </pc:spChg>
        <pc:spChg chg="add del">
          <ac:chgData name="文宇" userId="b5e9da50-0ac2-42d3-828f-b9593ddb1f83" providerId="ADAL" clId="{042A3328-9AF9-49F3-9170-EA3FFDED67FE}" dt="2020-11-24T10:52:17.450" v="1473"/>
          <ac:spMkLst>
            <pc:docMk/>
            <pc:sldMk cId="2311055359" sldId="409"/>
            <ac:spMk id="9" creationId="{AC3AF149-43B1-4D55-9988-0ED23E729290}"/>
          </ac:spMkLst>
        </pc:spChg>
        <pc:picChg chg="add del">
          <ac:chgData name="文宇" userId="b5e9da50-0ac2-42d3-828f-b9593ddb1f83" providerId="ADAL" clId="{042A3328-9AF9-49F3-9170-EA3FFDED67FE}" dt="2020-11-24T10:52:21.766" v="1475" actId="478"/>
          <ac:picMkLst>
            <pc:docMk/>
            <pc:sldMk cId="2311055359" sldId="409"/>
            <ac:picMk id="4" creationId="{8F0F1FBC-5F55-4362-B1CF-36950C5ABB3C}"/>
          </ac:picMkLst>
        </pc:picChg>
        <pc:picChg chg="add del">
          <ac:chgData name="文宇" userId="b5e9da50-0ac2-42d3-828f-b9593ddb1f83" providerId="ADAL" clId="{042A3328-9AF9-49F3-9170-EA3FFDED67FE}" dt="2020-11-24T10:52:21.766" v="1475" actId="478"/>
          <ac:picMkLst>
            <pc:docMk/>
            <pc:sldMk cId="2311055359" sldId="409"/>
            <ac:picMk id="8" creationId="{9DB4DC27-879E-4A5A-A4FE-829E2E26DD04}"/>
          </ac:picMkLst>
        </pc:picChg>
        <pc:picChg chg="add del">
          <ac:chgData name="文宇" userId="b5e9da50-0ac2-42d3-828f-b9593ddb1f83" providerId="ADAL" clId="{042A3328-9AF9-49F3-9170-EA3FFDED67FE}" dt="2020-11-24T10:52:21.766" v="1475" actId="478"/>
          <ac:picMkLst>
            <pc:docMk/>
            <pc:sldMk cId="2311055359" sldId="409"/>
            <ac:picMk id="10" creationId="{903335EC-0DF6-400E-9B20-F22F1DF05379}"/>
          </ac:picMkLst>
        </pc:picChg>
      </pc:sldChg>
      <pc:sldChg chg="modSp add">
        <pc:chgData name="文宇" userId="b5e9da50-0ac2-42d3-828f-b9593ddb1f83" providerId="ADAL" clId="{042A3328-9AF9-49F3-9170-EA3FFDED67FE}" dt="2020-11-24T12:07:51.061" v="1648" actId="404"/>
        <pc:sldMkLst>
          <pc:docMk/>
          <pc:sldMk cId="3367949870" sldId="410"/>
        </pc:sldMkLst>
        <pc:spChg chg="mod">
          <ac:chgData name="文宇" userId="b5e9da50-0ac2-42d3-828f-b9593ddb1f83" providerId="ADAL" clId="{042A3328-9AF9-49F3-9170-EA3FFDED67FE}" dt="2020-11-24T12:07:51.061" v="1648" actId="404"/>
          <ac:spMkLst>
            <pc:docMk/>
            <pc:sldMk cId="3367949870" sldId="410"/>
            <ac:spMk id="5" creationId="{84893080-5A47-4389-9BAC-88DD2BDA7C65}"/>
          </ac:spMkLst>
        </pc:spChg>
      </pc:sldChg>
    </pc:docChg>
  </pc:docChgLst>
  <pc:docChgLst>
    <pc:chgData name="文宇" userId="b5e9da50-0ac2-42d3-828f-b9593ddb1f83" providerId="ADAL" clId="{41D893F6-BDF0-40FF-B714-A4B2F932B4D5}"/>
    <pc:docChg chg="undo modSld">
      <pc:chgData name="文宇" userId="b5e9da50-0ac2-42d3-828f-b9593ddb1f83" providerId="ADAL" clId="{41D893F6-BDF0-40FF-B714-A4B2F932B4D5}" dt="2020-11-27T07:10:45.665" v="111"/>
      <pc:docMkLst>
        <pc:docMk/>
      </pc:docMkLst>
      <pc:sldChg chg="modSp">
        <pc:chgData name="文宇" userId="b5e9da50-0ac2-42d3-828f-b9593ddb1f83" providerId="ADAL" clId="{41D893F6-BDF0-40FF-B714-A4B2F932B4D5}" dt="2020-11-27T07:01:21.204" v="1"/>
        <pc:sldMkLst>
          <pc:docMk/>
          <pc:sldMk cId="259383257" sldId="314"/>
        </pc:sldMkLst>
        <pc:spChg chg="mod">
          <ac:chgData name="文宇" userId="b5e9da50-0ac2-42d3-828f-b9593ddb1f83" providerId="ADAL" clId="{41D893F6-BDF0-40FF-B714-A4B2F932B4D5}" dt="2020-11-27T07:01:21.204" v="1"/>
          <ac:spMkLst>
            <pc:docMk/>
            <pc:sldMk cId="259383257" sldId="314"/>
            <ac:spMk id="3" creationId="{5E867693-945D-4AEC-9D56-D29D514CD55B}"/>
          </ac:spMkLst>
        </pc:spChg>
      </pc:sldChg>
      <pc:sldChg chg="modSp">
        <pc:chgData name="文宇" userId="b5e9da50-0ac2-42d3-828f-b9593ddb1f83" providerId="ADAL" clId="{41D893F6-BDF0-40FF-B714-A4B2F932B4D5}" dt="2020-11-27T07:10:45.665" v="111"/>
        <pc:sldMkLst>
          <pc:docMk/>
          <pc:sldMk cId="1767134883" sldId="315"/>
        </pc:sldMkLst>
        <pc:spChg chg="mod">
          <ac:chgData name="文宇" userId="b5e9da50-0ac2-42d3-828f-b9593ddb1f83" providerId="ADAL" clId="{41D893F6-BDF0-40FF-B714-A4B2F932B4D5}" dt="2020-11-27T07:10:45.665" v="111"/>
          <ac:spMkLst>
            <pc:docMk/>
            <pc:sldMk cId="1767134883" sldId="315"/>
            <ac:spMk id="4" creationId="{2918002F-8C64-4968-9ECA-DC63D9D4E45B}"/>
          </ac:spMkLst>
        </pc:spChg>
      </pc:sldChg>
    </pc:docChg>
  </pc:docChgLst>
  <pc:docChgLst>
    <pc:chgData name="Du Wenyu" userId="849f1052-c623-48dc-90e1-ce0960f8de5e" providerId="ADAL" clId="{0346D76B-8F6C-4822-B600-95BDEBDB48C9}"/>
    <pc:docChg chg="delSld modSection">
      <pc:chgData name="Du Wenyu" userId="849f1052-c623-48dc-90e1-ce0960f8de5e" providerId="ADAL" clId="{0346D76B-8F6C-4822-B600-95BDEBDB48C9}" dt="2021-02-22T01:34:07.605" v="0" actId="2696"/>
      <pc:docMkLst>
        <pc:docMk/>
      </pc:docMkLst>
      <pc:sldChg chg="del">
        <pc:chgData name="Du Wenyu" userId="849f1052-c623-48dc-90e1-ce0960f8de5e" providerId="ADAL" clId="{0346D76B-8F6C-4822-B600-95BDEBDB48C9}" dt="2021-02-22T01:34:07.605" v="0" actId="2696"/>
        <pc:sldMkLst>
          <pc:docMk/>
          <pc:sldMk cId="1282489200" sldId="333"/>
        </pc:sldMkLst>
      </pc:sldChg>
    </pc:docChg>
  </pc:docChgLst>
  <pc:docChgLst>
    <pc:chgData name="文宇 杜文宇" userId="b5e9da50-0ac2-42d3-828f-b9593ddb1f83" providerId="ADAL" clId="{8AAA20E0-DA9E-48E4-8C5D-AF98CB5D92E3}"/>
    <pc:docChg chg="undo custSel addSld delSld modSld modMainMaster">
      <pc:chgData name="文宇 杜文宇" userId="b5e9da50-0ac2-42d3-828f-b9593ddb1f83" providerId="ADAL" clId="{8AAA20E0-DA9E-48E4-8C5D-AF98CB5D92E3}" dt="2020-11-23T17:40:28.554" v="811" actId="1076"/>
      <pc:docMkLst>
        <pc:docMk/>
      </pc:docMkLst>
      <pc:sldChg chg="modSp">
        <pc:chgData name="文宇 杜文宇" userId="b5e9da50-0ac2-42d3-828f-b9593ddb1f83" providerId="ADAL" clId="{8AAA20E0-DA9E-48E4-8C5D-AF98CB5D92E3}" dt="2020-11-23T16:36:02.667" v="13" actId="1076"/>
        <pc:sldMkLst>
          <pc:docMk/>
          <pc:sldMk cId="2687347467" sldId="256"/>
        </pc:sldMkLst>
        <pc:spChg chg="mod">
          <ac:chgData name="文宇 杜文宇" userId="b5e9da50-0ac2-42d3-828f-b9593ddb1f83" providerId="ADAL" clId="{8AAA20E0-DA9E-48E4-8C5D-AF98CB5D92E3}" dt="2020-11-23T16:35:47.889" v="10" actId="1076"/>
          <ac:spMkLst>
            <pc:docMk/>
            <pc:sldMk cId="2687347467" sldId="256"/>
            <ac:spMk id="4" creationId="{00000000-0000-0000-0000-000000000000}"/>
          </ac:spMkLst>
        </pc:spChg>
        <pc:spChg chg="mod">
          <ac:chgData name="文宇 杜文宇" userId="b5e9da50-0ac2-42d3-828f-b9593ddb1f83" providerId="ADAL" clId="{8AAA20E0-DA9E-48E4-8C5D-AF98CB5D92E3}" dt="2020-11-23T16:36:02.667" v="13" actId="1076"/>
          <ac:spMkLst>
            <pc:docMk/>
            <pc:sldMk cId="2687347467" sldId="256"/>
            <ac:spMk id="7" creationId="{00000000-0000-0000-0000-000000000000}"/>
          </ac:spMkLst>
        </pc:spChg>
        <pc:picChg chg="mod">
          <ac:chgData name="文宇 杜文宇" userId="b5e9da50-0ac2-42d3-828f-b9593ddb1f83" providerId="ADAL" clId="{8AAA20E0-DA9E-48E4-8C5D-AF98CB5D92E3}" dt="2020-11-23T16:35:57.998" v="12" actId="1076"/>
          <ac:picMkLst>
            <pc:docMk/>
            <pc:sldMk cId="2687347467" sldId="256"/>
            <ac:picMk id="8" creationId="{C7ABF54A-79D1-4666-87D2-AF929D4A78F2}"/>
          </ac:picMkLst>
        </pc:picChg>
      </pc:sldChg>
      <pc:sldChg chg="modSp">
        <pc:chgData name="文宇 杜文宇" userId="b5e9da50-0ac2-42d3-828f-b9593ddb1f83" providerId="ADAL" clId="{8AAA20E0-DA9E-48E4-8C5D-AF98CB5D92E3}" dt="2020-11-23T17:06:12.588" v="18" actId="403"/>
        <pc:sldMkLst>
          <pc:docMk/>
          <pc:sldMk cId="1767134883" sldId="315"/>
        </pc:sldMkLst>
        <pc:spChg chg="mod">
          <ac:chgData name="文宇 杜文宇" userId="b5e9da50-0ac2-42d3-828f-b9593ddb1f83" providerId="ADAL" clId="{8AAA20E0-DA9E-48E4-8C5D-AF98CB5D92E3}" dt="2020-11-23T17:06:12.588" v="18" actId="403"/>
          <ac:spMkLst>
            <pc:docMk/>
            <pc:sldMk cId="1767134883" sldId="315"/>
            <ac:spMk id="4" creationId="{2918002F-8C64-4968-9ECA-DC63D9D4E45B}"/>
          </ac:spMkLst>
        </pc:spChg>
      </pc:sldChg>
      <pc:sldChg chg="addSp modSp">
        <pc:chgData name="文宇 杜文宇" userId="b5e9da50-0ac2-42d3-828f-b9593ddb1f83" providerId="ADAL" clId="{8AAA20E0-DA9E-48E4-8C5D-AF98CB5D92E3}" dt="2020-11-23T17:06:30.940" v="21"/>
        <pc:sldMkLst>
          <pc:docMk/>
          <pc:sldMk cId="1369146614" sldId="316"/>
        </pc:sldMkLst>
        <pc:spChg chg="mod">
          <ac:chgData name="文宇 杜文宇" userId="b5e9da50-0ac2-42d3-828f-b9593ddb1f83" providerId="ADAL" clId="{8AAA20E0-DA9E-48E4-8C5D-AF98CB5D92E3}" dt="2020-11-23T16:37:01.307" v="16" actId="1076"/>
          <ac:spMkLst>
            <pc:docMk/>
            <pc:sldMk cId="1369146614" sldId="316"/>
            <ac:spMk id="4" creationId="{2918002F-8C64-4968-9ECA-DC63D9D4E45B}"/>
          </ac:spMkLst>
        </pc:spChg>
        <pc:spChg chg="add">
          <ac:chgData name="文宇 杜文宇" userId="b5e9da50-0ac2-42d3-828f-b9593ddb1f83" providerId="ADAL" clId="{8AAA20E0-DA9E-48E4-8C5D-AF98CB5D92E3}" dt="2020-11-23T17:06:30.940" v="21"/>
          <ac:spMkLst>
            <pc:docMk/>
            <pc:sldMk cId="1369146614" sldId="316"/>
            <ac:spMk id="5" creationId="{336BE2E8-BA37-43CF-B67A-4F19095E81EF}"/>
          </ac:spMkLst>
        </pc:spChg>
      </pc:sldChg>
      <pc:sldChg chg="addSp modSp">
        <pc:chgData name="文宇 杜文宇" userId="b5e9da50-0ac2-42d3-828f-b9593ddb1f83" providerId="ADAL" clId="{8AAA20E0-DA9E-48E4-8C5D-AF98CB5D92E3}" dt="2020-11-23T17:14:19.230" v="68" actId="1076"/>
        <pc:sldMkLst>
          <pc:docMk/>
          <pc:sldMk cId="3294211129" sldId="317"/>
        </pc:sldMkLst>
        <pc:spChg chg="mod">
          <ac:chgData name="文宇 杜文宇" userId="b5e9da50-0ac2-42d3-828f-b9593ddb1f83" providerId="ADAL" clId="{8AAA20E0-DA9E-48E4-8C5D-AF98CB5D92E3}" dt="2020-11-23T17:14:19.230" v="68" actId="1076"/>
          <ac:spMkLst>
            <pc:docMk/>
            <pc:sldMk cId="3294211129" sldId="317"/>
            <ac:spMk id="3" creationId="{6AFA173F-2791-4C85-BD67-FFD1A36E87FA}"/>
          </ac:spMkLst>
        </pc:spChg>
        <pc:spChg chg="add mod">
          <ac:chgData name="文宇 杜文宇" userId="b5e9da50-0ac2-42d3-828f-b9593ddb1f83" providerId="ADAL" clId="{8AAA20E0-DA9E-48E4-8C5D-AF98CB5D92E3}" dt="2020-11-23T17:07:56.974" v="40" actId="20577"/>
          <ac:spMkLst>
            <pc:docMk/>
            <pc:sldMk cId="3294211129" sldId="317"/>
            <ac:spMk id="5" creationId="{1488A9D6-7824-4B74-9A21-BF3A90EEF12F}"/>
          </ac:spMkLst>
        </pc:spChg>
      </pc:sldChg>
      <pc:sldChg chg="modSp">
        <pc:chgData name="文宇 杜文宇" userId="b5e9da50-0ac2-42d3-828f-b9593ddb1f83" providerId="ADAL" clId="{8AAA20E0-DA9E-48E4-8C5D-AF98CB5D92E3}" dt="2020-11-23T17:09:28.389" v="56" actId="404"/>
        <pc:sldMkLst>
          <pc:docMk/>
          <pc:sldMk cId="1896298792" sldId="318"/>
        </pc:sldMkLst>
        <pc:spChg chg="mod">
          <ac:chgData name="文宇 杜文宇" userId="b5e9da50-0ac2-42d3-828f-b9593ddb1f83" providerId="ADAL" clId="{8AAA20E0-DA9E-48E4-8C5D-AF98CB5D92E3}" dt="2020-11-23T17:09:28.389" v="56" actId="404"/>
          <ac:spMkLst>
            <pc:docMk/>
            <pc:sldMk cId="1896298792" sldId="318"/>
            <ac:spMk id="5" creationId="{84893080-5A47-4389-9BAC-88DD2BDA7C65}"/>
          </ac:spMkLst>
        </pc:spChg>
      </pc:sldChg>
      <pc:sldChg chg="addSp delSp">
        <pc:chgData name="文宇 杜文宇" userId="b5e9da50-0ac2-42d3-828f-b9593ddb1f83" providerId="ADAL" clId="{8AAA20E0-DA9E-48E4-8C5D-AF98CB5D92E3}" dt="2020-11-23T17:08:14.805" v="42"/>
        <pc:sldMkLst>
          <pc:docMk/>
          <pc:sldMk cId="1234771746" sldId="319"/>
        </pc:sldMkLst>
        <pc:spChg chg="add">
          <ac:chgData name="文宇 杜文宇" userId="b5e9da50-0ac2-42d3-828f-b9593ddb1f83" providerId="ADAL" clId="{8AAA20E0-DA9E-48E4-8C5D-AF98CB5D92E3}" dt="2020-11-23T17:08:14.805" v="42"/>
          <ac:spMkLst>
            <pc:docMk/>
            <pc:sldMk cId="1234771746" sldId="319"/>
            <ac:spMk id="6" creationId="{FACAE81B-C014-4AA4-BFE9-BEEEF1EBC107}"/>
          </ac:spMkLst>
        </pc:spChg>
        <pc:spChg chg="del">
          <ac:chgData name="文宇 杜文宇" userId="b5e9da50-0ac2-42d3-828f-b9593ddb1f83" providerId="ADAL" clId="{8AAA20E0-DA9E-48E4-8C5D-AF98CB5D92E3}" dt="2020-11-23T17:08:13.983" v="41" actId="478"/>
          <ac:spMkLst>
            <pc:docMk/>
            <pc:sldMk cId="1234771746" sldId="319"/>
            <ac:spMk id="8" creationId="{2FF0B4B0-FF1D-4A4C-B0CA-27731D3D2533}"/>
          </ac:spMkLst>
        </pc:spChg>
      </pc:sldChg>
      <pc:sldChg chg="addSp delSp modSp">
        <pc:chgData name="文宇 杜文宇" userId="b5e9da50-0ac2-42d3-828f-b9593ddb1f83" providerId="ADAL" clId="{8AAA20E0-DA9E-48E4-8C5D-AF98CB5D92E3}" dt="2020-11-23T17:09:18.317" v="54" actId="1076"/>
        <pc:sldMkLst>
          <pc:docMk/>
          <pc:sldMk cId="3755510747" sldId="320"/>
        </pc:sldMkLst>
        <pc:spChg chg="mod">
          <ac:chgData name="文宇 杜文宇" userId="b5e9da50-0ac2-42d3-828f-b9593ddb1f83" providerId="ADAL" clId="{8AAA20E0-DA9E-48E4-8C5D-AF98CB5D92E3}" dt="2020-11-23T17:09:18.317" v="54" actId="1076"/>
          <ac:spMkLst>
            <pc:docMk/>
            <pc:sldMk cId="3755510747" sldId="320"/>
            <ac:spMk id="5" creationId="{84893080-5A47-4389-9BAC-88DD2BDA7C65}"/>
          </ac:spMkLst>
        </pc:spChg>
        <pc:spChg chg="del">
          <ac:chgData name="文宇 杜文宇" userId="b5e9da50-0ac2-42d3-828f-b9593ddb1f83" providerId="ADAL" clId="{8AAA20E0-DA9E-48E4-8C5D-AF98CB5D92E3}" dt="2020-11-23T17:08:33.857" v="43" actId="478"/>
          <ac:spMkLst>
            <pc:docMk/>
            <pc:sldMk cId="3755510747" sldId="320"/>
            <ac:spMk id="6" creationId="{A895CD25-7AD2-49EE-A38C-E0744F15DA36}"/>
          </ac:spMkLst>
        </pc:spChg>
        <pc:spChg chg="add">
          <ac:chgData name="文宇 杜文宇" userId="b5e9da50-0ac2-42d3-828f-b9593ddb1f83" providerId="ADAL" clId="{8AAA20E0-DA9E-48E4-8C5D-AF98CB5D92E3}" dt="2020-11-23T17:08:34.696" v="44"/>
          <ac:spMkLst>
            <pc:docMk/>
            <pc:sldMk cId="3755510747" sldId="320"/>
            <ac:spMk id="7" creationId="{E46BA7D3-9211-45D8-A9B8-C1CFFC3F7B10}"/>
          </ac:spMkLst>
        </pc:spChg>
      </pc:sldChg>
      <pc:sldChg chg="addSp modSp">
        <pc:chgData name="文宇 杜文宇" userId="b5e9da50-0ac2-42d3-828f-b9593ddb1f83" providerId="ADAL" clId="{8AAA20E0-DA9E-48E4-8C5D-AF98CB5D92E3}" dt="2020-11-23T17:14:51.112" v="71" actId="1076"/>
        <pc:sldMkLst>
          <pc:docMk/>
          <pc:sldMk cId="187196312" sldId="321"/>
        </pc:sldMkLst>
        <pc:spChg chg="mod">
          <ac:chgData name="文宇 杜文宇" userId="b5e9da50-0ac2-42d3-828f-b9593ddb1f83" providerId="ADAL" clId="{8AAA20E0-DA9E-48E4-8C5D-AF98CB5D92E3}" dt="2020-11-23T17:14:51.112" v="71" actId="1076"/>
          <ac:spMkLst>
            <pc:docMk/>
            <pc:sldMk cId="187196312" sldId="321"/>
            <ac:spMk id="4" creationId="{2918002F-8C64-4968-9ECA-DC63D9D4E45B}"/>
          </ac:spMkLst>
        </pc:spChg>
        <pc:spChg chg="add">
          <ac:chgData name="文宇 杜文宇" userId="b5e9da50-0ac2-42d3-828f-b9593ddb1f83" providerId="ADAL" clId="{8AAA20E0-DA9E-48E4-8C5D-AF98CB5D92E3}" dt="2020-11-23T17:14:37.245" v="69"/>
          <ac:spMkLst>
            <pc:docMk/>
            <pc:sldMk cId="187196312" sldId="321"/>
            <ac:spMk id="5" creationId="{F1284432-8EDC-4C01-83C4-474432F1F684}"/>
          </ac:spMkLst>
        </pc:spChg>
      </pc:sldChg>
      <pc:sldChg chg="modSp">
        <pc:chgData name="文宇 杜文宇" userId="b5e9da50-0ac2-42d3-828f-b9593ddb1f83" providerId="ADAL" clId="{8AAA20E0-DA9E-48E4-8C5D-AF98CB5D92E3}" dt="2020-11-23T17:18:56.455" v="79" actId="404"/>
        <pc:sldMkLst>
          <pc:docMk/>
          <pc:sldMk cId="3565302846" sldId="322"/>
        </pc:sldMkLst>
        <pc:spChg chg="mod">
          <ac:chgData name="文宇 杜文宇" userId="b5e9da50-0ac2-42d3-828f-b9593ddb1f83" providerId="ADAL" clId="{8AAA20E0-DA9E-48E4-8C5D-AF98CB5D92E3}" dt="2020-11-23T17:18:56.455" v="79" actId="404"/>
          <ac:spMkLst>
            <pc:docMk/>
            <pc:sldMk cId="3565302846" sldId="322"/>
            <ac:spMk id="12" creationId="{E6A1CE4B-2216-4E4B-8975-83B384C6376F}"/>
          </ac:spMkLst>
        </pc:spChg>
      </pc:sldChg>
      <pc:sldChg chg="addSp delSp modSp">
        <pc:chgData name="文宇 杜文宇" userId="b5e9da50-0ac2-42d3-828f-b9593ddb1f83" providerId="ADAL" clId="{8AAA20E0-DA9E-48E4-8C5D-AF98CB5D92E3}" dt="2020-11-23T17:19:04.468" v="81"/>
        <pc:sldMkLst>
          <pc:docMk/>
          <pc:sldMk cId="976588619" sldId="323"/>
        </pc:sldMkLst>
        <pc:spChg chg="mod">
          <ac:chgData name="文宇 杜文宇" userId="b5e9da50-0ac2-42d3-828f-b9593ddb1f83" providerId="ADAL" clId="{8AAA20E0-DA9E-48E4-8C5D-AF98CB5D92E3}" dt="2020-11-23T17:18:30.776" v="77" actId="14100"/>
          <ac:spMkLst>
            <pc:docMk/>
            <pc:sldMk cId="976588619" sldId="323"/>
            <ac:spMk id="5" creationId="{84893080-5A47-4389-9BAC-88DD2BDA7C65}"/>
          </ac:spMkLst>
        </pc:spChg>
        <pc:spChg chg="add">
          <ac:chgData name="文宇 杜文宇" userId="b5e9da50-0ac2-42d3-828f-b9593ddb1f83" providerId="ADAL" clId="{8AAA20E0-DA9E-48E4-8C5D-AF98CB5D92E3}" dt="2020-11-23T17:19:04.468" v="81"/>
          <ac:spMkLst>
            <pc:docMk/>
            <pc:sldMk cId="976588619" sldId="323"/>
            <ac:spMk id="7" creationId="{43446834-178D-4B86-92C5-DEBDF28D5B36}"/>
          </ac:spMkLst>
        </pc:spChg>
        <pc:spChg chg="del">
          <ac:chgData name="文宇 杜文宇" userId="b5e9da50-0ac2-42d3-828f-b9593ddb1f83" providerId="ADAL" clId="{8AAA20E0-DA9E-48E4-8C5D-AF98CB5D92E3}" dt="2020-11-23T17:19:04.022" v="80" actId="478"/>
          <ac:spMkLst>
            <pc:docMk/>
            <pc:sldMk cId="976588619" sldId="323"/>
            <ac:spMk id="13" creationId="{D6366711-E6C6-4E81-918C-335B71F34803}"/>
          </ac:spMkLst>
        </pc:spChg>
        <pc:picChg chg="mod">
          <ac:chgData name="文宇 杜文宇" userId="b5e9da50-0ac2-42d3-828f-b9593ddb1f83" providerId="ADAL" clId="{8AAA20E0-DA9E-48E4-8C5D-AF98CB5D92E3}" dt="2020-11-23T17:18:27.793" v="76" actId="1076"/>
          <ac:picMkLst>
            <pc:docMk/>
            <pc:sldMk cId="976588619" sldId="323"/>
            <ac:picMk id="6" creationId="{66E85006-7B55-4AFE-B01D-F6D6A4B3C93A}"/>
          </ac:picMkLst>
        </pc:picChg>
      </pc:sldChg>
      <pc:sldChg chg="modSp">
        <pc:chgData name="文宇 杜文宇" userId="b5e9da50-0ac2-42d3-828f-b9593ddb1f83" providerId="ADAL" clId="{8AAA20E0-DA9E-48E4-8C5D-AF98CB5D92E3}" dt="2020-11-23T17:19:22.389" v="82" actId="255"/>
        <pc:sldMkLst>
          <pc:docMk/>
          <pc:sldMk cId="2377843380" sldId="324"/>
        </pc:sldMkLst>
        <pc:spChg chg="mod">
          <ac:chgData name="文宇 杜文宇" userId="b5e9da50-0ac2-42d3-828f-b9593ddb1f83" providerId="ADAL" clId="{8AAA20E0-DA9E-48E4-8C5D-AF98CB5D92E3}" dt="2020-11-23T17:19:22.389" v="82" actId="255"/>
          <ac:spMkLst>
            <pc:docMk/>
            <pc:sldMk cId="2377843380" sldId="324"/>
            <ac:spMk id="13" creationId="{6AD19346-3144-4DC2-A080-B1BD84A7BCFF}"/>
          </ac:spMkLst>
        </pc:spChg>
        <pc:picChg chg="mod">
          <ac:chgData name="文宇 杜文宇" userId="b5e9da50-0ac2-42d3-828f-b9593ddb1f83" providerId="ADAL" clId="{8AAA20E0-DA9E-48E4-8C5D-AF98CB5D92E3}" dt="2020-11-23T17:18:40.830" v="78" actId="14100"/>
          <ac:picMkLst>
            <pc:docMk/>
            <pc:sldMk cId="2377843380" sldId="324"/>
            <ac:picMk id="4" creationId="{27CAE259-7728-4E75-B440-9BFFCD39101A}"/>
          </ac:picMkLst>
        </pc:picChg>
      </pc:sldChg>
      <pc:sldChg chg="modSp">
        <pc:chgData name="文宇 杜文宇" userId="b5e9da50-0ac2-42d3-828f-b9593ddb1f83" providerId="ADAL" clId="{8AAA20E0-DA9E-48E4-8C5D-AF98CB5D92E3}" dt="2020-11-23T17:19:47.553" v="86" actId="14100"/>
        <pc:sldMkLst>
          <pc:docMk/>
          <pc:sldMk cId="2480261275" sldId="326"/>
        </pc:sldMkLst>
        <pc:spChg chg="mod">
          <ac:chgData name="文宇 杜文宇" userId="b5e9da50-0ac2-42d3-828f-b9593ddb1f83" providerId="ADAL" clId="{8AAA20E0-DA9E-48E4-8C5D-AF98CB5D92E3}" dt="2020-11-23T17:19:47.553" v="86" actId="14100"/>
          <ac:spMkLst>
            <pc:docMk/>
            <pc:sldMk cId="2480261275" sldId="326"/>
            <ac:spMk id="9" creationId="{8DBF834F-6F71-49F8-8FA9-E0A761C9F942}"/>
          </ac:spMkLst>
        </pc:spChg>
        <pc:spChg chg="mod">
          <ac:chgData name="文宇 杜文宇" userId="b5e9da50-0ac2-42d3-828f-b9593ddb1f83" providerId="ADAL" clId="{8AAA20E0-DA9E-48E4-8C5D-AF98CB5D92E3}" dt="2020-11-23T17:19:37.921" v="83" actId="255"/>
          <ac:spMkLst>
            <pc:docMk/>
            <pc:sldMk cId="2480261275" sldId="326"/>
            <ac:spMk id="12" creationId="{A5F076E6-71AD-4ACE-925A-104EB372ADB9}"/>
          </ac:spMkLst>
        </pc:spChg>
      </pc:sldChg>
      <pc:sldChg chg="modSp">
        <pc:chgData name="文宇 杜文宇" userId="b5e9da50-0ac2-42d3-828f-b9593ddb1f83" providerId="ADAL" clId="{8AAA20E0-DA9E-48E4-8C5D-AF98CB5D92E3}" dt="2020-11-23T17:20:14.519" v="88" actId="1076"/>
        <pc:sldMkLst>
          <pc:docMk/>
          <pc:sldMk cId="1558153018" sldId="328"/>
        </pc:sldMkLst>
        <pc:spChg chg="mod">
          <ac:chgData name="文宇 杜文宇" userId="b5e9da50-0ac2-42d3-828f-b9593ddb1f83" providerId="ADAL" clId="{8AAA20E0-DA9E-48E4-8C5D-AF98CB5D92E3}" dt="2020-11-23T17:20:09.118" v="87" actId="14100"/>
          <ac:spMkLst>
            <pc:docMk/>
            <pc:sldMk cId="1558153018" sldId="328"/>
            <ac:spMk id="7" creationId="{A540104E-72FD-4EC9-8A8A-DCEA80EC7B6C}"/>
          </ac:spMkLst>
        </pc:spChg>
        <pc:picChg chg="mod">
          <ac:chgData name="文宇 杜文宇" userId="b5e9da50-0ac2-42d3-828f-b9593ddb1f83" providerId="ADAL" clId="{8AAA20E0-DA9E-48E4-8C5D-AF98CB5D92E3}" dt="2020-11-23T17:20:14.519" v="88" actId="1076"/>
          <ac:picMkLst>
            <pc:docMk/>
            <pc:sldMk cId="1558153018" sldId="328"/>
            <ac:picMk id="6" creationId="{C5B46F45-C79D-4B91-B6D8-146E7502627B}"/>
          </ac:picMkLst>
        </pc:picChg>
      </pc:sldChg>
      <pc:sldChg chg="delSp modSp">
        <pc:chgData name="文宇 杜文宇" userId="b5e9da50-0ac2-42d3-828f-b9593ddb1f83" providerId="ADAL" clId="{8AAA20E0-DA9E-48E4-8C5D-AF98CB5D92E3}" dt="2020-11-23T17:34:12.123" v="503" actId="1076"/>
        <pc:sldMkLst>
          <pc:docMk/>
          <pc:sldMk cId="480314382" sldId="329"/>
        </pc:sldMkLst>
        <pc:spChg chg="mod">
          <ac:chgData name="文宇 杜文宇" userId="b5e9da50-0ac2-42d3-828f-b9593ddb1f83" providerId="ADAL" clId="{8AAA20E0-DA9E-48E4-8C5D-AF98CB5D92E3}" dt="2020-11-23T17:30:36.214" v="314" actId="20577"/>
          <ac:spMkLst>
            <pc:docMk/>
            <pc:sldMk cId="480314382" sldId="329"/>
            <ac:spMk id="7" creationId="{A540104E-72FD-4EC9-8A8A-DCEA80EC7B6C}"/>
          </ac:spMkLst>
        </pc:spChg>
        <pc:picChg chg="del mod">
          <ac:chgData name="文宇 杜文宇" userId="b5e9da50-0ac2-42d3-828f-b9593ddb1f83" providerId="ADAL" clId="{8AAA20E0-DA9E-48E4-8C5D-AF98CB5D92E3}" dt="2020-11-23T17:30:11.295" v="305" actId="478"/>
          <ac:picMkLst>
            <pc:docMk/>
            <pc:sldMk cId="480314382" sldId="329"/>
            <ac:picMk id="4" creationId="{6567DFC0-73A0-4BA6-9BA2-51AA62BD1A80}"/>
          </ac:picMkLst>
        </pc:picChg>
        <pc:picChg chg="mod">
          <ac:chgData name="文宇 杜文宇" userId="b5e9da50-0ac2-42d3-828f-b9593ddb1f83" providerId="ADAL" clId="{8AAA20E0-DA9E-48E4-8C5D-AF98CB5D92E3}" dt="2020-11-23T17:34:12.123" v="503" actId="1076"/>
          <ac:picMkLst>
            <pc:docMk/>
            <pc:sldMk cId="480314382" sldId="329"/>
            <ac:picMk id="9" creationId="{280C2412-56F7-4DCC-A709-0172ACC7B90C}"/>
          </ac:picMkLst>
        </pc:picChg>
      </pc:sldChg>
      <pc:sldChg chg="modSp">
        <pc:chgData name="文宇 杜文宇" userId="b5e9da50-0ac2-42d3-828f-b9593ddb1f83" providerId="ADAL" clId="{8AAA20E0-DA9E-48E4-8C5D-AF98CB5D92E3}" dt="2020-11-23T17:31:50.455" v="356" actId="1076"/>
        <pc:sldMkLst>
          <pc:docMk/>
          <pc:sldMk cId="3640077458" sldId="330"/>
        </pc:sldMkLst>
        <pc:spChg chg="mod">
          <ac:chgData name="文宇 杜文宇" userId="b5e9da50-0ac2-42d3-828f-b9593ddb1f83" providerId="ADAL" clId="{8AAA20E0-DA9E-48E4-8C5D-AF98CB5D92E3}" dt="2020-11-23T17:31:11.549" v="352" actId="20577"/>
          <ac:spMkLst>
            <pc:docMk/>
            <pc:sldMk cId="3640077458" sldId="330"/>
            <ac:spMk id="7" creationId="{A540104E-72FD-4EC9-8A8A-DCEA80EC7B6C}"/>
          </ac:spMkLst>
        </pc:spChg>
        <pc:picChg chg="mod modCrop">
          <ac:chgData name="文宇 杜文宇" userId="b5e9da50-0ac2-42d3-828f-b9593ddb1f83" providerId="ADAL" clId="{8AAA20E0-DA9E-48E4-8C5D-AF98CB5D92E3}" dt="2020-11-23T17:31:50.455" v="356" actId="1076"/>
          <ac:picMkLst>
            <pc:docMk/>
            <pc:sldMk cId="3640077458" sldId="330"/>
            <ac:picMk id="5" creationId="{63733983-7A37-4722-8026-65F84D449FDC}"/>
          </ac:picMkLst>
        </pc:picChg>
      </pc:sldChg>
      <pc:sldChg chg="addSp modSp">
        <pc:chgData name="文宇 杜文宇" userId="b5e9da50-0ac2-42d3-828f-b9593ddb1f83" providerId="ADAL" clId="{8AAA20E0-DA9E-48E4-8C5D-AF98CB5D92E3}" dt="2020-11-23T17:33:58.351" v="502" actId="1076"/>
        <pc:sldMkLst>
          <pc:docMk/>
          <pc:sldMk cId="1564090259" sldId="331"/>
        </pc:sldMkLst>
        <pc:spChg chg="add mod">
          <ac:chgData name="文宇 杜文宇" userId="b5e9da50-0ac2-42d3-828f-b9593ddb1f83" providerId="ADAL" clId="{8AAA20E0-DA9E-48E4-8C5D-AF98CB5D92E3}" dt="2020-11-23T17:33:08.009" v="493" actId="20577"/>
          <ac:spMkLst>
            <pc:docMk/>
            <pc:sldMk cId="1564090259" sldId="331"/>
            <ac:spMk id="5" creationId="{B6F4C08E-180F-4C31-A05A-779001DF759D}"/>
          </ac:spMkLst>
        </pc:spChg>
        <pc:spChg chg="mod">
          <ac:chgData name="文宇 杜文宇" userId="b5e9da50-0ac2-42d3-828f-b9593ddb1f83" providerId="ADAL" clId="{8AAA20E0-DA9E-48E4-8C5D-AF98CB5D92E3}" dt="2020-11-23T17:33:58.351" v="502" actId="1076"/>
          <ac:spMkLst>
            <pc:docMk/>
            <pc:sldMk cId="1564090259" sldId="331"/>
            <ac:spMk id="8" creationId="{2706FCC0-EA5A-4C5B-91CC-61EEAF9B93DD}"/>
          </ac:spMkLst>
        </pc:spChg>
        <pc:picChg chg="mod modCrop">
          <ac:chgData name="文宇 杜文宇" userId="b5e9da50-0ac2-42d3-828f-b9593ddb1f83" providerId="ADAL" clId="{8AAA20E0-DA9E-48E4-8C5D-AF98CB5D92E3}" dt="2020-11-23T17:33:36.274" v="498" actId="1076"/>
          <ac:picMkLst>
            <pc:docMk/>
            <pc:sldMk cId="1564090259" sldId="331"/>
            <ac:picMk id="4" creationId="{E8FCBECA-A7D8-4F25-8A80-EAF7FD5434FF}"/>
          </ac:picMkLst>
        </pc:picChg>
      </pc:sldChg>
      <pc:sldChg chg="addSp modSp">
        <pc:chgData name="文宇 杜文宇" userId="b5e9da50-0ac2-42d3-828f-b9593ddb1f83" providerId="ADAL" clId="{8AAA20E0-DA9E-48E4-8C5D-AF98CB5D92E3}" dt="2020-11-23T17:27:17.646" v="201" actId="1076"/>
        <pc:sldMkLst>
          <pc:docMk/>
          <pc:sldMk cId="3038864016" sldId="332"/>
        </pc:sldMkLst>
        <pc:spChg chg="add mod">
          <ac:chgData name="文宇 杜文宇" userId="b5e9da50-0ac2-42d3-828f-b9593ddb1f83" providerId="ADAL" clId="{8AAA20E0-DA9E-48E4-8C5D-AF98CB5D92E3}" dt="2020-11-23T17:27:15.576" v="200" actId="1076"/>
          <ac:spMkLst>
            <pc:docMk/>
            <pc:sldMk cId="3038864016" sldId="332"/>
            <ac:spMk id="3" creationId="{B419559C-93DB-4D76-978B-9EB26B80C31F}"/>
          </ac:spMkLst>
        </pc:spChg>
        <pc:picChg chg="mod modCrop">
          <ac:chgData name="文宇 杜文宇" userId="b5e9da50-0ac2-42d3-828f-b9593ddb1f83" providerId="ADAL" clId="{8AAA20E0-DA9E-48E4-8C5D-AF98CB5D92E3}" dt="2020-11-23T17:27:17.646" v="201" actId="1076"/>
          <ac:picMkLst>
            <pc:docMk/>
            <pc:sldMk cId="3038864016" sldId="332"/>
            <ac:picMk id="5" creationId="{D359F9A9-73ED-4D39-A1D3-C79900DE40D7}"/>
          </ac:picMkLst>
        </pc:picChg>
      </pc:sldChg>
      <pc:sldChg chg="modSp">
        <pc:chgData name="文宇 杜文宇" userId="b5e9da50-0ac2-42d3-828f-b9593ddb1f83" providerId="ADAL" clId="{8AAA20E0-DA9E-48E4-8C5D-AF98CB5D92E3}" dt="2020-11-23T17:20:52.538" v="90" actId="14100"/>
        <pc:sldMkLst>
          <pc:docMk/>
          <pc:sldMk cId="3664365974" sldId="333"/>
        </pc:sldMkLst>
        <pc:spChg chg="mod">
          <ac:chgData name="文宇 杜文宇" userId="b5e9da50-0ac2-42d3-828f-b9593ddb1f83" providerId="ADAL" clId="{8AAA20E0-DA9E-48E4-8C5D-AF98CB5D92E3}" dt="2020-11-23T17:20:52.538" v="90" actId="14100"/>
          <ac:spMkLst>
            <pc:docMk/>
            <pc:sldMk cId="3664365974" sldId="333"/>
            <ac:spMk id="6" creationId="{6E6DD423-F8C9-438F-85BD-B60F1918755F}"/>
          </ac:spMkLst>
        </pc:spChg>
      </pc:sldChg>
      <pc:sldChg chg="addSp modSp">
        <pc:chgData name="文宇 杜文宇" userId="b5e9da50-0ac2-42d3-828f-b9593ddb1f83" providerId="ADAL" clId="{8AAA20E0-DA9E-48E4-8C5D-AF98CB5D92E3}" dt="2020-11-23T17:35:08.090" v="506"/>
        <pc:sldMkLst>
          <pc:docMk/>
          <pc:sldMk cId="1645887376" sldId="336"/>
        </pc:sldMkLst>
        <pc:spChg chg="mod">
          <ac:chgData name="文宇 杜文宇" userId="b5e9da50-0ac2-42d3-828f-b9593ddb1f83" providerId="ADAL" clId="{8AAA20E0-DA9E-48E4-8C5D-AF98CB5D92E3}" dt="2020-11-23T17:34:48.467" v="505" actId="1076"/>
          <ac:spMkLst>
            <pc:docMk/>
            <pc:sldMk cId="1645887376" sldId="336"/>
            <ac:spMk id="4" creationId="{2918002F-8C64-4968-9ECA-DC63D9D4E45B}"/>
          </ac:spMkLst>
        </pc:spChg>
        <pc:spChg chg="add">
          <ac:chgData name="文宇 杜文宇" userId="b5e9da50-0ac2-42d3-828f-b9593ddb1f83" providerId="ADAL" clId="{8AAA20E0-DA9E-48E4-8C5D-AF98CB5D92E3}" dt="2020-11-23T17:35:08.090" v="506"/>
          <ac:spMkLst>
            <pc:docMk/>
            <pc:sldMk cId="1645887376" sldId="336"/>
            <ac:spMk id="5" creationId="{B73E6E98-CDF3-47FA-92D9-92C9D2DEC300}"/>
          </ac:spMkLst>
        </pc:spChg>
      </pc:sldChg>
      <pc:sldChg chg="modSp">
        <pc:chgData name="文宇 杜文宇" userId="b5e9da50-0ac2-42d3-828f-b9593ddb1f83" providerId="ADAL" clId="{8AAA20E0-DA9E-48E4-8C5D-AF98CB5D92E3}" dt="2020-11-23T17:24:28.998" v="128" actId="20577"/>
        <pc:sldMkLst>
          <pc:docMk/>
          <pc:sldMk cId="2778340180" sldId="340"/>
        </pc:sldMkLst>
        <pc:spChg chg="mod">
          <ac:chgData name="文宇 杜文宇" userId="b5e9da50-0ac2-42d3-828f-b9593ddb1f83" providerId="ADAL" clId="{8AAA20E0-DA9E-48E4-8C5D-AF98CB5D92E3}" dt="2020-11-23T17:24:28.998" v="128" actId="20577"/>
          <ac:spMkLst>
            <pc:docMk/>
            <pc:sldMk cId="2778340180" sldId="340"/>
            <ac:spMk id="7" creationId="{D728519C-800F-451A-82FA-6F09396DEDEA}"/>
          </ac:spMkLst>
        </pc:spChg>
        <pc:picChg chg="mod">
          <ac:chgData name="文宇 杜文宇" userId="b5e9da50-0ac2-42d3-828f-b9593ddb1f83" providerId="ADAL" clId="{8AAA20E0-DA9E-48E4-8C5D-AF98CB5D92E3}" dt="2020-11-23T17:24:26.387" v="127" actId="1076"/>
          <ac:picMkLst>
            <pc:docMk/>
            <pc:sldMk cId="2778340180" sldId="340"/>
            <ac:picMk id="5" creationId="{593F119C-E2EE-45B0-B8D0-10E08B08D5F3}"/>
          </ac:picMkLst>
        </pc:picChg>
      </pc:sldChg>
      <pc:sldChg chg="addSp delSp modSp">
        <pc:chgData name="文宇 杜文宇" userId="b5e9da50-0ac2-42d3-828f-b9593ddb1f83" providerId="ADAL" clId="{8AAA20E0-DA9E-48E4-8C5D-AF98CB5D92E3}" dt="2020-11-23T17:40:02.224" v="810" actId="20577"/>
        <pc:sldMkLst>
          <pc:docMk/>
          <pc:sldMk cId="934174782" sldId="346"/>
        </pc:sldMkLst>
        <pc:spChg chg="add mod">
          <ac:chgData name="文宇 杜文宇" userId="b5e9da50-0ac2-42d3-828f-b9593ddb1f83" providerId="ADAL" clId="{8AAA20E0-DA9E-48E4-8C5D-AF98CB5D92E3}" dt="2020-11-23T17:40:02.224" v="810" actId="20577"/>
          <ac:spMkLst>
            <pc:docMk/>
            <pc:sldMk cId="934174782" sldId="346"/>
            <ac:spMk id="5" creationId="{6347B45B-2DA0-4423-B51F-11239D6161C9}"/>
          </ac:spMkLst>
        </pc:spChg>
        <pc:picChg chg="del mod">
          <ac:chgData name="文宇 杜文宇" userId="b5e9da50-0ac2-42d3-828f-b9593ddb1f83" providerId="ADAL" clId="{8AAA20E0-DA9E-48E4-8C5D-AF98CB5D92E3}" dt="2020-11-23T17:39:51.810" v="807" actId="478"/>
          <ac:picMkLst>
            <pc:docMk/>
            <pc:sldMk cId="934174782" sldId="346"/>
            <ac:picMk id="4" creationId="{389533BA-CBE2-4D20-A800-063552534691}"/>
          </ac:picMkLst>
        </pc:picChg>
      </pc:sldChg>
      <pc:sldChg chg="modSp">
        <pc:chgData name="文宇 杜文宇" userId="b5e9da50-0ac2-42d3-828f-b9593ddb1f83" providerId="ADAL" clId="{8AAA20E0-DA9E-48E4-8C5D-AF98CB5D92E3}" dt="2020-11-23T17:24:04.612" v="126" actId="1076"/>
        <pc:sldMkLst>
          <pc:docMk/>
          <pc:sldMk cId="520522291" sldId="347"/>
        </pc:sldMkLst>
        <pc:spChg chg="mod">
          <ac:chgData name="文宇 杜文宇" userId="b5e9da50-0ac2-42d3-828f-b9593ddb1f83" providerId="ADAL" clId="{8AAA20E0-DA9E-48E4-8C5D-AF98CB5D92E3}" dt="2020-11-23T17:23:58.825" v="124" actId="14100"/>
          <ac:spMkLst>
            <pc:docMk/>
            <pc:sldMk cId="520522291" sldId="347"/>
            <ac:spMk id="5" creationId="{9ADF7EF1-AE4A-4FE7-AF50-68C462D18E1E}"/>
          </ac:spMkLst>
        </pc:spChg>
        <pc:picChg chg="mod">
          <ac:chgData name="文宇 杜文宇" userId="b5e9da50-0ac2-42d3-828f-b9593ddb1f83" providerId="ADAL" clId="{8AAA20E0-DA9E-48E4-8C5D-AF98CB5D92E3}" dt="2020-11-23T17:24:04.612" v="126" actId="1076"/>
          <ac:picMkLst>
            <pc:docMk/>
            <pc:sldMk cId="520522291" sldId="347"/>
            <ac:picMk id="6" creationId="{878CE98D-5C1A-40BD-AF0A-E3E4D7740C48}"/>
          </ac:picMkLst>
        </pc:picChg>
      </pc:sldChg>
      <pc:sldChg chg="modSp">
        <pc:chgData name="文宇 杜文宇" userId="b5e9da50-0ac2-42d3-828f-b9593ddb1f83" providerId="ADAL" clId="{8AAA20E0-DA9E-48E4-8C5D-AF98CB5D92E3}" dt="2020-11-23T17:22:59.249" v="110" actId="1076"/>
        <pc:sldMkLst>
          <pc:docMk/>
          <pc:sldMk cId="918734331" sldId="350"/>
        </pc:sldMkLst>
        <pc:spChg chg="mod">
          <ac:chgData name="文宇 杜文宇" userId="b5e9da50-0ac2-42d3-828f-b9593ddb1f83" providerId="ADAL" clId="{8AAA20E0-DA9E-48E4-8C5D-AF98CB5D92E3}" dt="2020-11-23T17:22:59.249" v="110" actId="1076"/>
          <ac:spMkLst>
            <pc:docMk/>
            <pc:sldMk cId="918734331" sldId="350"/>
            <ac:spMk id="8" creationId="{2706FCC0-EA5A-4C5B-91CC-61EEAF9B93DD}"/>
          </ac:spMkLst>
        </pc:spChg>
      </pc:sldChg>
      <pc:sldChg chg="modSp">
        <pc:chgData name="文宇 杜文宇" userId="b5e9da50-0ac2-42d3-828f-b9593ddb1f83" providerId="ADAL" clId="{8AAA20E0-DA9E-48E4-8C5D-AF98CB5D92E3}" dt="2020-11-23T17:36:23.631" v="515" actId="20577"/>
        <pc:sldMkLst>
          <pc:docMk/>
          <pc:sldMk cId="4143196863" sldId="351"/>
        </pc:sldMkLst>
        <pc:spChg chg="mod">
          <ac:chgData name="文宇 杜文宇" userId="b5e9da50-0ac2-42d3-828f-b9593ddb1f83" providerId="ADAL" clId="{8AAA20E0-DA9E-48E4-8C5D-AF98CB5D92E3}" dt="2020-11-23T17:36:23.631" v="515" actId="20577"/>
          <ac:spMkLst>
            <pc:docMk/>
            <pc:sldMk cId="4143196863" sldId="351"/>
            <ac:spMk id="5" creationId="{A21B1B4A-B145-4A37-AE10-5B4A5EF5744E}"/>
          </ac:spMkLst>
        </pc:spChg>
      </pc:sldChg>
      <pc:sldChg chg="addSp modSp">
        <pc:chgData name="文宇 杜文宇" userId="b5e9da50-0ac2-42d3-828f-b9593ddb1f83" providerId="ADAL" clId="{8AAA20E0-DA9E-48E4-8C5D-AF98CB5D92E3}" dt="2020-11-23T17:35:41.458" v="509" actId="1076"/>
        <pc:sldMkLst>
          <pc:docMk/>
          <pc:sldMk cId="2755908662" sldId="352"/>
        </pc:sldMkLst>
        <pc:spChg chg="mod">
          <ac:chgData name="文宇 杜文宇" userId="b5e9da50-0ac2-42d3-828f-b9593ddb1f83" providerId="ADAL" clId="{8AAA20E0-DA9E-48E4-8C5D-AF98CB5D92E3}" dt="2020-11-23T17:35:41.458" v="509" actId="1076"/>
          <ac:spMkLst>
            <pc:docMk/>
            <pc:sldMk cId="2755908662" sldId="352"/>
            <ac:spMk id="4" creationId="{2918002F-8C64-4968-9ECA-DC63D9D4E45B}"/>
          </ac:spMkLst>
        </pc:spChg>
        <pc:spChg chg="add">
          <ac:chgData name="文宇 杜文宇" userId="b5e9da50-0ac2-42d3-828f-b9593ddb1f83" providerId="ADAL" clId="{8AAA20E0-DA9E-48E4-8C5D-AF98CB5D92E3}" dt="2020-11-23T17:35:35.997" v="507"/>
          <ac:spMkLst>
            <pc:docMk/>
            <pc:sldMk cId="2755908662" sldId="352"/>
            <ac:spMk id="5" creationId="{0B2BB0F4-2AA5-4023-A8E1-2CBF957B114E}"/>
          </ac:spMkLst>
        </pc:spChg>
      </pc:sldChg>
      <pc:sldChg chg="addSp modSp">
        <pc:chgData name="文宇 杜文宇" userId="b5e9da50-0ac2-42d3-828f-b9593ddb1f83" providerId="ADAL" clId="{8AAA20E0-DA9E-48E4-8C5D-AF98CB5D92E3}" dt="2020-11-23T17:35:59.183" v="513" actId="1076"/>
        <pc:sldMkLst>
          <pc:docMk/>
          <pc:sldMk cId="2773892232" sldId="361"/>
        </pc:sldMkLst>
        <pc:spChg chg="mod">
          <ac:chgData name="文宇 杜文宇" userId="b5e9da50-0ac2-42d3-828f-b9593ddb1f83" providerId="ADAL" clId="{8AAA20E0-DA9E-48E4-8C5D-AF98CB5D92E3}" dt="2020-11-23T17:35:59.183" v="513" actId="1076"/>
          <ac:spMkLst>
            <pc:docMk/>
            <pc:sldMk cId="2773892232" sldId="361"/>
            <ac:spMk id="4" creationId="{2918002F-8C64-4968-9ECA-DC63D9D4E45B}"/>
          </ac:spMkLst>
        </pc:spChg>
        <pc:spChg chg="add">
          <ac:chgData name="文宇 杜文宇" userId="b5e9da50-0ac2-42d3-828f-b9593ddb1f83" providerId="ADAL" clId="{8AAA20E0-DA9E-48E4-8C5D-AF98CB5D92E3}" dt="2020-11-23T17:35:48.396" v="510"/>
          <ac:spMkLst>
            <pc:docMk/>
            <pc:sldMk cId="2773892232" sldId="361"/>
            <ac:spMk id="5" creationId="{53A6EA96-2090-42C9-990E-6E74E2CA49C1}"/>
          </ac:spMkLst>
        </pc:spChg>
      </pc:sldChg>
      <pc:sldChg chg="modSp">
        <pc:chgData name="文宇 杜文宇" userId="b5e9da50-0ac2-42d3-828f-b9593ddb1f83" providerId="ADAL" clId="{8AAA20E0-DA9E-48E4-8C5D-AF98CB5D92E3}" dt="2020-11-23T17:40:28.554" v="811" actId="1076"/>
        <pc:sldMkLst>
          <pc:docMk/>
          <pc:sldMk cId="165727043" sldId="362"/>
        </pc:sldMkLst>
        <pc:spChg chg="mod">
          <ac:chgData name="文宇 杜文宇" userId="b5e9da50-0ac2-42d3-828f-b9593ddb1f83" providerId="ADAL" clId="{8AAA20E0-DA9E-48E4-8C5D-AF98CB5D92E3}" dt="2020-11-23T17:40:28.554" v="811" actId="1076"/>
          <ac:spMkLst>
            <pc:docMk/>
            <pc:sldMk cId="165727043" sldId="362"/>
            <ac:spMk id="8" creationId="{2706FCC0-EA5A-4C5B-91CC-61EEAF9B93DD}"/>
          </ac:spMkLst>
        </pc:spChg>
      </pc:sldChg>
      <pc:sldChg chg="modSp">
        <pc:chgData name="文宇 杜文宇" userId="b5e9da50-0ac2-42d3-828f-b9593ddb1f83" providerId="ADAL" clId="{8AAA20E0-DA9E-48E4-8C5D-AF98CB5D92E3}" dt="2020-11-23T17:22:02.804" v="96" actId="20577"/>
        <pc:sldMkLst>
          <pc:docMk/>
          <pc:sldMk cId="1312814826" sldId="364"/>
        </pc:sldMkLst>
        <pc:spChg chg="mod">
          <ac:chgData name="文宇 杜文宇" userId="b5e9da50-0ac2-42d3-828f-b9593ddb1f83" providerId="ADAL" clId="{8AAA20E0-DA9E-48E4-8C5D-AF98CB5D92E3}" dt="2020-11-23T17:22:02.804" v="96" actId="20577"/>
          <ac:spMkLst>
            <pc:docMk/>
            <pc:sldMk cId="1312814826" sldId="364"/>
            <ac:spMk id="5" creationId="{A21B1B4A-B145-4A37-AE10-5B4A5EF5744E}"/>
          </ac:spMkLst>
        </pc:spChg>
      </pc:sldChg>
      <pc:sldChg chg="modSp">
        <pc:chgData name="文宇 杜文宇" userId="b5e9da50-0ac2-42d3-828f-b9593ddb1f83" providerId="ADAL" clId="{8AAA20E0-DA9E-48E4-8C5D-AF98CB5D92E3}" dt="2020-11-23T17:21:36.786" v="93" actId="1076"/>
        <pc:sldMkLst>
          <pc:docMk/>
          <pc:sldMk cId="3419006514" sldId="365"/>
        </pc:sldMkLst>
        <pc:spChg chg="mod">
          <ac:chgData name="文宇 杜文宇" userId="b5e9da50-0ac2-42d3-828f-b9593ddb1f83" providerId="ADAL" clId="{8AAA20E0-DA9E-48E4-8C5D-AF98CB5D92E3}" dt="2020-11-23T17:21:36.786" v="93" actId="1076"/>
          <ac:spMkLst>
            <pc:docMk/>
            <pc:sldMk cId="3419006514" sldId="365"/>
            <ac:spMk id="8" creationId="{2706FCC0-EA5A-4C5B-91CC-61EEAF9B93DD}"/>
          </ac:spMkLst>
        </pc:spChg>
      </pc:sldChg>
      <pc:sldChg chg="add del">
        <pc:chgData name="文宇 杜文宇" userId="b5e9da50-0ac2-42d3-828f-b9593ddb1f83" providerId="ADAL" clId="{8AAA20E0-DA9E-48E4-8C5D-AF98CB5D92E3}" dt="2020-11-23T17:06:26.021" v="20"/>
        <pc:sldMkLst>
          <pc:docMk/>
          <pc:sldMk cId="3889164005" sldId="385"/>
        </pc:sldMkLst>
      </pc:sldChg>
      <pc:sldMasterChg chg="modSldLayout">
        <pc:chgData name="文宇 杜文宇" userId="b5e9da50-0ac2-42d3-828f-b9593ddb1f83" providerId="ADAL" clId="{8AAA20E0-DA9E-48E4-8C5D-AF98CB5D92E3}" dt="2020-11-23T17:12:59.836" v="67"/>
        <pc:sldMasterMkLst>
          <pc:docMk/>
          <pc:sldMasterMk cId="2047576469" sldId="2147483653"/>
        </pc:sldMasterMkLst>
        <pc:sldLayoutChg chg="addSp delSp">
          <pc:chgData name="文宇 杜文宇" userId="b5e9da50-0ac2-42d3-828f-b9593ddb1f83" providerId="ADAL" clId="{8AAA20E0-DA9E-48E4-8C5D-AF98CB5D92E3}" dt="2020-11-23T17:12:15.842" v="60"/>
          <pc:sldLayoutMkLst>
            <pc:docMk/>
            <pc:sldMasterMk cId="541474730" sldId="2147483667"/>
            <pc:sldLayoutMk cId="502103537" sldId="2147483652"/>
          </pc:sldLayoutMkLst>
          <pc:spChg chg="del">
            <ac:chgData name="文宇 杜文宇" userId="b5e9da50-0ac2-42d3-828f-b9593ddb1f83" providerId="ADAL" clId="{8AAA20E0-DA9E-48E4-8C5D-AF98CB5D92E3}" dt="2020-11-23T17:12:15.214" v="59" actId="478"/>
            <ac:spMkLst>
              <pc:docMk/>
              <pc:sldMasterMk cId="541474730" sldId="2147483667"/>
              <pc:sldLayoutMk cId="502103537" sldId="2147483652"/>
              <ac:spMk id="3" creationId="{00000000-0000-0000-0000-000000000000}"/>
            </ac:spMkLst>
          </pc:spChg>
          <pc:spChg chg="del">
            <ac:chgData name="文宇 杜文宇" userId="b5e9da50-0ac2-42d3-828f-b9593ddb1f83" providerId="ADAL" clId="{8AAA20E0-DA9E-48E4-8C5D-AF98CB5D92E3}" dt="2020-11-23T17:12:13.422" v="58" actId="478"/>
            <ac:spMkLst>
              <pc:docMk/>
              <pc:sldMasterMk cId="541474730" sldId="2147483667"/>
              <pc:sldLayoutMk cId="502103537" sldId="2147483652"/>
              <ac:spMk id="4" creationId="{00000000-0000-0000-0000-000000000000}"/>
            </ac:spMkLst>
          </pc:spChg>
          <pc:spChg chg="add">
            <ac:chgData name="文宇 杜文宇" userId="b5e9da50-0ac2-42d3-828f-b9593ddb1f83" providerId="ADAL" clId="{8AAA20E0-DA9E-48E4-8C5D-AF98CB5D92E3}" dt="2020-11-23T17:12:15.842" v="60"/>
            <ac:spMkLst>
              <pc:docMk/>
              <pc:sldMasterMk cId="541474730" sldId="2147483667"/>
              <pc:sldLayoutMk cId="502103537" sldId="2147483652"/>
              <ac:spMk id="7" creationId="{2552B09C-74E7-4D2A-9B25-63A3E6B777A6}"/>
            </ac:spMkLst>
          </pc:spChg>
          <pc:picChg chg="add">
            <ac:chgData name="文宇 杜文宇" userId="b5e9da50-0ac2-42d3-828f-b9593ddb1f83" providerId="ADAL" clId="{8AAA20E0-DA9E-48E4-8C5D-AF98CB5D92E3}" dt="2020-11-23T16:35:19.682" v="9"/>
            <ac:picMkLst>
              <pc:docMk/>
              <pc:sldMasterMk cId="541474730" sldId="2147483667"/>
              <pc:sldLayoutMk cId="502103537" sldId="2147483652"/>
              <ac:picMk id="5" creationId="{DB75E40C-C5A0-4221-99B6-B735C4385B25}"/>
            </ac:picMkLst>
          </pc:picChg>
          <pc:picChg chg="del">
            <ac:chgData name="文宇 杜文宇" userId="b5e9da50-0ac2-42d3-828f-b9593ddb1f83" providerId="ADAL" clId="{8AAA20E0-DA9E-48E4-8C5D-AF98CB5D92E3}" dt="2020-11-23T16:35:19.276" v="8" actId="478"/>
            <ac:picMkLst>
              <pc:docMk/>
              <pc:sldMasterMk cId="541474730" sldId="2147483667"/>
              <pc:sldLayoutMk cId="502103537" sldId="2147483652"/>
              <ac:picMk id="6" creationId="{00000000-0000-0000-0000-000000000000}"/>
            </ac:picMkLst>
          </pc:picChg>
        </pc:sldLayoutChg>
        <pc:sldLayoutChg chg="modSp">
          <pc:chgData name="文宇 杜文宇" userId="b5e9da50-0ac2-42d3-828f-b9593ddb1f83" providerId="ADAL" clId="{8AAA20E0-DA9E-48E4-8C5D-AF98CB5D92E3}" dt="2020-11-23T16:34:50.576" v="4" actId="1076"/>
          <pc:sldLayoutMkLst>
            <pc:docMk/>
            <pc:sldMasterMk cId="2047576469" sldId="2147483653"/>
            <pc:sldLayoutMk cId="409933855" sldId="2147483665"/>
          </pc:sldLayoutMkLst>
          <pc:picChg chg="mod">
            <ac:chgData name="文宇 杜文宇" userId="b5e9da50-0ac2-42d3-828f-b9593ddb1f83" providerId="ADAL" clId="{8AAA20E0-DA9E-48E4-8C5D-AF98CB5D92E3}" dt="2020-11-23T16:34:50.576" v="4" actId="1076"/>
            <ac:picMkLst>
              <pc:docMk/>
              <pc:sldMasterMk cId="2047576469" sldId="2147483653"/>
              <pc:sldLayoutMk cId="409933855" sldId="2147483665"/>
              <ac:picMk id="7" creationId="{00000000-0000-0000-0000-000000000000}"/>
            </ac:picMkLst>
          </pc:picChg>
        </pc:sldLayoutChg>
        <pc:sldLayoutChg chg="addSp delSp modSp">
          <pc:chgData name="文宇 杜文宇" userId="b5e9da50-0ac2-42d3-828f-b9593ddb1f83" providerId="ADAL" clId="{8AAA20E0-DA9E-48E4-8C5D-AF98CB5D92E3}" dt="2020-11-23T17:12:59.836" v="67"/>
          <pc:sldLayoutMkLst>
            <pc:docMk/>
            <pc:sldMasterMk cId="2047576469" sldId="2147483653"/>
            <pc:sldLayoutMk cId="3042240567" sldId="2147483666"/>
          </pc:sldLayoutMkLst>
          <pc:spChg chg="add del mod">
            <ac:chgData name="文宇 杜文宇" userId="b5e9da50-0ac2-42d3-828f-b9593ddb1f83" providerId="ADAL" clId="{8AAA20E0-DA9E-48E4-8C5D-AF98CB5D92E3}" dt="2020-11-23T17:12:59.836" v="67"/>
            <ac:spMkLst>
              <pc:docMk/>
              <pc:sldMasterMk cId="2047576469" sldId="2147483653"/>
              <pc:sldLayoutMk cId="3042240567" sldId="2147483666"/>
              <ac:spMk id="2" creationId="{4926A8E8-A945-4E82-9005-25E83BE3E3FE}"/>
            </ac:spMkLst>
          </pc:spChg>
          <pc:picChg chg="del mod">
            <ac:chgData name="文宇 杜文宇" userId="b5e9da50-0ac2-42d3-828f-b9593ddb1f83" providerId="ADAL" clId="{8AAA20E0-DA9E-48E4-8C5D-AF98CB5D92E3}" dt="2020-11-23T16:35:14.815" v="6" actId="478"/>
            <ac:picMkLst>
              <pc:docMk/>
              <pc:sldMasterMk cId="2047576469" sldId="2147483653"/>
              <pc:sldLayoutMk cId="3042240567" sldId="2147483666"/>
              <ac:picMk id="4" creationId="{00000000-0000-0000-0000-000000000000}"/>
            </ac:picMkLst>
          </pc:picChg>
          <pc:picChg chg="add">
            <ac:chgData name="文宇 杜文宇" userId="b5e9da50-0ac2-42d3-828f-b9593ddb1f83" providerId="ADAL" clId="{8AAA20E0-DA9E-48E4-8C5D-AF98CB5D92E3}" dt="2020-11-23T16:35:15.591" v="7"/>
            <ac:picMkLst>
              <pc:docMk/>
              <pc:sldMasterMk cId="2047576469" sldId="2147483653"/>
              <pc:sldLayoutMk cId="3042240567" sldId="2147483666"/>
              <ac:picMk id="5" creationId="{F96D3AA4-C65B-496B-ABF4-0C0248606B7C}"/>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4628D8-B4B9-426E-86CB-4F205A03CEF8}"/>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zh-CN" altLang="en-US"/>
          </a:p>
        </p:txBody>
      </p:sp>
      <p:sp>
        <p:nvSpPr>
          <p:cNvPr id="3" name="Date Placeholder 2">
            <a:extLst>
              <a:ext uri="{FF2B5EF4-FFF2-40B4-BE49-F238E27FC236}">
                <a16:creationId xmlns:a16="http://schemas.microsoft.com/office/drawing/2014/main" id="{0A50B2D3-71CA-44DE-9A4F-64FBE91D273E}"/>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r>
              <a:rPr lang="en-US" altLang="zh-CN"/>
              <a:t>2020/11/17</a:t>
            </a:r>
            <a:endParaRPr lang="zh-CN" altLang="en-US"/>
          </a:p>
        </p:txBody>
      </p:sp>
      <p:sp>
        <p:nvSpPr>
          <p:cNvPr id="4" name="Footer Placeholder 3">
            <a:extLst>
              <a:ext uri="{FF2B5EF4-FFF2-40B4-BE49-F238E27FC236}">
                <a16:creationId xmlns:a16="http://schemas.microsoft.com/office/drawing/2014/main" id="{4CAF83B0-6973-49C6-9392-6CBFB4239C9E}"/>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zh-CN" altLang="en-US"/>
          </a:p>
        </p:txBody>
      </p:sp>
      <p:sp>
        <p:nvSpPr>
          <p:cNvPr id="5" name="Slide Number Placeholder 4">
            <a:extLst>
              <a:ext uri="{FF2B5EF4-FFF2-40B4-BE49-F238E27FC236}">
                <a16:creationId xmlns:a16="http://schemas.microsoft.com/office/drawing/2014/main" id="{4E4C3D07-0A26-460F-9EEE-BAF898A3FC8D}"/>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BD45F89D-883C-4EBE-A921-AD5AD19F5A9F}" type="slidenum">
              <a:rPr lang="zh-CN" altLang="en-US" smtClean="0"/>
              <a:t>‹#›</a:t>
            </a:fld>
            <a:endParaRPr lang="zh-CN" altLang="en-US"/>
          </a:p>
        </p:txBody>
      </p:sp>
    </p:spTree>
    <p:extLst>
      <p:ext uri="{BB962C8B-B14F-4D97-AF65-F5344CB8AC3E}">
        <p14:creationId xmlns:p14="http://schemas.microsoft.com/office/powerpoint/2010/main" val="300888581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r>
              <a:rPr lang="en-US" altLang="zh-CN"/>
              <a:t>2020/11/17</a:t>
            </a:r>
            <a:endParaRPr lang="zh-CN" altLang="en-US"/>
          </a:p>
        </p:txBody>
      </p:sp>
      <p:sp>
        <p:nvSpPr>
          <p:cNvPr id="4" name="幻灯片图像占位符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034CDCFF-4490-4946-AA65-61B544A8EF9D}" type="slidenum">
              <a:rPr lang="zh-CN" altLang="en-US" smtClean="0"/>
              <a:t>‹#›</a:t>
            </a:fld>
            <a:endParaRPr lang="zh-CN" altLang="en-US"/>
          </a:p>
        </p:txBody>
      </p:sp>
    </p:spTree>
    <p:extLst>
      <p:ext uri="{BB962C8B-B14F-4D97-AF65-F5344CB8AC3E}">
        <p14:creationId xmlns:p14="http://schemas.microsoft.com/office/powerpoint/2010/main" val="248102412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514600" y="857250"/>
            <a:ext cx="4114800" cy="2314575"/>
          </a:xfrm>
        </p:spPr>
      </p:sp>
      <p:sp>
        <p:nvSpPr>
          <p:cNvPr id="3" name="备注占位符 2"/>
          <p:cNvSpPr>
            <a:spLocks noGrp="1"/>
          </p:cNvSpPr>
          <p:nvPr>
            <p:ph type="body" idx="1"/>
          </p:nvPr>
        </p:nvSpPr>
        <p:spPr/>
        <p:txBody>
          <a:bodyPr/>
          <a:lstStyle/>
          <a:p>
            <a:r>
              <a:rPr kumimoji="1" lang="en-US" altLang="zh-CN" dirty="0"/>
              <a:t>P(O,H)</a:t>
            </a:r>
            <a:endParaRPr kumimoji="1" lang="zh-CN" altLang="en-US" dirty="0"/>
          </a:p>
        </p:txBody>
      </p:sp>
    </p:spTree>
    <p:extLst>
      <p:ext uri="{BB962C8B-B14F-4D97-AF65-F5344CB8AC3E}">
        <p14:creationId xmlns:p14="http://schemas.microsoft.com/office/powerpoint/2010/main" val="2080996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514600" y="857250"/>
            <a:ext cx="4114800" cy="2314575"/>
          </a:xfrm>
        </p:spPr>
      </p:sp>
      <p:sp>
        <p:nvSpPr>
          <p:cNvPr id="3" name="备注占位符 2"/>
          <p:cNvSpPr>
            <a:spLocks noGrp="1"/>
          </p:cNvSpPr>
          <p:nvPr>
            <p:ph type="body" idx="1"/>
          </p:nvPr>
        </p:nvSpPr>
        <p:spPr/>
        <p:txBody>
          <a:bodyPr/>
          <a:lstStyle/>
          <a:p>
            <a:r>
              <a:rPr kumimoji="1" lang="en-US" altLang="zh-CN" dirty="0"/>
              <a:t>P(O,H)</a:t>
            </a:r>
            <a:endParaRPr kumimoji="1" lang="zh-CN" altLang="en-US" dirty="0"/>
          </a:p>
        </p:txBody>
      </p:sp>
    </p:spTree>
    <p:extLst>
      <p:ext uri="{BB962C8B-B14F-4D97-AF65-F5344CB8AC3E}">
        <p14:creationId xmlns:p14="http://schemas.microsoft.com/office/powerpoint/2010/main" val="1996537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514600" y="857250"/>
            <a:ext cx="4114800" cy="2314575"/>
          </a:xfrm>
        </p:spPr>
      </p:sp>
      <p:sp>
        <p:nvSpPr>
          <p:cNvPr id="3" name="备注占位符 2"/>
          <p:cNvSpPr>
            <a:spLocks noGrp="1"/>
          </p:cNvSpPr>
          <p:nvPr>
            <p:ph type="body" idx="1"/>
          </p:nvPr>
        </p:nvSpPr>
        <p:spPr/>
        <p:txBody>
          <a:bodyPr/>
          <a:lstStyle/>
          <a:p>
            <a:r>
              <a:rPr kumimoji="1" lang="en-US" altLang="zh-CN" dirty="0"/>
              <a:t>P(O,H)</a:t>
            </a:r>
            <a:endParaRPr kumimoji="1" lang="zh-CN" altLang="en-US" dirty="0"/>
          </a:p>
        </p:txBody>
      </p:sp>
    </p:spTree>
    <p:extLst>
      <p:ext uri="{BB962C8B-B14F-4D97-AF65-F5344CB8AC3E}">
        <p14:creationId xmlns:p14="http://schemas.microsoft.com/office/powerpoint/2010/main" val="2864585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2134164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12/8/21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D8FA19-E13B-4121-8BBF-5D41F5A04330}" type="slidenum">
              <a:rPr lang="zh-CN" altLang="en-US" smtClean="0"/>
              <a:t>‹#›</a:t>
            </a:fld>
            <a:endParaRPr lang="zh-CN" altLang="en-US"/>
          </a:p>
        </p:txBody>
      </p:sp>
    </p:spTree>
    <p:extLst>
      <p:ext uri="{BB962C8B-B14F-4D97-AF65-F5344CB8AC3E}">
        <p14:creationId xmlns:p14="http://schemas.microsoft.com/office/powerpoint/2010/main" val="81044245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8" name="灯片编号占位符 7"/>
          <p:cNvSpPr>
            <a:spLocks noGrp="1"/>
          </p:cNvSpPr>
          <p:nvPr>
            <p:ph type="sldNum" sz="quarter" idx="10"/>
          </p:nvPr>
        </p:nvSpPr>
        <p:spPr/>
        <p:txBody>
          <a:bodyPr/>
          <a:lstStyle/>
          <a:p>
            <a:fld id="{11D8FA19-E13B-4121-8BBF-5D41F5A04330}" type="slidenum">
              <a:rPr lang="zh-CN" altLang="en-US" smtClean="0"/>
              <a:t>‹#›</a:t>
            </a:fld>
            <a:endParaRPr lang="zh-CN" altLang="en-US" dirty="0"/>
          </a:p>
        </p:txBody>
      </p:sp>
      <p:pic>
        <p:nvPicPr>
          <p:cNvPr id="4" name="Picture 187">
            <a:extLst>
              <a:ext uri="{FF2B5EF4-FFF2-40B4-BE49-F238E27FC236}">
                <a16:creationId xmlns:a16="http://schemas.microsoft.com/office/drawing/2014/main" id="{67ED347C-1A66-4B6E-95E3-6E05A221345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896832" y="1"/>
            <a:ext cx="3295168" cy="1031531"/>
          </a:xfrm>
          <a:prstGeom prst="rect">
            <a:avLst/>
          </a:prstGeom>
        </p:spPr>
      </p:pic>
    </p:spTree>
    <p:extLst>
      <p:ext uri="{BB962C8B-B14F-4D97-AF65-F5344CB8AC3E}">
        <p14:creationId xmlns:p14="http://schemas.microsoft.com/office/powerpoint/2010/main" val="2662572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B75E40C-C5A0-4221-99B6-B735C4385B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23902" y="312377"/>
            <a:ext cx="2780689" cy="482382"/>
          </a:xfrm>
          <a:prstGeom prst="rect">
            <a:avLst/>
          </a:prstGeom>
        </p:spPr>
      </p:pic>
      <p:sp>
        <p:nvSpPr>
          <p:cNvPr id="7" name="灯片编号占位符 7">
            <a:extLst>
              <a:ext uri="{FF2B5EF4-FFF2-40B4-BE49-F238E27FC236}">
                <a16:creationId xmlns:a16="http://schemas.microsoft.com/office/drawing/2014/main" id="{2552B09C-74E7-4D2A-9B25-63A3E6B777A6}"/>
              </a:ext>
            </a:extLst>
          </p:cNvPr>
          <p:cNvSpPr>
            <a:spLocks noGrp="1"/>
          </p:cNvSpPr>
          <p:nvPr>
            <p:ph type="sldNum" sz="quarter" idx="10"/>
          </p:nvPr>
        </p:nvSpPr>
        <p:spPr>
          <a:xfrm>
            <a:off x="8610600" y="6356352"/>
            <a:ext cx="2743200" cy="365125"/>
          </a:xfrm>
        </p:spPr>
        <p:txBody>
          <a:bodyPr/>
          <a:lstStyle/>
          <a:p>
            <a:fld id="{11D8FA19-E13B-4121-8BBF-5D41F5A04330}" type="slidenum">
              <a:rPr lang="zh-CN" altLang="en-US" smtClean="0"/>
              <a:t>‹#›</a:t>
            </a:fld>
            <a:endParaRPr lang="zh-CN" altLang="en-US" dirty="0"/>
          </a:p>
        </p:txBody>
      </p:sp>
    </p:spTree>
    <p:extLst>
      <p:ext uri="{BB962C8B-B14F-4D97-AF65-F5344CB8AC3E}">
        <p14:creationId xmlns:p14="http://schemas.microsoft.com/office/powerpoint/2010/main" val="502103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12/8/21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8FA19-E13B-4121-8BBF-5D41F5A04330}" type="slidenum">
              <a:rPr lang="zh-CN" altLang="en-US" smtClean="0"/>
              <a:t>‹#›</a:t>
            </a:fld>
            <a:endParaRPr lang="zh-CN" altLang="en-US"/>
          </a:p>
        </p:txBody>
      </p:sp>
    </p:spTree>
    <p:extLst>
      <p:ext uri="{BB962C8B-B14F-4D97-AF65-F5344CB8AC3E}">
        <p14:creationId xmlns:p14="http://schemas.microsoft.com/office/powerpoint/2010/main" val="541474730"/>
      </p:ext>
    </p:extLst>
  </p:cSld>
  <p:clrMap bg1="lt1" tx1="dk1" bg2="lt2" tx2="dk2" accent1="accent1" accent2="accent2" accent3="accent3" accent4="accent4" accent5="accent5" accent6="accent6" hlink="hlink" folHlink="folHlink"/>
  <p:sldLayoutIdLst>
    <p:sldLayoutId id="2147483668" r:id="rId1"/>
    <p:sldLayoutId id="2147483680" r:id="rId2"/>
    <p:sldLayoutId id="2147483652"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image" Target="../media/image3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3.tmp"/><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70.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4.xml.rels><?xml version="1.0" encoding="UTF-8" standalone="yes"?>
<Relationships xmlns="http://schemas.openxmlformats.org/package/2006/relationships"><Relationship Id="rId2" Type="http://schemas.openxmlformats.org/officeDocument/2006/relationships/image" Target="../media/image4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60.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1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20.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27"/>
          <p:cNvSpPr txBox="1">
            <a:spLocks noGrp="1"/>
          </p:cNvSpPr>
          <p:nvPr>
            <p:ph type="ctrTitle"/>
          </p:nvPr>
        </p:nvSpPr>
        <p:spPr>
          <a:xfrm>
            <a:off x="690388" y="1204551"/>
            <a:ext cx="5439600" cy="3509200"/>
          </a:xfrm>
          <a:prstGeom prst="rect">
            <a:avLst/>
          </a:prstGeom>
        </p:spPr>
        <p:txBody>
          <a:bodyPr spcFirstLastPara="1" vert="horz" wrap="square" lIns="121900" tIns="121900" rIns="121900" bIns="121900" rtlCol="0" anchor="ctr" anchorCtr="0">
            <a:noAutofit/>
          </a:bodyPr>
          <a:lstStyle/>
          <a:p>
            <a:pPr algn="l">
              <a:spcBef>
                <a:spcPts val="0"/>
              </a:spcBef>
            </a:pPr>
            <a:r>
              <a:rPr lang="en" dirty="0">
                <a:latin typeface="Andale Mono" panose="020B0509000000000004" pitchFamily="49" charset="0"/>
                <a:ea typeface="Apple Symbols" panose="02000000000000000000" pitchFamily="2" charset="-79"/>
                <a:cs typeface="Baloo" panose="03080902040302020200" pitchFamily="66" charset="77"/>
              </a:rPr>
              <a:t>Natural Language Processing</a:t>
            </a:r>
            <a:endParaRPr dirty="0">
              <a:latin typeface="Andale Mono" panose="020B0509000000000004" pitchFamily="49" charset="0"/>
              <a:ea typeface="Apple Symbols" panose="02000000000000000000" pitchFamily="2" charset="-79"/>
              <a:cs typeface="Baloo" panose="03080902040302020200" pitchFamily="66" charset="77"/>
            </a:endParaRPr>
          </a:p>
        </p:txBody>
      </p:sp>
      <p:sp>
        <p:nvSpPr>
          <p:cNvPr id="513" name="Google Shape;513;p27"/>
          <p:cNvSpPr txBox="1">
            <a:spLocks noGrp="1"/>
          </p:cNvSpPr>
          <p:nvPr>
            <p:ph type="subTitle" idx="1"/>
          </p:nvPr>
        </p:nvSpPr>
        <p:spPr>
          <a:xfrm>
            <a:off x="777670" y="4627537"/>
            <a:ext cx="3154852" cy="986000"/>
          </a:xfrm>
          <a:prstGeom prst="rect">
            <a:avLst/>
          </a:prstGeom>
        </p:spPr>
        <p:txBody>
          <a:bodyPr spcFirstLastPara="1" vert="horz" wrap="square" lIns="121900" tIns="121900" rIns="121900" bIns="121900" rtlCol="0" anchor="t" anchorCtr="0">
            <a:noAutofit/>
          </a:bodyPr>
          <a:lstStyle/>
          <a:p>
            <a:pPr algn="l">
              <a:spcBef>
                <a:spcPts val="0"/>
              </a:spcBef>
            </a:pPr>
            <a:r>
              <a:rPr lang="en" dirty="0"/>
              <a:t>Yue Zhang</a:t>
            </a:r>
          </a:p>
          <a:p>
            <a:pPr algn="l">
              <a:spcBef>
                <a:spcPts val="0"/>
              </a:spcBef>
            </a:pPr>
            <a:r>
              <a:rPr lang="en" dirty="0"/>
              <a:t>Westlake University</a:t>
            </a:r>
            <a:endParaRPr dirty="0"/>
          </a:p>
        </p:txBody>
      </p:sp>
      <p:sp>
        <p:nvSpPr>
          <p:cNvPr id="514" name="Google Shape;514;p27"/>
          <p:cNvSpPr/>
          <p:nvPr/>
        </p:nvSpPr>
        <p:spPr>
          <a:xfrm>
            <a:off x="7769858" y="3637115"/>
            <a:ext cx="3446079" cy="2158640"/>
          </a:xfrm>
          <a:custGeom>
            <a:avLst/>
            <a:gdLst/>
            <a:ahLst/>
            <a:cxnLst/>
            <a:rect l="l" t="t" r="r" b="b"/>
            <a:pathLst>
              <a:path w="98572" h="61746" extrusionOk="0">
                <a:moveTo>
                  <a:pt x="5705" y="1"/>
                </a:moveTo>
                <a:cubicBezTo>
                  <a:pt x="2569" y="1"/>
                  <a:pt x="1" y="2536"/>
                  <a:pt x="1" y="5672"/>
                </a:cubicBezTo>
                <a:lnTo>
                  <a:pt x="1" y="56074"/>
                </a:lnTo>
                <a:cubicBezTo>
                  <a:pt x="1" y="59210"/>
                  <a:pt x="2569" y="61745"/>
                  <a:pt x="5705" y="61745"/>
                </a:cubicBezTo>
                <a:lnTo>
                  <a:pt x="92867" y="61745"/>
                </a:lnTo>
                <a:cubicBezTo>
                  <a:pt x="96003" y="61745"/>
                  <a:pt x="98571" y="59210"/>
                  <a:pt x="98571" y="56074"/>
                </a:cubicBezTo>
                <a:lnTo>
                  <a:pt x="98571" y="5672"/>
                </a:lnTo>
                <a:cubicBezTo>
                  <a:pt x="98571" y="2536"/>
                  <a:pt x="96003" y="1"/>
                  <a:pt x="92867" y="1"/>
                </a:cubicBezTo>
                <a:close/>
              </a:path>
            </a:pathLst>
          </a:custGeom>
          <a:solidFill>
            <a:srgbClr val="D0DDFF"/>
          </a:solidFill>
          <a:ln>
            <a:noFill/>
          </a:ln>
        </p:spPr>
        <p:txBody>
          <a:bodyPr spcFirstLastPara="1" wrap="square" lIns="121900" tIns="121900" rIns="121900" bIns="121900" anchor="ctr" anchorCtr="0">
            <a:noAutofit/>
          </a:bodyPr>
          <a:lstStyle/>
          <a:p>
            <a:endParaRPr sz="2400"/>
          </a:p>
        </p:txBody>
      </p:sp>
      <p:sp>
        <p:nvSpPr>
          <p:cNvPr id="515" name="Google Shape;515;p27"/>
          <p:cNvSpPr/>
          <p:nvPr/>
        </p:nvSpPr>
        <p:spPr>
          <a:xfrm>
            <a:off x="8048591" y="3869181"/>
            <a:ext cx="2888607" cy="1251359"/>
          </a:xfrm>
          <a:custGeom>
            <a:avLst/>
            <a:gdLst/>
            <a:ahLst/>
            <a:cxnLst/>
            <a:rect l="l" t="t" r="r" b="b"/>
            <a:pathLst>
              <a:path w="82626" h="35794" extrusionOk="0">
                <a:moveTo>
                  <a:pt x="2002" y="1"/>
                </a:moveTo>
                <a:cubicBezTo>
                  <a:pt x="901" y="1"/>
                  <a:pt x="0" y="868"/>
                  <a:pt x="0" y="2002"/>
                </a:cubicBezTo>
                <a:lnTo>
                  <a:pt x="0" y="33792"/>
                </a:lnTo>
                <a:cubicBezTo>
                  <a:pt x="0" y="34893"/>
                  <a:pt x="901" y="35793"/>
                  <a:pt x="2002" y="35793"/>
                </a:cubicBezTo>
                <a:lnTo>
                  <a:pt x="80624" y="35793"/>
                </a:lnTo>
                <a:cubicBezTo>
                  <a:pt x="81725" y="35793"/>
                  <a:pt x="82626" y="34893"/>
                  <a:pt x="82626" y="33792"/>
                </a:cubicBezTo>
                <a:lnTo>
                  <a:pt x="82626" y="2002"/>
                </a:lnTo>
                <a:cubicBezTo>
                  <a:pt x="82626" y="868"/>
                  <a:pt x="81725" y="1"/>
                  <a:pt x="80624" y="1"/>
                </a:cubicBezTo>
                <a:close/>
              </a:path>
            </a:pathLst>
          </a:custGeom>
          <a:solidFill>
            <a:srgbClr val="BEC0E9"/>
          </a:solidFill>
          <a:ln>
            <a:noFill/>
          </a:ln>
        </p:spPr>
        <p:txBody>
          <a:bodyPr spcFirstLastPara="1" wrap="square" lIns="121900" tIns="121900" rIns="121900" bIns="121900" anchor="ctr" anchorCtr="0">
            <a:noAutofit/>
          </a:bodyPr>
          <a:lstStyle/>
          <a:p>
            <a:endParaRPr sz="2400"/>
          </a:p>
        </p:txBody>
      </p:sp>
      <p:sp>
        <p:nvSpPr>
          <p:cNvPr id="516" name="Google Shape;516;p27"/>
          <p:cNvSpPr/>
          <p:nvPr/>
        </p:nvSpPr>
        <p:spPr>
          <a:xfrm>
            <a:off x="9072463" y="4687834"/>
            <a:ext cx="167983" cy="17551"/>
          </a:xfrm>
          <a:custGeom>
            <a:avLst/>
            <a:gdLst/>
            <a:ahLst/>
            <a:cxnLst/>
            <a:rect l="l" t="t" r="r" b="b"/>
            <a:pathLst>
              <a:path w="4805" h="502" extrusionOk="0">
                <a:moveTo>
                  <a:pt x="401" y="1"/>
                </a:moveTo>
                <a:cubicBezTo>
                  <a:pt x="168" y="1"/>
                  <a:pt x="1" y="168"/>
                  <a:pt x="1" y="401"/>
                </a:cubicBezTo>
                <a:lnTo>
                  <a:pt x="1" y="501"/>
                </a:lnTo>
                <a:cubicBezTo>
                  <a:pt x="1" y="268"/>
                  <a:pt x="168" y="67"/>
                  <a:pt x="401" y="67"/>
                </a:cubicBezTo>
                <a:lnTo>
                  <a:pt x="4404" y="67"/>
                </a:lnTo>
                <a:cubicBezTo>
                  <a:pt x="4637" y="67"/>
                  <a:pt x="4804" y="268"/>
                  <a:pt x="4804" y="501"/>
                </a:cubicBezTo>
                <a:lnTo>
                  <a:pt x="4804" y="401"/>
                </a:lnTo>
                <a:cubicBezTo>
                  <a:pt x="4804" y="168"/>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17" name="Google Shape;517;p27"/>
          <p:cNvSpPr/>
          <p:nvPr/>
        </p:nvSpPr>
        <p:spPr>
          <a:xfrm>
            <a:off x="9072463" y="4272685"/>
            <a:ext cx="167983" cy="17515"/>
          </a:xfrm>
          <a:custGeom>
            <a:avLst/>
            <a:gdLst/>
            <a:ahLst/>
            <a:cxnLst/>
            <a:rect l="l" t="t" r="r" b="b"/>
            <a:pathLst>
              <a:path w="4805" h="501" extrusionOk="0">
                <a:moveTo>
                  <a:pt x="401" y="1"/>
                </a:moveTo>
                <a:cubicBezTo>
                  <a:pt x="168" y="1"/>
                  <a:pt x="1" y="201"/>
                  <a:pt x="1" y="401"/>
                </a:cubicBezTo>
                <a:lnTo>
                  <a:pt x="1" y="501"/>
                </a:lnTo>
                <a:cubicBezTo>
                  <a:pt x="1" y="267"/>
                  <a:pt x="168" y="67"/>
                  <a:pt x="401" y="67"/>
                </a:cubicBezTo>
                <a:lnTo>
                  <a:pt x="4404" y="67"/>
                </a:lnTo>
                <a:cubicBezTo>
                  <a:pt x="4637" y="67"/>
                  <a:pt x="4804" y="267"/>
                  <a:pt x="4804" y="501"/>
                </a:cubicBezTo>
                <a:lnTo>
                  <a:pt x="4804" y="401"/>
                </a:lnTo>
                <a:cubicBezTo>
                  <a:pt x="4804"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18" name="Google Shape;518;p27"/>
          <p:cNvSpPr/>
          <p:nvPr/>
        </p:nvSpPr>
        <p:spPr>
          <a:xfrm>
            <a:off x="9072463" y="4081421"/>
            <a:ext cx="167983" cy="17551"/>
          </a:xfrm>
          <a:custGeom>
            <a:avLst/>
            <a:gdLst/>
            <a:ahLst/>
            <a:cxnLst/>
            <a:rect l="l" t="t" r="r" b="b"/>
            <a:pathLst>
              <a:path w="4805" h="502" extrusionOk="0">
                <a:moveTo>
                  <a:pt x="401" y="1"/>
                </a:moveTo>
                <a:cubicBezTo>
                  <a:pt x="168" y="1"/>
                  <a:pt x="1" y="201"/>
                  <a:pt x="1" y="435"/>
                </a:cubicBezTo>
                <a:lnTo>
                  <a:pt x="1" y="501"/>
                </a:lnTo>
                <a:cubicBezTo>
                  <a:pt x="1" y="268"/>
                  <a:pt x="168" y="101"/>
                  <a:pt x="401" y="101"/>
                </a:cubicBezTo>
                <a:lnTo>
                  <a:pt x="4404" y="101"/>
                </a:lnTo>
                <a:cubicBezTo>
                  <a:pt x="4637" y="101"/>
                  <a:pt x="4804" y="268"/>
                  <a:pt x="4804" y="501"/>
                </a:cubicBezTo>
                <a:lnTo>
                  <a:pt x="4804" y="435"/>
                </a:lnTo>
                <a:cubicBezTo>
                  <a:pt x="4804"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19" name="Google Shape;519;p27"/>
          <p:cNvSpPr/>
          <p:nvPr/>
        </p:nvSpPr>
        <p:spPr>
          <a:xfrm>
            <a:off x="9072463" y="4480280"/>
            <a:ext cx="167983" cy="16361"/>
          </a:xfrm>
          <a:custGeom>
            <a:avLst/>
            <a:gdLst/>
            <a:ahLst/>
            <a:cxnLst/>
            <a:rect l="l" t="t" r="r" b="b"/>
            <a:pathLst>
              <a:path w="4805" h="468" extrusionOk="0">
                <a:moveTo>
                  <a:pt x="401" y="0"/>
                </a:moveTo>
                <a:cubicBezTo>
                  <a:pt x="168" y="0"/>
                  <a:pt x="1" y="167"/>
                  <a:pt x="1" y="400"/>
                </a:cubicBezTo>
                <a:lnTo>
                  <a:pt x="1" y="467"/>
                </a:lnTo>
                <a:cubicBezTo>
                  <a:pt x="1" y="267"/>
                  <a:pt x="168" y="67"/>
                  <a:pt x="401" y="67"/>
                </a:cubicBezTo>
                <a:lnTo>
                  <a:pt x="4404" y="67"/>
                </a:lnTo>
                <a:cubicBezTo>
                  <a:pt x="4637" y="67"/>
                  <a:pt x="4804" y="267"/>
                  <a:pt x="4804" y="467"/>
                </a:cubicBezTo>
                <a:lnTo>
                  <a:pt x="4804" y="400"/>
                </a:lnTo>
                <a:cubicBezTo>
                  <a:pt x="4804" y="167"/>
                  <a:pt x="4637" y="0"/>
                  <a:pt x="4404"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20" name="Google Shape;520;p27"/>
          <p:cNvSpPr/>
          <p:nvPr/>
        </p:nvSpPr>
        <p:spPr>
          <a:xfrm>
            <a:off x="8384450" y="4480279"/>
            <a:ext cx="169103" cy="17515"/>
          </a:xfrm>
          <a:custGeom>
            <a:avLst/>
            <a:gdLst/>
            <a:ahLst/>
            <a:cxnLst/>
            <a:rect l="l" t="t" r="r" b="b"/>
            <a:pathLst>
              <a:path w="4837" h="501" extrusionOk="0">
                <a:moveTo>
                  <a:pt x="400" y="0"/>
                </a:moveTo>
                <a:cubicBezTo>
                  <a:pt x="167" y="0"/>
                  <a:pt x="0" y="167"/>
                  <a:pt x="0" y="400"/>
                </a:cubicBezTo>
                <a:lnTo>
                  <a:pt x="0" y="500"/>
                </a:lnTo>
                <a:cubicBezTo>
                  <a:pt x="0" y="267"/>
                  <a:pt x="167" y="67"/>
                  <a:pt x="400" y="67"/>
                </a:cubicBezTo>
                <a:lnTo>
                  <a:pt x="4403" y="67"/>
                </a:lnTo>
                <a:cubicBezTo>
                  <a:pt x="4637" y="67"/>
                  <a:pt x="4837" y="267"/>
                  <a:pt x="4837" y="500"/>
                </a:cubicBezTo>
                <a:lnTo>
                  <a:pt x="4837" y="400"/>
                </a:lnTo>
                <a:cubicBezTo>
                  <a:pt x="4837" y="167"/>
                  <a:pt x="4637" y="0"/>
                  <a:pt x="4403"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21" name="Google Shape;521;p27"/>
          <p:cNvSpPr/>
          <p:nvPr/>
        </p:nvSpPr>
        <p:spPr>
          <a:xfrm>
            <a:off x="9072463" y="3956649"/>
            <a:ext cx="167983" cy="17551"/>
          </a:xfrm>
          <a:custGeom>
            <a:avLst/>
            <a:gdLst/>
            <a:ahLst/>
            <a:cxnLst/>
            <a:rect l="l" t="t" r="r" b="b"/>
            <a:pathLst>
              <a:path w="4805" h="502" extrusionOk="0">
                <a:moveTo>
                  <a:pt x="401" y="1"/>
                </a:moveTo>
                <a:cubicBezTo>
                  <a:pt x="168" y="1"/>
                  <a:pt x="1" y="201"/>
                  <a:pt x="1" y="434"/>
                </a:cubicBezTo>
                <a:lnTo>
                  <a:pt x="1" y="501"/>
                </a:lnTo>
                <a:cubicBezTo>
                  <a:pt x="1" y="268"/>
                  <a:pt x="168" y="101"/>
                  <a:pt x="401" y="101"/>
                </a:cubicBezTo>
                <a:lnTo>
                  <a:pt x="4404" y="101"/>
                </a:lnTo>
                <a:cubicBezTo>
                  <a:pt x="4637" y="101"/>
                  <a:pt x="4804" y="268"/>
                  <a:pt x="4804" y="501"/>
                </a:cubicBezTo>
                <a:lnTo>
                  <a:pt x="4804" y="434"/>
                </a:lnTo>
                <a:cubicBezTo>
                  <a:pt x="4804"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22" name="Google Shape;522;p27"/>
          <p:cNvSpPr/>
          <p:nvPr/>
        </p:nvSpPr>
        <p:spPr>
          <a:xfrm>
            <a:off x="8384450" y="4081421"/>
            <a:ext cx="169103" cy="17551"/>
          </a:xfrm>
          <a:custGeom>
            <a:avLst/>
            <a:gdLst/>
            <a:ahLst/>
            <a:cxnLst/>
            <a:rect l="l" t="t" r="r" b="b"/>
            <a:pathLst>
              <a:path w="4837" h="502" extrusionOk="0">
                <a:moveTo>
                  <a:pt x="400" y="1"/>
                </a:moveTo>
                <a:cubicBezTo>
                  <a:pt x="167" y="1"/>
                  <a:pt x="0" y="201"/>
                  <a:pt x="0" y="435"/>
                </a:cubicBezTo>
                <a:lnTo>
                  <a:pt x="0" y="501"/>
                </a:lnTo>
                <a:cubicBezTo>
                  <a:pt x="0" y="268"/>
                  <a:pt x="167" y="101"/>
                  <a:pt x="400" y="101"/>
                </a:cubicBezTo>
                <a:lnTo>
                  <a:pt x="4403" y="101"/>
                </a:lnTo>
                <a:cubicBezTo>
                  <a:pt x="4637" y="101"/>
                  <a:pt x="4837" y="268"/>
                  <a:pt x="4837" y="501"/>
                </a:cubicBezTo>
                <a:lnTo>
                  <a:pt x="4837" y="435"/>
                </a:lnTo>
                <a:cubicBezTo>
                  <a:pt x="4837" y="201"/>
                  <a:pt x="4637" y="1"/>
                  <a:pt x="4403"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23" name="Google Shape;523;p27"/>
          <p:cNvSpPr/>
          <p:nvPr/>
        </p:nvSpPr>
        <p:spPr>
          <a:xfrm>
            <a:off x="8154693" y="4272685"/>
            <a:ext cx="398859" cy="17515"/>
          </a:xfrm>
          <a:custGeom>
            <a:avLst/>
            <a:gdLst/>
            <a:ahLst/>
            <a:cxnLst/>
            <a:rect l="l" t="t" r="r" b="b"/>
            <a:pathLst>
              <a:path w="11409" h="501" extrusionOk="0">
                <a:moveTo>
                  <a:pt x="434" y="1"/>
                </a:moveTo>
                <a:cubicBezTo>
                  <a:pt x="201" y="1"/>
                  <a:pt x="1" y="167"/>
                  <a:pt x="1" y="401"/>
                </a:cubicBezTo>
                <a:lnTo>
                  <a:pt x="1" y="501"/>
                </a:lnTo>
                <a:cubicBezTo>
                  <a:pt x="1" y="267"/>
                  <a:pt x="201" y="67"/>
                  <a:pt x="434" y="67"/>
                </a:cubicBezTo>
                <a:lnTo>
                  <a:pt x="10975" y="67"/>
                </a:lnTo>
                <a:cubicBezTo>
                  <a:pt x="11209" y="67"/>
                  <a:pt x="11409" y="267"/>
                  <a:pt x="11409" y="501"/>
                </a:cubicBezTo>
                <a:lnTo>
                  <a:pt x="11409" y="401"/>
                </a:lnTo>
                <a:cubicBezTo>
                  <a:pt x="11409" y="167"/>
                  <a:pt x="11209" y="1"/>
                  <a:pt x="10975"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24" name="Google Shape;524;p27"/>
          <p:cNvSpPr/>
          <p:nvPr/>
        </p:nvSpPr>
        <p:spPr>
          <a:xfrm>
            <a:off x="8384450" y="4895425"/>
            <a:ext cx="169103" cy="17515"/>
          </a:xfrm>
          <a:custGeom>
            <a:avLst/>
            <a:gdLst/>
            <a:ahLst/>
            <a:cxnLst/>
            <a:rect l="l" t="t" r="r" b="b"/>
            <a:pathLst>
              <a:path w="4837" h="501" extrusionOk="0">
                <a:moveTo>
                  <a:pt x="400" y="0"/>
                </a:moveTo>
                <a:cubicBezTo>
                  <a:pt x="167" y="0"/>
                  <a:pt x="0" y="167"/>
                  <a:pt x="0" y="401"/>
                </a:cubicBezTo>
                <a:lnTo>
                  <a:pt x="0" y="501"/>
                </a:lnTo>
                <a:cubicBezTo>
                  <a:pt x="0" y="267"/>
                  <a:pt x="167" y="67"/>
                  <a:pt x="400" y="67"/>
                </a:cubicBezTo>
                <a:lnTo>
                  <a:pt x="4403" y="67"/>
                </a:lnTo>
                <a:cubicBezTo>
                  <a:pt x="4637" y="67"/>
                  <a:pt x="4837" y="267"/>
                  <a:pt x="4837" y="501"/>
                </a:cubicBezTo>
                <a:lnTo>
                  <a:pt x="4837" y="401"/>
                </a:lnTo>
                <a:cubicBezTo>
                  <a:pt x="4837" y="167"/>
                  <a:pt x="4637" y="0"/>
                  <a:pt x="4403"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25" name="Google Shape;525;p27"/>
          <p:cNvSpPr/>
          <p:nvPr/>
        </p:nvSpPr>
        <p:spPr>
          <a:xfrm>
            <a:off x="8384450" y="4687834"/>
            <a:ext cx="169103" cy="17551"/>
          </a:xfrm>
          <a:custGeom>
            <a:avLst/>
            <a:gdLst/>
            <a:ahLst/>
            <a:cxnLst/>
            <a:rect l="l" t="t" r="r" b="b"/>
            <a:pathLst>
              <a:path w="4837" h="502" extrusionOk="0">
                <a:moveTo>
                  <a:pt x="400" y="1"/>
                </a:moveTo>
                <a:cubicBezTo>
                  <a:pt x="167" y="1"/>
                  <a:pt x="0" y="168"/>
                  <a:pt x="0" y="401"/>
                </a:cubicBezTo>
                <a:lnTo>
                  <a:pt x="0" y="501"/>
                </a:lnTo>
                <a:cubicBezTo>
                  <a:pt x="0" y="268"/>
                  <a:pt x="167" y="67"/>
                  <a:pt x="400" y="67"/>
                </a:cubicBezTo>
                <a:lnTo>
                  <a:pt x="4403" y="67"/>
                </a:lnTo>
                <a:cubicBezTo>
                  <a:pt x="4637" y="67"/>
                  <a:pt x="4837" y="268"/>
                  <a:pt x="4837" y="501"/>
                </a:cubicBezTo>
                <a:lnTo>
                  <a:pt x="4837" y="401"/>
                </a:lnTo>
                <a:cubicBezTo>
                  <a:pt x="4837" y="168"/>
                  <a:pt x="4637" y="1"/>
                  <a:pt x="4403"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26" name="Google Shape;526;p27"/>
          <p:cNvSpPr/>
          <p:nvPr/>
        </p:nvSpPr>
        <p:spPr>
          <a:xfrm>
            <a:off x="8384450" y="3956649"/>
            <a:ext cx="169103" cy="17551"/>
          </a:xfrm>
          <a:custGeom>
            <a:avLst/>
            <a:gdLst/>
            <a:ahLst/>
            <a:cxnLst/>
            <a:rect l="l" t="t" r="r" b="b"/>
            <a:pathLst>
              <a:path w="4837" h="502" extrusionOk="0">
                <a:moveTo>
                  <a:pt x="400" y="1"/>
                </a:moveTo>
                <a:cubicBezTo>
                  <a:pt x="167" y="1"/>
                  <a:pt x="0" y="201"/>
                  <a:pt x="0" y="434"/>
                </a:cubicBezTo>
                <a:lnTo>
                  <a:pt x="0" y="501"/>
                </a:lnTo>
                <a:cubicBezTo>
                  <a:pt x="0" y="268"/>
                  <a:pt x="167" y="101"/>
                  <a:pt x="400" y="101"/>
                </a:cubicBezTo>
                <a:lnTo>
                  <a:pt x="4403" y="101"/>
                </a:lnTo>
                <a:cubicBezTo>
                  <a:pt x="4637" y="101"/>
                  <a:pt x="4837" y="268"/>
                  <a:pt x="4837" y="501"/>
                </a:cubicBezTo>
                <a:lnTo>
                  <a:pt x="4837" y="434"/>
                </a:lnTo>
                <a:cubicBezTo>
                  <a:pt x="4837" y="201"/>
                  <a:pt x="4637" y="1"/>
                  <a:pt x="4403"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27" name="Google Shape;527;p27"/>
          <p:cNvSpPr/>
          <p:nvPr/>
        </p:nvSpPr>
        <p:spPr>
          <a:xfrm>
            <a:off x="9529596" y="3956649"/>
            <a:ext cx="169136" cy="17551"/>
          </a:xfrm>
          <a:custGeom>
            <a:avLst/>
            <a:gdLst/>
            <a:ahLst/>
            <a:cxnLst/>
            <a:rect l="l" t="t" r="r" b="b"/>
            <a:pathLst>
              <a:path w="4838" h="502" extrusionOk="0">
                <a:moveTo>
                  <a:pt x="434" y="1"/>
                </a:moveTo>
                <a:cubicBezTo>
                  <a:pt x="201" y="1"/>
                  <a:pt x="1" y="201"/>
                  <a:pt x="1" y="434"/>
                </a:cubicBezTo>
                <a:lnTo>
                  <a:pt x="1" y="501"/>
                </a:lnTo>
                <a:cubicBezTo>
                  <a:pt x="34" y="268"/>
                  <a:pt x="201" y="101"/>
                  <a:pt x="434" y="101"/>
                </a:cubicBezTo>
                <a:lnTo>
                  <a:pt x="4437" y="101"/>
                </a:lnTo>
                <a:cubicBezTo>
                  <a:pt x="4671" y="101"/>
                  <a:pt x="4838" y="268"/>
                  <a:pt x="4838" y="501"/>
                </a:cubicBezTo>
                <a:lnTo>
                  <a:pt x="4838" y="434"/>
                </a:lnTo>
                <a:cubicBezTo>
                  <a:pt x="4838" y="201"/>
                  <a:pt x="4671"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28" name="Google Shape;528;p27"/>
          <p:cNvSpPr/>
          <p:nvPr/>
        </p:nvSpPr>
        <p:spPr>
          <a:xfrm>
            <a:off x="9529596" y="4081421"/>
            <a:ext cx="169136" cy="17551"/>
          </a:xfrm>
          <a:custGeom>
            <a:avLst/>
            <a:gdLst/>
            <a:ahLst/>
            <a:cxnLst/>
            <a:rect l="l" t="t" r="r" b="b"/>
            <a:pathLst>
              <a:path w="4838" h="502" extrusionOk="0">
                <a:moveTo>
                  <a:pt x="434" y="1"/>
                </a:moveTo>
                <a:cubicBezTo>
                  <a:pt x="201" y="1"/>
                  <a:pt x="1" y="201"/>
                  <a:pt x="1" y="435"/>
                </a:cubicBezTo>
                <a:lnTo>
                  <a:pt x="1" y="501"/>
                </a:lnTo>
                <a:cubicBezTo>
                  <a:pt x="34" y="268"/>
                  <a:pt x="201" y="101"/>
                  <a:pt x="434" y="101"/>
                </a:cubicBezTo>
                <a:lnTo>
                  <a:pt x="4437" y="101"/>
                </a:lnTo>
                <a:cubicBezTo>
                  <a:pt x="4671" y="101"/>
                  <a:pt x="4838" y="268"/>
                  <a:pt x="4838" y="501"/>
                </a:cubicBezTo>
                <a:lnTo>
                  <a:pt x="4838" y="435"/>
                </a:lnTo>
                <a:cubicBezTo>
                  <a:pt x="4838" y="201"/>
                  <a:pt x="4671"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29" name="Google Shape;529;p27"/>
          <p:cNvSpPr/>
          <p:nvPr/>
        </p:nvSpPr>
        <p:spPr>
          <a:xfrm>
            <a:off x="9529596" y="4272685"/>
            <a:ext cx="169136" cy="17515"/>
          </a:xfrm>
          <a:custGeom>
            <a:avLst/>
            <a:gdLst/>
            <a:ahLst/>
            <a:cxnLst/>
            <a:rect l="l" t="t" r="r" b="b"/>
            <a:pathLst>
              <a:path w="4838" h="501" extrusionOk="0">
                <a:moveTo>
                  <a:pt x="434" y="1"/>
                </a:moveTo>
                <a:cubicBezTo>
                  <a:pt x="201" y="1"/>
                  <a:pt x="1" y="201"/>
                  <a:pt x="1" y="401"/>
                </a:cubicBezTo>
                <a:lnTo>
                  <a:pt x="1" y="501"/>
                </a:lnTo>
                <a:cubicBezTo>
                  <a:pt x="34" y="267"/>
                  <a:pt x="201" y="67"/>
                  <a:pt x="434" y="67"/>
                </a:cubicBezTo>
                <a:lnTo>
                  <a:pt x="4437" y="67"/>
                </a:lnTo>
                <a:cubicBezTo>
                  <a:pt x="4671" y="67"/>
                  <a:pt x="4838" y="267"/>
                  <a:pt x="4838" y="501"/>
                </a:cubicBezTo>
                <a:lnTo>
                  <a:pt x="4838" y="401"/>
                </a:lnTo>
                <a:cubicBezTo>
                  <a:pt x="4838" y="201"/>
                  <a:pt x="4671"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30" name="Google Shape;530;p27"/>
          <p:cNvSpPr/>
          <p:nvPr/>
        </p:nvSpPr>
        <p:spPr>
          <a:xfrm>
            <a:off x="9301028" y="4081421"/>
            <a:ext cx="169136" cy="17551"/>
          </a:xfrm>
          <a:custGeom>
            <a:avLst/>
            <a:gdLst/>
            <a:ahLst/>
            <a:cxnLst/>
            <a:rect l="l" t="t" r="r" b="b"/>
            <a:pathLst>
              <a:path w="4838" h="502" extrusionOk="0">
                <a:moveTo>
                  <a:pt x="434" y="1"/>
                </a:moveTo>
                <a:cubicBezTo>
                  <a:pt x="201" y="1"/>
                  <a:pt x="1" y="201"/>
                  <a:pt x="1" y="435"/>
                </a:cubicBezTo>
                <a:lnTo>
                  <a:pt x="1" y="501"/>
                </a:lnTo>
                <a:cubicBezTo>
                  <a:pt x="1" y="268"/>
                  <a:pt x="201" y="101"/>
                  <a:pt x="434" y="101"/>
                </a:cubicBezTo>
                <a:lnTo>
                  <a:pt x="4404" y="101"/>
                </a:lnTo>
                <a:cubicBezTo>
                  <a:pt x="4637" y="101"/>
                  <a:pt x="4838" y="268"/>
                  <a:pt x="4838" y="501"/>
                </a:cubicBezTo>
                <a:lnTo>
                  <a:pt x="4838" y="435"/>
                </a:lnTo>
                <a:cubicBezTo>
                  <a:pt x="4838"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31" name="Google Shape;531;p27"/>
          <p:cNvSpPr/>
          <p:nvPr/>
        </p:nvSpPr>
        <p:spPr>
          <a:xfrm>
            <a:off x="9301028" y="4272685"/>
            <a:ext cx="169136" cy="17515"/>
          </a:xfrm>
          <a:custGeom>
            <a:avLst/>
            <a:gdLst/>
            <a:ahLst/>
            <a:cxnLst/>
            <a:rect l="l" t="t" r="r" b="b"/>
            <a:pathLst>
              <a:path w="4838" h="501" extrusionOk="0">
                <a:moveTo>
                  <a:pt x="434" y="1"/>
                </a:moveTo>
                <a:cubicBezTo>
                  <a:pt x="201" y="1"/>
                  <a:pt x="1" y="201"/>
                  <a:pt x="1" y="401"/>
                </a:cubicBezTo>
                <a:lnTo>
                  <a:pt x="1" y="501"/>
                </a:lnTo>
                <a:cubicBezTo>
                  <a:pt x="1" y="267"/>
                  <a:pt x="201" y="67"/>
                  <a:pt x="434" y="67"/>
                </a:cubicBezTo>
                <a:lnTo>
                  <a:pt x="4404" y="67"/>
                </a:lnTo>
                <a:cubicBezTo>
                  <a:pt x="4637" y="67"/>
                  <a:pt x="4838" y="267"/>
                  <a:pt x="4838" y="501"/>
                </a:cubicBezTo>
                <a:lnTo>
                  <a:pt x="4838" y="401"/>
                </a:lnTo>
                <a:cubicBezTo>
                  <a:pt x="4838"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32" name="Google Shape;532;p27"/>
          <p:cNvSpPr/>
          <p:nvPr/>
        </p:nvSpPr>
        <p:spPr>
          <a:xfrm>
            <a:off x="9301028" y="4480280"/>
            <a:ext cx="169136" cy="16361"/>
          </a:xfrm>
          <a:custGeom>
            <a:avLst/>
            <a:gdLst/>
            <a:ahLst/>
            <a:cxnLst/>
            <a:rect l="l" t="t" r="r" b="b"/>
            <a:pathLst>
              <a:path w="4838" h="468" extrusionOk="0">
                <a:moveTo>
                  <a:pt x="434" y="0"/>
                </a:moveTo>
                <a:cubicBezTo>
                  <a:pt x="201" y="0"/>
                  <a:pt x="1" y="167"/>
                  <a:pt x="1" y="400"/>
                </a:cubicBezTo>
                <a:lnTo>
                  <a:pt x="1" y="467"/>
                </a:lnTo>
                <a:cubicBezTo>
                  <a:pt x="1" y="267"/>
                  <a:pt x="201" y="67"/>
                  <a:pt x="434" y="67"/>
                </a:cubicBezTo>
                <a:lnTo>
                  <a:pt x="4404" y="67"/>
                </a:lnTo>
                <a:cubicBezTo>
                  <a:pt x="4637" y="67"/>
                  <a:pt x="4838" y="267"/>
                  <a:pt x="4838" y="467"/>
                </a:cubicBezTo>
                <a:lnTo>
                  <a:pt x="4838" y="400"/>
                </a:lnTo>
                <a:cubicBezTo>
                  <a:pt x="4838" y="167"/>
                  <a:pt x="4637" y="0"/>
                  <a:pt x="4404"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33" name="Google Shape;533;p27"/>
          <p:cNvSpPr/>
          <p:nvPr/>
        </p:nvSpPr>
        <p:spPr>
          <a:xfrm>
            <a:off x="9529596" y="4480280"/>
            <a:ext cx="169136" cy="16361"/>
          </a:xfrm>
          <a:custGeom>
            <a:avLst/>
            <a:gdLst/>
            <a:ahLst/>
            <a:cxnLst/>
            <a:rect l="l" t="t" r="r" b="b"/>
            <a:pathLst>
              <a:path w="4838" h="468" extrusionOk="0">
                <a:moveTo>
                  <a:pt x="434" y="0"/>
                </a:moveTo>
                <a:cubicBezTo>
                  <a:pt x="201" y="0"/>
                  <a:pt x="1" y="167"/>
                  <a:pt x="1" y="400"/>
                </a:cubicBezTo>
                <a:lnTo>
                  <a:pt x="1" y="467"/>
                </a:lnTo>
                <a:cubicBezTo>
                  <a:pt x="34" y="267"/>
                  <a:pt x="201" y="67"/>
                  <a:pt x="434" y="67"/>
                </a:cubicBezTo>
                <a:lnTo>
                  <a:pt x="4437" y="67"/>
                </a:lnTo>
                <a:cubicBezTo>
                  <a:pt x="4671" y="67"/>
                  <a:pt x="4838" y="267"/>
                  <a:pt x="4838" y="467"/>
                </a:cubicBezTo>
                <a:lnTo>
                  <a:pt x="4838" y="400"/>
                </a:lnTo>
                <a:cubicBezTo>
                  <a:pt x="4838" y="167"/>
                  <a:pt x="4671" y="0"/>
                  <a:pt x="4437"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34" name="Google Shape;534;p27"/>
          <p:cNvSpPr/>
          <p:nvPr/>
        </p:nvSpPr>
        <p:spPr>
          <a:xfrm>
            <a:off x="9301028" y="4687834"/>
            <a:ext cx="169136" cy="17551"/>
          </a:xfrm>
          <a:custGeom>
            <a:avLst/>
            <a:gdLst/>
            <a:ahLst/>
            <a:cxnLst/>
            <a:rect l="l" t="t" r="r" b="b"/>
            <a:pathLst>
              <a:path w="4838" h="502" extrusionOk="0">
                <a:moveTo>
                  <a:pt x="434" y="1"/>
                </a:moveTo>
                <a:cubicBezTo>
                  <a:pt x="201" y="1"/>
                  <a:pt x="1" y="168"/>
                  <a:pt x="1" y="401"/>
                </a:cubicBezTo>
                <a:lnTo>
                  <a:pt x="1" y="501"/>
                </a:lnTo>
                <a:cubicBezTo>
                  <a:pt x="1" y="268"/>
                  <a:pt x="201" y="67"/>
                  <a:pt x="434" y="67"/>
                </a:cubicBezTo>
                <a:lnTo>
                  <a:pt x="4404" y="67"/>
                </a:lnTo>
                <a:cubicBezTo>
                  <a:pt x="4637" y="67"/>
                  <a:pt x="4838" y="268"/>
                  <a:pt x="4838" y="501"/>
                </a:cubicBezTo>
                <a:lnTo>
                  <a:pt x="4838" y="401"/>
                </a:lnTo>
                <a:cubicBezTo>
                  <a:pt x="4838" y="168"/>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35" name="Google Shape;535;p27"/>
          <p:cNvSpPr/>
          <p:nvPr/>
        </p:nvSpPr>
        <p:spPr>
          <a:xfrm>
            <a:off x="9301028" y="3956649"/>
            <a:ext cx="169136" cy="17551"/>
          </a:xfrm>
          <a:custGeom>
            <a:avLst/>
            <a:gdLst/>
            <a:ahLst/>
            <a:cxnLst/>
            <a:rect l="l" t="t" r="r" b="b"/>
            <a:pathLst>
              <a:path w="4838" h="502" extrusionOk="0">
                <a:moveTo>
                  <a:pt x="434" y="1"/>
                </a:moveTo>
                <a:cubicBezTo>
                  <a:pt x="201" y="1"/>
                  <a:pt x="1" y="201"/>
                  <a:pt x="1" y="434"/>
                </a:cubicBezTo>
                <a:lnTo>
                  <a:pt x="1" y="501"/>
                </a:lnTo>
                <a:cubicBezTo>
                  <a:pt x="1" y="268"/>
                  <a:pt x="201" y="101"/>
                  <a:pt x="434" y="101"/>
                </a:cubicBezTo>
                <a:lnTo>
                  <a:pt x="4404" y="101"/>
                </a:lnTo>
                <a:cubicBezTo>
                  <a:pt x="4637" y="101"/>
                  <a:pt x="4838" y="268"/>
                  <a:pt x="4838" y="501"/>
                </a:cubicBezTo>
                <a:lnTo>
                  <a:pt x="4838" y="434"/>
                </a:lnTo>
                <a:cubicBezTo>
                  <a:pt x="4838"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36" name="Google Shape;536;p27"/>
          <p:cNvSpPr/>
          <p:nvPr/>
        </p:nvSpPr>
        <p:spPr>
          <a:xfrm>
            <a:off x="9529596" y="4687834"/>
            <a:ext cx="169136" cy="17551"/>
          </a:xfrm>
          <a:custGeom>
            <a:avLst/>
            <a:gdLst/>
            <a:ahLst/>
            <a:cxnLst/>
            <a:rect l="l" t="t" r="r" b="b"/>
            <a:pathLst>
              <a:path w="4838" h="502" extrusionOk="0">
                <a:moveTo>
                  <a:pt x="434" y="1"/>
                </a:moveTo>
                <a:cubicBezTo>
                  <a:pt x="201" y="1"/>
                  <a:pt x="1" y="168"/>
                  <a:pt x="1" y="401"/>
                </a:cubicBezTo>
                <a:lnTo>
                  <a:pt x="1" y="501"/>
                </a:lnTo>
                <a:cubicBezTo>
                  <a:pt x="34" y="268"/>
                  <a:pt x="201" y="67"/>
                  <a:pt x="434" y="67"/>
                </a:cubicBezTo>
                <a:lnTo>
                  <a:pt x="4437" y="67"/>
                </a:lnTo>
                <a:cubicBezTo>
                  <a:pt x="4671" y="67"/>
                  <a:pt x="4838" y="268"/>
                  <a:pt x="4838" y="501"/>
                </a:cubicBezTo>
                <a:lnTo>
                  <a:pt x="4838" y="401"/>
                </a:lnTo>
                <a:cubicBezTo>
                  <a:pt x="4838" y="168"/>
                  <a:pt x="4671"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37" name="Google Shape;537;p27"/>
          <p:cNvSpPr/>
          <p:nvPr/>
        </p:nvSpPr>
        <p:spPr>
          <a:xfrm>
            <a:off x="9072464" y="4895425"/>
            <a:ext cx="1085753" cy="17515"/>
          </a:xfrm>
          <a:custGeom>
            <a:avLst/>
            <a:gdLst/>
            <a:ahLst/>
            <a:cxnLst/>
            <a:rect l="l" t="t" r="r" b="b"/>
            <a:pathLst>
              <a:path w="31057" h="501" extrusionOk="0">
                <a:moveTo>
                  <a:pt x="401" y="0"/>
                </a:moveTo>
                <a:cubicBezTo>
                  <a:pt x="168" y="0"/>
                  <a:pt x="1" y="167"/>
                  <a:pt x="1" y="401"/>
                </a:cubicBezTo>
                <a:lnTo>
                  <a:pt x="1" y="501"/>
                </a:lnTo>
                <a:cubicBezTo>
                  <a:pt x="1" y="267"/>
                  <a:pt x="168" y="67"/>
                  <a:pt x="401" y="67"/>
                </a:cubicBezTo>
                <a:lnTo>
                  <a:pt x="30623" y="67"/>
                </a:lnTo>
                <a:cubicBezTo>
                  <a:pt x="30856" y="67"/>
                  <a:pt x="31056" y="267"/>
                  <a:pt x="31056" y="501"/>
                </a:cubicBezTo>
                <a:lnTo>
                  <a:pt x="31056" y="401"/>
                </a:lnTo>
                <a:cubicBezTo>
                  <a:pt x="31056" y="167"/>
                  <a:pt x="30856" y="0"/>
                  <a:pt x="30623"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38" name="Google Shape;538;p27"/>
          <p:cNvSpPr/>
          <p:nvPr/>
        </p:nvSpPr>
        <p:spPr>
          <a:xfrm>
            <a:off x="8842740" y="4687834"/>
            <a:ext cx="169136" cy="17551"/>
          </a:xfrm>
          <a:custGeom>
            <a:avLst/>
            <a:gdLst/>
            <a:ahLst/>
            <a:cxnLst/>
            <a:rect l="l" t="t" r="r" b="b"/>
            <a:pathLst>
              <a:path w="4838" h="502" extrusionOk="0">
                <a:moveTo>
                  <a:pt x="401" y="1"/>
                </a:moveTo>
                <a:cubicBezTo>
                  <a:pt x="201" y="1"/>
                  <a:pt x="0" y="168"/>
                  <a:pt x="0" y="401"/>
                </a:cubicBezTo>
                <a:lnTo>
                  <a:pt x="0" y="501"/>
                </a:lnTo>
                <a:cubicBezTo>
                  <a:pt x="0" y="268"/>
                  <a:pt x="201" y="67"/>
                  <a:pt x="401" y="67"/>
                </a:cubicBezTo>
                <a:lnTo>
                  <a:pt x="4404" y="67"/>
                </a:lnTo>
                <a:cubicBezTo>
                  <a:pt x="4637" y="67"/>
                  <a:pt x="4837" y="268"/>
                  <a:pt x="4837" y="501"/>
                </a:cubicBezTo>
                <a:lnTo>
                  <a:pt x="4837" y="401"/>
                </a:lnTo>
                <a:cubicBezTo>
                  <a:pt x="4837" y="168"/>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39" name="Google Shape;539;p27"/>
          <p:cNvSpPr/>
          <p:nvPr/>
        </p:nvSpPr>
        <p:spPr>
          <a:xfrm>
            <a:off x="8613019" y="3956649"/>
            <a:ext cx="169103" cy="17551"/>
          </a:xfrm>
          <a:custGeom>
            <a:avLst/>
            <a:gdLst/>
            <a:ahLst/>
            <a:cxnLst/>
            <a:rect l="l" t="t" r="r" b="b"/>
            <a:pathLst>
              <a:path w="4837" h="502" extrusionOk="0">
                <a:moveTo>
                  <a:pt x="434" y="1"/>
                </a:moveTo>
                <a:cubicBezTo>
                  <a:pt x="200" y="1"/>
                  <a:pt x="0" y="201"/>
                  <a:pt x="0" y="434"/>
                </a:cubicBezTo>
                <a:lnTo>
                  <a:pt x="0" y="501"/>
                </a:lnTo>
                <a:cubicBezTo>
                  <a:pt x="0" y="268"/>
                  <a:pt x="200" y="101"/>
                  <a:pt x="434" y="101"/>
                </a:cubicBezTo>
                <a:lnTo>
                  <a:pt x="4437" y="101"/>
                </a:lnTo>
                <a:cubicBezTo>
                  <a:pt x="4670" y="101"/>
                  <a:pt x="4837" y="268"/>
                  <a:pt x="4837" y="501"/>
                </a:cubicBezTo>
                <a:lnTo>
                  <a:pt x="4837" y="434"/>
                </a:lnTo>
                <a:cubicBezTo>
                  <a:pt x="4837" y="201"/>
                  <a:pt x="4670"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40" name="Google Shape;540;p27"/>
          <p:cNvSpPr/>
          <p:nvPr/>
        </p:nvSpPr>
        <p:spPr>
          <a:xfrm>
            <a:off x="8842740" y="4895425"/>
            <a:ext cx="169136" cy="17515"/>
          </a:xfrm>
          <a:custGeom>
            <a:avLst/>
            <a:gdLst/>
            <a:ahLst/>
            <a:cxnLst/>
            <a:rect l="l" t="t" r="r" b="b"/>
            <a:pathLst>
              <a:path w="4838" h="501" extrusionOk="0">
                <a:moveTo>
                  <a:pt x="401" y="0"/>
                </a:moveTo>
                <a:cubicBezTo>
                  <a:pt x="201" y="0"/>
                  <a:pt x="0" y="167"/>
                  <a:pt x="0" y="401"/>
                </a:cubicBezTo>
                <a:lnTo>
                  <a:pt x="0" y="501"/>
                </a:lnTo>
                <a:cubicBezTo>
                  <a:pt x="0" y="267"/>
                  <a:pt x="201" y="67"/>
                  <a:pt x="401" y="67"/>
                </a:cubicBezTo>
                <a:lnTo>
                  <a:pt x="4404" y="67"/>
                </a:lnTo>
                <a:cubicBezTo>
                  <a:pt x="4637" y="67"/>
                  <a:pt x="4837" y="267"/>
                  <a:pt x="4837" y="501"/>
                </a:cubicBezTo>
                <a:lnTo>
                  <a:pt x="4837" y="401"/>
                </a:lnTo>
                <a:cubicBezTo>
                  <a:pt x="4837" y="167"/>
                  <a:pt x="4637" y="0"/>
                  <a:pt x="4404"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41" name="Google Shape;541;p27"/>
          <p:cNvSpPr/>
          <p:nvPr/>
        </p:nvSpPr>
        <p:spPr>
          <a:xfrm>
            <a:off x="8613019" y="4895425"/>
            <a:ext cx="169103" cy="17515"/>
          </a:xfrm>
          <a:custGeom>
            <a:avLst/>
            <a:gdLst/>
            <a:ahLst/>
            <a:cxnLst/>
            <a:rect l="l" t="t" r="r" b="b"/>
            <a:pathLst>
              <a:path w="4837" h="501" extrusionOk="0">
                <a:moveTo>
                  <a:pt x="434" y="0"/>
                </a:moveTo>
                <a:cubicBezTo>
                  <a:pt x="200" y="0"/>
                  <a:pt x="0" y="167"/>
                  <a:pt x="0" y="401"/>
                </a:cubicBezTo>
                <a:lnTo>
                  <a:pt x="0" y="501"/>
                </a:lnTo>
                <a:cubicBezTo>
                  <a:pt x="0" y="267"/>
                  <a:pt x="200" y="67"/>
                  <a:pt x="434" y="67"/>
                </a:cubicBezTo>
                <a:lnTo>
                  <a:pt x="4437" y="67"/>
                </a:lnTo>
                <a:cubicBezTo>
                  <a:pt x="4670" y="67"/>
                  <a:pt x="4837" y="267"/>
                  <a:pt x="4837" y="501"/>
                </a:cubicBezTo>
                <a:lnTo>
                  <a:pt x="4837" y="401"/>
                </a:lnTo>
                <a:cubicBezTo>
                  <a:pt x="4837" y="167"/>
                  <a:pt x="4670" y="0"/>
                  <a:pt x="4437"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42" name="Google Shape;542;p27"/>
          <p:cNvSpPr/>
          <p:nvPr/>
        </p:nvSpPr>
        <p:spPr>
          <a:xfrm>
            <a:off x="8613019" y="4081421"/>
            <a:ext cx="169103" cy="17551"/>
          </a:xfrm>
          <a:custGeom>
            <a:avLst/>
            <a:gdLst/>
            <a:ahLst/>
            <a:cxnLst/>
            <a:rect l="l" t="t" r="r" b="b"/>
            <a:pathLst>
              <a:path w="4837" h="502" extrusionOk="0">
                <a:moveTo>
                  <a:pt x="434" y="1"/>
                </a:moveTo>
                <a:cubicBezTo>
                  <a:pt x="200" y="1"/>
                  <a:pt x="0" y="201"/>
                  <a:pt x="0" y="435"/>
                </a:cubicBezTo>
                <a:lnTo>
                  <a:pt x="0" y="501"/>
                </a:lnTo>
                <a:cubicBezTo>
                  <a:pt x="0" y="268"/>
                  <a:pt x="200" y="101"/>
                  <a:pt x="434" y="101"/>
                </a:cubicBezTo>
                <a:lnTo>
                  <a:pt x="4437" y="101"/>
                </a:lnTo>
                <a:cubicBezTo>
                  <a:pt x="4670" y="101"/>
                  <a:pt x="4837" y="268"/>
                  <a:pt x="4837" y="501"/>
                </a:cubicBezTo>
                <a:lnTo>
                  <a:pt x="4837" y="435"/>
                </a:lnTo>
                <a:cubicBezTo>
                  <a:pt x="4837" y="201"/>
                  <a:pt x="4670"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43" name="Google Shape;543;p27"/>
          <p:cNvSpPr/>
          <p:nvPr/>
        </p:nvSpPr>
        <p:spPr>
          <a:xfrm>
            <a:off x="8613019" y="4687834"/>
            <a:ext cx="169103" cy="17551"/>
          </a:xfrm>
          <a:custGeom>
            <a:avLst/>
            <a:gdLst/>
            <a:ahLst/>
            <a:cxnLst/>
            <a:rect l="l" t="t" r="r" b="b"/>
            <a:pathLst>
              <a:path w="4837" h="502" extrusionOk="0">
                <a:moveTo>
                  <a:pt x="434" y="1"/>
                </a:moveTo>
                <a:cubicBezTo>
                  <a:pt x="200" y="1"/>
                  <a:pt x="0" y="168"/>
                  <a:pt x="0" y="401"/>
                </a:cubicBezTo>
                <a:lnTo>
                  <a:pt x="0" y="501"/>
                </a:lnTo>
                <a:cubicBezTo>
                  <a:pt x="0" y="268"/>
                  <a:pt x="200" y="67"/>
                  <a:pt x="434" y="67"/>
                </a:cubicBezTo>
                <a:lnTo>
                  <a:pt x="4437" y="67"/>
                </a:lnTo>
                <a:cubicBezTo>
                  <a:pt x="4670" y="67"/>
                  <a:pt x="4837" y="268"/>
                  <a:pt x="4837" y="501"/>
                </a:cubicBezTo>
                <a:lnTo>
                  <a:pt x="4837" y="401"/>
                </a:lnTo>
                <a:cubicBezTo>
                  <a:pt x="4837" y="168"/>
                  <a:pt x="4670"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44" name="Google Shape;544;p27"/>
          <p:cNvSpPr/>
          <p:nvPr/>
        </p:nvSpPr>
        <p:spPr>
          <a:xfrm>
            <a:off x="8613019" y="4272685"/>
            <a:ext cx="169103" cy="17515"/>
          </a:xfrm>
          <a:custGeom>
            <a:avLst/>
            <a:gdLst/>
            <a:ahLst/>
            <a:cxnLst/>
            <a:rect l="l" t="t" r="r" b="b"/>
            <a:pathLst>
              <a:path w="4837" h="501" extrusionOk="0">
                <a:moveTo>
                  <a:pt x="434" y="1"/>
                </a:moveTo>
                <a:cubicBezTo>
                  <a:pt x="200" y="1"/>
                  <a:pt x="0" y="167"/>
                  <a:pt x="0" y="401"/>
                </a:cubicBezTo>
                <a:lnTo>
                  <a:pt x="0" y="501"/>
                </a:lnTo>
                <a:cubicBezTo>
                  <a:pt x="0" y="267"/>
                  <a:pt x="200" y="67"/>
                  <a:pt x="434" y="67"/>
                </a:cubicBezTo>
                <a:lnTo>
                  <a:pt x="4437" y="67"/>
                </a:lnTo>
                <a:cubicBezTo>
                  <a:pt x="4670" y="67"/>
                  <a:pt x="4837" y="267"/>
                  <a:pt x="4837" y="501"/>
                </a:cubicBezTo>
                <a:lnTo>
                  <a:pt x="4837" y="401"/>
                </a:lnTo>
                <a:cubicBezTo>
                  <a:pt x="4837" y="167"/>
                  <a:pt x="4670"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45" name="Google Shape;545;p27"/>
          <p:cNvSpPr/>
          <p:nvPr/>
        </p:nvSpPr>
        <p:spPr>
          <a:xfrm>
            <a:off x="8613019" y="4480279"/>
            <a:ext cx="169103" cy="17515"/>
          </a:xfrm>
          <a:custGeom>
            <a:avLst/>
            <a:gdLst/>
            <a:ahLst/>
            <a:cxnLst/>
            <a:rect l="l" t="t" r="r" b="b"/>
            <a:pathLst>
              <a:path w="4837" h="501" extrusionOk="0">
                <a:moveTo>
                  <a:pt x="434" y="0"/>
                </a:moveTo>
                <a:cubicBezTo>
                  <a:pt x="200" y="0"/>
                  <a:pt x="0" y="167"/>
                  <a:pt x="0" y="400"/>
                </a:cubicBezTo>
                <a:lnTo>
                  <a:pt x="0" y="500"/>
                </a:lnTo>
                <a:cubicBezTo>
                  <a:pt x="0" y="267"/>
                  <a:pt x="200" y="67"/>
                  <a:pt x="434" y="67"/>
                </a:cubicBezTo>
                <a:lnTo>
                  <a:pt x="4437" y="67"/>
                </a:lnTo>
                <a:cubicBezTo>
                  <a:pt x="4670" y="67"/>
                  <a:pt x="4837" y="267"/>
                  <a:pt x="4837" y="500"/>
                </a:cubicBezTo>
                <a:lnTo>
                  <a:pt x="4837" y="400"/>
                </a:lnTo>
                <a:cubicBezTo>
                  <a:pt x="4837" y="167"/>
                  <a:pt x="4670" y="0"/>
                  <a:pt x="4437"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46" name="Google Shape;546;p27"/>
          <p:cNvSpPr/>
          <p:nvPr/>
        </p:nvSpPr>
        <p:spPr>
          <a:xfrm>
            <a:off x="8842740" y="3956649"/>
            <a:ext cx="169136" cy="17551"/>
          </a:xfrm>
          <a:custGeom>
            <a:avLst/>
            <a:gdLst/>
            <a:ahLst/>
            <a:cxnLst/>
            <a:rect l="l" t="t" r="r" b="b"/>
            <a:pathLst>
              <a:path w="4838" h="502" extrusionOk="0">
                <a:moveTo>
                  <a:pt x="401" y="1"/>
                </a:moveTo>
                <a:cubicBezTo>
                  <a:pt x="201" y="1"/>
                  <a:pt x="0" y="201"/>
                  <a:pt x="0" y="434"/>
                </a:cubicBezTo>
                <a:lnTo>
                  <a:pt x="0" y="501"/>
                </a:lnTo>
                <a:cubicBezTo>
                  <a:pt x="0" y="268"/>
                  <a:pt x="201" y="101"/>
                  <a:pt x="401" y="101"/>
                </a:cubicBezTo>
                <a:lnTo>
                  <a:pt x="4404" y="101"/>
                </a:lnTo>
                <a:cubicBezTo>
                  <a:pt x="4637" y="101"/>
                  <a:pt x="4837" y="268"/>
                  <a:pt x="4837" y="501"/>
                </a:cubicBezTo>
                <a:lnTo>
                  <a:pt x="4837" y="434"/>
                </a:lnTo>
                <a:cubicBezTo>
                  <a:pt x="4837"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47" name="Google Shape;547;p27"/>
          <p:cNvSpPr/>
          <p:nvPr/>
        </p:nvSpPr>
        <p:spPr>
          <a:xfrm>
            <a:off x="8842740" y="4272685"/>
            <a:ext cx="169136" cy="17515"/>
          </a:xfrm>
          <a:custGeom>
            <a:avLst/>
            <a:gdLst/>
            <a:ahLst/>
            <a:cxnLst/>
            <a:rect l="l" t="t" r="r" b="b"/>
            <a:pathLst>
              <a:path w="4838" h="501" extrusionOk="0">
                <a:moveTo>
                  <a:pt x="401" y="1"/>
                </a:moveTo>
                <a:cubicBezTo>
                  <a:pt x="201" y="1"/>
                  <a:pt x="0" y="167"/>
                  <a:pt x="0" y="401"/>
                </a:cubicBezTo>
                <a:lnTo>
                  <a:pt x="0" y="501"/>
                </a:lnTo>
                <a:cubicBezTo>
                  <a:pt x="0" y="267"/>
                  <a:pt x="201" y="67"/>
                  <a:pt x="401" y="67"/>
                </a:cubicBezTo>
                <a:lnTo>
                  <a:pt x="4404" y="67"/>
                </a:lnTo>
                <a:cubicBezTo>
                  <a:pt x="4637" y="67"/>
                  <a:pt x="4837" y="267"/>
                  <a:pt x="4837" y="501"/>
                </a:cubicBezTo>
                <a:lnTo>
                  <a:pt x="4837" y="401"/>
                </a:lnTo>
                <a:cubicBezTo>
                  <a:pt x="4837" y="167"/>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48" name="Google Shape;548;p27"/>
          <p:cNvSpPr/>
          <p:nvPr/>
        </p:nvSpPr>
        <p:spPr>
          <a:xfrm>
            <a:off x="8842740" y="4081421"/>
            <a:ext cx="169136" cy="17551"/>
          </a:xfrm>
          <a:custGeom>
            <a:avLst/>
            <a:gdLst/>
            <a:ahLst/>
            <a:cxnLst/>
            <a:rect l="l" t="t" r="r" b="b"/>
            <a:pathLst>
              <a:path w="4838" h="502" extrusionOk="0">
                <a:moveTo>
                  <a:pt x="401" y="1"/>
                </a:moveTo>
                <a:cubicBezTo>
                  <a:pt x="201" y="1"/>
                  <a:pt x="0" y="201"/>
                  <a:pt x="0" y="435"/>
                </a:cubicBezTo>
                <a:lnTo>
                  <a:pt x="0" y="501"/>
                </a:lnTo>
                <a:cubicBezTo>
                  <a:pt x="0" y="268"/>
                  <a:pt x="201" y="101"/>
                  <a:pt x="401" y="101"/>
                </a:cubicBezTo>
                <a:lnTo>
                  <a:pt x="4404" y="101"/>
                </a:lnTo>
                <a:cubicBezTo>
                  <a:pt x="4637" y="101"/>
                  <a:pt x="4837" y="268"/>
                  <a:pt x="4837" y="501"/>
                </a:cubicBezTo>
                <a:lnTo>
                  <a:pt x="4837" y="435"/>
                </a:lnTo>
                <a:cubicBezTo>
                  <a:pt x="4837"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49" name="Google Shape;549;p27"/>
          <p:cNvSpPr/>
          <p:nvPr/>
        </p:nvSpPr>
        <p:spPr>
          <a:xfrm>
            <a:off x="8842740" y="4480279"/>
            <a:ext cx="169136" cy="17515"/>
          </a:xfrm>
          <a:custGeom>
            <a:avLst/>
            <a:gdLst/>
            <a:ahLst/>
            <a:cxnLst/>
            <a:rect l="l" t="t" r="r" b="b"/>
            <a:pathLst>
              <a:path w="4838" h="501" extrusionOk="0">
                <a:moveTo>
                  <a:pt x="401" y="0"/>
                </a:moveTo>
                <a:cubicBezTo>
                  <a:pt x="201" y="0"/>
                  <a:pt x="0" y="167"/>
                  <a:pt x="0" y="400"/>
                </a:cubicBezTo>
                <a:lnTo>
                  <a:pt x="0" y="500"/>
                </a:lnTo>
                <a:cubicBezTo>
                  <a:pt x="0" y="267"/>
                  <a:pt x="201" y="67"/>
                  <a:pt x="401" y="67"/>
                </a:cubicBezTo>
                <a:lnTo>
                  <a:pt x="4404" y="67"/>
                </a:lnTo>
                <a:cubicBezTo>
                  <a:pt x="4637" y="67"/>
                  <a:pt x="4837" y="267"/>
                  <a:pt x="4837" y="500"/>
                </a:cubicBezTo>
                <a:lnTo>
                  <a:pt x="4837" y="400"/>
                </a:lnTo>
                <a:cubicBezTo>
                  <a:pt x="4837" y="167"/>
                  <a:pt x="4637" y="0"/>
                  <a:pt x="4404"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50" name="Google Shape;550;p27"/>
          <p:cNvSpPr/>
          <p:nvPr/>
        </p:nvSpPr>
        <p:spPr>
          <a:xfrm>
            <a:off x="9056137" y="5189298"/>
            <a:ext cx="866519" cy="507305"/>
          </a:xfrm>
          <a:custGeom>
            <a:avLst/>
            <a:gdLst/>
            <a:ahLst/>
            <a:cxnLst/>
            <a:rect l="l" t="t" r="r" b="b"/>
            <a:pathLst>
              <a:path w="24786" h="14511" extrusionOk="0">
                <a:moveTo>
                  <a:pt x="2002" y="0"/>
                </a:moveTo>
                <a:cubicBezTo>
                  <a:pt x="901" y="0"/>
                  <a:pt x="1" y="901"/>
                  <a:pt x="1" y="2002"/>
                </a:cubicBezTo>
                <a:lnTo>
                  <a:pt x="1" y="12509"/>
                </a:lnTo>
                <a:cubicBezTo>
                  <a:pt x="1" y="13610"/>
                  <a:pt x="901" y="14511"/>
                  <a:pt x="2002" y="14511"/>
                </a:cubicBezTo>
                <a:lnTo>
                  <a:pt x="22784" y="14511"/>
                </a:lnTo>
                <a:cubicBezTo>
                  <a:pt x="23884" y="14511"/>
                  <a:pt x="24785" y="13610"/>
                  <a:pt x="24785" y="12509"/>
                </a:cubicBezTo>
                <a:lnTo>
                  <a:pt x="24785" y="2002"/>
                </a:lnTo>
                <a:cubicBezTo>
                  <a:pt x="24785" y="901"/>
                  <a:pt x="23884" y="0"/>
                  <a:pt x="22784" y="0"/>
                </a:cubicBezTo>
                <a:close/>
              </a:path>
            </a:pathLst>
          </a:custGeom>
          <a:solidFill>
            <a:srgbClr val="C1B7D3"/>
          </a:solidFill>
          <a:ln>
            <a:noFill/>
          </a:ln>
        </p:spPr>
        <p:txBody>
          <a:bodyPr spcFirstLastPara="1" wrap="square" lIns="121900" tIns="121900" rIns="121900" bIns="121900" anchor="ctr" anchorCtr="0">
            <a:noAutofit/>
          </a:bodyPr>
          <a:lstStyle/>
          <a:p>
            <a:endParaRPr sz="2400"/>
          </a:p>
        </p:txBody>
      </p:sp>
      <p:sp>
        <p:nvSpPr>
          <p:cNvPr id="551" name="Google Shape;551;p27"/>
          <p:cNvSpPr/>
          <p:nvPr/>
        </p:nvSpPr>
        <p:spPr>
          <a:xfrm>
            <a:off x="8154695" y="3956649"/>
            <a:ext cx="2690383" cy="1096241"/>
          </a:xfrm>
          <a:custGeom>
            <a:avLst/>
            <a:gdLst/>
            <a:ahLst/>
            <a:cxnLst/>
            <a:rect l="l" t="t" r="r" b="b"/>
            <a:pathLst>
              <a:path w="76956" h="31357" extrusionOk="0">
                <a:moveTo>
                  <a:pt x="434" y="1"/>
                </a:moveTo>
                <a:cubicBezTo>
                  <a:pt x="201" y="1"/>
                  <a:pt x="1" y="201"/>
                  <a:pt x="1" y="434"/>
                </a:cubicBezTo>
                <a:lnTo>
                  <a:pt x="1" y="2369"/>
                </a:lnTo>
                <a:cubicBezTo>
                  <a:pt x="1" y="2603"/>
                  <a:pt x="201" y="2769"/>
                  <a:pt x="434" y="2769"/>
                </a:cubicBezTo>
                <a:lnTo>
                  <a:pt x="4437" y="2769"/>
                </a:lnTo>
                <a:cubicBezTo>
                  <a:pt x="4671" y="2769"/>
                  <a:pt x="4837" y="2603"/>
                  <a:pt x="4837" y="2369"/>
                </a:cubicBezTo>
                <a:lnTo>
                  <a:pt x="4837" y="434"/>
                </a:lnTo>
                <a:cubicBezTo>
                  <a:pt x="4837" y="201"/>
                  <a:pt x="4671" y="1"/>
                  <a:pt x="4437" y="1"/>
                </a:cubicBezTo>
                <a:close/>
                <a:moveTo>
                  <a:pt x="6972" y="1"/>
                </a:moveTo>
                <a:cubicBezTo>
                  <a:pt x="6739" y="1"/>
                  <a:pt x="6572" y="201"/>
                  <a:pt x="6572" y="434"/>
                </a:cubicBezTo>
                <a:lnTo>
                  <a:pt x="6572" y="2369"/>
                </a:lnTo>
                <a:cubicBezTo>
                  <a:pt x="6572" y="2603"/>
                  <a:pt x="6739" y="2769"/>
                  <a:pt x="6972" y="2769"/>
                </a:cubicBezTo>
                <a:lnTo>
                  <a:pt x="10975" y="2769"/>
                </a:lnTo>
                <a:cubicBezTo>
                  <a:pt x="11209" y="2769"/>
                  <a:pt x="11409" y="2603"/>
                  <a:pt x="11409" y="2369"/>
                </a:cubicBezTo>
                <a:lnTo>
                  <a:pt x="11409" y="434"/>
                </a:lnTo>
                <a:cubicBezTo>
                  <a:pt x="11409" y="201"/>
                  <a:pt x="11209" y="1"/>
                  <a:pt x="10975" y="1"/>
                </a:cubicBezTo>
                <a:close/>
                <a:moveTo>
                  <a:pt x="13544" y="1"/>
                </a:moveTo>
                <a:cubicBezTo>
                  <a:pt x="13310" y="1"/>
                  <a:pt x="13110" y="201"/>
                  <a:pt x="13110" y="434"/>
                </a:cubicBezTo>
                <a:lnTo>
                  <a:pt x="13110" y="2369"/>
                </a:lnTo>
                <a:cubicBezTo>
                  <a:pt x="13110" y="2603"/>
                  <a:pt x="13310" y="2769"/>
                  <a:pt x="13544" y="2769"/>
                </a:cubicBezTo>
                <a:lnTo>
                  <a:pt x="17547" y="2769"/>
                </a:lnTo>
                <a:cubicBezTo>
                  <a:pt x="17780" y="2769"/>
                  <a:pt x="17947" y="2603"/>
                  <a:pt x="17947" y="2369"/>
                </a:cubicBezTo>
                <a:lnTo>
                  <a:pt x="17947" y="434"/>
                </a:lnTo>
                <a:cubicBezTo>
                  <a:pt x="17947" y="201"/>
                  <a:pt x="17780" y="1"/>
                  <a:pt x="17547" y="1"/>
                </a:cubicBezTo>
                <a:close/>
                <a:moveTo>
                  <a:pt x="20082" y="1"/>
                </a:moveTo>
                <a:cubicBezTo>
                  <a:pt x="19882" y="1"/>
                  <a:pt x="19681" y="201"/>
                  <a:pt x="19681" y="434"/>
                </a:cubicBezTo>
                <a:lnTo>
                  <a:pt x="19681" y="2369"/>
                </a:lnTo>
                <a:cubicBezTo>
                  <a:pt x="19681" y="2603"/>
                  <a:pt x="19882" y="2769"/>
                  <a:pt x="20082" y="2769"/>
                </a:cubicBezTo>
                <a:lnTo>
                  <a:pt x="24085" y="2769"/>
                </a:lnTo>
                <a:cubicBezTo>
                  <a:pt x="24318" y="2769"/>
                  <a:pt x="24518" y="2603"/>
                  <a:pt x="24518" y="2369"/>
                </a:cubicBezTo>
                <a:lnTo>
                  <a:pt x="24518" y="434"/>
                </a:lnTo>
                <a:cubicBezTo>
                  <a:pt x="24518" y="201"/>
                  <a:pt x="24318" y="1"/>
                  <a:pt x="24085" y="1"/>
                </a:cubicBezTo>
                <a:close/>
                <a:moveTo>
                  <a:pt x="26653" y="1"/>
                </a:moveTo>
                <a:cubicBezTo>
                  <a:pt x="26420" y="1"/>
                  <a:pt x="26253" y="201"/>
                  <a:pt x="26253" y="434"/>
                </a:cubicBezTo>
                <a:lnTo>
                  <a:pt x="26253" y="2369"/>
                </a:lnTo>
                <a:cubicBezTo>
                  <a:pt x="26253" y="2603"/>
                  <a:pt x="26420" y="2769"/>
                  <a:pt x="26653" y="2769"/>
                </a:cubicBezTo>
                <a:lnTo>
                  <a:pt x="30656" y="2769"/>
                </a:lnTo>
                <a:cubicBezTo>
                  <a:pt x="30889" y="2769"/>
                  <a:pt x="31056" y="2603"/>
                  <a:pt x="31056" y="2369"/>
                </a:cubicBezTo>
                <a:lnTo>
                  <a:pt x="31056" y="434"/>
                </a:lnTo>
                <a:cubicBezTo>
                  <a:pt x="31056" y="201"/>
                  <a:pt x="30889" y="1"/>
                  <a:pt x="30656" y="1"/>
                </a:cubicBezTo>
                <a:close/>
                <a:moveTo>
                  <a:pt x="33224" y="1"/>
                </a:moveTo>
                <a:cubicBezTo>
                  <a:pt x="32991" y="1"/>
                  <a:pt x="32791" y="201"/>
                  <a:pt x="32791" y="434"/>
                </a:cubicBezTo>
                <a:lnTo>
                  <a:pt x="32791" y="2369"/>
                </a:lnTo>
                <a:cubicBezTo>
                  <a:pt x="32791" y="2603"/>
                  <a:pt x="32991" y="2769"/>
                  <a:pt x="33224" y="2769"/>
                </a:cubicBezTo>
                <a:lnTo>
                  <a:pt x="37194" y="2769"/>
                </a:lnTo>
                <a:cubicBezTo>
                  <a:pt x="37427" y="2769"/>
                  <a:pt x="37628" y="2603"/>
                  <a:pt x="37628" y="2369"/>
                </a:cubicBezTo>
                <a:lnTo>
                  <a:pt x="37628" y="434"/>
                </a:lnTo>
                <a:cubicBezTo>
                  <a:pt x="37628" y="201"/>
                  <a:pt x="37427" y="1"/>
                  <a:pt x="37194" y="1"/>
                </a:cubicBezTo>
                <a:close/>
                <a:moveTo>
                  <a:pt x="39762" y="1"/>
                </a:moveTo>
                <a:cubicBezTo>
                  <a:pt x="39529" y="1"/>
                  <a:pt x="39329" y="201"/>
                  <a:pt x="39329" y="434"/>
                </a:cubicBezTo>
                <a:lnTo>
                  <a:pt x="39329" y="2369"/>
                </a:lnTo>
                <a:cubicBezTo>
                  <a:pt x="39362" y="2603"/>
                  <a:pt x="39529" y="2769"/>
                  <a:pt x="39762" y="2769"/>
                </a:cubicBezTo>
                <a:lnTo>
                  <a:pt x="43765" y="2769"/>
                </a:lnTo>
                <a:cubicBezTo>
                  <a:pt x="43999" y="2769"/>
                  <a:pt x="44166" y="2603"/>
                  <a:pt x="44166" y="2369"/>
                </a:cubicBezTo>
                <a:lnTo>
                  <a:pt x="44166" y="434"/>
                </a:lnTo>
                <a:cubicBezTo>
                  <a:pt x="44166" y="201"/>
                  <a:pt x="43999" y="1"/>
                  <a:pt x="43765" y="1"/>
                </a:cubicBezTo>
                <a:close/>
                <a:moveTo>
                  <a:pt x="46334" y="1"/>
                </a:moveTo>
                <a:cubicBezTo>
                  <a:pt x="46100" y="1"/>
                  <a:pt x="45900" y="201"/>
                  <a:pt x="45900" y="434"/>
                </a:cubicBezTo>
                <a:lnTo>
                  <a:pt x="45900" y="2369"/>
                </a:lnTo>
                <a:cubicBezTo>
                  <a:pt x="45900" y="2603"/>
                  <a:pt x="46100" y="2769"/>
                  <a:pt x="46334" y="2769"/>
                </a:cubicBezTo>
                <a:lnTo>
                  <a:pt x="50337" y="2769"/>
                </a:lnTo>
                <a:cubicBezTo>
                  <a:pt x="50537" y="2769"/>
                  <a:pt x="50737" y="2603"/>
                  <a:pt x="50737" y="2369"/>
                </a:cubicBezTo>
                <a:lnTo>
                  <a:pt x="50737" y="434"/>
                </a:lnTo>
                <a:cubicBezTo>
                  <a:pt x="50737" y="201"/>
                  <a:pt x="50537" y="1"/>
                  <a:pt x="50337" y="1"/>
                </a:cubicBezTo>
                <a:close/>
                <a:moveTo>
                  <a:pt x="52872" y="1"/>
                </a:moveTo>
                <a:cubicBezTo>
                  <a:pt x="52638" y="1"/>
                  <a:pt x="52471" y="201"/>
                  <a:pt x="52471" y="434"/>
                </a:cubicBezTo>
                <a:lnTo>
                  <a:pt x="52471" y="2369"/>
                </a:lnTo>
                <a:cubicBezTo>
                  <a:pt x="52471" y="2603"/>
                  <a:pt x="52638" y="2769"/>
                  <a:pt x="52872" y="2769"/>
                </a:cubicBezTo>
                <a:lnTo>
                  <a:pt x="56875" y="2769"/>
                </a:lnTo>
                <a:cubicBezTo>
                  <a:pt x="57108" y="2769"/>
                  <a:pt x="57308" y="2603"/>
                  <a:pt x="57308" y="2369"/>
                </a:cubicBezTo>
                <a:lnTo>
                  <a:pt x="57308" y="434"/>
                </a:lnTo>
                <a:cubicBezTo>
                  <a:pt x="57308" y="201"/>
                  <a:pt x="57108" y="1"/>
                  <a:pt x="56875" y="1"/>
                </a:cubicBezTo>
                <a:close/>
                <a:moveTo>
                  <a:pt x="59443" y="1"/>
                </a:moveTo>
                <a:cubicBezTo>
                  <a:pt x="59210" y="1"/>
                  <a:pt x="59009" y="201"/>
                  <a:pt x="59009" y="434"/>
                </a:cubicBezTo>
                <a:lnTo>
                  <a:pt x="59009" y="2369"/>
                </a:lnTo>
                <a:cubicBezTo>
                  <a:pt x="59009" y="2603"/>
                  <a:pt x="59210" y="2769"/>
                  <a:pt x="59443" y="2769"/>
                </a:cubicBezTo>
                <a:lnTo>
                  <a:pt x="63446" y="2769"/>
                </a:lnTo>
                <a:cubicBezTo>
                  <a:pt x="63646" y="2769"/>
                  <a:pt x="63846" y="2603"/>
                  <a:pt x="63846" y="2369"/>
                </a:cubicBezTo>
                <a:lnTo>
                  <a:pt x="63846" y="434"/>
                </a:lnTo>
                <a:cubicBezTo>
                  <a:pt x="63846" y="201"/>
                  <a:pt x="63646" y="1"/>
                  <a:pt x="63446" y="1"/>
                </a:cubicBezTo>
                <a:close/>
                <a:moveTo>
                  <a:pt x="65981" y="1"/>
                </a:moveTo>
                <a:cubicBezTo>
                  <a:pt x="65748" y="1"/>
                  <a:pt x="65581" y="201"/>
                  <a:pt x="65581" y="434"/>
                </a:cubicBezTo>
                <a:lnTo>
                  <a:pt x="65581" y="2369"/>
                </a:lnTo>
                <a:cubicBezTo>
                  <a:pt x="65581" y="2603"/>
                  <a:pt x="65748" y="2769"/>
                  <a:pt x="65981" y="2769"/>
                </a:cubicBezTo>
                <a:lnTo>
                  <a:pt x="69984" y="2769"/>
                </a:lnTo>
                <a:cubicBezTo>
                  <a:pt x="70217" y="2769"/>
                  <a:pt x="70418" y="2603"/>
                  <a:pt x="70418" y="2369"/>
                </a:cubicBezTo>
                <a:lnTo>
                  <a:pt x="70418" y="434"/>
                </a:lnTo>
                <a:cubicBezTo>
                  <a:pt x="70418" y="201"/>
                  <a:pt x="70217" y="1"/>
                  <a:pt x="69984" y="1"/>
                </a:cubicBezTo>
                <a:close/>
                <a:moveTo>
                  <a:pt x="72552" y="1"/>
                </a:moveTo>
                <a:cubicBezTo>
                  <a:pt x="72319" y="1"/>
                  <a:pt x="72119" y="201"/>
                  <a:pt x="72119" y="434"/>
                </a:cubicBezTo>
                <a:lnTo>
                  <a:pt x="72119" y="2369"/>
                </a:lnTo>
                <a:cubicBezTo>
                  <a:pt x="72119" y="2603"/>
                  <a:pt x="72319" y="2769"/>
                  <a:pt x="72552" y="2769"/>
                </a:cubicBezTo>
                <a:lnTo>
                  <a:pt x="76555" y="2769"/>
                </a:lnTo>
                <a:cubicBezTo>
                  <a:pt x="76789" y="2769"/>
                  <a:pt x="76956" y="2603"/>
                  <a:pt x="76956" y="2369"/>
                </a:cubicBezTo>
                <a:lnTo>
                  <a:pt x="76956" y="434"/>
                </a:lnTo>
                <a:cubicBezTo>
                  <a:pt x="76956" y="201"/>
                  <a:pt x="76789" y="1"/>
                  <a:pt x="76555" y="1"/>
                </a:cubicBezTo>
                <a:close/>
                <a:moveTo>
                  <a:pt x="434" y="3570"/>
                </a:moveTo>
                <a:cubicBezTo>
                  <a:pt x="201" y="3570"/>
                  <a:pt x="1" y="3770"/>
                  <a:pt x="1" y="4004"/>
                </a:cubicBezTo>
                <a:lnTo>
                  <a:pt x="1" y="7673"/>
                </a:lnTo>
                <a:cubicBezTo>
                  <a:pt x="1" y="7906"/>
                  <a:pt x="201" y="8073"/>
                  <a:pt x="434" y="8073"/>
                </a:cubicBezTo>
                <a:lnTo>
                  <a:pt x="4437" y="8073"/>
                </a:lnTo>
                <a:cubicBezTo>
                  <a:pt x="4671" y="8073"/>
                  <a:pt x="4837" y="7906"/>
                  <a:pt x="4837" y="7673"/>
                </a:cubicBezTo>
                <a:lnTo>
                  <a:pt x="4837" y="4004"/>
                </a:lnTo>
                <a:cubicBezTo>
                  <a:pt x="4837" y="3770"/>
                  <a:pt x="4671" y="3570"/>
                  <a:pt x="4437" y="3570"/>
                </a:cubicBezTo>
                <a:close/>
                <a:moveTo>
                  <a:pt x="6972" y="3570"/>
                </a:moveTo>
                <a:cubicBezTo>
                  <a:pt x="6739" y="3570"/>
                  <a:pt x="6572" y="3770"/>
                  <a:pt x="6572" y="4004"/>
                </a:cubicBezTo>
                <a:lnTo>
                  <a:pt x="6572" y="7673"/>
                </a:lnTo>
                <a:cubicBezTo>
                  <a:pt x="6572" y="7906"/>
                  <a:pt x="6739" y="8073"/>
                  <a:pt x="6972" y="8073"/>
                </a:cubicBezTo>
                <a:lnTo>
                  <a:pt x="10975" y="8073"/>
                </a:lnTo>
                <a:cubicBezTo>
                  <a:pt x="11209" y="8073"/>
                  <a:pt x="11409" y="7906"/>
                  <a:pt x="11409" y="7673"/>
                </a:cubicBezTo>
                <a:lnTo>
                  <a:pt x="11409" y="4004"/>
                </a:lnTo>
                <a:cubicBezTo>
                  <a:pt x="11409" y="3770"/>
                  <a:pt x="11209" y="3570"/>
                  <a:pt x="10975" y="3570"/>
                </a:cubicBezTo>
                <a:close/>
                <a:moveTo>
                  <a:pt x="13544" y="3570"/>
                </a:moveTo>
                <a:cubicBezTo>
                  <a:pt x="13310" y="3570"/>
                  <a:pt x="13110" y="3770"/>
                  <a:pt x="13110" y="4004"/>
                </a:cubicBezTo>
                <a:lnTo>
                  <a:pt x="13110" y="7673"/>
                </a:lnTo>
                <a:cubicBezTo>
                  <a:pt x="13110" y="7906"/>
                  <a:pt x="13310" y="8073"/>
                  <a:pt x="13544" y="8073"/>
                </a:cubicBezTo>
                <a:lnTo>
                  <a:pt x="17547" y="8073"/>
                </a:lnTo>
                <a:cubicBezTo>
                  <a:pt x="17780" y="8073"/>
                  <a:pt x="17947" y="7906"/>
                  <a:pt x="17947" y="7673"/>
                </a:cubicBezTo>
                <a:lnTo>
                  <a:pt x="17947" y="4004"/>
                </a:lnTo>
                <a:cubicBezTo>
                  <a:pt x="17947" y="3770"/>
                  <a:pt x="17780" y="3570"/>
                  <a:pt x="17547" y="3570"/>
                </a:cubicBezTo>
                <a:close/>
                <a:moveTo>
                  <a:pt x="20082" y="3570"/>
                </a:moveTo>
                <a:cubicBezTo>
                  <a:pt x="19882" y="3570"/>
                  <a:pt x="19681" y="3770"/>
                  <a:pt x="19681" y="4004"/>
                </a:cubicBezTo>
                <a:lnTo>
                  <a:pt x="19681" y="7673"/>
                </a:lnTo>
                <a:cubicBezTo>
                  <a:pt x="19681" y="7906"/>
                  <a:pt x="19882" y="8073"/>
                  <a:pt x="20082" y="8073"/>
                </a:cubicBezTo>
                <a:lnTo>
                  <a:pt x="24085" y="8073"/>
                </a:lnTo>
                <a:cubicBezTo>
                  <a:pt x="24318" y="8073"/>
                  <a:pt x="24518" y="7906"/>
                  <a:pt x="24518" y="7673"/>
                </a:cubicBezTo>
                <a:lnTo>
                  <a:pt x="24518" y="4004"/>
                </a:lnTo>
                <a:cubicBezTo>
                  <a:pt x="24518" y="3770"/>
                  <a:pt x="24318" y="3570"/>
                  <a:pt x="24085" y="3570"/>
                </a:cubicBezTo>
                <a:close/>
                <a:moveTo>
                  <a:pt x="26653" y="3570"/>
                </a:moveTo>
                <a:cubicBezTo>
                  <a:pt x="26420" y="3570"/>
                  <a:pt x="26253" y="3770"/>
                  <a:pt x="26253" y="4004"/>
                </a:cubicBezTo>
                <a:lnTo>
                  <a:pt x="26253" y="7673"/>
                </a:lnTo>
                <a:cubicBezTo>
                  <a:pt x="26253" y="7906"/>
                  <a:pt x="26420" y="8073"/>
                  <a:pt x="26653" y="8073"/>
                </a:cubicBezTo>
                <a:lnTo>
                  <a:pt x="30656" y="8073"/>
                </a:lnTo>
                <a:cubicBezTo>
                  <a:pt x="30889" y="8073"/>
                  <a:pt x="31056" y="7906"/>
                  <a:pt x="31056" y="7673"/>
                </a:cubicBezTo>
                <a:lnTo>
                  <a:pt x="31056" y="4004"/>
                </a:lnTo>
                <a:cubicBezTo>
                  <a:pt x="31056" y="3770"/>
                  <a:pt x="30889" y="3570"/>
                  <a:pt x="30656" y="3570"/>
                </a:cubicBezTo>
                <a:close/>
                <a:moveTo>
                  <a:pt x="33224" y="3570"/>
                </a:moveTo>
                <a:cubicBezTo>
                  <a:pt x="32991" y="3570"/>
                  <a:pt x="32791" y="3770"/>
                  <a:pt x="32791" y="4004"/>
                </a:cubicBezTo>
                <a:lnTo>
                  <a:pt x="32791" y="7673"/>
                </a:lnTo>
                <a:cubicBezTo>
                  <a:pt x="32791" y="7906"/>
                  <a:pt x="32991" y="8073"/>
                  <a:pt x="33224" y="8073"/>
                </a:cubicBezTo>
                <a:lnTo>
                  <a:pt x="37194" y="8073"/>
                </a:lnTo>
                <a:cubicBezTo>
                  <a:pt x="37427" y="8073"/>
                  <a:pt x="37628" y="7906"/>
                  <a:pt x="37628" y="7673"/>
                </a:cubicBezTo>
                <a:lnTo>
                  <a:pt x="37628" y="4004"/>
                </a:lnTo>
                <a:cubicBezTo>
                  <a:pt x="37628" y="3770"/>
                  <a:pt x="37427" y="3570"/>
                  <a:pt x="37194" y="3570"/>
                </a:cubicBezTo>
                <a:close/>
                <a:moveTo>
                  <a:pt x="39762" y="3570"/>
                </a:moveTo>
                <a:cubicBezTo>
                  <a:pt x="39529" y="3570"/>
                  <a:pt x="39329" y="3770"/>
                  <a:pt x="39329" y="4004"/>
                </a:cubicBezTo>
                <a:lnTo>
                  <a:pt x="39329" y="7673"/>
                </a:lnTo>
                <a:cubicBezTo>
                  <a:pt x="39362" y="7906"/>
                  <a:pt x="39529" y="8073"/>
                  <a:pt x="39762" y="8073"/>
                </a:cubicBezTo>
                <a:lnTo>
                  <a:pt x="43765" y="8073"/>
                </a:lnTo>
                <a:cubicBezTo>
                  <a:pt x="43999" y="8073"/>
                  <a:pt x="44166" y="7906"/>
                  <a:pt x="44166" y="7673"/>
                </a:cubicBezTo>
                <a:lnTo>
                  <a:pt x="44166" y="4004"/>
                </a:lnTo>
                <a:cubicBezTo>
                  <a:pt x="44166" y="3770"/>
                  <a:pt x="43999" y="3570"/>
                  <a:pt x="43765" y="3570"/>
                </a:cubicBezTo>
                <a:close/>
                <a:moveTo>
                  <a:pt x="46334" y="3570"/>
                </a:moveTo>
                <a:cubicBezTo>
                  <a:pt x="46100" y="3570"/>
                  <a:pt x="45900" y="3770"/>
                  <a:pt x="45900" y="4004"/>
                </a:cubicBezTo>
                <a:lnTo>
                  <a:pt x="45900" y="7673"/>
                </a:lnTo>
                <a:cubicBezTo>
                  <a:pt x="45900" y="7906"/>
                  <a:pt x="46100" y="8073"/>
                  <a:pt x="46334" y="8073"/>
                </a:cubicBezTo>
                <a:lnTo>
                  <a:pt x="50337" y="8073"/>
                </a:lnTo>
                <a:cubicBezTo>
                  <a:pt x="50537" y="8073"/>
                  <a:pt x="50737" y="7906"/>
                  <a:pt x="50737" y="7673"/>
                </a:cubicBezTo>
                <a:lnTo>
                  <a:pt x="50737" y="4004"/>
                </a:lnTo>
                <a:cubicBezTo>
                  <a:pt x="50737" y="3770"/>
                  <a:pt x="50537" y="3570"/>
                  <a:pt x="50337" y="3570"/>
                </a:cubicBezTo>
                <a:close/>
                <a:moveTo>
                  <a:pt x="52872" y="3570"/>
                </a:moveTo>
                <a:cubicBezTo>
                  <a:pt x="52638" y="3570"/>
                  <a:pt x="52471" y="3770"/>
                  <a:pt x="52471" y="4004"/>
                </a:cubicBezTo>
                <a:lnTo>
                  <a:pt x="52471" y="7673"/>
                </a:lnTo>
                <a:cubicBezTo>
                  <a:pt x="52471" y="7906"/>
                  <a:pt x="52638" y="8073"/>
                  <a:pt x="52872" y="8073"/>
                </a:cubicBezTo>
                <a:lnTo>
                  <a:pt x="56875" y="8073"/>
                </a:lnTo>
                <a:cubicBezTo>
                  <a:pt x="57108" y="8073"/>
                  <a:pt x="57308" y="7906"/>
                  <a:pt x="57308" y="7673"/>
                </a:cubicBezTo>
                <a:lnTo>
                  <a:pt x="57308" y="4004"/>
                </a:lnTo>
                <a:cubicBezTo>
                  <a:pt x="57308" y="3770"/>
                  <a:pt x="57108" y="3570"/>
                  <a:pt x="56875" y="3570"/>
                </a:cubicBezTo>
                <a:close/>
                <a:moveTo>
                  <a:pt x="59443" y="3570"/>
                </a:moveTo>
                <a:cubicBezTo>
                  <a:pt x="59210" y="3570"/>
                  <a:pt x="59009" y="3770"/>
                  <a:pt x="59009" y="4004"/>
                </a:cubicBezTo>
                <a:lnTo>
                  <a:pt x="59009" y="7673"/>
                </a:lnTo>
                <a:cubicBezTo>
                  <a:pt x="59009" y="7906"/>
                  <a:pt x="59210" y="8073"/>
                  <a:pt x="59443" y="8073"/>
                </a:cubicBezTo>
                <a:lnTo>
                  <a:pt x="63446" y="8073"/>
                </a:lnTo>
                <a:cubicBezTo>
                  <a:pt x="63646" y="8073"/>
                  <a:pt x="63846" y="7906"/>
                  <a:pt x="63846" y="7673"/>
                </a:cubicBezTo>
                <a:lnTo>
                  <a:pt x="63846" y="4004"/>
                </a:lnTo>
                <a:cubicBezTo>
                  <a:pt x="63846" y="3770"/>
                  <a:pt x="63646" y="3570"/>
                  <a:pt x="63446" y="3570"/>
                </a:cubicBezTo>
                <a:close/>
                <a:moveTo>
                  <a:pt x="65981" y="3570"/>
                </a:moveTo>
                <a:cubicBezTo>
                  <a:pt x="65748" y="3570"/>
                  <a:pt x="65581" y="3770"/>
                  <a:pt x="65581" y="4004"/>
                </a:cubicBezTo>
                <a:lnTo>
                  <a:pt x="65581" y="7673"/>
                </a:lnTo>
                <a:cubicBezTo>
                  <a:pt x="65581" y="7906"/>
                  <a:pt x="65748" y="8073"/>
                  <a:pt x="65981" y="8073"/>
                </a:cubicBezTo>
                <a:lnTo>
                  <a:pt x="76555" y="8073"/>
                </a:lnTo>
                <a:cubicBezTo>
                  <a:pt x="76789" y="8073"/>
                  <a:pt x="76956" y="7906"/>
                  <a:pt x="76956" y="7673"/>
                </a:cubicBezTo>
                <a:lnTo>
                  <a:pt x="76956" y="4004"/>
                </a:lnTo>
                <a:cubicBezTo>
                  <a:pt x="76956" y="3770"/>
                  <a:pt x="76789" y="3570"/>
                  <a:pt x="76555" y="3570"/>
                </a:cubicBezTo>
                <a:close/>
                <a:moveTo>
                  <a:pt x="434" y="9041"/>
                </a:moveTo>
                <a:cubicBezTo>
                  <a:pt x="201" y="9041"/>
                  <a:pt x="1" y="9207"/>
                  <a:pt x="1" y="9441"/>
                </a:cubicBezTo>
                <a:lnTo>
                  <a:pt x="1" y="13110"/>
                </a:lnTo>
                <a:cubicBezTo>
                  <a:pt x="1" y="13344"/>
                  <a:pt x="201" y="13544"/>
                  <a:pt x="434" y="13544"/>
                </a:cubicBezTo>
                <a:lnTo>
                  <a:pt x="10975" y="13544"/>
                </a:lnTo>
                <a:cubicBezTo>
                  <a:pt x="11209" y="13544"/>
                  <a:pt x="11409" y="13344"/>
                  <a:pt x="11409" y="13110"/>
                </a:cubicBezTo>
                <a:lnTo>
                  <a:pt x="11409" y="9441"/>
                </a:lnTo>
                <a:cubicBezTo>
                  <a:pt x="11409" y="9207"/>
                  <a:pt x="11209" y="9041"/>
                  <a:pt x="10975" y="9041"/>
                </a:cubicBezTo>
                <a:close/>
                <a:moveTo>
                  <a:pt x="13544" y="9041"/>
                </a:moveTo>
                <a:cubicBezTo>
                  <a:pt x="13310" y="9041"/>
                  <a:pt x="13110" y="9207"/>
                  <a:pt x="13110" y="9441"/>
                </a:cubicBezTo>
                <a:lnTo>
                  <a:pt x="13110" y="13110"/>
                </a:lnTo>
                <a:cubicBezTo>
                  <a:pt x="13110" y="13344"/>
                  <a:pt x="13310" y="13544"/>
                  <a:pt x="13544" y="13544"/>
                </a:cubicBezTo>
                <a:lnTo>
                  <a:pt x="17547" y="13544"/>
                </a:lnTo>
                <a:cubicBezTo>
                  <a:pt x="17780" y="13544"/>
                  <a:pt x="17947" y="13344"/>
                  <a:pt x="17947" y="13110"/>
                </a:cubicBezTo>
                <a:lnTo>
                  <a:pt x="17947" y="9441"/>
                </a:lnTo>
                <a:cubicBezTo>
                  <a:pt x="17947" y="9207"/>
                  <a:pt x="17780" y="9041"/>
                  <a:pt x="17547" y="9041"/>
                </a:cubicBezTo>
                <a:close/>
                <a:moveTo>
                  <a:pt x="20082" y="9041"/>
                </a:moveTo>
                <a:cubicBezTo>
                  <a:pt x="19882" y="9041"/>
                  <a:pt x="19681" y="9207"/>
                  <a:pt x="19681" y="9441"/>
                </a:cubicBezTo>
                <a:lnTo>
                  <a:pt x="19681" y="13110"/>
                </a:lnTo>
                <a:cubicBezTo>
                  <a:pt x="19681" y="13344"/>
                  <a:pt x="19882" y="13544"/>
                  <a:pt x="20082" y="13544"/>
                </a:cubicBezTo>
                <a:lnTo>
                  <a:pt x="24085" y="13544"/>
                </a:lnTo>
                <a:cubicBezTo>
                  <a:pt x="24318" y="13544"/>
                  <a:pt x="24518" y="13344"/>
                  <a:pt x="24518" y="13110"/>
                </a:cubicBezTo>
                <a:lnTo>
                  <a:pt x="24518" y="9441"/>
                </a:lnTo>
                <a:cubicBezTo>
                  <a:pt x="24518" y="9207"/>
                  <a:pt x="24318" y="9041"/>
                  <a:pt x="24085" y="9041"/>
                </a:cubicBezTo>
                <a:close/>
                <a:moveTo>
                  <a:pt x="26653" y="9041"/>
                </a:moveTo>
                <a:cubicBezTo>
                  <a:pt x="26420" y="9041"/>
                  <a:pt x="26253" y="9207"/>
                  <a:pt x="26253" y="9441"/>
                </a:cubicBezTo>
                <a:lnTo>
                  <a:pt x="26253" y="13110"/>
                </a:lnTo>
                <a:cubicBezTo>
                  <a:pt x="26253" y="13344"/>
                  <a:pt x="26420" y="13544"/>
                  <a:pt x="26653" y="13544"/>
                </a:cubicBezTo>
                <a:lnTo>
                  <a:pt x="30656" y="13544"/>
                </a:lnTo>
                <a:cubicBezTo>
                  <a:pt x="30889" y="13544"/>
                  <a:pt x="31056" y="13344"/>
                  <a:pt x="31056" y="13110"/>
                </a:cubicBezTo>
                <a:lnTo>
                  <a:pt x="31056" y="9441"/>
                </a:lnTo>
                <a:cubicBezTo>
                  <a:pt x="31056" y="9207"/>
                  <a:pt x="30889" y="9041"/>
                  <a:pt x="30656" y="9041"/>
                </a:cubicBezTo>
                <a:close/>
                <a:moveTo>
                  <a:pt x="33224" y="9041"/>
                </a:moveTo>
                <a:cubicBezTo>
                  <a:pt x="32991" y="9041"/>
                  <a:pt x="32791" y="9207"/>
                  <a:pt x="32791" y="9441"/>
                </a:cubicBezTo>
                <a:lnTo>
                  <a:pt x="32791" y="13110"/>
                </a:lnTo>
                <a:cubicBezTo>
                  <a:pt x="32791" y="13344"/>
                  <a:pt x="32991" y="13544"/>
                  <a:pt x="33224" y="13544"/>
                </a:cubicBezTo>
                <a:lnTo>
                  <a:pt x="37194" y="13544"/>
                </a:lnTo>
                <a:cubicBezTo>
                  <a:pt x="37427" y="13544"/>
                  <a:pt x="37628" y="13344"/>
                  <a:pt x="37628" y="13110"/>
                </a:cubicBezTo>
                <a:lnTo>
                  <a:pt x="37628" y="9441"/>
                </a:lnTo>
                <a:cubicBezTo>
                  <a:pt x="37628" y="9207"/>
                  <a:pt x="37427" y="9041"/>
                  <a:pt x="37194" y="9041"/>
                </a:cubicBezTo>
                <a:close/>
                <a:moveTo>
                  <a:pt x="39762" y="9041"/>
                </a:moveTo>
                <a:cubicBezTo>
                  <a:pt x="39529" y="9041"/>
                  <a:pt x="39329" y="9207"/>
                  <a:pt x="39329" y="9441"/>
                </a:cubicBezTo>
                <a:lnTo>
                  <a:pt x="39329" y="13110"/>
                </a:lnTo>
                <a:cubicBezTo>
                  <a:pt x="39362" y="13344"/>
                  <a:pt x="39529" y="13544"/>
                  <a:pt x="39762" y="13544"/>
                </a:cubicBezTo>
                <a:lnTo>
                  <a:pt x="43765" y="13544"/>
                </a:lnTo>
                <a:cubicBezTo>
                  <a:pt x="43999" y="13544"/>
                  <a:pt x="44166" y="13344"/>
                  <a:pt x="44166" y="13110"/>
                </a:cubicBezTo>
                <a:lnTo>
                  <a:pt x="44166" y="9441"/>
                </a:lnTo>
                <a:cubicBezTo>
                  <a:pt x="44166" y="9207"/>
                  <a:pt x="43999" y="9041"/>
                  <a:pt x="43765" y="9041"/>
                </a:cubicBezTo>
                <a:close/>
                <a:moveTo>
                  <a:pt x="46334" y="9041"/>
                </a:moveTo>
                <a:cubicBezTo>
                  <a:pt x="46100" y="9041"/>
                  <a:pt x="45900" y="9207"/>
                  <a:pt x="45900" y="9441"/>
                </a:cubicBezTo>
                <a:lnTo>
                  <a:pt x="45900" y="13110"/>
                </a:lnTo>
                <a:cubicBezTo>
                  <a:pt x="45900" y="13344"/>
                  <a:pt x="46100" y="13544"/>
                  <a:pt x="46334" y="13544"/>
                </a:cubicBezTo>
                <a:lnTo>
                  <a:pt x="50337" y="13544"/>
                </a:lnTo>
                <a:cubicBezTo>
                  <a:pt x="50537" y="13544"/>
                  <a:pt x="50737" y="13344"/>
                  <a:pt x="50737" y="13110"/>
                </a:cubicBezTo>
                <a:lnTo>
                  <a:pt x="50737" y="9441"/>
                </a:lnTo>
                <a:cubicBezTo>
                  <a:pt x="50737" y="9207"/>
                  <a:pt x="50537" y="9041"/>
                  <a:pt x="50337" y="9041"/>
                </a:cubicBezTo>
                <a:close/>
                <a:moveTo>
                  <a:pt x="52872" y="9041"/>
                </a:moveTo>
                <a:cubicBezTo>
                  <a:pt x="52638" y="9041"/>
                  <a:pt x="52471" y="9207"/>
                  <a:pt x="52471" y="9441"/>
                </a:cubicBezTo>
                <a:lnTo>
                  <a:pt x="52471" y="13110"/>
                </a:lnTo>
                <a:cubicBezTo>
                  <a:pt x="52471" y="13344"/>
                  <a:pt x="52638" y="13544"/>
                  <a:pt x="52872" y="13544"/>
                </a:cubicBezTo>
                <a:lnTo>
                  <a:pt x="56875" y="13544"/>
                </a:lnTo>
                <a:cubicBezTo>
                  <a:pt x="57108" y="13544"/>
                  <a:pt x="57308" y="13344"/>
                  <a:pt x="57308" y="13110"/>
                </a:cubicBezTo>
                <a:lnTo>
                  <a:pt x="57308" y="9441"/>
                </a:lnTo>
                <a:cubicBezTo>
                  <a:pt x="57308" y="9207"/>
                  <a:pt x="57108" y="9041"/>
                  <a:pt x="56875" y="9041"/>
                </a:cubicBezTo>
                <a:close/>
                <a:moveTo>
                  <a:pt x="59443" y="9041"/>
                </a:moveTo>
                <a:cubicBezTo>
                  <a:pt x="59210" y="9041"/>
                  <a:pt x="59009" y="9207"/>
                  <a:pt x="59009" y="9441"/>
                </a:cubicBezTo>
                <a:lnTo>
                  <a:pt x="59009" y="13110"/>
                </a:lnTo>
                <a:cubicBezTo>
                  <a:pt x="59009" y="13344"/>
                  <a:pt x="59210" y="13544"/>
                  <a:pt x="59443" y="13544"/>
                </a:cubicBezTo>
                <a:lnTo>
                  <a:pt x="63446" y="13544"/>
                </a:lnTo>
                <a:cubicBezTo>
                  <a:pt x="63646" y="13544"/>
                  <a:pt x="63846" y="13344"/>
                  <a:pt x="63846" y="13110"/>
                </a:cubicBezTo>
                <a:lnTo>
                  <a:pt x="63846" y="9441"/>
                </a:lnTo>
                <a:cubicBezTo>
                  <a:pt x="63846" y="9207"/>
                  <a:pt x="63646" y="9041"/>
                  <a:pt x="63446" y="9041"/>
                </a:cubicBezTo>
                <a:close/>
                <a:moveTo>
                  <a:pt x="434" y="14978"/>
                </a:moveTo>
                <a:cubicBezTo>
                  <a:pt x="201" y="14978"/>
                  <a:pt x="1" y="15145"/>
                  <a:pt x="1" y="15378"/>
                </a:cubicBezTo>
                <a:lnTo>
                  <a:pt x="1" y="19048"/>
                </a:lnTo>
                <a:cubicBezTo>
                  <a:pt x="1" y="19281"/>
                  <a:pt x="201" y="19481"/>
                  <a:pt x="434" y="19481"/>
                </a:cubicBezTo>
                <a:lnTo>
                  <a:pt x="4437" y="19481"/>
                </a:lnTo>
                <a:cubicBezTo>
                  <a:pt x="4671" y="19481"/>
                  <a:pt x="4837" y="19281"/>
                  <a:pt x="4837" y="19048"/>
                </a:cubicBezTo>
                <a:lnTo>
                  <a:pt x="4837" y="15378"/>
                </a:lnTo>
                <a:cubicBezTo>
                  <a:pt x="4837" y="15145"/>
                  <a:pt x="4671" y="14978"/>
                  <a:pt x="4437" y="14978"/>
                </a:cubicBezTo>
                <a:close/>
                <a:moveTo>
                  <a:pt x="6972" y="14978"/>
                </a:moveTo>
                <a:cubicBezTo>
                  <a:pt x="6739" y="14978"/>
                  <a:pt x="6572" y="15145"/>
                  <a:pt x="6572" y="15378"/>
                </a:cubicBezTo>
                <a:lnTo>
                  <a:pt x="6572" y="19048"/>
                </a:lnTo>
                <a:cubicBezTo>
                  <a:pt x="6572" y="19281"/>
                  <a:pt x="6739" y="19481"/>
                  <a:pt x="6972" y="19481"/>
                </a:cubicBezTo>
                <a:lnTo>
                  <a:pt x="10975" y="19481"/>
                </a:lnTo>
                <a:cubicBezTo>
                  <a:pt x="11209" y="19481"/>
                  <a:pt x="11409" y="19281"/>
                  <a:pt x="11409" y="19048"/>
                </a:cubicBezTo>
                <a:lnTo>
                  <a:pt x="11409" y="15378"/>
                </a:lnTo>
                <a:cubicBezTo>
                  <a:pt x="11409" y="15145"/>
                  <a:pt x="11209" y="14978"/>
                  <a:pt x="10975" y="14978"/>
                </a:cubicBezTo>
                <a:close/>
                <a:moveTo>
                  <a:pt x="13544" y="14978"/>
                </a:moveTo>
                <a:cubicBezTo>
                  <a:pt x="13310" y="14978"/>
                  <a:pt x="13110" y="15145"/>
                  <a:pt x="13110" y="15378"/>
                </a:cubicBezTo>
                <a:lnTo>
                  <a:pt x="13110" y="19048"/>
                </a:lnTo>
                <a:cubicBezTo>
                  <a:pt x="13110" y="19281"/>
                  <a:pt x="13310" y="19481"/>
                  <a:pt x="13544" y="19481"/>
                </a:cubicBezTo>
                <a:lnTo>
                  <a:pt x="17547" y="19481"/>
                </a:lnTo>
                <a:cubicBezTo>
                  <a:pt x="17780" y="19481"/>
                  <a:pt x="17947" y="19281"/>
                  <a:pt x="17947" y="19048"/>
                </a:cubicBezTo>
                <a:lnTo>
                  <a:pt x="17947" y="15378"/>
                </a:lnTo>
                <a:cubicBezTo>
                  <a:pt x="17947" y="15145"/>
                  <a:pt x="17780" y="14978"/>
                  <a:pt x="17547" y="14978"/>
                </a:cubicBezTo>
                <a:close/>
                <a:moveTo>
                  <a:pt x="20082" y="14978"/>
                </a:moveTo>
                <a:cubicBezTo>
                  <a:pt x="19882" y="14978"/>
                  <a:pt x="19681" y="15145"/>
                  <a:pt x="19681" y="15378"/>
                </a:cubicBezTo>
                <a:lnTo>
                  <a:pt x="19681" y="19048"/>
                </a:lnTo>
                <a:cubicBezTo>
                  <a:pt x="19681" y="19281"/>
                  <a:pt x="19882" y="19481"/>
                  <a:pt x="20082" y="19481"/>
                </a:cubicBezTo>
                <a:lnTo>
                  <a:pt x="24085" y="19481"/>
                </a:lnTo>
                <a:cubicBezTo>
                  <a:pt x="24318" y="19481"/>
                  <a:pt x="24518" y="19281"/>
                  <a:pt x="24518" y="19048"/>
                </a:cubicBezTo>
                <a:lnTo>
                  <a:pt x="24518" y="15378"/>
                </a:lnTo>
                <a:cubicBezTo>
                  <a:pt x="24518" y="15145"/>
                  <a:pt x="24318" y="14978"/>
                  <a:pt x="24085" y="14978"/>
                </a:cubicBezTo>
                <a:close/>
                <a:moveTo>
                  <a:pt x="26653" y="14978"/>
                </a:moveTo>
                <a:cubicBezTo>
                  <a:pt x="26420" y="14978"/>
                  <a:pt x="26253" y="15145"/>
                  <a:pt x="26253" y="15378"/>
                </a:cubicBezTo>
                <a:lnTo>
                  <a:pt x="26253" y="19048"/>
                </a:lnTo>
                <a:cubicBezTo>
                  <a:pt x="26253" y="19281"/>
                  <a:pt x="26420" y="19481"/>
                  <a:pt x="26653" y="19481"/>
                </a:cubicBezTo>
                <a:lnTo>
                  <a:pt x="30656" y="19481"/>
                </a:lnTo>
                <a:cubicBezTo>
                  <a:pt x="30889" y="19481"/>
                  <a:pt x="31056" y="19281"/>
                  <a:pt x="31056" y="19048"/>
                </a:cubicBezTo>
                <a:lnTo>
                  <a:pt x="31056" y="15378"/>
                </a:lnTo>
                <a:cubicBezTo>
                  <a:pt x="31056" y="15145"/>
                  <a:pt x="30889" y="14978"/>
                  <a:pt x="30656" y="14978"/>
                </a:cubicBezTo>
                <a:close/>
                <a:moveTo>
                  <a:pt x="33224" y="14978"/>
                </a:moveTo>
                <a:cubicBezTo>
                  <a:pt x="32991" y="14978"/>
                  <a:pt x="32791" y="15145"/>
                  <a:pt x="32791" y="15378"/>
                </a:cubicBezTo>
                <a:lnTo>
                  <a:pt x="32791" y="19048"/>
                </a:lnTo>
                <a:cubicBezTo>
                  <a:pt x="32791" y="19281"/>
                  <a:pt x="32991" y="19481"/>
                  <a:pt x="33224" y="19481"/>
                </a:cubicBezTo>
                <a:lnTo>
                  <a:pt x="37194" y="19481"/>
                </a:lnTo>
                <a:cubicBezTo>
                  <a:pt x="37427" y="19481"/>
                  <a:pt x="37628" y="19281"/>
                  <a:pt x="37628" y="19048"/>
                </a:cubicBezTo>
                <a:lnTo>
                  <a:pt x="37628" y="15378"/>
                </a:lnTo>
                <a:cubicBezTo>
                  <a:pt x="37628" y="15145"/>
                  <a:pt x="37427" y="14978"/>
                  <a:pt x="37194" y="14978"/>
                </a:cubicBezTo>
                <a:close/>
                <a:moveTo>
                  <a:pt x="39762" y="14978"/>
                </a:moveTo>
                <a:cubicBezTo>
                  <a:pt x="39529" y="14978"/>
                  <a:pt x="39329" y="15145"/>
                  <a:pt x="39329" y="15378"/>
                </a:cubicBezTo>
                <a:lnTo>
                  <a:pt x="39329" y="19048"/>
                </a:lnTo>
                <a:cubicBezTo>
                  <a:pt x="39362" y="19281"/>
                  <a:pt x="39529" y="19481"/>
                  <a:pt x="39762" y="19481"/>
                </a:cubicBezTo>
                <a:lnTo>
                  <a:pt x="43765" y="19481"/>
                </a:lnTo>
                <a:cubicBezTo>
                  <a:pt x="43999" y="19481"/>
                  <a:pt x="44166" y="19281"/>
                  <a:pt x="44166" y="19048"/>
                </a:cubicBezTo>
                <a:lnTo>
                  <a:pt x="44166" y="15378"/>
                </a:lnTo>
                <a:cubicBezTo>
                  <a:pt x="44166" y="15145"/>
                  <a:pt x="43999" y="14978"/>
                  <a:pt x="43765" y="14978"/>
                </a:cubicBezTo>
                <a:close/>
                <a:moveTo>
                  <a:pt x="46334" y="14978"/>
                </a:moveTo>
                <a:cubicBezTo>
                  <a:pt x="46100" y="14978"/>
                  <a:pt x="45900" y="15145"/>
                  <a:pt x="45900" y="15378"/>
                </a:cubicBezTo>
                <a:lnTo>
                  <a:pt x="45900" y="19048"/>
                </a:lnTo>
                <a:cubicBezTo>
                  <a:pt x="45900" y="19281"/>
                  <a:pt x="46100" y="19481"/>
                  <a:pt x="46334" y="19481"/>
                </a:cubicBezTo>
                <a:lnTo>
                  <a:pt x="50337" y="19481"/>
                </a:lnTo>
                <a:cubicBezTo>
                  <a:pt x="50537" y="19481"/>
                  <a:pt x="50737" y="19281"/>
                  <a:pt x="50737" y="19048"/>
                </a:cubicBezTo>
                <a:lnTo>
                  <a:pt x="50737" y="15378"/>
                </a:lnTo>
                <a:cubicBezTo>
                  <a:pt x="50737" y="15145"/>
                  <a:pt x="50537" y="14978"/>
                  <a:pt x="50337" y="14978"/>
                </a:cubicBezTo>
                <a:close/>
                <a:moveTo>
                  <a:pt x="52872" y="14978"/>
                </a:moveTo>
                <a:cubicBezTo>
                  <a:pt x="52638" y="14978"/>
                  <a:pt x="52471" y="15145"/>
                  <a:pt x="52471" y="15378"/>
                </a:cubicBezTo>
                <a:lnTo>
                  <a:pt x="52471" y="19048"/>
                </a:lnTo>
                <a:cubicBezTo>
                  <a:pt x="52471" y="19281"/>
                  <a:pt x="52638" y="19481"/>
                  <a:pt x="52872" y="19481"/>
                </a:cubicBezTo>
                <a:lnTo>
                  <a:pt x="56875" y="19481"/>
                </a:lnTo>
                <a:cubicBezTo>
                  <a:pt x="57108" y="19481"/>
                  <a:pt x="57308" y="19281"/>
                  <a:pt x="57308" y="19048"/>
                </a:cubicBezTo>
                <a:lnTo>
                  <a:pt x="57308" y="15378"/>
                </a:lnTo>
                <a:cubicBezTo>
                  <a:pt x="57308" y="15145"/>
                  <a:pt x="57108" y="14978"/>
                  <a:pt x="56875" y="14978"/>
                </a:cubicBezTo>
                <a:close/>
                <a:moveTo>
                  <a:pt x="59443" y="14978"/>
                </a:moveTo>
                <a:cubicBezTo>
                  <a:pt x="59210" y="14978"/>
                  <a:pt x="59009" y="15145"/>
                  <a:pt x="59009" y="15378"/>
                </a:cubicBezTo>
                <a:lnTo>
                  <a:pt x="59009" y="19048"/>
                </a:lnTo>
                <a:cubicBezTo>
                  <a:pt x="59009" y="19281"/>
                  <a:pt x="59210" y="19481"/>
                  <a:pt x="59443" y="19481"/>
                </a:cubicBezTo>
                <a:lnTo>
                  <a:pt x="63446" y="19481"/>
                </a:lnTo>
                <a:cubicBezTo>
                  <a:pt x="63646" y="19481"/>
                  <a:pt x="63846" y="19281"/>
                  <a:pt x="63846" y="19048"/>
                </a:cubicBezTo>
                <a:lnTo>
                  <a:pt x="63846" y="15378"/>
                </a:lnTo>
                <a:cubicBezTo>
                  <a:pt x="63846" y="15145"/>
                  <a:pt x="63646" y="14978"/>
                  <a:pt x="63446" y="14978"/>
                </a:cubicBezTo>
                <a:close/>
                <a:moveTo>
                  <a:pt x="65981" y="14978"/>
                </a:moveTo>
                <a:cubicBezTo>
                  <a:pt x="65748" y="14978"/>
                  <a:pt x="65581" y="15145"/>
                  <a:pt x="65581" y="15378"/>
                </a:cubicBezTo>
                <a:lnTo>
                  <a:pt x="65581" y="19048"/>
                </a:lnTo>
                <a:cubicBezTo>
                  <a:pt x="65581" y="19281"/>
                  <a:pt x="65748" y="19481"/>
                  <a:pt x="65981" y="19481"/>
                </a:cubicBezTo>
                <a:lnTo>
                  <a:pt x="69984" y="19481"/>
                </a:lnTo>
                <a:cubicBezTo>
                  <a:pt x="70217" y="19481"/>
                  <a:pt x="70418" y="19281"/>
                  <a:pt x="70418" y="19048"/>
                </a:cubicBezTo>
                <a:lnTo>
                  <a:pt x="70418" y="15378"/>
                </a:lnTo>
                <a:cubicBezTo>
                  <a:pt x="70418" y="15145"/>
                  <a:pt x="70217" y="14978"/>
                  <a:pt x="69984" y="14978"/>
                </a:cubicBezTo>
                <a:close/>
                <a:moveTo>
                  <a:pt x="65981" y="9041"/>
                </a:moveTo>
                <a:cubicBezTo>
                  <a:pt x="65748" y="9041"/>
                  <a:pt x="65581" y="9207"/>
                  <a:pt x="65581" y="9441"/>
                </a:cubicBezTo>
                <a:lnTo>
                  <a:pt x="65581" y="13110"/>
                </a:lnTo>
                <a:cubicBezTo>
                  <a:pt x="65581" y="13344"/>
                  <a:pt x="65748" y="13544"/>
                  <a:pt x="65981" y="13544"/>
                </a:cubicBezTo>
                <a:lnTo>
                  <a:pt x="71719" y="13544"/>
                </a:lnTo>
                <a:cubicBezTo>
                  <a:pt x="71952" y="13544"/>
                  <a:pt x="72119" y="13744"/>
                  <a:pt x="72119" y="13944"/>
                </a:cubicBezTo>
                <a:lnTo>
                  <a:pt x="72119" y="19048"/>
                </a:lnTo>
                <a:cubicBezTo>
                  <a:pt x="72119" y="19281"/>
                  <a:pt x="72319" y="19481"/>
                  <a:pt x="72552" y="19481"/>
                </a:cubicBezTo>
                <a:lnTo>
                  <a:pt x="76555" y="19481"/>
                </a:lnTo>
                <a:cubicBezTo>
                  <a:pt x="76789" y="19481"/>
                  <a:pt x="76956" y="19281"/>
                  <a:pt x="76956" y="19048"/>
                </a:cubicBezTo>
                <a:lnTo>
                  <a:pt x="76956" y="9441"/>
                </a:lnTo>
                <a:cubicBezTo>
                  <a:pt x="76956" y="9207"/>
                  <a:pt x="76789" y="9041"/>
                  <a:pt x="76555" y="9041"/>
                </a:cubicBezTo>
                <a:close/>
                <a:moveTo>
                  <a:pt x="434" y="20916"/>
                </a:moveTo>
                <a:cubicBezTo>
                  <a:pt x="201" y="20916"/>
                  <a:pt x="1" y="21083"/>
                  <a:pt x="1" y="21316"/>
                </a:cubicBezTo>
                <a:lnTo>
                  <a:pt x="1" y="24985"/>
                </a:lnTo>
                <a:cubicBezTo>
                  <a:pt x="1" y="25219"/>
                  <a:pt x="201" y="25419"/>
                  <a:pt x="434" y="25419"/>
                </a:cubicBezTo>
                <a:lnTo>
                  <a:pt x="4437" y="25419"/>
                </a:lnTo>
                <a:cubicBezTo>
                  <a:pt x="4671" y="25419"/>
                  <a:pt x="4837" y="25219"/>
                  <a:pt x="4837" y="24985"/>
                </a:cubicBezTo>
                <a:lnTo>
                  <a:pt x="4837" y="21316"/>
                </a:lnTo>
                <a:cubicBezTo>
                  <a:pt x="4837" y="21083"/>
                  <a:pt x="4671" y="20916"/>
                  <a:pt x="4437" y="20916"/>
                </a:cubicBezTo>
                <a:close/>
                <a:moveTo>
                  <a:pt x="6972" y="20916"/>
                </a:moveTo>
                <a:cubicBezTo>
                  <a:pt x="6739" y="20916"/>
                  <a:pt x="6572" y="21083"/>
                  <a:pt x="6572" y="21316"/>
                </a:cubicBezTo>
                <a:lnTo>
                  <a:pt x="6572" y="24985"/>
                </a:lnTo>
                <a:cubicBezTo>
                  <a:pt x="6572" y="25219"/>
                  <a:pt x="6739" y="25419"/>
                  <a:pt x="6972" y="25419"/>
                </a:cubicBezTo>
                <a:lnTo>
                  <a:pt x="10975" y="25419"/>
                </a:lnTo>
                <a:cubicBezTo>
                  <a:pt x="11209" y="25419"/>
                  <a:pt x="11409" y="25219"/>
                  <a:pt x="11409" y="24985"/>
                </a:cubicBezTo>
                <a:lnTo>
                  <a:pt x="11409" y="21316"/>
                </a:lnTo>
                <a:cubicBezTo>
                  <a:pt x="11409" y="21083"/>
                  <a:pt x="11209" y="20916"/>
                  <a:pt x="10975" y="20916"/>
                </a:cubicBezTo>
                <a:close/>
                <a:moveTo>
                  <a:pt x="13544" y="20916"/>
                </a:moveTo>
                <a:cubicBezTo>
                  <a:pt x="13310" y="20916"/>
                  <a:pt x="13110" y="21083"/>
                  <a:pt x="13110" y="21316"/>
                </a:cubicBezTo>
                <a:lnTo>
                  <a:pt x="13110" y="24985"/>
                </a:lnTo>
                <a:cubicBezTo>
                  <a:pt x="13110" y="25219"/>
                  <a:pt x="13310" y="25419"/>
                  <a:pt x="13544" y="25419"/>
                </a:cubicBezTo>
                <a:lnTo>
                  <a:pt x="17547" y="25419"/>
                </a:lnTo>
                <a:cubicBezTo>
                  <a:pt x="17780" y="25419"/>
                  <a:pt x="17947" y="25219"/>
                  <a:pt x="17947" y="24985"/>
                </a:cubicBezTo>
                <a:lnTo>
                  <a:pt x="17947" y="21316"/>
                </a:lnTo>
                <a:cubicBezTo>
                  <a:pt x="17947" y="21083"/>
                  <a:pt x="17780" y="20916"/>
                  <a:pt x="17547" y="20916"/>
                </a:cubicBezTo>
                <a:close/>
                <a:moveTo>
                  <a:pt x="20082" y="20916"/>
                </a:moveTo>
                <a:cubicBezTo>
                  <a:pt x="19882" y="20916"/>
                  <a:pt x="19681" y="21083"/>
                  <a:pt x="19681" y="21316"/>
                </a:cubicBezTo>
                <a:lnTo>
                  <a:pt x="19681" y="24985"/>
                </a:lnTo>
                <a:cubicBezTo>
                  <a:pt x="19681" y="25219"/>
                  <a:pt x="19882" y="25419"/>
                  <a:pt x="20082" y="25419"/>
                </a:cubicBezTo>
                <a:lnTo>
                  <a:pt x="24085" y="25419"/>
                </a:lnTo>
                <a:cubicBezTo>
                  <a:pt x="24318" y="25419"/>
                  <a:pt x="24518" y="25219"/>
                  <a:pt x="24518" y="24985"/>
                </a:cubicBezTo>
                <a:lnTo>
                  <a:pt x="24518" y="21316"/>
                </a:lnTo>
                <a:cubicBezTo>
                  <a:pt x="24518" y="21083"/>
                  <a:pt x="24318" y="20916"/>
                  <a:pt x="24085" y="20916"/>
                </a:cubicBezTo>
                <a:close/>
                <a:moveTo>
                  <a:pt x="26653" y="20916"/>
                </a:moveTo>
                <a:cubicBezTo>
                  <a:pt x="26420" y="20916"/>
                  <a:pt x="26253" y="21083"/>
                  <a:pt x="26253" y="21316"/>
                </a:cubicBezTo>
                <a:lnTo>
                  <a:pt x="26253" y="24985"/>
                </a:lnTo>
                <a:cubicBezTo>
                  <a:pt x="26253" y="25219"/>
                  <a:pt x="26420" y="25419"/>
                  <a:pt x="26653" y="25419"/>
                </a:cubicBezTo>
                <a:lnTo>
                  <a:pt x="30656" y="25419"/>
                </a:lnTo>
                <a:cubicBezTo>
                  <a:pt x="30889" y="25419"/>
                  <a:pt x="31056" y="25219"/>
                  <a:pt x="31056" y="24985"/>
                </a:cubicBezTo>
                <a:lnTo>
                  <a:pt x="31056" y="21316"/>
                </a:lnTo>
                <a:cubicBezTo>
                  <a:pt x="31056" y="21083"/>
                  <a:pt x="30889" y="20916"/>
                  <a:pt x="30656" y="20916"/>
                </a:cubicBezTo>
                <a:close/>
                <a:moveTo>
                  <a:pt x="33224" y="20916"/>
                </a:moveTo>
                <a:cubicBezTo>
                  <a:pt x="32991" y="20916"/>
                  <a:pt x="32791" y="21083"/>
                  <a:pt x="32791" y="21316"/>
                </a:cubicBezTo>
                <a:lnTo>
                  <a:pt x="32791" y="24985"/>
                </a:lnTo>
                <a:cubicBezTo>
                  <a:pt x="32791" y="25219"/>
                  <a:pt x="32991" y="25419"/>
                  <a:pt x="33224" y="25419"/>
                </a:cubicBezTo>
                <a:lnTo>
                  <a:pt x="37194" y="25419"/>
                </a:lnTo>
                <a:cubicBezTo>
                  <a:pt x="37427" y="25419"/>
                  <a:pt x="37628" y="25219"/>
                  <a:pt x="37628" y="24985"/>
                </a:cubicBezTo>
                <a:lnTo>
                  <a:pt x="37628" y="21316"/>
                </a:lnTo>
                <a:cubicBezTo>
                  <a:pt x="37628" y="21083"/>
                  <a:pt x="37427" y="20916"/>
                  <a:pt x="37194" y="20916"/>
                </a:cubicBezTo>
                <a:close/>
                <a:moveTo>
                  <a:pt x="39762" y="20916"/>
                </a:moveTo>
                <a:cubicBezTo>
                  <a:pt x="39529" y="20916"/>
                  <a:pt x="39329" y="21083"/>
                  <a:pt x="39329" y="21316"/>
                </a:cubicBezTo>
                <a:lnTo>
                  <a:pt x="39329" y="24985"/>
                </a:lnTo>
                <a:cubicBezTo>
                  <a:pt x="39362" y="25219"/>
                  <a:pt x="39529" y="25419"/>
                  <a:pt x="39762" y="25419"/>
                </a:cubicBezTo>
                <a:lnTo>
                  <a:pt x="43765" y="25419"/>
                </a:lnTo>
                <a:cubicBezTo>
                  <a:pt x="43999" y="25419"/>
                  <a:pt x="44166" y="25219"/>
                  <a:pt x="44166" y="24985"/>
                </a:cubicBezTo>
                <a:lnTo>
                  <a:pt x="44166" y="21316"/>
                </a:lnTo>
                <a:cubicBezTo>
                  <a:pt x="44166" y="21083"/>
                  <a:pt x="43999" y="20916"/>
                  <a:pt x="43765" y="20916"/>
                </a:cubicBezTo>
                <a:close/>
                <a:moveTo>
                  <a:pt x="46334" y="20916"/>
                </a:moveTo>
                <a:cubicBezTo>
                  <a:pt x="46100" y="20916"/>
                  <a:pt x="45900" y="21083"/>
                  <a:pt x="45900" y="21316"/>
                </a:cubicBezTo>
                <a:lnTo>
                  <a:pt x="45900" y="24985"/>
                </a:lnTo>
                <a:cubicBezTo>
                  <a:pt x="45900" y="25219"/>
                  <a:pt x="46100" y="25419"/>
                  <a:pt x="46334" y="25419"/>
                </a:cubicBezTo>
                <a:lnTo>
                  <a:pt x="50337" y="25419"/>
                </a:lnTo>
                <a:cubicBezTo>
                  <a:pt x="50537" y="25419"/>
                  <a:pt x="50737" y="25219"/>
                  <a:pt x="50737" y="24985"/>
                </a:cubicBezTo>
                <a:lnTo>
                  <a:pt x="50737" y="21316"/>
                </a:lnTo>
                <a:cubicBezTo>
                  <a:pt x="50737" y="21083"/>
                  <a:pt x="50537" y="20916"/>
                  <a:pt x="50337" y="20916"/>
                </a:cubicBezTo>
                <a:close/>
                <a:moveTo>
                  <a:pt x="52872" y="20916"/>
                </a:moveTo>
                <a:cubicBezTo>
                  <a:pt x="52638" y="20916"/>
                  <a:pt x="52471" y="21083"/>
                  <a:pt x="52471" y="21316"/>
                </a:cubicBezTo>
                <a:lnTo>
                  <a:pt x="52471" y="24985"/>
                </a:lnTo>
                <a:cubicBezTo>
                  <a:pt x="52471" y="25219"/>
                  <a:pt x="52638" y="25419"/>
                  <a:pt x="52872" y="25419"/>
                </a:cubicBezTo>
                <a:lnTo>
                  <a:pt x="56875" y="25419"/>
                </a:lnTo>
                <a:cubicBezTo>
                  <a:pt x="57108" y="25419"/>
                  <a:pt x="57308" y="25219"/>
                  <a:pt x="57308" y="24985"/>
                </a:cubicBezTo>
                <a:lnTo>
                  <a:pt x="57308" y="21316"/>
                </a:lnTo>
                <a:cubicBezTo>
                  <a:pt x="57308" y="21083"/>
                  <a:pt x="57108" y="20916"/>
                  <a:pt x="56875" y="20916"/>
                </a:cubicBezTo>
                <a:close/>
                <a:moveTo>
                  <a:pt x="59443" y="20916"/>
                </a:moveTo>
                <a:cubicBezTo>
                  <a:pt x="59210" y="20916"/>
                  <a:pt x="59009" y="21083"/>
                  <a:pt x="59009" y="21316"/>
                </a:cubicBezTo>
                <a:lnTo>
                  <a:pt x="59009" y="24985"/>
                </a:lnTo>
                <a:cubicBezTo>
                  <a:pt x="59009" y="25219"/>
                  <a:pt x="59210" y="25419"/>
                  <a:pt x="59443" y="25419"/>
                </a:cubicBezTo>
                <a:lnTo>
                  <a:pt x="63446" y="25419"/>
                </a:lnTo>
                <a:cubicBezTo>
                  <a:pt x="63646" y="25419"/>
                  <a:pt x="63846" y="25219"/>
                  <a:pt x="63846" y="24985"/>
                </a:cubicBezTo>
                <a:lnTo>
                  <a:pt x="63846" y="21316"/>
                </a:lnTo>
                <a:cubicBezTo>
                  <a:pt x="63846" y="21083"/>
                  <a:pt x="63646" y="20916"/>
                  <a:pt x="63446" y="20916"/>
                </a:cubicBezTo>
                <a:close/>
                <a:moveTo>
                  <a:pt x="65981" y="20916"/>
                </a:moveTo>
                <a:cubicBezTo>
                  <a:pt x="65748" y="20916"/>
                  <a:pt x="65581" y="21083"/>
                  <a:pt x="65581" y="21316"/>
                </a:cubicBezTo>
                <a:lnTo>
                  <a:pt x="65581" y="24985"/>
                </a:lnTo>
                <a:cubicBezTo>
                  <a:pt x="65581" y="25219"/>
                  <a:pt x="65748" y="25419"/>
                  <a:pt x="65981" y="25419"/>
                </a:cubicBezTo>
                <a:lnTo>
                  <a:pt x="69984" y="25419"/>
                </a:lnTo>
                <a:cubicBezTo>
                  <a:pt x="70217" y="25419"/>
                  <a:pt x="70418" y="25219"/>
                  <a:pt x="70418" y="24985"/>
                </a:cubicBezTo>
                <a:lnTo>
                  <a:pt x="70418" y="21316"/>
                </a:lnTo>
                <a:cubicBezTo>
                  <a:pt x="70418" y="21083"/>
                  <a:pt x="70217" y="20916"/>
                  <a:pt x="69984" y="20916"/>
                </a:cubicBezTo>
                <a:close/>
                <a:moveTo>
                  <a:pt x="72552" y="20916"/>
                </a:moveTo>
                <a:cubicBezTo>
                  <a:pt x="72319" y="20916"/>
                  <a:pt x="72119" y="21083"/>
                  <a:pt x="72119" y="21316"/>
                </a:cubicBezTo>
                <a:lnTo>
                  <a:pt x="72119" y="24985"/>
                </a:lnTo>
                <a:cubicBezTo>
                  <a:pt x="72119" y="25219"/>
                  <a:pt x="72319" y="25419"/>
                  <a:pt x="72552" y="25419"/>
                </a:cubicBezTo>
                <a:lnTo>
                  <a:pt x="76555" y="25419"/>
                </a:lnTo>
                <a:cubicBezTo>
                  <a:pt x="76789" y="25419"/>
                  <a:pt x="76956" y="25219"/>
                  <a:pt x="76956" y="24985"/>
                </a:cubicBezTo>
                <a:lnTo>
                  <a:pt x="76956" y="21316"/>
                </a:lnTo>
                <a:cubicBezTo>
                  <a:pt x="76956" y="21083"/>
                  <a:pt x="76789" y="20916"/>
                  <a:pt x="76555" y="20916"/>
                </a:cubicBezTo>
                <a:close/>
                <a:moveTo>
                  <a:pt x="434" y="26853"/>
                </a:moveTo>
                <a:cubicBezTo>
                  <a:pt x="201" y="26853"/>
                  <a:pt x="1" y="27020"/>
                  <a:pt x="1" y="27254"/>
                </a:cubicBezTo>
                <a:lnTo>
                  <a:pt x="1" y="30923"/>
                </a:lnTo>
                <a:cubicBezTo>
                  <a:pt x="1" y="31156"/>
                  <a:pt x="201" y="31357"/>
                  <a:pt x="434" y="31357"/>
                </a:cubicBezTo>
                <a:lnTo>
                  <a:pt x="4437" y="31357"/>
                </a:lnTo>
                <a:cubicBezTo>
                  <a:pt x="4671" y="31357"/>
                  <a:pt x="4837" y="31156"/>
                  <a:pt x="4837" y="30923"/>
                </a:cubicBezTo>
                <a:lnTo>
                  <a:pt x="4837" y="27254"/>
                </a:lnTo>
                <a:cubicBezTo>
                  <a:pt x="4837" y="27020"/>
                  <a:pt x="4671" y="26853"/>
                  <a:pt x="4437" y="26853"/>
                </a:cubicBezTo>
                <a:close/>
                <a:moveTo>
                  <a:pt x="6972" y="26853"/>
                </a:moveTo>
                <a:cubicBezTo>
                  <a:pt x="6739" y="26853"/>
                  <a:pt x="6572" y="27020"/>
                  <a:pt x="6572" y="27254"/>
                </a:cubicBezTo>
                <a:lnTo>
                  <a:pt x="6572" y="30923"/>
                </a:lnTo>
                <a:cubicBezTo>
                  <a:pt x="6572" y="31156"/>
                  <a:pt x="6739" y="31357"/>
                  <a:pt x="6972" y="31357"/>
                </a:cubicBezTo>
                <a:lnTo>
                  <a:pt x="10975" y="31357"/>
                </a:lnTo>
                <a:cubicBezTo>
                  <a:pt x="11209" y="31357"/>
                  <a:pt x="11409" y="31156"/>
                  <a:pt x="11409" y="30923"/>
                </a:cubicBezTo>
                <a:lnTo>
                  <a:pt x="11409" y="27254"/>
                </a:lnTo>
                <a:cubicBezTo>
                  <a:pt x="11409" y="27020"/>
                  <a:pt x="11209" y="26853"/>
                  <a:pt x="10975" y="26853"/>
                </a:cubicBezTo>
                <a:close/>
                <a:moveTo>
                  <a:pt x="13544" y="26853"/>
                </a:moveTo>
                <a:cubicBezTo>
                  <a:pt x="13310" y="26853"/>
                  <a:pt x="13110" y="27020"/>
                  <a:pt x="13110" y="27254"/>
                </a:cubicBezTo>
                <a:lnTo>
                  <a:pt x="13110" y="30923"/>
                </a:lnTo>
                <a:cubicBezTo>
                  <a:pt x="13110" y="31156"/>
                  <a:pt x="13310" y="31357"/>
                  <a:pt x="13544" y="31357"/>
                </a:cubicBezTo>
                <a:lnTo>
                  <a:pt x="17547" y="31357"/>
                </a:lnTo>
                <a:cubicBezTo>
                  <a:pt x="17780" y="31357"/>
                  <a:pt x="17947" y="31156"/>
                  <a:pt x="17947" y="30923"/>
                </a:cubicBezTo>
                <a:lnTo>
                  <a:pt x="17947" y="27254"/>
                </a:lnTo>
                <a:cubicBezTo>
                  <a:pt x="17947" y="27020"/>
                  <a:pt x="17780" y="26853"/>
                  <a:pt x="17547" y="26853"/>
                </a:cubicBezTo>
                <a:close/>
                <a:moveTo>
                  <a:pt x="20082" y="26853"/>
                </a:moveTo>
                <a:cubicBezTo>
                  <a:pt x="19882" y="26853"/>
                  <a:pt x="19681" y="27020"/>
                  <a:pt x="19681" y="27254"/>
                </a:cubicBezTo>
                <a:lnTo>
                  <a:pt x="19681" y="30923"/>
                </a:lnTo>
                <a:cubicBezTo>
                  <a:pt x="19681" y="31156"/>
                  <a:pt x="19882" y="31357"/>
                  <a:pt x="20082" y="31357"/>
                </a:cubicBezTo>
                <a:lnTo>
                  <a:pt x="24085" y="31357"/>
                </a:lnTo>
                <a:cubicBezTo>
                  <a:pt x="24318" y="31357"/>
                  <a:pt x="24518" y="31156"/>
                  <a:pt x="24518" y="30923"/>
                </a:cubicBezTo>
                <a:lnTo>
                  <a:pt x="24518" y="27254"/>
                </a:lnTo>
                <a:cubicBezTo>
                  <a:pt x="24518" y="27020"/>
                  <a:pt x="24318" y="26853"/>
                  <a:pt x="24085" y="26853"/>
                </a:cubicBezTo>
                <a:close/>
                <a:moveTo>
                  <a:pt x="26653" y="26853"/>
                </a:moveTo>
                <a:cubicBezTo>
                  <a:pt x="26420" y="26853"/>
                  <a:pt x="26253" y="27020"/>
                  <a:pt x="26253" y="27254"/>
                </a:cubicBezTo>
                <a:lnTo>
                  <a:pt x="26253" y="30923"/>
                </a:lnTo>
                <a:cubicBezTo>
                  <a:pt x="26253" y="31156"/>
                  <a:pt x="26420" y="31357"/>
                  <a:pt x="26653" y="31357"/>
                </a:cubicBezTo>
                <a:lnTo>
                  <a:pt x="56875" y="31357"/>
                </a:lnTo>
                <a:cubicBezTo>
                  <a:pt x="57108" y="31357"/>
                  <a:pt x="57308" y="31156"/>
                  <a:pt x="57308" y="30923"/>
                </a:cubicBezTo>
                <a:lnTo>
                  <a:pt x="57308" y="27254"/>
                </a:lnTo>
                <a:cubicBezTo>
                  <a:pt x="57308" y="27020"/>
                  <a:pt x="57108" y="26853"/>
                  <a:pt x="56875" y="26853"/>
                </a:cubicBezTo>
                <a:close/>
                <a:moveTo>
                  <a:pt x="59443" y="26853"/>
                </a:moveTo>
                <a:cubicBezTo>
                  <a:pt x="59210" y="26853"/>
                  <a:pt x="59009" y="27020"/>
                  <a:pt x="59009" y="27254"/>
                </a:cubicBezTo>
                <a:lnTo>
                  <a:pt x="59009" y="30923"/>
                </a:lnTo>
                <a:cubicBezTo>
                  <a:pt x="59009" y="31156"/>
                  <a:pt x="59210" y="31357"/>
                  <a:pt x="59443" y="31357"/>
                </a:cubicBezTo>
                <a:lnTo>
                  <a:pt x="63446" y="31357"/>
                </a:lnTo>
                <a:cubicBezTo>
                  <a:pt x="63646" y="31357"/>
                  <a:pt x="63846" y="31156"/>
                  <a:pt x="63846" y="30923"/>
                </a:cubicBezTo>
                <a:lnTo>
                  <a:pt x="63846" y="27254"/>
                </a:lnTo>
                <a:cubicBezTo>
                  <a:pt x="63846" y="27020"/>
                  <a:pt x="63646" y="26853"/>
                  <a:pt x="63446" y="26853"/>
                </a:cubicBezTo>
                <a:close/>
                <a:moveTo>
                  <a:pt x="65981" y="26853"/>
                </a:moveTo>
                <a:cubicBezTo>
                  <a:pt x="65748" y="26853"/>
                  <a:pt x="65581" y="27020"/>
                  <a:pt x="65581" y="27254"/>
                </a:cubicBezTo>
                <a:lnTo>
                  <a:pt x="65581" y="30923"/>
                </a:lnTo>
                <a:cubicBezTo>
                  <a:pt x="65581" y="31156"/>
                  <a:pt x="65748" y="31357"/>
                  <a:pt x="65981" y="31357"/>
                </a:cubicBezTo>
                <a:lnTo>
                  <a:pt x="69984" y="31357"/>
                </a:lnTo>
                <a:cubicBezTo>
                  <a:pt x="70217" y="31357"/>
                  <a:pt x="70418" y="31156"/>
                  <a:pt x="70418" y="30923"/>
                </a:cubicBezTo>
                <a:lnTo>
                  <a:pt x="70418" y="27254"/>
                </a:lnTo>
                <a:cubicBezTo>
                  <a:pt x="70418" y="27020"/>
                  <a:pt x="70217" y="26853"/>
                  <a:pt x="69984" y="26853"/>
                </a:cubicBezTo>
                <a:close/>
                <a:moveTo>
                  <a:pt x="72552" y="26853"/>
                </a:moveTo>
                <a:cubicBezTo>
                  <a:pt x="72319" y="26853"/>
                  <a:pt x="72119" y="27020"/>
                  <a:pt x="72119" y="27254"/>
                </a:cubicBezTo>
                <a:lnTo>
                  <a:pt x="72119" y="30923"/>
                </a:lnTo>
                <a:cubicBezTo>
                  <a:pt x="72119" y="31156"/>
                  <a:pt x="72319" y="31357"/>
                  <a:pt x="72552" y="31357"/>
                </a:cubicBezTo>
                <a:lnTo>
                  <a:pt x="76555" y="31357"/>
                </a:lnTo>
                <a:cubicBezTo>
                  <a:pt x="76789" y="31357"/>
                  <a:pt x="76956" y="31156"/>
                  <a:pt x="76956" y="30923"/>
                </a:cubicBezTo>
                <a:lnTo>
                  <a:pt x="76956" y="27254"/>
                </a:lnTo>
                <a:cubicBezTo>
                  <a:pt x="76956" y="27020"/>
                  <a:pt x="76789" y="26853"/>
                  <a:pt x="76555" y="26853"/>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52" name="Google Shape;552;p27"/>
          <p:cNvSpPr/>
          <p:nvPr/>
        </p:nvSpPr>
        <p:spPr>
          <a:xfrm>
            <a:off x="8154695" y="4081421"/>
            <a:ext cx="169136" cy="17551"/>
          </a:xfrm>
          <a:custGeom>
            <a:avLst/>
            <a:gdLst/>
            <a:ahLst/>
            <a:cxnLst/>
            <a:rect l="l" t="t" r="r" b="b"/>
            <a:pathLst>
              <a:path w="4838" h="502" extrusionOk="0">
                <a:moveTo>
                  <a:pt x="434" y="1"/>
                </a:moveTo>
                <a:cubicBezTo>
                  <a:pt x="201" y="1"/>
                  <a:pt x="1" y="201"/>
                  <a:pt x="1" y="435"/>
                </a:cubicBezTo>
                <a:lnTo>
                  <a:pt x="1" y="501"/>
                </a:lnTo>
                <a:cubicBezTo>
                  <a:pt x="1" y="268"/>
                  <a:pt x="201" y="101"/>
                  <a:pt x="434" y="101"/>
                </a:cubicBezTo>
                <a:lnTo>
                  <a:pt x="4437" y="101"/>
                </a:lnTo>
                <a:cubicBezTo>
                  <a:pt x="4671" y="101"/>
                  <a:pt x="4837" y="268"/>
                  <a:pt x="4837" y="501"/>
                </a:cubicBezTo>
                <a:lnTo>
                  <a:pt x="4837" y="435"/>
                </a:lnTo>
                <a:cubicBezTo>
                  <a:pt x="4837" y="201"/>
                  <a:pt x="4671"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53" name="Google Shape;553;p27"/>
          <p:cNvSpPr/>
          <p:nvPr/>
        </p:nvSpPr>
        <p:spPr>
          <a:xfrm>
            <a:off x="8154695" y="4895425"/>
            <a:ext cx="169136" cy="17515"/>
          </a:xfrm>
          <a:custGeom>
            <a:avLst/>
            <a:gdLst/>
            <a:ahLst/>
            <a:cxnLst/>
            <a:rect l="l" t="t" r="r" b="b"/>
            <a:pathLst>
              <a:path w="4838" h="501" extrusionOk="0">
                <a:moveTo>
                  <a:pt x="434" y="0"/>
                </a:moveTo>
                <a:cubicBezTo>
                  <a:pt x="201" y="0"/>
                  <a:pt x="1" y="167"/>
                  <a:pt x="1" y="401"/>
                </a:cubicBezTo>
                <a:lnTo>
                  <a:pt x="1" y="501"/>
                </a:lnTo>
                <a:cubicBezTo>
                  <a:pt x="1" y="267"/>
                  <a:pt x="201" y="67"/>
                  <a:pt x="434" y="67"/>
                </a:cubicBezTo>
                <a:lnTo>
                  <a:pt x="4437" y="67"/>
                </a:lnTo>
                <a:cubicBezTo>
                  <a:pt x="4671" y="67"/>
                  <a:pt x="4837" y="267"/>
                  <a:pt x="4837" y="501"/>
                </a:cubicBezTo>
                <a:lnTo>
                  <a:pt x="4837" y="401"/>
                </a:lnTo>
                <a:cubicBezTo>
                  <a:pt x="4837" y="167"/>
                  <a:pt x="4671" y="0"/>
                  <a:pt x="4437"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54" name="Google Shape;554;p27"/>
          <p:cNvSpPr/>
          <p:nvPr/>
        </p:nvSpPr>
        <p:spPr>
          <a:xfrm>
            <a:off x="8154695" y="4687834"/>
            <a:ext cx="169136" cy="17551"/>
          </a:xfrm>
          <a:custGeom>
            <a:avLst/>
            <a:gdLst/>
            <a:ahLst/>
            <a:cxnLst/>
            <a:rect l="l" t="t" r="r" b="b"/>
            <a:pathLst>
              <a:path w="4838" h="502" extrusionOk="0">
                <a:moveTo>
                  <a:pt x="434" y="1"/>
                </a:moveTo>
                <a:cubicBezTo>
                  <a:pt x="201" y="1"/>
                  <a:pt x="1" y="168"/>
                  <a:pt x="1" y="401"/>
                </a:cubicBezTo>
                <a:lnTo>
                  <a:pt x="1" y="501"/>
                </a:lnTo>
                <a:cubicBezTo>
                  <a:pt x="1" y="268"/>
                  <a:pt x="201" y="67"/>
                  <a:pt x="434" y="67"/>
                </a:cubicBezTo>
                <a:lnTo>
                  <a:pt x="4437" y="67"/>
                </a:lnTo>
                <a:cubicBezTo>
                  <a:pt x="4671" y="67"/>
                  <a:pt x="4837" y="268"/>
                  <a:pt x="4837" y="501"/>
                </a:cubicBezTo>
                <a:lnTo>
                  <a:pt x="4837" y="401"/>
                </a:lnTo>
                <a:cubicBezTo>
                  <a:pt x="4837" y="168"/>
                  <a:pt x="4671"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55" name="Google Shape;555;p27"/>
          <p:cNvSpPr/>
          <p:nvPr/>
        </p:nvSpPr>
        <p:spPr>
          <a:xfrm>
            <a:off x="8154695" y="4480279"/>
            <a:ext cx="169136" cy="17515"/>
          </a:xfrm>
          <a:custGeom>
            <a:avLst/>
            <a:gdLst/>
            <a:ahLst/>
            <a:cxnLst/>
            <a:rect l="l" t="t" r="r" b="b"/>
            <a:pathLst>
              <a:path w="4838" h="501" extrusionOk="0">
                <a:moveTo>
                  <a:pt x="434" y="0"/>
                </a:moveTo>
                <a:cubicBezTo>
                  <a:pt x="201" y="0"/>
                  <a:pt x="1" y="167"/>
                  <a:pt x="1" y="400"/>
                </a:cubicBezTo>
                <a:lnTo>
                  <a:pt x="1" y="500"/>
                </a:lnTo>
                <a:cubicBezTo>
                  <a:pt x="1" y="267"/>
                  <a:pt x="201" y="67"/>
                  <a:pt x="434" y="67"/>
                </a:cubicBezTo>
                <a:lnTo>
                  <a:pt x="4437" y="67"/>
                </a:lnTo>
                <a:cubicBezTo>
                  <a:pt x="4671" y="67"/>
                  <a:pt x="4837" y="267"/>
                  <a:pt x="4837" y="500"/>
                </a:cubicBezTo>
                <a:lnTo>
                  <a:pt x="4837" y="400"/>
                </a:lnTo>
                <a:cubicBezTo>
                  <a:pt x="4837" y="167"/>
                  <a:pt x="4671" y="0"/>
                  <a:pt x="4437"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56" name="Google Shape;556;p27"/>
          <p:cNvSpPr/>
          <p:nvPr/>
        </p:nvSpPr>
        <p:spPr>
          <a:xfrm>
            <a:off x="9759351" y="4687834"/>
            <a:ext cx="169103" cy="17551"/>
          </a:xfrm>
          <a:custGeom>
            <a:avLst/>
            <a:gdLst/>
            <a:ahLst/>
            <a:cxnLst/>
            <a:rect l="l" t="t" r="r" b="b"/>
            <a:pathLst>
              <a:path w="4837" h="502" extrusionOk="0">
                <a:moveTo>
                  <a:pt x="434" y="1"/>
                </a:moveTo>
                <a:cubicBezTo>
                  <a:pt x="200" y="1"/>
                  <a:pt x="0" y="168"/>
                  <a:pt x="0" y="401"/>
                </a:cubicBezTo>
                <a:lnTo>
                  <a:pt x="0" y="501"/>
                </a:lnTo>
                <a:cubicBezTo>
                  <a:pt x="0" y="268"/>
                  <a:pt x="200" y="67"/>
                  <a:pt x="434" y="67"/>
                </a:cubicBezTo>
                <a:lnTo>
                  <a:pt x="4437" y="67"/>
                </a:lnTo>
                <a:cubicBezTo>
                  <a:pt x="4637" y="67"/>
                  <a:pt x="4837" y="268"/>
                  <a:pt x="4837" y="501"/>
                </a:cubicBezTo>
                <a:lnTo>
                  <a:pt x="4837" y="401"/>
                </a:lnTo>
                <a:cubicBezTo>
                  <a:pt x="4837" y="168"/>
                  <a:pt x="4637"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57" name="Google Shape;557;p27"/>
          <p:cNvSpPr/>
          <p:nvPr/>
        </p:nvSpPr>
        <p:spPr>
          <a:xfrm>
            <a:off x="9759351" y="4272685"/>
            <a:ext cx="169103" cy="17515"/>
          </a:xfrm>
          <a:custGeom>
            <a:avLst/>
            <a:gdLst/>
            <a:ahLst/>
            <a:cxnLst/>
            <a:rect l="l" t="t" r="r" b="b"/>
            <a:pathLst>
              <a:path w="4837" h="501" extrusionOk="0">
                <a:moveTo>
                  <a:pt x="434" y="1"/>
                </a:moveTo>
                <a:cubicBezTo>
                  <a:pt x="200" y="1"/>
                  <a:pt x="0" y="201"/>
                  <a:pt x="0" y="401"/>
                </a:cubicBezTo>
                <a:lnTo>
                  <a:pt x="0" y="501"/>
                </a:lnTo>
                <a:cubicBezTo>
                  <a:pt x="0" y="267"/>
                  <a:pt x="200" y="67"/>
                  <a:pt x="434" y="67"/>
                </a:cubicBezTo>
                <a:lnTo>
                  <a:pt x="4437" y="67"/>
                </a:lnTo>
                <a:cubicBezTo>
                  <a:pt x="4637" y="67"/>
                  <a:pt x="4837" y="267"/>
                  <a:pt x="4837" y="501"/>
                </a:cubicBezTo>
                <a:lnTo>
                  <a:pt x="4837" y="401"/>
                </a:lnTo>
                <a:cubicBezTo>
                  <a:pt x="4837" y="201"/>
                  <a:pt x="4637"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58" name="Google Shape;558;p27"/>
          <p:cNvSpPr/>
          <p:nvPr/>
        </p:nvSpPr>
        <p:spPr>
          <a:xfrm>
            <a:off x="9759351" y="4480280"/>
            <a:ext cx="169103" cy="16361"/>
          </a:xfrm>
          <a:custGeom>
            <a:avLst/>
            <a:gdLst/>
            <a:ahLst/>
            <a:cxnLst/>
            <a:rect l="l" t="t" r="r" b="b"/>
            <a:pathLst>
              <a:path w="4837" h="468" extrusionOk="0">
                <a:moveTo>
                  <a:pt x="434" y="0"/>
                </a:moveTo>
                <a:cubicBezTo>
                  <a:pt x="200" y="0"/>
                  <a:pt x="0" y="167"/>
                  <a:pt x="0" y="400"/>
                </a:cubicBezTo>
                <a:lnTo>
                  <a:pt x="0" y="467"/>
                </a:lnTo>
                <a:cubicBezTo>
                  <a:pt x="0" y="267"/>
                  <a:pt x="200" y="67"/>
                  <a:pt x="434" y="67"/>
                </a:cubicBezTo>
                <a:lnTo>
                  <a:pt x="4437" y="67"/>
                </a:lnTo>
                <a:cubicBezTo>
                  <a:pt x="4637" y="67"/>
                  <a:pt x="4837" y="267"/>
                  <a:pt x="4837" y="467"/>
                </a:cubicBezTo>
                <a:lnTo>
                  <a:pt x="4837" y="400"/>
                </a:lnTo>
                <a:cubicBezTo>
                  <a:pt x="4837" y="167"/>
                  <a:pt x="4637" y="0"/>
                  <a:pt x="4437"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59" name="Google Shape;559;p27"/>
          <p:cNvSpPr/>
          <p:nvPr/>
        </p:nvSpPr>
        <p:spPr>
          <a:xfrm>
            <a:off x="10447364" y="3956649"/>
            <a:ext cx="169136" cy="17551"/>
          </a:xfrm>
          <a:custGeom>
            <a:avLst/>
            <a:gdLst/>
            <a:ahLst/>
            <a:cxnLst/>
            <a:rect l="l" t="t" r="r" b="b"/>
            <a:pathLst>
              <a:path w="4838" h="502" extrusionOk="0">
                <a:moveTo>
                  <a:pt x="401" y="1"/>
                </a:moveTo>
                <a:cubicBezTo>
                  <a:pt x="168" y="1"/>
                  <a:pt x="1" y="201"/>
                  <a:pt x="1" y="434"/>
                </a:cubicBezTo>
                <a:lnTo>
                  <a:pt x="1" y="501"/>
                </a:lnTo>
                <a:cubicBezTo>
                  <a:pt x="1" y="268"/>
                  <a:pt x="168" y="101"/>
                  <a:pt x="401" y="101"/>
                </a:cubicBezTo>
                <a:lnTo>
                  <a:pt x="4404" y="101"/>
                </a:lnTo>
                <a:cubicBezTo>
                  <a:pt x="4637" y="101"/>
                  <a:pt x="4838" y="268"/>
                  <a:pt x="4838" y="501"/>
                </a:cubicBezTo>
                <a:lnTo>
                  <a:pt x="4838" y="434"/>
                </a:lnTo>
                <a:cubicBezTo>
                  <a:pt x="4838"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60" name="Google Shape;560;p27"/>
          <p:cNvSpPr/>
          <p:nvPr/>
        </p:nvSpPr>
        <p:spPr>
          <a:xfrm>
            <a:off x="9759351" y="4081421"/>
            <a:ext cx="169103" cy="17551"/>
          </a:xfrm>
          <a:custGeom>
            <a:avLst/>
            <a:gdLst/>
            <a:ahLst/>
            <a:cxnLst/>
            <a:rect l="l" t="t" r="r" b="b"/>
            <a:pathLst>
              <a:path w="4837" h="502" extrusionOk="0">
                <a:moveTo>
                  <a:pt x="434" y="1"/>
                </a:moveTo>
                <a:cubicBezTo>
                  <a:pt x="200" y="1"/>
                  <a:pt x="0" y="201"/>
                  <a:pt x="0" y="435"/>
                </a:cubicBezTo>
                <a:lnTo>
                  <a:pt x="0" y="501"/>
                </a:lnTo>
                <a:cubicBezTo>
                  <a:pt x="0" y="268"/>
                  <a:pt x="200" y="101"/>
                  <a:pt x="434" y="101"/>
                </a:cubicBezTo>
                <a:lnTo>
                  <a:pt x="4437" y="101"/>
                </a:lnTo>
                <a:cubicBezTo>
                  <a:pt x="4637" y="101"/>
                  <a:pt x="4837" y="268"/>
                  <a:pt x="4837" y="501"/>
                </a:cubicBezTo>
                <a:lnTo>
                  <a:pt x="4837" y="435"/>
                </a:lnTo>
                <a:cubicBezTo>
                  <a:pt x="4837" y="201"/>
                  <a:pt x="4637"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61" name="Google Shape;561;p27"/>
          <p:cNvSpPr/>
          <p:nvPr/>
        </p:nvSpPr>
        <p:spPr>
          <a:xfrm>
            <a:off x="9759351" y="3956649"/>
            <a:ext cx="169103" cy="17551"/>
          </a:xfrm>
          <a:custGeom>
            <a:avLst/>
            <a:gdLst/>
            <a:ahLst/>
            <a:cxnLst/>
            <a:rect l="l" t="t" r="r" b="b"/>
            <a:pathLst>
              <a:path w="4837" h="502" extrusionOk="0">
                <a:moveTo>
                  <a:pt x="434" y="1"/>
                </a:moveTo>
                <a:cubicBezTo>
                  <a:pt x="200" y="1"/>
                  <a:pt x="0" y="201"/>
                  <a:pt x="0" y="434"/>
                </a:cubicBezTo>
                <a:lnTo>
                  <a:pt x="0" y="501"/>
                </a:lnTo>
                <a:cubicBezTo>
                  <a:pt x="0" y="268"/>
                  <a:pt x="200" y="101"/>
                  <a:pt x="434" y="101"/>
                </a:cubicBezTo>
                <a:lnTo>
                  <a:pt x="4437" y="101"/>
                </a:lnTo>
                <a:cubicBezTo>
                  <a:pt x="4637" y="101"/>
                  <a:pt x="4837" y="268"/>
                  <a:pt x="4837" y="501"/>
                </a:cubicBezTo>
                <a:lnTo>
                  <a:pt x="4837" y="434"/>
                </a:lnTo>
                <a:cubicBezTo>
                  <a:pt x="4837" y="201"/>
                  <a:pt x="4637"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62" name="Google Shape;562;p27"/>
          <p:cNvSpPr/>
          <p:nvPr/>
        </p:nvSpPr>
        <p:spPr>
          <a:xfrm>
            <a:off x="10447364" y="4895425"/>
            <a:ext cx="169136" cy="17515"/>
          </a:xfrm>
          <a:custGeom>
            <a:avLst/>
            <a:gdLst/>
            <a:ahLst/>
            <a:cxnLst/>
            <a:rect l="l" t="t" r="r" b="b"/>
            <a:pathLst>
              <a:path w="4838" h="501" extrusionOk="0">
                <a:moveTo>
                  <a:pt x="401" y="0"/>
                </a:moveTo>
                <a:cubicBezTo>
                  <a:pt x="168" y="0"/>
                  <a:pt x="1" y="167"/>
                  <a:pt x="1" y="401"/>
                </a:cubicBezTo>
                <a:lnTo>
                  <a:pt x="1" y="501"/>
                </a:lnTo>
                <a:cubicBezTo>
                  <a:pt x="1" y="267"/>
                  <a:pt x="168" y="67"/>
                  <a:pt x="401" y="67"/>
                </a:cubicBezTo>
                <a:lnTo>
                  <a:pt x="4404" y="67"/>
                </a:lnTo>
                <a:cubicBezTo>
                  <a:pt x="4637" y="67"/>
                  <a:pt x="4838" y="267"/>
                  <a:pt x="4838" y="501"/>
                </a:cubicBezTo>
                <a:lnTo>
                  <a:pt x="4838" y="401"/>
                </a:lnTo>
                <a:cubicBezTo>
                  <a:pt x="4838" y="167"/>
                  <a:pt x="4637" y="0"/>
                  <a:pt x="4404"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63" name="Google Shape;563;p27"/>
          <p:cNvSpPr/>
          <p:nvPr/>
        </p:nvSpPr>
        <p:spPr>
          <a:xfrm>
            <a:off x="10217641" y="3956649"/>
            <a:ext cx="169136" cy="17551"/>
          </a:xfrm>
          <a:custGeom>
            <a:avLst/>
            <a:gdLst/>
            <a:ahLst/>
            <a:cxnLst/>
            <a:rect l="l" t="t" r="r" b="b"/>
            <a:pathLst>
              <a:path w="4838" h="502" extrusionOk="0">
                <a:moveTo>
                  <a:pt x="434" y="1"/>
                </a:moveTo>
                <a:cubicBezTo>
                  <a:pt x="201" y="1"/>
                  <a:pt x="0" y="201"/>
                  <a:pt x="0" y="434"/>
                </a:cubicBezTo>
                <a:lnTo>
                  <a:pt x="0" y="501"/>
                </a:lnTo>
                <a:cubicBezTo>
                  <a:pt x="0" y="268"/>
                  <a:pt x="201" y="101"/>
                  <a:pt x="434" y="101"/>
                </a:cubicBezTo>
                <a:lnTo>
                  <a:pt x="4437" y="101"/>
                </a:lnTo>
                <a:cubicBezTo>
                  <a:pt x="4637" y="101"/>
                  <a:pt x="4837" y="268"/>
                  <a:pt x="4837" y="501"/>
                </a:cubicBezTo>
                <a:lnTo>
                  <a:pt x="4837" y="434"/>
                </a:lnTo>
                <a:cubicBezTo>
                  <a:pt x="4837" y="201"/>
                  <a:pt x="4637"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64" name="Google Shape;564;p27"/>
          <p:cNvSpPr/>
          <p:nvPr/>
        </p:nvSpPr>
        <p:spPr>
          <a:xfrm>
            <a:off x="10217641" y="4272685"/>
            <a:ext cx="169136" cy="17515"/>
          </a:xfrm>
          <a:custGeom>
            <a:avLst/>
            <a:gdLst/>
            <a:ahLst/>
            <a:cxnLst/>
            <a:rect l="l" t="t" r="r" b="b"/>
            <a:pathLst>
              <a:path w="4838" h="501" extrusionOk="0">
                <a:moveTo>
                  <a:pt x="434" y="1"/>
                </a:moveTo>
                <a:cubicBezTo>
                  <a:pt x="201" y="1"/>
                  <a:pt x="0" y="167"/>
                  <a:pt x="0" y="401"/>
                </a:cubicBezTo>
                <a:lnTo>
                  <a:pt x="0" y="501"/>
                </a:lnTo>
                <a:cubicBezTo>
                  <a:pt x="0" y="267"/>
                  <a:pt x="201" y="67"/>
                  <a:pt x="434" y="67"/>
                </a:cubicBezTo>
                <a:lnTo>
                  <a:pt x="4437" y="67"/>
                </a:lnTo>
                <a:cubicBezTo>
                  <a:pt x="4637" y="67"/>
                  <a:pt x="4837" y="267"/>
                  <a:pt x="4837" y="501"/>
                </a:cubicBezTo>
                <a:lnTo>
                  <a:pt x="4837" y="401"/>
                </a:lnTo>
                <a:cubicBezTo>
                  <a:pt x="4837" y="167"/>
                  <a:pt x="4637"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65" name="Google Shape;565;p27"/>
          <p:cNvSpPr/>
          <p:nvPr/>
        </p:nvSpPr>
        <p:spPr>
          <a:xfrm>
            <a:off x="10217641" y="4081421"/>
            <a:ext cx="169136" cy="17551"/>
          </a:xfrm>
          <a:custGeom>
            <a:avLst/>
            <a:gdLst/>
            <a:ahLst/>
            <a:cxnLst/>
            <a:rect l="l" t="t" r="r" b="b"/>
            <a:pathLst>
              <a:path w="4838" h="502" extrusionOk="0">
                <a:moveTo>
                  <a:pt x="434" y="1"/>
                </a:moveTo>
                <a:cubicBezTo>
                  <a:pt x="201" y="1"/>
                  <a:pt x="0" y="201"/>
                  <a:pt x="0" y="435"/>
                </a:cubicBezTo>
                <a:lnTo>
                  <a:pt x="0" y="501"/>
                </a:lnTo>
                <a:cubicBezTo>
                  <a:pt x="0" y="268"/>
                  <a:pt x="201" y="101"/>
                  <a:pt x="434" y="101"/>
                </a:cubicBezTo>
                <a:lnTo>
                  <a:pt x="4437" y="101"/>
                </a:lnTo>
                <a:cubicBezTo>
                  <a:pt x="4637" y="101"/>
                  <a:pt x="4837" y="268"/>
                  <a:pt x="4837" y="501"/>
                </a:cubicBezTo>
                <a:lnTo>
                  <a:pt x="4837" y="435"/>
                </a:lnTo>
                <a:cubicBezTo>
                  <a:pt x="4837" y="201"/>
                  <a:pt x="4637"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66" name="Google Shape;566;p27"/>
          <p:cNvSpPr/>
          <p:nvPr/>
        </p:nvSpPr>
        <p:spPr>
          <a:xfrm>
            <a:off x="10217641" y="4480279"/>
            <a:ext cx="169136" cy="17515"/>
          </a:xfrm>
          <a:custGeom>
            <a:avLst/>
            <a:gdLst/>
            <a:ahLst/>
            <a:cxnLst/>
            <a:rect l="l" t="t" r="r" b="b"/>
            <a:pathLst>
              <a:path w="4838" h="501" extrusionOk="0">
                <a:moveTo>
                  <a:pt x="434" y="0"/>
                </a:moveTo>
                <a:cubicBezTo>
                  <a:pt x="201" y="0"/>
                  <a:pt x="0" y="167"/>
                  <a:pt x="0" y="400"/>
                </a:cubicBezTo>
                <a:lnTo>
                  <a:pt x="0" y="500"/>
                </a:lnTo>
                <a:cubicBezTo>
                  <a:pt x="0" y="267"/>
                  <a:pt x="201" y="67"/>
                  <a:pt x="434" y="67"/>
                </a:cubicBezTo>
                <a:lnTo>
                  <a:pt x="4437" y="67"/>
                </a:lnTo>
                <a:cubicBezTo>
                  <a:pt x="4637" y="67"/>
                  <a:pt x="4837" y="267"/>
                  <a:pt x="4837" y="500"/>
                </a:cubicBezTo>
                <a:lnTo>
                  <a:pt x="4837" y="400"/>
                </a:lnTo>
                <a:cubicBezTo>
                  <a:pt x="4837" y="167"/>
                  <a:pt x="4637" y="0"/>
                  <a:pt x="4437"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67" name="Google Shape;567;p27"/>
          <p:cNvSpPr/>
          <p:nvPr/>
        </p:nvSpPr>
        <p:spPr>
          <a:xfrm>
            <a:off x="10217641" y="4895425"/>
            <a:ext cx="169136" cy="17515"/>
          </a:xfrm>
          <a:custGeom>
            <a:avLst/>
            <a:gdLst/>
            <a:ahLst/>
            <a:cxnLst/>
            <a:rect l="l" t="t" r="r" b="b"/>
            <a:pathLst>
              <a:path w="4838" h="501" extrusionOk="0">
                <a:moveTo>
                  <a:pt x="434" y="0"/>
                </a:moveTo>
                <a:cubicBezTo>
                  <a:pt x="201" y="0"/>
                  <a:pt x="0" y="167"/>
                  <a:pt x="0" y="401"/>
                </a:cubicBezTo>
                <a:lnTo>
                  <a:pt x="0" y="501"/>
                </a:lnTo>
                <a:cubicBezTo>
                  <a:pt x="0" y="267"/>
                  <a:pt x="201" y="67"/>
                  <a:pt x="434" y="67"/>
                </a:cubicBezTo>
                <a:lnTo>
                  <a:pt x="4437" y="67"/>
                </a:lnTo>
                <a:cubicBezTo>
                  <a:pt x="4637" y="67"/>
                  <a:pt x="4837" y="267"/>
                  <a:pt x="4837" y="501"/>
                </a:cubicBezTo>
                <a:lnTo>
                  <a:pt x="4837" y="401"/>
                </a:lnTo>
                <a:cubicBezTo>
                  <a:pt x="4837" y="167"/>
                  <a:pt x="4637" y="0"/>
                  <a:pt x="4437"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68" name="Google Shape;568;p27"/>
          <p:cNvSpPr/>
          <p:nvPr/>
        </p:nvSpPr>
        <p:spPr>
          <a:xfrm>
            <a:off x="10217641" y="4687834"/>
            <a:ext cx="169136" cy="17551"/>
          </a:xfrm>
          <a:custGeom>
            <a:avLst/>
            <a:gdLst/>
            <a:ahLst/>
            <a:cxnLst/>
            <a:rect l="l" t="t" r="r" b="b"/>
            <a:pathLst>
              <a:path w="4838" h="502" extrusionOk="0">
                <a:moveTo>
                  <a:pt x="434" y="1"/>
                </a:moveTo>
                <a:cubicBezTo>
                  <a:pt x="201" y="1"/>
                  <a:pt x="0" y="168"/>
                  <a:pt x="0" y="401"/>
                </a:cubicBezTo>
                <a:lnTo>
                  <a:pt x="0" y="501"/>
                </a:lnTo>
                <a:cubicBezTo>
                  <a:pt x="0" y="268"/>
                  <a:pt x="201" y="67"/>
                  <a:pt x="434" y="67"/>
                </a:cubicBezTo>
                <a:lnTo>
                  <a:pt x="4437" y="67"/>
                </a:lnTo>
                <a:cubicBezTo>
                  <a:pt x="4637" y="67"/>
                  <a:pt x="4837" y="268"/>
                  <a:pt x="4837" y="501"/>
                </a:cubicBezTo>
                <a:lnTo>
                  <a:pt x="4837" y="401"/>
                </a:lnTo>
                <a:cubicBezTo>
                  <a:pt x="4837" y="168"/>
                  <a:pt x="4637"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69" name="Google Shape;569;p27"/>
          <p:cNvSpPr/>
          <p:nvPr/>
        </p:nvSpPr>
        <p:spPr>
          <a:xfrm>
            <a:off x="10675929" y="3956649"/>
            <a:ext cx="169136" cy="17551"/>
          </a:xfrm>
          <a:custGeom>
            <a:avLst/>
            <a:gdLst/>
            <a:ahLst/>
            <a:cxnLst/>
            <a:rect l="l" t="t" r="r" b="b"/>
            <a:pathLst>
              <a:path w="4838" h="502" extrusionOk="0">
                <a:moveTo>
                  <a:pt x="434" y="1"/>
                </a:moveTo>
                <a:cubicBezTo>
                  <a:pt x="201" y="1"/>
                  <a:pt x="1" y="201"/>
                  <a:pt x="1" y="434"/>
                </a:cubicBezTo>
                <a:lnTo>
                  <a:pt x="1" y="501"/>
                </a:lnTo>
                <a:cubicBezTo>
                  <a:pt x="1" y="268"/>
                  <a:pt x="201" y="101"/>
                  <a:pt x="434" y="101"/>
                </a:cubicBezTo>
                <a:lnTo>
                  <a:pt x="4437" y="101"/>
                </a:lnTo>
                <a:cubicBezTo>
                  <a:pt x="4671" y="101"/>
                  <a:pt x="4838" y="268"/>
                  <a:pt x="4838" y="501"/>
                </a:cubicBezTo>
                <a:lnTo>
                  <a:pt x="4838" y="434"/>
                </a:lnTo>
                <a:cubicBezTo>
                  <a:pt x="4838" y="201"/>
                  <a:pt x="4671"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70" name="Google Shape;570;p27"/>
          <p:cNvSpPr/>
          <p:nvPr/>
        </p:nvSpPr>
        <p:spPr>
          <a:xfrm>
            <a:off x="10447364" y="4687834"/>
            <a:ext cx="169136" cy="17551"/>
          </a:xfrm>
          <a:custGeom>
            <a:avLst/>
            <a:gdLst/>
            <a:ahLst/>
            <a:cxnLst/>
            <a:rect l="l" t="t" r="r" b="b"/>
            <a:pathLst>
              <a:path w="4838" h="502" extrusionOk="0">
                <a:moveTo>
                  <a:pt x="401" y="1"/>
                </a:moveTo>
                <a:cubicBezTo>
                  <a:pt x="168" y="1"/>
                  <a:pt x="1" y="168"/>
                  <a:pt x="1" y="401"/>
                </a:cubicBezTo>
                <a:lnTo>
                  <a:pt x="1" y="501"/>
                </a:lnTo>
                <a:cubicBezTo>
                  <a:pt x="1" y="268"/>
                  <a:pt x="168" y="67"/>
                  <a:pt x="401" y="67"/>
                </a:cubicBezTo>
                <a:lnTo>
                  <a:pt x="4404" y="67"/>
                </a:lnTo>
                <a:cubicBezTo>
                  <a:pt x="4637" y="67"/>
                  <a:pt x="4838" y="268"/>
                  <a:pt x="4838" y="501"/>
                </a:cubicBezTo>
                <a:lnTo>
                  <a:pt x="4838" y="401"/>
                </a:lnTo>
                <a:cubicBezTo>
                  <a:pt x="4838" y="168"/>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71" name="Google Shape;571;p27"/>
          <p:cNvSpPr/>
          <p:nvPr/>
        </p:nvSpPr>
        <p:spPr>
          <a:xfrm>
            <a:off x="9989075" y="3956649"/>
            <a:ext cx="169136" cy="17551"/>
          </a:xfrm>
          <a:custGeom>
            <a:avLst/>
            <a:gdLst/>
            <a:ahLst/>
            <a:cxnLst/>
            <a:rect l="l" t="t" r="r" b="b"/>
            <a:pathLst>
              <a:path w="4838" h="502" extrusionOk="0">
                <a:moveTo>
                  <a:pt x="401" y="1"/>
                </a:moveTo>
                <a:cubicBezTo>
                  <a:pt x="167" y="1"/>
                  <a:pt x="0" y="201"/>
                  <a:pt x="0" y="434"/>
                </a:cubicBezTo>
                <a:lnTo>
                  <a:pt x="0" y="501"/>
                </a:lnTo>
                <a:cubicBezTo>
                  <a:pt x="0" y="268"/>
                  <a:pt x="167" y="101"/>
                  <a:pt x="401" y="101"/>
                </a:cubicBezTo>
                <a:lnTo>
                  <a:pt x="4404" y="101"/>
                </a:lnTo>
                <a:cubicBezTo>
                  <a:pt x="4637" y="101"/>
                  <a:pt x="4837" y="268"/>
                  <a:pt x="4837" y="501"/>
                </a:cubicBezTo>
                <a:lnTo>
                  <a:pt x="4837" y="434"/>
                </a:lnTo>
                <a:cubicBezTo>
                  <a:pt x="4837"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72" name="Google Shape;572;p27"/>
          <p:cNvSpPr/>
          <p:nvPr/>
        </p:nvSpPr>
        <p:spPr>
          <a:xfrm>
            <a:off x="10447368" y="4272685"/>
            <a:ext cx="397705" cy="17515"/>
          </a:xfrm>
          <a:custGeom>
            <a:avLst/>
            <a:gdLst/>
            <a:ahLst/>
            <a:cxnLst/>
            <a:rect l="l" t="t" r="r" b="b"/>
            <a:pathLst>
              <a:path w="11376" h="501" extrusionOk="0">
                <a:moveTo>
                  <a:pt x="401" y="1"/>
                </a:moveTo>
                <a:cubicBezTo>
                  <a:pt x="168" y="1"/>
                  <a:pt x="1" y="167"/>
                  <a:pt x="1" y="401"/>
                </a:cubicBezTo>
                <a:lnTo>
                  <a:pt x="1" y="501"/>
                </a:lnTo>
                <a:cubicBezTo>
                  <a:pt x="1" y="267"/>
                  <a:pt x="168" y="67"/>
                  <a:pt x="401" y="67"/>
                </a:cubicBezTo>
                <a:lnTo>
                  <a:pt x="10975" y="67"/>
                </a:lnTo>
                <a:cubicBezTo>
                  <a:pt x="11209" y="67"/>
                  <a:pt x="11376" y="267"/>
                  <a:pt x="11376" y="501"/>
                </a:cubicBezTo>
                <a:lnTo>
                  <a:pt x="11376" y="401"/>
                </a:lnTo>
                <a:cubicBezTo>
                  <a:pt x="11376" y="167"/>
                  <a:pt x="11209" y="1"/>
                  <a:pt x="10975"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73" name="Google Shape;573;p27"/>
          <p:cNvSpPr/>
          <p:nvPr/>
        </p:nvSpPr>
        <p:spPr>
          <a:xfrm>
            <a:off x="10447368" y="4081421"/>
            <a:ext cx="397705" cy="17551"/>
          </a:xfrm>
          <a:custGeom>
            <a:avLst/>
            <a:gdLst/>
            <a:ahLst/>
            <a:cxnLst/>
            <a:rect l="l" t="t" r="r" b="b"/>
            <a:pathLst>
              <a:path w="11376" h="502" extrusionOk="0">
                <a:moveTo>
                  <a:pt x="401" y="1"/>
                </a:moveTo>
                <a:cubicBezTo>
                  <a:pt x="168" y="1"/>
                  <a:pt x="1" y="201"/>
                  <a:pt x="1" y="435"/>
                </a:cubicBezTo>
                <a:lnTo>
                  <a:pt x="1" y="501"/>
                </a:lnTo>
                <a:cubicBezTo>
                  <a:pt x="1" y="268"/>
                  <a:pt x="168" y="101"/>
                  <a:pt x="401" y="101"/>
                </a:cubicBezTo>
                <a:lnTo>
                  <a:pt x="10975" y="101"/>
                </a:lnTo>
                <a:cubicBezTo>
                  <a:pt x="11209" y="101"/>
                  <a:pt x="11376" y="268"/>
                  <a:pt x="11376" y="501"/>
                </a:cubicBezTo>
                <a:lnTo>
                  <a:pt x="11376" y="435"/>
                </a:lnTo>
                <a:cubicBezTo>
                  <a:pt x="11376" y="201"/>
                  <a:pt x="11209" y="1"/>
                  <a:pt x="10975"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74" name="Google Shape;574;p27"/>
          <p:cNvSpPr/>
          <p:nvPr/>
        </p:nvSpPr>
        <p:spPr>
          <a:xfrm>
            <a:off x="10675929" y="4687834"/>
            <a:ext cx="169136" cy="17551"/>
          </a:xfrm>
          <a:custGeom>
            <a:avLst/>
            <a:gdLst/>
            <a:ahLst/>
            <a:cxnLst/>
            <a:rect l="l" t="t" r="r" b="b"/>
            <a:pathLst>
              <a:path w="4838" h="502" extrusionOk="0">
                <a:moveTo>
                  <a:pt x="434" y="1"/>
                </a:moveTo>
                <a:cubicBezTo>
                  <a:pt x="201" y="1"/>
                  <a:pt x="1" y="168"/>
                  <a:pt x="1" y="401"/>
                </a:cubicBezTo>
                <a:lnTo>
                  <a:pt x="1" y="501"/>
                </a:lnTo>
                <a:cubicBezTo>
                  <a:pt x="1" y="268"/>
                  <a:pt x="201" y="67"/>
                  <a:pt x="434" y="67"/>
                </a:cubicBezTo>
                <a:lnTo>
                  <a:pt x="4437" y="67"/>
                </a:lnTo>
                <a:cubicBezTo>
                  <a:pt x="4671" y="67"/>
                  <a:pt x="4838" y="268"/>
                  <a:pt x="4838" y="501"/>
                </a:cubicBezTo>
                <a:lnTo>
                  <a:pt x="4838" y="401"/>
                </a:lnTo>
                <a:cubicBezTo>
                  <a:pt x="4838" y="168"/>
                  <a:pt x="4671" y="1"/>
                  <a:pt x="4437"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75" name="Google Shape;575;p27"/>
          <p:cNvSpPr/>
          <p:nvPr/>
        </p:nvSpPr>
        <p:spPr>
          <a:xfrm>
            <a:off x="10447364" y="4480279"/>
            <a:ext cx="169136" cy="17515"/>
          </a:xfrm>
          <a:custGeom>
            <a:avLst/>
            <a:gdLst/>
            <a:ahLst/>
            <a:cxnLst/>
            <a:rect l="l" t="t" r="r" b="b"/>
            <a:pathLst>
              <a:path w="4838" h="501" extrusionOk="0">
                <a:moveTo>
                  <a:pt x="401" y="0"/>
                </a:moveTo>
                <a:cubicBezTo>
                  <a:pt x="168" y="0"/>
                  <a:pt x="1" y="167"/>
                  <a:pt x="1" y="400"/>
                </a:cubicBezTo>
                <a:lnTo>
                  <a:pt x="1" y="500"/>
                </a:lnTo>
                <a:cubicBezTo>
                  <a:pt x="1" y="267"/>
                  <a:pt x="168" y="67"/>
                  <a:pt x="401" y="67"/>
                </a:cubicBezTo>
                <a:lnTo>
                  <a:pt x="4404" y="67"/>
                </a:lnTo>
                <a:cubicBezTo>
                  <a:pt x="4637" y="67"/>
                  <a:pt x="4838" y="267"/>
                  <a:pt x="4838" y="500"/>
                </a:cubicBezTo>
                <a:lnTo>
                  <a:pt x="4838" y="400"/>
                </a:lnTo>
                <a:cubicBezTo>
                  <a:pt x="4838" y="167"/>
                  <a:pt x="4637" y="0"/>
                  <a:pt x="4404"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76" name="Google Shape;576;p27"/>
          <p:cNvSpPr/>
          <p:nvPr/>
        </p:nvSpPr>
        <p:spPr>
          <a:xfrm>
            <a:off x="10675929" y="4895425"/>
            <a:ext cx="169136" cy="17515"/>
          </a:xfrm>
          <a:custGeom>
            <a:avLst/>
            <a:gdLst/>
            <a:ahLst/>
            <a:cxnLst/>
            <a:rect l="l" t="t" r="r" b="b"/>
            <a:pathLst>
              <a:path w="4838" h="501" extrusionOk="0">
                <a:moveTo>
                  <a:pt x="434" y="0"/>
                </a:moveTo>
                <a:cubicBezTo>
                  <a:pt x="201" y="0"/>
                  <a:pt x="1" y="167"/>
                  <a:pt x="1" y="401"/>
                </a:cubicBezTo>
                <a:lnTo>
                  <a:pt x="1" y="501"/>
                </a:lnTo>
                <a:cubicBezTo>
                  <a:pt x="1" y="267"/>
                  <a:pt x="201" y="67"/>
                  <a:pt x="434" y="67"/>
                </a:cubicBezTo>
                <a:lnTo>
                  <a:pt x="4437" y="67"/>
                </a:lnTo>
                <a:cubicBezTo>
                  <a:pt x="4671" y="67"/>
                  <a:pt x="4838" y="267"/>
                  <a:pt x="4838" y="501"/>
                </a:cubicBezTo>
                <a:lnTo>
                  <a:pt x="4838" y="401"/>
                </a:lnTo>
                <a:cubicBezTo>
                  <a:pt x="4838" y="167"/>
                  <a:pt x="4671" y="0"/>
                  <a:pt x="4437"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77" name="Google Shape;577;p27"/>
          <p:cNvSpPr/>
          <p:nvPr/>
        </p:nvSpPr>
        <p:spPr>
          <a:xfrm>
            <a:off x="9989075" y="4480279"/>
            <a:ext cx="169136" cy="17515"/>
          </a:xfrm>
          <a:custGeom>
            <a:avLst/>
            <a:gdLst/>
            <a:ahLst/>
            <a:cxnLst/>
            <a:rect l="l" t="t" r="r" b="b"/>
            <a:pathLst>
              <a:path w="4838" h="501" extrusionOk="0">
                <a:moveTo>
                  <a:pt x="401" y="0"/>
                </a:moveTo>
                <a:cubicBezTo>
                  <a:pt x="167" y="0"/>
                  <a:pt x="0" y="167"/>
                  <a:pt x="0" y="400"/>
                </a:cubicBezTo>
                <a:lnTo>
                  <a:pt x="0" y="500"/>
                </a:lnTo>
                <a:cubicBezTo>
                  <a:pt x="0" y="267"/>
                  <a:pt x="167" y="67"/>
                  <a:pt x="401" y="67"/>
                </a:cubicBezTo>
                <a:lnTo>
                  <a:pt x="4404" y="67"/>
                </a:lnTo>
                <a:cubicBezTo>
                  <a:pt x="4637" y="67"/>
                  <a:pt x="4837" y="267"/>
                  <a:pt x="4837" y="500"/>
                </a:cubicBezTo>
                <a:lnTo>
                  <a:pt x="4837" y="400"/>
                </a:lnTo>
                <a:cubicBezTo>
                  <a:pt x="4837" y="167"/>
                  <a:pt x="4637" y="0"/>
                  <a:pt x="4404" y="0"/>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78" name="Google Shape;578;p27"/>
          <p:cNvSpPr/>
          <p:nvPr/>
        </p:nvSpPr>
        <p:spPr>
          <a:xfrm>
            <a:off x="9989075" y="4687834"/>
            <a:ext cx="169136" cy="17551"/>
          </a:xfrm>
          <a:custGeom>
            <a:avLst/>
            <a:gdLst/>
            <a:ahLst/>
            <a:cxnLst/>
            <a:rect l="l" t="t" r="r" b="b"/>
            <a:pathLst>
              <a:path w="4838" h="502" extrusionOk="0">
                <a:moveTo>
                  <a:pt x="401" y="1"/>
                </a:moveTo>
                <a:cubicBezTo>
                  <a:pt x="167" y="1"/>
                  <a:pt x="0" y="168"/>
                  <a:pt x="0" y="401"/>
                </a:cubicBezTo>
                <a:lnTo>
                  <a:pt x="0" y="501"/>
                </a:lnTo>
                <a:cubicBezTo>
                  <a:pt x="0" y="268"/>
                  <a:pt x="167" y="67"/>
                  <a:pt x="401" y="67"/>
                </a:cubicBezTo>
                <a:lnTo>
                  <a:pt x="4404" y="67"/>
                </a:lnTo>
                <a:cubicBezTo>
                  <a:pt x="4637" y="67"/>
                  <a:pt x="4837" y="268"/>
                  <a:pt x="4837" y="501"/>
                </a:cubicBezTo>
                <a:lnTo>
                  <a:pt x="4837" y="401"/>
                </a:lnTo>
                <a:cubicBezTo>
                  <a:pt x="4837" y="168"/>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79" name="Google Shape;579;p27"/>
          <p:cNvSpPr/>
          <p:nvPr/>
        </p:nvSpPr>
        <p:spPr>
          <a:xfrm>
            <a:off x="9989075" y="4081421"/>
            <a:ext cx="169136" cy="17551"/>
          </a:xfrm>
          <a:custGeom>
            <a:avLst/>
            <a:gdLst/>
            <a:ahLst/>
            <a:cxnLst/>
            <a:rect l="l" t="t" r="r" b="b"/>
            <a:pathLst>
              <a:path w="4838" h="502" extrusionOk="0">
                <a:moveTo>
                  <a:pt x="401" y="1"/>
                </a:moveTo>
                <a:cubicBezTo>
                  <a:pt x="167" y="1"/>
                  <a:pt x="0" y="201"/>
                  <a:pt x="0" y="435"/>
                </a:cubicBezTo>
                <a:lnTo>
                  <a:pt x="0" y="501"/>
                </a:lnTo>
                <a:cubicBezTo>
                  <a:pt x="0" y="268"/>
                  <a:pt x="167" y="101"/>
                  <a:pt x="401" y="101"/>
                </a:cubicBezTo>
                <a:lnTo>
                  <a:pt x="4404" y="101"/>
                </a:lnTo>
                <a:cubicBezTo>
                  <a:pt x="4637" y="101"/>
                  <a:pt x="4837" y="268"/>
                  <a:pt x="4837" y="501"/>
                </a:cubicBezTo>
                <a:lnTo>
                  <a:pt x="4837" y="435"/>
                </a:lnTo>
                <a:cubicBezTo>
                  <a:pt x="4837" y="201"/>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80" name="Google Shape;580;p27"/>
          <p:cNvSpPr/>
          <p:nvPr/>
        </p:nvSpPr>
        <p:spPr>
          <a:xfrm>
            <a:off x="9989075" y="4272685"/>
            <a:ext cx="169136" cy="17515"/>
          </a:xfrm>
          <a:custGeom>
            <a:avLst/>
            <a:gdLst/>
            <a:ahLst/>
            <a:cxnLst/>
            <a:rect l="l" t="t" r="r" b="b"/>
            <a:pathLst>
              <a:path w="4838" h="501" extrusionOk="0">
                <a:moveTo>
                  <a:pt x="401" y="1"/>
                </a:moveTo>
                <a:cubicBezTo>
                  <a:pt x="167" y="1"/>
                  <a:pt x="0" y="167"/>
                  <a:pt x="0" y="401"/>
                </a:cubicBezTo>
                <a:lnTo>
                  <a:pt x="0" y="501"/>
                </a:lnTo>
                <a:cubicBezTo>
                  <a:pt x="0" y="267"/>
                  <a:pt x="167" y="67"/>
                  <a:pt x="401" y="67"/>
                </a:cubicBezTo>
                <a:lnTo>
                  <a:pt x="4404" y="67"/>
                </a:lnTo>
                <a:cubicBezTo>
                  <a:pt x="4637" y="67"/>
                  <a:pt x="4837" y="267"/>
                  <a:pt x="4837" y="501"/>
                </a:cubicBezTo>
                <a:lnTo>
                  <a:pt x="4837" y="401"/>
                </a:lnTo>
                <a:cubicBezTo>
                  <a:pt x="4837" y="167"/>
                  <a:pt x="4637" y="1"/>
                  <a:pt x="4404" y="1"/>
                </a:cubicBezTo>
                <a:close/>
              </a:path>
            </a:pathLst>
          </a:custGeom>
          <a:solidFill>
            <a:srgbClr val="003284"/>
          </a:solidFill>
          <a:ln>
            <a:noFill/>
          </a:ln>
        </p:spPr>
        <p:txBody>
          <a:bodyPr spcFirstLastPara="1" wrap="square" lIns="121900" tIns="121900" rIns="121900" bIns="121900" anchor="ctr" anchorCtr="0">
            <a:noAutofit/>
          </a:bodyPr>
          <a:lstStyle/>
          <a:p>
            <a:endParaRPr sz="2400"/>
          </a:p>
        </p:txBody>
      </p:sp>
      <p:sp>
        <p:nvSpPr>
          <p:cNvPr id="581" name="Google Shape;581;p27"/>
          <p:cNvSpPr/>
          <p:nvPr/>
        </p:nvSpPr>
        <p:spPr>
          <a:xfrm>
            <a:off x="10883522" y="3696617"/>
            <a:ext cx="149316" cy="152775"/>
          </a:xfrm>
          <a:custGeom>
            <a:avLst/>
            <a:gdLst/>
            <a:ahLst/>
            <a:cxnLst/>
            <a:rect l="l" t="t" r="r" b="b"/>
            <a:pathLst>
              <a:path w="4271" h="4370" extrusionOk="0">
                <a:moveTo>
                  <a:pt x="2135" y="0"/>
                </a:moveTo>
                <a:cubicBezTo>
                  <a:pt x="968" y="0"/>
                  <a:pt x="0" y="967"/>
                  <a:pt x="0" y="2168"/>
                </a:cubicBezTo>
                <a:cubicBezTo>
                  <a:pt x="0" y="3403"/>
                  <a:pt x="968" y="4370"/>
                  <a:pt x="2135" y="4370"/>
                </a:cubicBezTo>
                <a:cubicBezTo>
                  <a:pt x="3336" y="4370"/>
                  <a:pt x="4270" y="3403"/>
                  <a:pt x="4270" y="2168"/>
                </a:cubicBezTo>
                <a:cubicBezTo>
                  <a:pt x="4270" y="967"/>
                  <a:pt x="3336" y="0"/>
                  <a:pt x="2135" y="0"/>
                </a:cubicBezTo>
                <a:close/>
              </a:path>
            </a:pathLst>
          </a:custGeom>
          <a:solidFill>
            <a:srgbClr val="E0F3FF"/>
          </a:solidFill>
          <a:ln>
            <a:noFill/>
          </a:ln>
        </p:spPr>
        <p:txBody>
          <a:bodyPr spcFirstLastPara="1" wrap="square" lIns="121900" tIns="121900" rIns="121900" bIns="121900" anchor="ctr" anchorCtr="0">
            <a:noAutofit/>
          </a:bodyPr>
          <a:lstStyle/>
          <a:p>
            <a:endParaRPr sz="2400"/>
          </a:p>
        </p:txBody>
      </p:sp>
      <p:sp>
        <p:nvSpPr>
          <p:cNvPr id="582" name="Google Shape;582;p27"/>
          <p:cNvSpPr/>
          <p:nvPr/>
        </p:nvSpPr>
        <p:spPr>
          <a:xfrm>
            <a:off x="10883522" y="3696619"/>
            <a:ext cx="149316" cy="149279"/>
          </a:xfrm>
          <a:custGeom>
            <a:avLst/>
            <a:gdLst/>
            <a:ahLst/>
            <a:cxnLst/>
            <a:rect l="l" t="t" r="r" b="b"/>
            <a:pathLst>
              <a:path w="4271" h="4270" extrusionOk="0">
                <a:moveTo>
                  <a:pt x="2135" y="0"/>
                </a:moveTo>
                <a:cubicBezTo>
                  <a:pt x="968" y="0"/>
                  <a:pt x="0" y="934"/>
                  <a:pt x="0" y="2135"/>
                </a:cubicBezTo>
                <a:cubicBezTo>
                  <a:pt x="0" y="3302"/>
                  <a:pt x="968" y="4270"/>
                  <a:pt x="2135" y="4270"/>
                </a:cubicBezTo>
                <a:cubicBezTo>
                  <a:pt x="3336" y="4270"/>
                  <a:pt x="4270" y="3302"/>
                  <a:pt x="4270" y="2135"/>
                </a:cubicBezTo>
                <a:cubicBezTo>
                  <a:pt x="4270" y="934"/>
                  <a:pt x="3336" y="0"/>
                  <a:pt x="2135" y="0"/>
                </a:cubicBezTo>
                <a:close/>
              </a:path>
            </a:pathLst>
          </a:custGeom>
          <a:solidFill>
            <a:srgbClr val="B6BAD7"/>
          </a:solidFill>
          <a:ln>
            <a:noFill/>
          </a:ln>
        </p:spPr>
        <p:txBody>
          <a:bodyPr spcFirstLastPara="1" wrap="square" lIns="121900" tIns="121900" rIns="121900" bIns="121900" anchor="ctr" anchorCtr="0">
            <a:noAutofit/>
          </a:bodyPr>
          <a:lstStyle/>
          <a:p>
            <a:endParaRPr sz="2400"/>
          </a:p>
        </p:txBody>
      </p:sp>
      <p:sp>
        <p:nvSpPr>
          <p:cNvPr id="583" name="Google Shape;583;p27"/>
          <p:cNvSpPr/>
          <p:nvPr/>
        </p:nvSpPr>
        <p:spPr>
          <a:xfrm>
            <a:off x="10897509" y="3709445"/>
            <a:ext cx="122500" cy="123620"/>
          </a:xfrm>
          <a:custGeom>
            <a:avLst/>
            <a:gdLst/>
            <a:ahLst/>
            <a:cxnLst/>
            <a:rect l="l" t="t" r="r" b="b"/>
            <a:pathLst>
              <a:path w="3504" h="3536" extrusionOk="0">
                <a:moveTo>
                  <a:pt x="1735" y="0"/>
                </a:moveTo>
                <a:cubicBezTo>
                  <a:pt x="768" y="0"/>
                  <a:pt x="1" y="801"/>
                  <a:pt x="1" y="1768"/>
                </a:cubicBezTo>
                <a:cubicBezTo>
                  <a:pt x="1" y="2735"/>
                  <a:pt x="768" y="3536"/>
                  <a:pt x="1735" y="3536"/>
                </a:cubicBezTo>
                <a:cubicBezTo>
                  <a:pt x="2703" y="3536"/>
                  <a:pt x="3503" y="2735"/>
                  <a:pt x="3503" y="1768"/>
                </a:cubicBezTo>
                <a:cubicBezTo>
                  <a:pt x="3503" y="801"/>
                  <a:pt x="2703" y="0"/>
                  <a:pt x="1735" y="0"/>
                </a:cubicBezTo>
                <a:close/>
              </a:path>
            </a:pathLst>
          </a:custGeom>
          <a:solidFill>
            <a:srgbClr val="D0DDFF"/>
          </a:solidFill>
          <a:ln>
            <a:noFill/>
          </a:ln>
        </p:spPr>
        <p:txBody>
          <a:bodyPr spcFirstLastPara="1" wrap="square" lIns="121900" tIns="121900" rIns="121900" bIns="121900" anchor="ctr" anchorCtr="0">
            <a:noAutofit/>
          </a:bodyPr>
          <a:lstStyle/>
          <a:p>
            <a:endParaRPr sz="2400"/>
          </a:p>
        </p:txBody>
      </p:sp>
      <p:sp>
        <p:nvSpPr>
          <p:cNvPr id="584" name="Google Shape;584;p27"/>
          <p:cNvSpPr/>
          <p:nvPr/>
        </p:nvSpPr>
        <p:spPr>
          <a:xfrm>
            <a:off x="10897509" y="3770067"/>
            <a:ext cx="122500" cy="62997"/>
          </a:xfrm>
          <a:custGeom>
            <a:avLst/>
            <a:gdLst/>
            <a:ahLst/>
            <a:cxnLst/>
            <a:rect l="l" t="t" r="r" b="b"/>
            <a:pathLst>
              <a:path w="3504" h="1802" extrusionOk="0">
                <a:moveTo>
                  <a:pt x="1" y="1"/>
                </a:moveTo>
                <a:cubicBezTo>
                  <a:pt x="1" y="1"/>
                  <a:pt x="1" y="34"/>
                  <a:pt x="1" y="34"/>
                </a:cubicBezTo>
                <a:cubicBezTo>
                  <a:pt x="1" y="1001"/>
                  <a:pt x="768" y="1802"/>
                  <a:pt x="1735" y="1802"/>
                </a:cubicBezTo>
                <a:cubicBezTo>
                  <a:pt x="2703" y="1802"/>
                  <a:pt x="3503" y="1001"/>
                  <a:pt x="3503" y="34"/>
                </a:cubicBezTo>
                <a:cubicBezTo>
                  <a:pt x="3503" y="34"/>
                  <a:pt x="3503" y="34"/>
                  <a:pt x="3503" y="1"/>
                </a:cubicBezTo>
                <a:cubicBezTo>
                  <a:pt x="3503" y="968"/>
                  <a:pt x="2703" y="1735"/>
                  <a:pt x="1735" y="1735"/>
                </a:cubicBezTo>
                <a:cubicBezTo>
                  <a:pt x="768" y="1735"/>
                  <a:pt x="1" y="968"/>
                  <a:pt x="1" y="1"/>
                </a:cubicBezTo>
                <a:close/>
              </a:path>
            </a:pathLst>
          </a:custGeom>
          <a:solidFill>
            <a:srgbClr val="E0F3FF"/>
          </a:solidFill>
          <a:ln>
            <a:noFill/>
          </a:ln>
        </p:spPr>
        <p:txBody>
          <a:bodyPr spcFirstLastPara="1" wrap="square" lIns="121900" tIns="121900" rIns="121900" bIns="121900" anchor="ctr" anchorCtr="0">
            <a:noAutofit/>
          </a:bodyPr>
          <a:lstStyle/>
          <a:p>
            <a:endParaRPr sz="2400"/>
          </a:p>
        </p:txBody>
      </p:sp>
      <p:sp>
        <p:nvSpPr>
          <p:cNvPr id="585" name="Google Shape;585;p27"/>
          <p:cNvSpPr/>
          <p:nvPr/>
        </p:nvSpPr>
        <p:spPr>
          <a:xfrm>
            <a:off x="7528196" y="3602231"/>
            <a:ext cx="91888" cy="42100"/>
          </a:xfrm>
          <a:custGeom>
            <a:avLst/>
            <a:gdLst/>
            <a:ahLst/>
            <a:cxnLst/>
            <a:rect l="l" t="t" r="r" b="b"/>
            <a:pathLst>
              <a:path w="2259" h="1035" extrusionOk="0">
                <a:moveTo>
                  <a:pt x="125" y="899"/>
                </a:moveTo>
                <a:lnTo>
                  <a:pt x="125" y="899"/>
                </a:lnTo>
                <a:cubicBezTo>
                  <a:pt x="132" y="943"/>
                  <a:pt x="142" y="989"/>
                  <a:pt x="157" y="1035"/>
                </a:cubicBezTo>
                <a:cubicBezTo>
                  <a:pt x="157" y="1001"/>
                  <a:pt x="157" y="1001"/>
                  <a:pt x="157" y="1001"/>
                </a:cubicBezTo>
                <a:cubicBezTo>
                  <a:pt x="144" y="967"/>
                  <a:pt x="133" y="933"/>
                  <a:pt x="125" y="899"/>
                </a:cubicBezTo>
                <a:close/>
                <a:moveTo>
                  <a:pt x="891" y="1"/>
                </a:moveTo>
                <a:cubicBezTo>
                  <a:pt x="329" y="1"/>
                  <a:pt x="1" y="409"/>
                  <a:pt x="125" y="899"/>
                </a:cubicBezTo>
                <a:lnTo>
                  <a:pt x="125" y="899"/>
                </a:lnTo>
                <a:cubicBezTo>
                  <a:pt x="49" y="429"/>
                  <a:pt x="373" y="67"/>
                  <a:pt x="891" y="67"/>
                </a:cubicBezTo>
                <a:cubicBezTo>
                  <a:pt x="1491" y="67"/>
                  <a:pt x="2091" y="501"/>
                  <a:pt x="2258" y="1035"/>
                </a:cubicBezTo>
                <a:cubicBezTo>
                  <a:pt x="2258" y="1001"/>
                  <a:pt x="2258" y="1001"/>
                  <a:pt x="2258" y="1001"/>
                </a:cubicBezTo>
                <a:cubicBezTo>
                  <a:pt x="2091" y="468"/>
                  <a:pt x="1458" y="1"/>
                  <a:pt x="891" y="1"/>
                </a:cubicBezTo>
                <a:close/>
              </a:path>
            </a:pathLst>
          </a:custGeom>
          <a:solidFill>
            <a:srgbClr val="FFFF4E"/>
          </a:solidFill>
          <a:ln>
            <a:noFill/>
          </a:ln>
        </p:spPr>
        <p:txBody>
          <a:bodyPr spcFirstLastPara="1" wrap="square" lIns="121900" tIns="121900" rIns="121900" bIns="121900" anchor="ctr" anchorCtr="0">
            <a:noAutofit/>
          </a:bodyPr>
          <a:lstStyle/>
          <a:p>
            <a:endParaRPr sz="2400"/>
          </a:p>
        </p:txBody>
      </p:sp>
      <p:sp>
        <p:nvSpPr>
          <p:cNvPr id="586" name="Google Shape;586;p27"/>
          <p:cNvSpPr/>
          <p:nvPr/>
        </p:nvSpPr>
        <p:spPr>
          <a:xfrm>
            <a:off x="7685609" y="3602231"/>
            <a:ext cx="91849" cy="42100"/>
          </a:xfrm>
          <a:custGeom>
            <a:avLst/>
            <a:gdLst/>
            <a:ahLst/>
            <a:cxnLst/>
            <a:rect l="l" t="t" r="r" b="b"/>
            <a:pathLst>
              <a:path w="2258" h="1035" extrusionOk="0">
                <a:moveTo>
                  <a:pt x="124" y="899"/>
                </a:moveTo>
                <a:cubicBezTo>
                  <a:pt x="131" y="943"/>
                  <a:pt x="142" y="989"/>
                  <a:pt x="156" y="1035"/>
                </a:cubicBezTo>
                <a:cubicBezTo>
                  <a:pt x="156" y="1001"/>
                  <a:pt x="156" y="1001"/>
                  <a:pt x="156" y="1001"/>
                </a:cubicBezTo>
                <a:cubicBezTo>
                  <a:pt x="143" y="967"/>
                  <a:pt x="133" y="933"/>
                  <a:pt x="124" y="899"/>
                </a:cubicBezTo>
                <a:close/>
                <a:moveTo>
                  <a:pt x="890" y="1"/>
                </a:moveTo>
                <a:cubicBezTo>
                  <a:pt x="328" y="1"/>
                  <a:pt x="0" y="409"/>
                  <a:pt x="124" y="899"/>
                </a:cubicBezTo>
                <a:lnTo>
                  <a:pt x="124" y="899"/>
                </a:lnTo>
                <a:cubicBezTo>
                  <a:pt x="49" y="429"/>
                  <a:pt x="372" y="67"/>
                  <a:pt x="890" y="67"/>
                </a:cubicBezTo>
                <a:cubicBezTo>
                  <a:pt x="1490" y="67"/>
                  <a:pt x="2091" y="501"/>
                  <a:pt x="2258" y="1035"/>
                </a:cubicBezTo>
                <a:cubicBezTo>
                  <a:pt x="2258" y="1001"/>
                  <a:pt x="2258" y="1001"/>
                  <a:pt x="2258" y="1001"/>
                </a:cubicBezTo>
                <a:cubicBezTo>
                  <a:pt x="2091" y="468"/>
                  <a:pt x="1457" y="1"/>
                  <a:pt x="890" y="1"/>
                </a:cubicBezTo>
                <a:close/>
              </a:path>
            </a:pathLst>
          </a:custGeom>
          <a:solidFill>
            <a:srgbClr val="FF528A"/>
          </a:solidFill>
          <a:ln>
            <a:noFill/>
          </a:ln>
        </p:spPr>
        <p:txBody>
          <a:bodyPr spcFirstLastPara="1" wrap="square" lIns="121900" tIns="121900" rIns="121900" bIns="121900" anchor="ctr" anchorCtr="0">
            <a:noAutofit/>
          </a:bodyPr>
          <a:lstStyle/>
          <a:p>
            <a:endParaRPr sz="2400"/>
          </a:p>
        </p:txBody>
      </p:sp>
      <p:sp>
        <p:nvSpPr>
          <p:cNvPr id="587" name="Google Shape;587;p27"/>
          <p:cNvSpPr/>
          <p:nvPr/>
        </p:nvSpPr>
        <p:spPr>
          <a:xfrm>
            <a:off x="7842977" y="3602231"/>
            <a:ext cx="91888" cy="42100"/>
          </a:xfrm>
          <a:custGeom>
            <a:avLst/>
            <a:gdLst/>
            <a:ahLst/>
            <a:cxnLst/>
            <a:rect l="l" t="t" r="r" b="b"/>
            <a:pathLst>
              <a:path w="2259" h="1035" extrusionOk="0">
                <a:moveTo>
                  <a:pt x="124" y="899"/>
                </a:moveTo>
                <a:cubicBezTo>
                  <a:pt x="131" y="943"/>
                  <a:pt x="142" y="989"/>
                  <a:pt x="157" y="1035"/>
                </a:cubicBezTo>
                <a:cubicBezTo>
                  <a:pt x="157" y="1001"/>
                  <a:pt x="157" y="1001"/>
                  <a:pt x="157" y="1001"/>
                </a:cubicBezTo>
                <a:cubicBezTo>
                  <a:pt x="144" y="967"/>
                  <a:pt x="133" y="933"/>
                  <a:pt x="124" y="899"/>
                </a:cubicBezTo>
                <a:close/>
                <a:moveTo>
                  <a:pt x="890" y="1"/>
                </a:moveTo>
                <a:cubicBezTo>
                  <a:pt x="329" y="1"/>
                  <a:pt x="1" y="409"/>
                  <a:pt x="124" y="899"/>
                </a:cubicBezTo>
                <a:lnTo>
                  <a:pt x="124" y="899"/>
                </a:lnTo>
                <a:cubicBezTo>
                  <a:pt x="49" y="429"/>
                  <a:pt x="372" y="67"/>
                  <a:pt x="890" y="67"/>
                </a:cubicBezTo>
                <a:cubicBezTo>
                  <a:pt x="1491" y="67"/>
                  <a:pt x="2091" y="501"/>
                  <a:pt x="2258" y="1035"/>
                </a:cubicBezTo>
                <a:cubicBezTo>
                  <a:pt x="2258" y="1001"/>
                  <a:pt x="2258" y="1001"/>
                  <a:pt x="2258" y="1001"/>
                </a:cubicBezTo>
                <a:cubicBezTo>
                  <a:pt x="2091" y="468"/>
                  <a:pt x="1491" y="1"/>
                  <a:pt x="890" y="1"/>
                </a:cubicBezTo>
                <a:close/>
              </a:path>
            </a:pathLst>
          </a:custGeom>
          <a:solidFill>
            <a:srgbClr val="45FFC6"/>
          </a:solidFill>
          <a:ln>
            <a:noFill/>
          </a:ln>
        </p:spPr>
        <p:txBody>
          <a:bodyPr spcFirstLastPara="1" wrap="square" lIns="121900" tIns="121900" rIns="121900" bIns="121900" anchor="ctr" anchorCtr="0">
            <a:noAutofit/>
          </a:bodyPr>
          <a:lstStyle/>
          <a:p>
            <a:endParaRPr sz="2400"/>
          </a:p>
        </p:txBody>
      </p:sp>
      <p:sp>
        <p:nvSpPr>
          <p:cNvPr id="588" name="Google Shape;588;p27"/>
          <p:cNvSpPr/>
          <p:nvPr/>
        </p:nvSpPr>
        <p:spPr>
          <a:xfrm>
            <a:off x="9544770" y="3103034"/>
            <a:ext cx="36" cy="69989"/>
          </a:xfrm>
          <a:custGeom>
            <a:avLst/>
            <a:gdLst/>
            <a:ahLst/>
            <a:cxnLst/>
            <a:rect l="l" t="t" r="r" b="b"/>
            <a:pathLst>
              <a:path w="1" h="2002" extrusionOk="0">
                <a:moveTo>
                  <a:pt x="0" y="2002"/>
                </a:moveTo>
                <a:lnTo>
                  <a:pt x="0" y="0"/>
                </a:lnTo>
              </a:path>
            </a:pathLst>
          </a:custGeom>
          <a:solidFill>
            <a:srgbClr val="1FFFC6"/>
          </a:solidFill>
          <a:ln>
            <a:noFill/>
          </a:ln>
        </p:spPr>
        <p:txBody>
          <a:bodyPr spcFirstLastPara="1" wrap="square" lIns="121900" tIns="121900" rIns="121900" bIns="121900" anchor="ctr" anchorCtr="0">
            <a:noAutofit/>
          </a:bodyPr>
          <a:lstStyle/>
          <a:p>
            <a:endParaRPr sz="2400"/>
          </a:p>
        </p:txBody>
      </p:sp>
      <p:sp>
        <p:nvSpPr>
          <p:cNvPr id="589" name="Google Shape;589;p27"/>
          <p:cNvSpPr/>
          <p:nvPr/>
        </p:nvSpPr>
        <p:spPr>
          <a:xfrm>
            <a:off x="10410063" y="3112728"/>
            <a:ext cx="143476" cy="43211"/>
          </a:xfrm>
          <a:custGeom>
            <a:avLst/>
            <a:gdLst/>
            <a:ahLst/>
            <a:cxnLst/>
            <a:rect l="l" t="t" r="r" b="b"/>
            <a:pathLst>
              <a:path w="4104" h="1236" extrusionOk="0">
                <a:moveTo>
                  <a:pt x="634" y="1"/>
                </a:moveTo>
                <a:cubicBezTo>
                  <a:pt x="301" y="1"/>
                  <a:pt x="0" y="268"/>
                  <a:pt x="0" y="601"/>
                </a:cubicBezTo>
                <a:cubicBezTo>
                  <a:pt x="0" y="968"/>
                  <a:pt x="301" y="1235"/>
                  <a:pt x="634" y="1235"/>
                </a:cubicBezTo>
                <a:lnTo>
                  <a:pt x="3470" y="1235"/>
                </a:lnTo>
                <a:cubicBezTo>
                  <a:pt x="3803" y="1235"/>
                  <a:pt x="4103" y="968"/>
                  <a:pt x="4103" y="601"/>
                </a:cubicBezTo>
                <a:cubicBezTo>
                  <a:pt x="4103" y="268"/>
                  <a:pt x="3803" y="1"/>
                  <a:pt x="3470" y="1"/>
                </a:cubicBezTo>
                <a:close/>
              </a:path>
            </a:pathLst>
          </a:custGeom>
          <a:solidFill>
            <a:srgbClr val="FF3EDD"/>
          </a:solidFill>
          <a:ln>
            <a:noFill/>
          </a:ln>
        </p:spPr>
        <p:txBody>
          <a:bodyPr spcFirstLastPara="1" wrap="square" lIns="121900" tIns="121900" rIns="121900" bIns="121900" anchor="ctr" anchorCtr="0">
            <a:noAutofit/>
          </a:bodyPr>
          <a:lstStyle/>
          <a:p>
            <a:endParaRPr sz="2400"/>
          </a:p>
        </p:txBody>
      </p:sp>
      <p:sp>
        <p:nvSpPr>
          <p:cNvPr id="590" name="Google Shape;590;p27"/>
          <p:cNvSpPr/>
          <p:nvPr/>
        </p:nvSpPr>
        <p:spPr>
          <a:xfrm>
            <a:off x="10580318" y="3112728"/>
            <a:ext cx="143476" cy="43211"/>
          </a:xfrm>
          <a:custGeom>
            <a:avLst/>
            <a:gdLst/>
            <a:ahLst/>
            <a:cxnLst/>
            <a:rect l="l" t="t" r="r" b="b"/>
            <a:pathLst>
              <a:path w="4104" h="1236" extrusionOk="0">
                <a:moveTo>
                  <a:pt x="634" y="1"/>
                </a:moveTo>
                <a:cubicBezTo>
                  <a:pt x="301" y="1"/>
                  <a:pt x="1" y="268"/>
                  <a:pt x="1" y="601"/>
                </a:cubicBezTo>
                <a:cubicBezTo>
                  <a:pt x="1" y="968"/>
                  <a:pt x="301" y="1235"/>
                  <a:pt x="634" y="1235"/>
                </a:cubicBezTo>
                <a:lnTo>
                  <a:pt x="3470" y="1235"/>
                </a:lnTo>
                <a:cubicBezTo>
                  <a:pt x="3803" y="1235"/>
                  <a:pt x="4103" y="968"/>
                  <a:pt x="4103" y="601"/>
                </a:cubicBezTo>
                <a:cubicBezTo>
                  <a:pt x="4103" y="268"/>
                  <a:pt x="3803" y="1"/>
                  <a:pt x="3470" y="1"/>
                </a:cubicBezTo>
                <a:close/>
              </a:path>
            </a:pathLst>
          </a:custGeom>
          <a:solidFill>
            <a:srgbClr val="FF3EDD"/>
          </a:solidFill>
          <a:ln>
            <a:noFill/>
          </a:ln>
        </p:spPr>
        <p:txBody>
          <a:bodyPr spcFirstLastPara="1" wrap="square" lIns="121900" tIns="121900" rIns="121900" bIns="121900" anchor="ctr" anchorCtr="0">
            <a:noAutofit/>
          </a:bodyPr>
          <a:lstStyle/>
          <a:p>
            <a:endParaRPr sz="2400"/>
          </a:p>
        </p:txBody>
      </p:sp>
      <p:sp>
        <p:nvSpPr>
          <p:cNvPr id="591" name="Google Shape;591;p27"/>
          <p:cNvSpPr/>
          <p:nvPr/>
        </p:nvSpPr>
        <p:spPr>
          <a:xfrm>
            <a:off x="10195481" y="3364615"/>
            <a:ext cx="929481" cy="43211"/>
          </a:xfrm>
          <a:custGeom>
            <a:avLst/>
            <a:gdLst/>
            <a:ahLst/>
            <a:cxnLst/>
            <a:rect l="l" t="t" r="r" b="b"/>
            <a:pathLst>
              <a:path w="26587" h="1236" extrusionOk="0">
                <a:moveTo>
                  <a:pt x="634" y="1"/>
                </a:moveTo>
                <a:cubicBezTo>
                  <a:pt x="301" y="1"/>
                  <a:pt x="1" y="268"/>
                  <a:pt x="1" y="601"/>
                </a:cubicBezTo>
                <a:cubicBezTo>
                  <a:pt x="1" y="968"/>
                  <a:pt x="301" y="1235"/>
                  <a:pt x="634" y="1235"/>
                </a:cubicBezTo>
                <a:lnTo>
                  <a:pt x="25953" y="1235"/>
                </a:lnTo>
                <a:cubicBezTo>
                  <a:pt x="26286" y="1235"/>
                  <a:pt x="26586" y="968"/>
                  <a:pt x="26586" y="601"/>
                </a:cubicBezTo>
                <a:cubicBezTo>
                  <a:pt x="26586" y="268"/>
                  <a:pt x="26286" y="1"/>
                  <a:pt x="25953" y="1"/>
                </a:cubicBezTo>
                <a:close/>
              </a:path>
            </a:pathLst>
          </a:custGeom>
          <a:solidFill>
            <a:srgbClr val="FFC400"/>
          </a:solidFill>
          <a:ln>
            <a:noFill/>
          </a:ln>
        </p:spPr>
        <p:txBody>
          <a:bodyPr spcFirstLastPara="1" wrap="square" lIns="121900" tIns="121900" rIns="121900" bIns="121900" anchor="ctr" anchorCtr="0">
            <a:noAutofit/>
          </a:bodyPr>
          <a:lstStyle/>
          <a:p>
            <a:endParaRPr sz="2400"/>
          </a:p>
        </p:txBody>
      </p:sp>
      <p:sp>
        <p:nvSpPr>
          <p:cNvPr id="592" name="Google Shape;592;p27"/>
          <p:cNvSpPr/>
          <p:nvPr/>
        </p:nvSpPr>
        <p:spPr>
          <a:xfrm>
            <a:off x="10894013" y="3453276"/>
            <a:ext cx="181967" cy="44329"/>
          </a:xfrm>
          <a:custGeom>
            <a:avLst/>
            <a:gdLst/>
            <a:ahLst/>
            <a:cxnLst/>
            <a:rect l="l" t="t" r="r" b="b"/>
            <a:pathLst>
              <a:path w="5205" h="1268" extrusionOk="0">
                <a:moveTo>
                  <a:pt x="634" y="0"/>
                </a:moveTo>
                <a:cubicBezTo>
                  <a:pt x="267" y="0"/>
                  <a:pt x="1" y="300"/>
                  <a:pt x="1" y="634"/>
                </a:cubicBezTo>
                <a:cubicBezTo>
                  <a:pt x="1" y="1001"/>
                  <a:pt x="267" y="1268"/>
                  <a:pt x="634" y="1268"/>
                </a:cubicBezTo>
                <a:lnTo>
                  <a:pt x="4571" y="1268"/>
                </a:lnTo>
                <a:cubicBezTo>
                  <a:pt x="4937" y="1268"/>
                  <a:pt x="5204" y="1001"/>
                  <a:pt x="5204" y="634"/>
                </a:cubicBezTo>
                <a:cubicBezTo>
                  <a:pt x="5204" y="300"/>
                  <a:pt x="4937" y="0"/>
                  <a:pt x="4571" y="0"/>
                </a:cubicBezTo>
                <a:close/>
              </a:path>
            </a:pathLst>
          </a:custGeom>
          <a:solidFill>
            <a:srgbClr val="FFC400"/>
          </a:solidFill>
          <a:ln>
            <a:noFill/>
          </a:ln>
        </p:spPr>
        <p:txBody>
          <a:bodyPr spcFirstLastPara="1" wrap="square" lIns="121900" tIns="121900" rIns="121900" bIns="121900" anchor="ctr" anchorCtr="0">
            <a:noAutofit/>
          </a:bodyPr>
          <a:lstStyle/>
          <a:p>
            <a:endParaRPr sz="2400"/>
          </a:p>
        </p:txBody>
      </p:sp>
      <p:sp>
        <p:nvSpPr>
          <p:cNvPr id="593" name="Google Shape;593;p27"/>
          <p:cNvSpPr/>
          <p:nvPr/>
        </p:nvSpPr>
        <p:spPr>
          <a:xfrm>
            <a:off x="10702781" y="3453276"/>
            <a:ext cx="164452" cy="44329"/>
          </a:xfrm>
          <a:custGeom>
            <a:avLst/>
            <a:gdLst/>
            <a:ahLst/>
            <a:cxnLst/>
            <a:rect l="l" t="t" r="r" b="b"/>
            <a:pathLst>
              <a:path w="4704" h="1268" extrusionOk="0">
                <a:moveTo>
                  <a:pt x="634" y="0"/>
                </a:moveTo>
                <a:cubicBezTo>
                  <a:pt x="300" y="0"/>
                  <a:pt x="0" y="300"/>
                  <a:pt x="0" y="634"/>
                </a:cubicBezTo>
                <a:cubicBezTo>
                  <a:pt x="0" y="1001"/>
                  <a:pt x="300" y="1268"/>
                  <a:pt x="634" y="1268"/>
                </a:cubicBezTo>
                <a:lnTo>
                  <a:pt x="4070" y="1268"/>
                </a:lnTo>
                <a:cubicBezTo>
                  <a:pt x="4437" y="1268"/>
                  <a:pt x="4703" y="1001"/>
                  <a:pt x="4703" y="634"/>
                </a:cubicBezTo>
                <a:cubicBezTo>
                  <a:pt x="4703" y="300"/>
                  <a:pt x="4403" y="0"/>
                  <a:pt x="4070" y="0"/>
                </a:cubicBezTo>
                <a:close/>
              </a:path>
            </a:pathLst>
          </a:custGeom>
          <a:solidFill>
            <a:srgbClr val="FFC400"/>
          </a:solidFill>
          <a:ln>
            <a:noFill/>
          </a:ln>
        </p:spPr>
        <p:txBody>
          <a:bodyPr spcFirstLastPara="1" wrap="square" lIns="121900" tIns="121900" rIns="121900" bIns="121900" anchor="ctr" anchorCtr="0">
            <a:noAutofit/>
          </a:bodyPr>
          <a:lstStyle/>
          <a:p>
            <a:endParaRPr sz="2400"/>
          </a:p>
        </p:txBody>
      </p:sp>
      <p:sp>
        <p:nvSpPr>
          <p:cNvPr id="594" name="Google Shape;594;p27"/>
          <p:cNvSpPr/>
          <p:nvPr/>
        </p:nvSpPr>
        <p:spPr>
          <a:xfrm>
            <a:off x="10555845" y="2830532"/>
            <a:ext cx="866484" cy="727728"/>
          </a:xfrm>
          <a:custGeom>
            <a:avLst/>
            <a:gdLst/>
            <a:ahLst/>
            <a:cxnLst/>
            <a:rect l="l" t="t" r="r" b="b"/>
            <a:pathLst>
              <a:path w="24785" h="20816" extrusionOk="0">
                <a:moveTo>
                  <a:pt x="20815" y="0"/>
                </a:moveTo>
                <a:lnTo>
                  <a:pt x="0" y="20815"/>
                </a:lnTo>
                <a:lnTo>
                  <a:pt x="4303" y="20815"/>
                </a:lnTo>
                <a:lnTo>
                  <a:pt x="24584" y="534"/>
                </a:lnTo>
                <a:lnTo>
                  <a:pt x="24784" y="0"/>
                </a:lnTo>
                <a:close/>
              </a:path>
            </a:pathLst>
          </a:custGeom>
          <a:solidFill>
            <a:srgbClr val="E1F1FF"/>
          </a:solidFill>
          <a:ln>
            <a:noFill/>
          </a:ln>
        </p:spPr>
        <p:txBody>
          <a:bodyPr spcFirstLastPara="1" wrap="square" lIns="121900" tIns="121900" rIns="121900" bIns="121900" anchor="ctr" anchorCtr="0">
            <a:noAutofit/>
          </a:bodyPr>
          <a:lstStyle/>
          <a:p>
            <a:endParaRPr sz="2400"/>
          </a:p>
        </p:txBody>
      </p:sp>
      <p:sp>
        <p:nvSpPr>
          <p:cNvPr id="595" name="Google Shape;595;p27"/>
          <p:cNvSpPr/>
          <p:nvPr/>
        </p:nvSpPr>
        <p:spPr>
          <a:xfrm>
            <a:off x="6656701" y="1396086"/>
            <a:ext cx="3499375" cy="2271425"/>
          </a:xfrm>
          <a:custGeom>
            <a:avLst/>
            <a:gdLst/>
            <a:ahLst/>
            <a:cxnLst/>
            <a:rect l="l" t="t" r="r" b="b"/>
            <a:pathLst>
              <a:path w="86029" h="55841" extrusionOk="0">
                <a:moveTo>
                  <a:pt x="2102" y="1"/>
                </a:moveTo>
                <a:cubicBezTo>
                  <a:pt x="935" y="1"/>
                  <a:pt x="1" y="935"/>
                  <a:pt x="1" y="2102"/>
                </a:cubicBezTo>
                <a:lnTo>
                  <a:pt x="1" y="53739"/>
                </a:lnTo>
                <a:cubicBezTo>
                  <a:pt x="1" y="54907"/>
                  <a:pt x="935" y="55841"/>
                  <a:pt x="2102" y="55841"/>
                </a:cubicBezTo>
                <a:lnTo>
                  <a:pt x="83894" y="55841"/>
                </a:lnTo>
                <a:cubicBezTo>
                  <a:pt x="85062" y="55841"/>
                  <a:pt x="86029" y="54907"/>
                  <a:pt x="86029" y="53739"/>
                </a:cubicBezTo>
                <a:lnTo>
                  <a:pt x="86029" y="2102"/>
                </a:lnTo>
                <a:cubicBezTo>
                  <a:pt x="86029" y="935"/>
                  <a:pt x="85062" y="1"/>
                  <a:pt x="83894" y="1"/>
                </a:cubicBezTo>
                <a:close/>
              </a:path>
            </a:pathLst>
          </a:custGeom>
          <a:solidFill>
            <a:srgbClr val="B8BDFF"/>
          </a:solidFill>
          <a:ln>
            <a:noFill/>
          </a:ln>
        </p:spPr>
        <p:txBody>
          <a:bodyPr spcFirstLastPara="1" wrap="square" lIns="121900" tIns="121900" rIns="121900" bIns="121900" anchor="ctr" anchorCtr="0">
            <a:noAutofit/>
          </a:bodyPr>
          <a:lstStyle/>
          <a:p>
            <a:endParaRPr sz="2400"/>
          </a:p>
        </p:txBody>
      </p:sp>
      <p:sp>
        <p:nvSpPr>
          <p:cNvPr id="596" name="Google Shape;596;p27"/>
          <p:cNvSpPr/>
          <p:nvPr/>
        </p:nvSpPr>
        <p:spPr>
          <a:xfrm>
            <a:off x="6656701" y="1396084"/>
            <a:ext cx="3499375" cy="366416"/>
          </a:xfrm>
          <a:custGeom>
            <a:avLst/>
            <a:gdLst/>
            <a:ahLst/>
            <a:cxnLst/>
            <a:rect l="l" t="t" r="r" b="b"/>
            <a:pathLst>
              <a:path w="86029" h="9008" extrusionOk="0">
                <a:moveTo>
                  <a:pt x="2436" y="1"/>
                </a:moveTo>
                <a:cubicBezTo>
                  <a:pt x="1102" y="1"/>
                  <a:pt x="1" y="1068"/>
                  <a:pt x="1" y="2436"/>
                </a:cubicBezTo>
                <a:lnTo>
                  <a:pt x="1" y="9007"/>
                </a:lnTo>
                <a:lnTo>
                  <a:pt x="86029" y="9007"/>
                </a:lnTo>
                <a:lnTo>
                  <a:pt x="86029" y="2436"/>
                </a:lnTo>
                <a:cubicBezTo>
                  <a:pt x="86029" y="1102"/>
                  <a:pt x="84928" y="1"/>
                  <a:pt x="83594" y="1"/>
                </a:cubicBezTo>
                <a:close/>
              </a:path>
            </a:pathLst>
          </a:custGeom>
          <a:solidFill>
            <a:srgbClr val="FFC000"/>
          </a:solidFill>
          <a:ln>
            <a:noFill/>
          </a:ln>
        </p:spPr>
        <p:txBody>
          <a:bodyPr spcFirstLastPara="1" wrap="square" lIns="121900" tIns="121900" rIns="121900" bIns="121900" anchor="ctr" anchorCtr="0">
            <a:noAutofit/>
          </a:bodyPr>
          <a:lstStyle/>
          <a:p>
            <a:endParaRPr sz="2400"/>
          </a:p>
        </p:txBody>
      </p:sp>
      <p:sp>
        <p:nvSpPr>
          <p:cNvPr id="597" name="Google Shape;597;p27"/>
          <p:cNvSpPr/>
          <p:nvPr/>
        </p:nvSpPr>
        <p:spPr>
          <a:xfrm>
            <a:off x="6797843" y="1872345"/>
            <a:ext cx="3223911" cy="1675756"/>
          </a:xfrm>
          <a:custGeom>
            <a:avLst/>
            <a:gdLst/>
            <a:ahLst/>
            <a:cxnLst/>
            <a:rect l="l" t="t" r="r" b="b"/>
            <a:pathLst>
              <a:path w="79257" h="41197" extrusionOk="0">
                <a:moveTo>
                  <a:pt x="77522" y="41196"/>
                </a:moveTo>
                <a:lnTo>
                  <a:pt x="1735" y="41196"/>
                </a:lnTo>
                <a:cubicBezTo>
                  <a:pt x="767" y="41196"/>
                  <a:pt x="0" y="40429"/>
                  <a:pt x="0" y="39462"/>
                </a:cubicBezTo>
                <a:lnTo>
                  <a:pt x="0" y="1735"/>
                </a:lnTo>
                <a:cubicBezTo>
                  <a:pt x="0" y="768"/>
                  <a:pt x="767" y="0"/>
                  <a:pt x="1735" y="0"/>
                </a:cubicBezTo>
                <a:lnTo>
                  <a:pt x="77522" y="0"/>
                </a:lnTo>
                <a:cubicBezTo>
                  <a:pt x="78489" y="0"/>
                  <a:pt x="79257" y="768"/>
                  <a:pt x="79257" y="1735"/>
                </a:cubicBezTo>
                <a:lnTo>
                  <a:pt x="79257" y="39462"/>
                </a:lnTo>
                <a:cubicBezTo>
                  <a:pt x="79257" y="40429"/>
                  <a:pt x="78489" y="41196"/>
                  <a:pt x="77522" y="41196"/>
                </a:cubicBezTo>
                <a:close/>
              </a:path>
            </a:pathLst>
          </a:custGeom>
          <a:solidFill>
            <a:srgbClr val="240860"/>
          </a:solidFill>
          <a:ln>
            <a:noFill/>
          </a:ln>
        </p:spPr>
        <p:txBody>
          <a:bodyPr spcFirstLastPara="1" wrap="square" lIns="121900" tIns="121900" rIns="121900" bIns="121900" anchor="ctr" anchorCtr="0">
            <a:noAutofit/>
          </a:bodyPr>
          <a:lstStyle/>
          <a:p>
            <a:endParaRPr sz="2400"/>
          </a:p>
        </p:txBody>
      </p:sp>
      <p:sp>
        <p:nvSpPr>
          <p:cNvPr id="598" name="Google Shape;598;p27"/>
          <p:cNvSpPr/>
          <p:nvPr/>
        </p:nvSpPr>
        <p:spPr>
          <a:xfrm>
            <a:off x="6891436" y="1970042"/>
            <a:ext cx="76025" cy="154693"/>
          </a:xfrm>
          <a:custGeom>
            <a:avLst/>
            <a:gdLst/>
            <a:ahLst/>
            <a:cxnLst/>
            <a:rect l="l" t="t" r="r" b="b"/>
            <a:pathLst>
              <a:path w="1869" h="3803" fill="none" extrusionOk="0">
                <a:moveTo>
                  <a:pt x="1869" y="0"/>
                </a:moveTo>
                <a:lnTo>
                  <a:pt x="1" y="1901"/>
                </a:lnTo>
                <a:lnTo>
                  <a:pt x="1869" y="3803"/>
                </a:lnTo>
              </a:path>
            </a:pathLst>
          </a:custGeom>
          <a:noFill/>
          <a:ln w="20850" cap="rnd" cmpd="sng">
            <a:solidFill>
              <a:srgbClr val="12D77E"/>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599" name="Google Shape;599;p27"/>
          <p:cNvSpPr/>
          <p:nvPr/>
        </p:nvSpPr>
        <p:spPr>
          <a:xfrm>
            <a:off x="7161429" y="1970042"/>
            <a:ext cx="77408" cy="154693"/>
          </a:xfrm>
          <a:custGeom>
            <a:avLst/>
            <a:gdLst/>
            <a:ahLst/>
            <a:cxnLst/>
            <a:rect l="l" t="t" r="r" b="b"/>
            <a:pathLst>
              <a:path w="1903" h="3803" fill="none" extrusionOk="0">
                <a:moveTo>
                  <a:pt x="1" y="0"/>
                </a:moveTo>
                <a:lnTo>
                  <a:pt x="1902" y="1901"/>
                </a:lnTo>
                <a:lnTo>
                  <a:pt x="1" y="3803"/>
                </a:lnTo>
              </a:path>
            </a:pathLst>
          </a:custGeom>
          <a:noFill/>
          <a:ln w="20850" cap="rnd" cmpd="sng">
            <a:solidFill>
              <a:srgbClr val="12D77E"/>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00" name="Google Shape;600;p27"/>
          <p:cNvSpPr/>
          <p:nvPr/>
        </p:nvSpPr>
        <p:spPr>
          <a:xfrm>
            <a:off x="7032533" y="1970041"/>
            <a:ext cx="61097" cy="168281"/>
          </a:xfrm>
          <a:custGeom>
            <a:avLst/>
            <a:gdLst/>
            <a:ahLst/>
            <a:cxnLst/>
            <a:rect l="l" t="t" r="r" b="b"/>
            <a:pathLst>
              <a:path w="1502" h="4137" fill="none" extrusionOk="0">
                <a:moveTo>
                  <a:pt x="1" y="4136"/>
                </a:moveTo>
                <a:lnTo>
                  <a:pt x="1502" y="0"/>
                </a:lnTo>
              </a:path>
            </a:pathLst>
          </a:custGeom>
          <a:noFill/>
          <a:ln w="20850" cap="rnd" cmpd="sng">
            <a:solidFill>
              <a:srgbClr val="12D77E"/>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01" name="Google Shape;601;p27"/>
          <p:cNvSpPr/>
          <p:nvPr/>
        </p:nvSpPr>
        <p:spPr>
          <a:xfrm>
            <a:off x="7298465" y="2117895"/>
            <a:ext cx="43484" cy="43484"/>
          </a:xfrm>
          <a:custGeom>
            <a:avLst/>
            <a:gdLst/>
            <a:ahLst/>
            <a:cxnLst/>
            <a:rect l="l" t="t" r="r" b="b"/>
            <a:pathLst>
              <a:path w="1069" h="1069" extrusionOk="0">
                <a:moveTo>
                  <a:pt x="535" y="1"/>
                </a:moveTo>
                <a:cubicBezTo>
                  <a:pt x="234" y="1"/>
                  <a:pt x="1" y="234"/>
                  <a:pt x="1" y="535"/>
                </a:cubicBezTo>
                <a:cubicBezTo>
                  <a:pt x="1" y="802"/>
                  <a:pt x="234" y="1068"/>
                  <a:pt x="535" y="1068"/>
                </a:cubicBezTo>
                <a:cubicBezTo>
                  <a:pt x="835" y="1068"/>
                  <a:pt x="1068" y="802"/>
                  <a:pt x="1068" y="535"/>
                </a:cubicBezTo>
                <a:cubicBezTo>
                  <a:pt x="1068" y="234"/>
                  <a:pt x="835" y="1"/>
                  <a:pt x="535"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02" name="Google Shape;602;p27"/>
          <p:cNvSpPr/>
          <p:nvPr/>
        </p:nvSpPr>
        <p:spPr>
          <a:xfrm>
            <a:off x="7362247" y="2117895"/>
            <a:ext cx="43444" cy="43484"/>
          </a:xfrm>
          <a:custGeom>
            <a:avLst/>
            <a:gdLst/>
            <a:ahLst/>
            <a:cxnLst/>
            <a:rect l="l" t="t" r="r" b="b"/>
            <a:pathLst>
              <a:path w="1068" h="1069" extrusionOk="0">
                <a:moveTo>
                  <a:pt x="534" y="1"/>
                </a:moveTo>
                <a:cubicBezTo>
                  <a:pt x="267" y="1"/>
                  <a:pt x="0" y="234"/>
                  <a:pt x="0" y="535"/>
                </a:cubicBezTo>
                <a:cubicBezTo>
                  <a:pt x="0" y="802"/>
                  <a:pt x="267" y="1068"/>
                  <a:pt x="534" y="1068"/>
                </a:cubicBezTo>
                <a:cubicBezTo>
                  <a:pt x="834" y="1068"/>
                  <a:pt x="1068" y="802"/>
                  <a:pt x="1068" y="535"/>
                </a:cubicBezTo>
                <a:cubicBezTo>
                  <a:pt x="1068" y="234"/>
                  <a:pt x="834" y="1"/>
                  <a:pt x="534"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03" name="Google Shape;603;p27"/>
          <p:cNvSpPr/>
          <p:nvPr/>
        </p:nvSpPr>
        <p:spPr>
          <a:xfrm>
            <a:off x="7453155" y="2117895"/>
            <a:ext cx="43444" cy="43484"/>
          </a:xfrm>
          <a:custGeom>
            <a:avLst/>
            <a:gdLst/>
            <a:ahLst/>
            <a:cxnLst/>
            <a:rect l="l" t="t" r="r" b="b"/>
            <a:pathLst>
              <a:path w="1068" h="1069" extrusionOk="0">
                <a:moveTo>
                  <a:pt x="534" y="1"/>
                </a:moveTo>
                <a:cubicBezTo>
                  <a:pt x="234" y="1"/>
                  <a:pt x="0" y="234"/>
                  <a:pt x="0" y="535"/>
                </a:cubicBezTo>
                <a:cubicBezTo>
                  <a:pt x="0" y="802"/>
                  <a:pt x="234" y="1068"/>
                  <a:pt x="534" y="1068"/>
                </a:cubicBezTo>
                <a:cubicBezTo>
                  <a:pt x="834" y="1068"/>
                  <a:pt x="1068" y="802"/>
                  <a:pt x="1068" y="535"/>
                </a:cubicBezTo>
                <a:cubicBezTo>
                  <a:pt x="1068" y="234"/>
                  <a:pt x="834" y="1"/>
                  <a:pt x="534"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04" name="Google Shape;604;p27"/>
          <p:cNvSpPr/>
          <p:nvPr/>
        </p:nvSpPr>
        <p:spPr>
          <a:xfrm>
            <a:off x="6929426" y="2295644"/>
            <a:ext cx="2316212" cy="41"/>
          </a:xfrm>
          <a:custGeom>
            <a:avLst/>
            <a:gdLst/>
            <a:ahLst/>
            <a:cxnLst/>
            <a:rect l="l" t="t" r="r" b="b"/>
            <a:pathLst>
              <a:path w="56942" h="1" fill="none" extrusionOk="0">
                <a:moveTo>
                  <a:pt x="1" y="1"/>
                </a:moveTo>
                <a:lnTo>
                  <a:pt x="56941" y="1"/>
                </a:lnTo>
              </a:path>
            </a:pathLst>
          </a:custGeom>
          <a:noFill/>
          <a:ln w="20850" cap="rnd" cmpd="sng">
            <a:solidFill>
              <a:srgbClr val="12D77E"/>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05" name="Google Shape;605;p27"/>
          <p:cNvSpPr/>
          <p:nvPr/>
        </p:nvSpPr>
        <p:spPr>
          <a:xfrm>
            <a:off x="9385229" y="2295644"/>
            <a:ext cx="179140" cy="41"/>
          </a:xfrm>
          <a:custGeom>
            <a:avLst/>
            <a:gdLst/>
            <a:ahLst/>
            <a:cxnLst/>
            <a:rect l="l" t="t" r="r" b="b"/>
            <a:pathLst>
              <a:path w="4404" h="1" fill="none" extrusionOk="0">
                <a:moveTo>
                  <a:pt x="0" y="1"/>
                </a:moveTo>
                <a:lnTo>
                  <a:pt x="4403" y="1"/>
                </a:lnTo>
              </a:path>
            </a:pathLst>
          </a:custGeom>
          <a:noFill/>
          <a:ln w="20850" cap="rnd" cmpd="sng">
            <a:solidFill>
              <a:srgbClr val="12D77E"/>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06" name="Google Shape;606;p27"/>
          <p:cNvSpPr/>
          <p:nvPr/>
        </p:nvSpPr>
        <p:spPr>
          <a:xfrm>
            <a:off x="9663362" y="2295644"/>
            <a:ext cx="227993" cy="41"/>
          </a:xfrm>
          <a:custGeom>
            <a:avLst/>
            <a:gdLst/>
            <a:ahLst/>
            <a:cxnLst/>
            <a:rect l="l" t="t" r="r" b="b"/>
            <a:pathLst>
              <a:path w="5605" h="1" fill="none" extrusionOk="0">
                <a:moveTo>
                  <a:pt x="0" y="1"/>
                </a:moveTo>
                <a:lnTo>
                  <a:pt x="5604" y="1"/>
                </a:lnTo>
              </a:path>
            </a:pathLst>
          </a:custGeom>
          <a:noFill/>
          <a:ln w="20850" cap="rnd" cmpd="sng">
            <a:solidFill>
              <a:srgbClr val="12D77E"/>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07" name="Google Shape;607;p27"/>
          <p:cNvSpPr/>
          <p:nvPr/>
        </p:nvSpPr>
        <p:spPr>
          <a:xfrm>
            <a:off x="6929425" y="2477458"/>
            <a:ext cx="1449188" cy="41"/>
          </a:xfrm>
          <a:custGeom>
            <a:avLst/>
            <a:gdLst/>
            <a:ahLst/>
            <a:cxnLst/>
            <a:rect l="l" t="t" r="r" b="b"/>
            <a:pathLst>
              <a:path w="35627" h="1" fill="none" extrusionOk="0">
                <a:moveTo>
                  <a:pt x="1" y="1"/>
                </a:moveTo>
                <a:lnTo>
                  <a:pt x="35626" y="1"/>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08" name="Google Shape;608;p27"/>
          <p:cNvSpPr/>
          <p:nvPr/>
        </p:nvSpPr>
        <p:spPr>
          <a:xfrm>
            <a:off x="8592851" y="2477458"/>
            <a:ext cx="260575" cy="41"/>
          </a:xfrm>
          <a:custGeom>
            <a:avLst/>
            <a:gdLst/>
            <a:ahLst/>
            <a:cxnLst/>
            <a:rect l="l" t="t" r="r" b="b"/>
            <a:pathLst>
              <a:path w="6406" h="1" fill="none" extrusionOk="0">
                <a:moveTo>
                  <a:pt x="1" y="1"/>
                </a:moveTo>
                <a:lnTo>
                  <a:pt x="6405" y="1"/>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09" name="Google Shape;609;p27"/>
          <p:cNvSpPr/>
          <p:nvPr/>
        </p:nvSpPr>
        <p:spPr>
          <a:xfrm>
            <a:off x="8147829" y="2581953"/>
            <a:ext cx="705620" cy="41"/>
          </a:xfrm>
          <a:custGeom>
            <a:avLst/>
            <a:gdLst/>
            <a:ahLst/>
            <a:cxnLst/>
            <a:rect l="l" t="t" r="r" b="b"/>
            <a:pathLst>
              <a:path w="17347" h="1" fill="none" extrusionOk="0">
                <a:moveTo>
                  <a:pt x="17346" y="0"/>
                </a:moveTo>
                <a:lnTo>
                  <a:pt x="0" y="0"/>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0" name="Google Shape;610;p27"/>
          <p:cNvSpPr/>
          <p:nvPr/>
        </p:nvSpPr>
        <p:spPr>
          <a:xfrm>
            <a:off x="7909029" y="2581953"/>
            <a:ext cx="142532" cy="41"/>
          </a:xfrm>
          <a:custGeom>
            <a:avLst/>
            <a:gdLst/>
            <a:ahLst/>
            <a:cxnLst/>
            <a:rect l="l" t="t" r="r" b="b"/>
            <a:pathLst>
              <a:path w="3504" h="1" fill="none" extrusionOk="0">
                <a:moveTo>
                  <a:pt x="3503" y="0"/>
                </a:moveTo>
                <a:lnTo>
                  <a:pt x="1" y="0"/>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1" name="Google Shape;611;p27"/>
          <p:cNvSpPr/>
          <p:nvPr/>
        </p:nvSpPr>
        <p:spPr>
          <a:xfrm>
            <a:off x="7653959" y="2581953"/>
            <a:ext cx="142491" cy="41"/>
          </a:xfrm>
          <a:custGeom>
            <a:avLst/>
            <a:gdLst/>
            <a:ahLst/>
            <a:cxnLst/>
            <a:rect l="l" t="t" r="r" b="b"/>
            <a:pathLst>
              <a:path w="3503" h="1" fill="none" extrusionOk="0">
                <a:moveTo>
                  <a:pt x="3503" y="0"/>
                </a:moveTo>
                <a:lnTo>
                  <a:pt x="0" y="0"/>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2" name="Google Shape;612;p27"/>
          <p:cNvSpPr/>
          <p:nvPr/>
        </p:nvSpPr>
        <p:spPr>
          <a:xfrm>
            <a:off x="7400233" y="2581953"/>
            <a:ext cx="141148" cy="41"/>
          </a:xfrm>
          <a:custGeom>
            <a:avLst/>
            <a:gdLst/>
            <a:ahLst/>
            <a:cxnLst/>
            <a:rect l="l" t="t" r="r" b="b"/>
            <a:pathLst>
              <a:path w="3470" h="1" fill="none" extrusionOk="0">
                <a:moveTo>
                  <a:pt x="3470" y="0"/>
                </a:moveTo>
                <a:lnTo>
                  <a:pt x="1" y="0"/>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3" name="Google Shape;613;p27"/>
          <p:cNvSpPr/>
          <p:nvPr/>
        </p:nvSpPr>
        <p:spPr>
          <a:xfrm>
            <a:off x="7145163" y="2581953"/>
            <a:ext cx="141148" cy="41"/>
          </a:xfrm>
          <a:custGeom>
            <a:avLst/>
            <a:gdLst/>
            <a:ahLst/>
            <a:cxnLst/>
            <a:rect l="l" t="t" r="r" b="b"/>
            <a:pathLst>
              <a:path w="3470" h="1" fill="none" extrusionOk="0">
                <a:moveTo>
                  <a:pt x="3470" y="0"/>
                </a:moveTo>
                <a:lnTo>
                  <a:pt x="0" y="0"/>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4" name="Google Shape;614;p27"/>
          <p:cNvSpPr/>
          <p:nvPr/>
        </p:nvSpPr>
        <p:spPr>
          <a:xfrm>
            <a:off x="7145161" y="2709468"/>
            <a:ext cx="2196784" cy="41"/>
          </a:xfrm>
          <a:custGeom>
            <a:avLst/>
            <a:gdLst/>
            <a:ahLst/>
            <a:cxnLst/>
            <a:rect l="l" t="t" r="r" b="b"/>
            <a:pathLst>
              <a:path w="54006" h="1" fill="none" extrusionOk="0">
                <a:moveTo>
                  <a:pt x="54006" y="1"/>
                </a:moveTo>
                <a:lnTo>
                  <a:pt x="0" y="1"/>
                </a:lnTo>
              </a:path>
            </a:pathLst>
          </a:custGeom>
          <a:noFill/>
          <a:ln w="20850"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5" name="Google Shape;615;p27"/>
          <p:cNvSpPr/>
          <p:nvPr/>
        </p:nvSpPr>
        <p:spPr>
          <a:xfrm>
            <a:off x="6929425" y="2581953"/>
            <a:ext cx="51620" cy="41"/>
          </a:xfrm>
          <a:custGeom>
            <a:avLst/>
            <a:gdLst/>
            <a:ahLst/>
            <a:cxnLst/>
            <a:rect l="l" t="t" r="r" b="b"/>
            <a:pathLst>
              <a:path w="1269" h="1" fill="none" extrusionOk="0">
                <a:moveTo>
                  <a:pt x="1268" y="0"/>
                </a:moveTo>
                <a:lnTo>
                  <a:pt x="1" y="0"/>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6" name="Google Shape;616;p27"/>
          <p:cNvSpPr/>
          <p:nvPr/>
        </p:nvSpPr>
        <p:spPr>
          <a:xfrm>
            <a:off x="6929425" y="2709468"/>
            <a:ext cx="51620" cy="41"/>
          </a:xfrm>
          <a:custGeom>
            <a:avLst/>
            <a:gdLst/>
            <a:ahLst/>
            <a:cxnLst/>
            <a:rect l="l" t="t" r="r" b="b"/>
            <a:pathLst>
              <a:path w="1269" h="1" fill="none" extrusionOk="0">
                <a:moveTo>
                  <a:pt x="1268" y="1"/>
                </a:moveTo>
                <a:lnTo>
                  <a:pt x="1" y="1"/>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7" name="Google Shape;617;p27"/>
          <p:cNvSpPr/>
          <p:nvPr/>
        </p:nvSpPr>
        <p:spPr>
          <a:xfrm>
            <a:off x="6929425" y="2837021"/>
            <a:ext cx="51620" cy="41"/>
          </a:xfrm>
          <a:custGeom>
            <a:avLst/>
            <a:gdLst/>
            <a:ahLst/>
            <a:cxnLst/>
            <a:rect l="l" t="t" r="r" b="b"/>
            <a:pathLst>
              <a:path w="1269" h="1" fill="none" extrusionOk="0">
                <a:moveTo>
                  <a:pt x="1268" y="0"/>
                </a:moveTo>
                <a:lnTo>
                  <a:pt x="1" y="0"/>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8" name="Google Shape;618;p27"/>
          <p:cNvSpPr/>
          <p:nvPr/>
        </p:nvSpPr>
        <p:spPr>
          <a:xfrm>
            <a:off x="6929425" y="2964536"/>
            <a:ext cx="51620" cy="41"/>
          </a:xfrm>
          <a:custGeom>
            <a:avLst/>
            <a:gdLst/>
            <a:ahLst/>
            <a:cxnLst/>
            <a:rect l="l" t="t" r="r" b="b"/>
            <a:pathLst>
              <a:path w="1269" h="1" fill="none" extrusionOk="0">
                <a:moveTo>
                  <a:pt x="1268" y="1"/>
                </a:moveTo>
                <a:lnTo>
                  <a:pt x="1" y="1"/>
                </a:lnTo>
              </a:path>
            </a:pathLst>
          </a:custGeom>
          <a:noFill/>
          <a:ln w="20850" cap="rnd" cmpd="sng">
            <a:solidFill>
              <a:srgbClr val="12FFFF"/>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19" name="Google Shape;619;p27"/>
          <p:cNvSpPr/>
          <p:nvPr/>
        </p:nvSpPr>
        <p:spPr>
          <a:xfrm>
            <a:off x="9474753" y="2709468"/>
            <a:ext cx="302635" cy="41"/>
          </a:xfrm>
          <a:custGeom>
            <a:avLst/>
            <a:gdLst/>
            <a:ahLst/>
            <a:cxnLst/>
            <a:rect l="l" t="t" r="r" b="b"/>
            <a:pathLst>
              <a:path w="7440" h="1" fill="none" extrusionOk="0">
                <a:moveTo>
                  <a:pt x="1" y="1"/>
                </a:moveTo>
                <a:lnTo>
                  <a:pt x="7439" y="1"/>
                </a:lnTo>
              </a:path>
            </a:pathLst>
          </a:custGeom>
          <a:noFill/>
          <a:ln w="20850"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20" name="Google Shape;620;p27"/>
          <p:cNvSpPr/>
          <p:nvPr/>
        </p:nvSpPr>
        <p:spPr>
          <a:xfrm>
            <a:off x="7139754" y="2837021"/>
            <a:ext cx="607913" cy="41"/>
          </a:xfrm>
          <a:custGeom>
            <a:avLst/>
            <a:gdLst/>
            <a:ahLst/>
            <a:cxnLst/>
            <a:rect l="l" t="t" r="r" b="b"/>
            <a:pathLst>
              <a:path w="14945" h="1" fill="none" extrusionOk="0">
                <a:moveTo>
                  <a:pt x="0" y="0"/>
                </a:moveTo>
                <a:lnTo>
                  <a:pt x="14944" y="0"/>
                </a:lnTo>
              </a:path>
            </a:pathLst>
          </a:custGeom>
          <a:noFill/>
          <a:ln w="20850"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21" name="Google Shape;621;p27"/>
          <p:cNvSpPr/>
          <p:nvPr/>
        </p:nvSpPr>
        <p:spPr>
          <a:xfrm>
            <a:off x="7139754" y="2967261"/>
            <a:ext cx="607913" cy="41"/>
          </a:xfrm>
          <a:custGeom>
            <a:avLst/>
            <a:gdLst/>
            <a:ahLst/>
            <a:cxnLst/>
            <a:rect l="l" t="t" r="r" b="b"/>
            <a:pathLst>
              <a:path w="14945" h="1" fill="none" extrusionOk="0">
                <a:moveTo>
                  <a:pt x="0" y="1"/>
                </a:moveTo>
                <a:lnTo>
                  <a:pt x="14944" y="1"/>
                </a:lnTo>
              </a:path>
            </a:pathLst>
          </a:custGeom>
          <a:noFill/>
          <a:ln w="20850"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22" name="Google Shape;622;p27"/>
          <p:cNvSpPr/>
          <p:nvPr/>
        </p:nvSpPr>
        <p:spPr>
          <a:xfrm>
            <a:off x="7139754" y="3098885"/>
            <a:ext cx="607913" cy="41"/>
          </a:xfrm>
          <a:custGeom>
            <a:avLst/>
            <a:gdLst/>
            <a:ahLst/>
            <a:cxnLst/>
            <a:rect l="l" t="t" r="r" b="b"/>
            <a:pathLst>
              <a:path w="14945" h="1" fill="none" extrusionOk="0">
                <a:moveTo>
                  <a:pt x="0" y="0"/>
                </a:moveTo>
                <a:lnTo>
                  <a:pt x="14944" y="0"/>
                </a:lnTo>
              </a:path>
            </a:pathLst>
          </a:custGeom>
          <a:noFill/>
          <a:ln w="20850"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23" name="Google Shape;623;p27"/>
          <p:cNvSpPr/>
          <p:nvPr/>
        </p:nvSpPr>
        <p:spPr>
          <a:xfrm>
            <a:off x="7139754" y="3229125"/>
            <a:ext cx="607913" cy="41"/>
          </a:xfrm>
          <a:custGeom>
            <a:avLst/>
            <a:gdLst/>
            <a:ahLst/>
            <a:cxnLst/>
            <a:rect l="l" t="t" r="r" b="b"/>
            <a:pathLst>
              <a:path w="14945" h="1" fill="none" extrusionOk="0">
                <a:moveTo>
                  <a:pt x="0" y="1"/>
                </a:moveTo>
                <a:lnTo>
                  <a:pt x="14944" y="1"/>
                </a:lnTo>
              </a:path>
            </a:pathLst>
          </a:custGeom>
          <a:noFill/>
          <a:ln w="20850" cap="rnd" cmpd="sng">
            <a:solidFill>
              <a:schemeClr val="accent5"/>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24" name="Google Shape;624;p27"/>
          <p:cNvSpPr/>
          <p:nvPr/>
        </p:nvSpPr>
        <p:spPr>
          <a:xfrm>
            <a:off x="8147829" y="3229125"/>
            <a:ext cx="1237508" cy="41"/>
          </a:xfrm>
          <a:custGeom>
            <a:avLst/>
            <a:gdLst/>
            <a:ahLst/>
            <a:cxnLst/>
            <a:rect l="l" t="t" r="r" b="b"/>
            <a:pathLst>
              <a:path w="30423" h="1" fill="none" extrusionOk="0">
                <a:moveTo>
                  <a:pt x="0" y="1"/>
                </a:moveTo>
                <a:lnTo>
                  <a:pt x="30422" y="1"/>
                </a:lnTo>
              </a:path>
            </a:pathLst>
          </a:custGeom>
          <a:noFill/>
          <a:ln w="20850" cap="rnd"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25" name="Google Shape;625;p27"/>
          <p:cNvSpPr/>
          <p:nvPr/>
        </p:nvSpPr>
        <p:spPr>
          <a:xfrm>
            <a:off x="8881843" y="3098885"/>
            <a:ext cx="503455" cy="41"/>
          </a:xfrm>
          <a:custGeom>
            <a:avLst/>
            <a:gdLst/>
            <a:ahLst/>
            <a:cxnLst/>
            <a:rect l="l" t="t" r="r" b="b"/>
            <a:pathLst>
              <a:path w="12377" h="1" fill="none" extrusionOk="0">
                <a:moveTo>
                  <a:pt x="1" y="0"/>
                </a:moveTo>
                <a:lnTo>
                  <a:pt x="12376" y="0"/>
                </a:lnTo>
              </a:path>
            </a:pathLst>
          </a:custGeom>
          <a:noFill/>
          <a:ln w="20850" cap="rnd"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26" name="Google Shape;626;p27"/>
          <p:cNvSpPr/>
          <p:nvPr/>
        </p:nvSpPr>
        <p:spPr>
          <a:xfrm>
            <a:off x="9185763" y="2964536"/>
            <a:ext cx="199519" cy="41"/>
          </a:xfrm>
          <a:custGeom>
            <a:avLst/>
            <a:gdLst/>
            <a:ahLst/>
            <a:cxnLst/>
            <a:rect l="l" t="t" r="r" b="b"/>
            <a:pathLst>
              <a:path w="4905" h="1" fill="none" extrusionOk="0">
                <a:moveTo>
                  <a:pt x="1" y="1"/>
                </a:moveTo>
                <a:lnTo>
                  <a:pt x="4904" y="1"/>
                </a:lnTo>
              </a:path>
            </a:pathLst>
          </a:custGeom>
          <a:noFill/>
          <a:ln w="20850" cap="rnd"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sp>
        <p:nvSpPr>
          <p:cNvPr id="627" name="Google Shape;627;p27"/>
          <p:cNvSpPr/>
          <p:nvPr/>
        </p:nvSpPr>
        <p:spPr>
          <a:xfrm>
            <a:off x="10136010" y="1747162"/>
            <a:ext cx="1485732" cy="2312535"/>
          </a:xfrm>
          <a:custGeom>
            <a:avLst/>
            <a:gdLst/>
            <a:ahLst/>
            <a:cxnLst/>
            <a:rect l="l" t="t" r="r" b="b"/>
            <a:pathLst>
              <a:path w="42498" h="66148" extrusionOk="0">
                <a:moveTo>
                  <a:pt x="2169" y="1"/>
                </a:moveTo>
                <a:cubicBezTo>
                  <a:pt x="968" y="1"/>
                  <a:pt x="0" y="968"/>
                  <a:pt x="0" y="2169"/>
                </a:cubicBezTo>
                <a:lnTo>
                  <a:pt x="0" y="63980"/>
                </a:lnTo>
                <a:cubicBezTo>
                  <a:pt x="0" y="65181"/>
                  <a:pt x="968" y="66148"/>
                  <a:pt x="2169" y="66148"/>
                </a:cubicBezTo>
                <a:lnTo>
                  <a:pt x="40329" y="66148"/>
                </a:lnTo>
                <a:cubicBezTo>
                  <a:pt x="41530" y="66148"/>
                  <a:pt x="42497" y="65181"/>
                  <a:pt x="42497" y="63980"/>
                </a:cubicBezTo>
                <a:lnTo>
                  <a:pt x="42497" y="2169"/>
                </a:lnTo>
                <a:cubicBezTo>
                  <a:pt x="42497" y="968"/>
                  <a:pt x="41530" y="1"/>
                  <a:pt x="40329" y="1"/>
                </a:cubicBezTo>
                <a:close/>
              </a:path>
            </a:pathLst>
          </a:custGeom>
          <a:solidFill>
            <a:srgbClr val="FFC000"/>
          </a:solidFill>
          <a:ln>
            <a:noFill/>
          </a:ln>
        </p:spPr>
        <p:txBody>
          <a:bodyPr spcFirstLastPara="1" wrap="square" lIns="121900" tIns="121900" rIns="121900" bIns="121900" anchor="ctr" anchorCtr="0">
            <a:noAutofit/>
          </a:bodyPr>
          <a:lstStyle/>
          <a:p>
            <a:endParaRPr sz="2400" dirty="0"/>
          </a:p>
        </p:txBody>
      </p:sp>
      <p:sp>
        <p:nvSpPr>
          <p:cNvPr id="628" name="Google Shape;628;p27"/>
          <p:cNvSpPr/>
          <p:nvPr/>
        </p:nvSpPr>
        <p:spPr>
          <a:xfrm>
            <a:off x="10136010" y="1747162"/>
            <a:ext cx="1485732" cy="209935"/>
          </a:xfrm>
          <a:custGeom>
            <a:avLst/>
            <a:gdLst/>
            <a:ahLst/>
            <a:cxnLst/>
            <a:rect l="l" t="t" r="r" b="b"/>
            <a:pathLst>
              <a:path w="42498" h="6005" extrusionOk="0">
                <a:moveTo>
                  <a:pt x="1635" y="1"/>
                </a:moveTo>
                <a:cubicBezTo>
                  <a:pt x="734" y="1"/>
                  <a:pt x="0" y="734"/>
                  <a:pt x="0" y="1635"/>
                </a:cubicBezTo>
                <a:lnTo>
                  <a:pt x="0" y="6005"/>
                </a:lnTo>
                <a:lnTo>
                  <a:pt x="42497" y="6005"/>
                </a:lnTo>
                <a:lnTo>
                  <a:pt x="42497" y="1635"/>
                </a:lnTo>
                <a:cubicBezTo>
                  <a:pt x="42497" y="734"/>
                  <a:pt x="41764" y="1"/>
                  <a:pt x="40863"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629" name="Google Shape;629;p27"/>
          <p:cNvSpPr/>
          <p:nvPr/>
        </p:nvSpPr>
        <p:spPr>
          <a:xfrm>
            <a:off x="10216490" y="2020059"/>
            <a:ext cx="1328271" cy="1970836"/>
          </a:xfrm>
          <a:custGeom>
            <a:avLst/>
            <a:gdLst/>
            <a:ahLst/>
            <a:cxnLst/>
            <a:rect l="l" t="t" r="r" b="b"/>
            <a:pathLst>
              <a:path w="37994" h="56374" extrusionOk="0">
                <a:moveTo>
                  <a:pt x="36259" y="56374"/>
                </a:moveTo>
                <a:lnTo>
                  <a:pt x="1768" y="56374"/>
                </a:lnTo>
                <a:cubicBezTo>
                  <a:pt x="801" y="56374"/>
                  <a:pt x="0" y="55607"/>
                  <a:pt x="0" y="54639"/>
                </a:cubicBezTo>
                <a:lnTo>
                  <a:pt x="0" y="1735"/>
                </a:lnTo>
                <a:cubicBezTo>
                  <a:pt x="0" y="767"/>
                  <a:pt x="801" y="0"/>
                  <a:pt x="1768" y="0"/>
                </a:cubicBezTo>
                <a:lnTo>
                  <a:pt x="36259" y="0"/>
                </a:lnTo>
                <a:cubicBezTo>
                  <a:pt x="37227" y="0"/>
                  <a:pt x="37994" y="767"/>
                  <a:pt x="37994" y="1735"/>
                </a:cubicBezTo>
                <a:lnTo>
                  <a:pt x="37994" y="54639"/>
                </a:lnTo>
                <a:cubicBezTo>
                  <a:pt x="37994" y="55607"/>
                  <a:pt x="37227" y="56374"/>
                  <a:pt x="36259" y="56374"/>
                </a:cubicBezTo>
                <a:close/>
              </a:path>
            </a:pathLst>
          </a:custGeom>
          <a:solidFill>
            <a:srgbClr val="240860"/>
          </a:solidFill>
          <a:ln>
            <a:noFill/>
          </a:ln>
        </p:spPr>
        <p:txBody>
          <a:bodyPr spcFirstLastPara="1" wrap="square" lIns="121900" tIns="121900" rIns="121900" bIns="121900" anchor="ctr" anchorCtr="0">
            <a:noAutofit/>
          </a:bodyPr>
          <a:lstStyle/>
          <a:p>
            <a:endParaRPr sz="2400"/>
          </a:p>
        </p:txBody>
      </p:sp>
      <p:sp>
        <p:nvSpPr>
          <p:cNvPr id="630" name="Google Shape;630;p27"/>
          <p:cNvSpPr/>
          <p:nvPr/>
        </p:nvSpPr>
        <p:spPr>
          <a:xfrm>
            <a:off x="10540672" y="1817115"/>
            <a:ext cx="71179" cy="36219"/>
          </a:xfrm>
          <a:custGeom>
            <a:avLst/>
            <a:gdLst/>
            <a:ahLst/>
            <a:cxnLst/>
            <a:rect l="l" t="t" r="r" b="b"/>
            <a:pathLst>
              <a:path w="2036" h="1036" extrusionOk="0">
                <a:moveTo>
                  <a:pt x="1001" y="1"/>
                </a:moveTo>
                <a:cubicBezTo>
                  <a:pt x="434" y="1"/>
                  <a:pt x="0" y="435"/>
                  <a:pt x="0" y="1002"/>
                </a:cubicBezTo>
                <a:lnTo>
                  <a:pt x="0" y="1035"/>
                </a:lnTo>
                <a:cubicBezTo>
                  <a:pt x="0" y="468"/>
                  <a:pt x="434" y="1"/>
                  <a:pt x="1001" y="1"/>
                </a:cubicBezTo>
                <a:close/>
                <a:moveTo>
                  <a:pt x="1001" y="1"/>
                </a:moveTo>
                <a:cubicBezTo>
                  <a:pt x="1568" y="1"/>
                  <a:pt x="2035" y="468"/>
                  <a:pt x="2035" y="1035"/>
                </a:cubicBezTo>
                <a:lnTo>
                  <a:pt x="2035" y="1002"/>
                </a:lnTo>
                <a:cubicBezTo>
                  <a:pt x="2035" y="435"/>
                  <a:pt x="1568" y="1"/>
                  <a:pt x="1001" y="1"/>
                </a:cubicBezTo>
                <a:close/>
              </a:path>
            </a:pathLst>
          </a:custGeom>
          <a:solidFill>
            <a:srgbClr val="84FA9C"/>
          </a:solidFill>
          <a:ln>
            <a:noFill/>
          </a:ln>
        </p:spPr>
        <p:txBody>
          <a:bodyPr spcFirstLastPara="1" wrap="square" lIns="121900" tIns="121900" rIns="121900" bIns="121900" anchor="ctr" anchorCtr="0">
            <a:noAutofit/>
          </a:bodyPr>
          <a:lstStyle/>
          <a:p>
            <a:endParaRPr sz="2400"/>
          </a:p>
        </p:txBody>
      </p:sp>
      <p:sp>
        <p:nvSpPr>
          <p:cNvPr id="631" name="Google Shape;631;p27"/>
          <p:cNvSpPr/>
          <p:nvPr/>
        </p:nvSpPr>
        <p:spPr>
          <a:xfrm>
            <a:off x="10280608" y="2250932"/>
            <a:ext cx="943465" cy="22201"/>
          </a:xfrm>
          <a:custGeom>
            <a:avLst/>
            <a:gdLst/>
            <a:ahLst/>
            <a:cxnLst/>
            <a:rect l="l" t="t" r="r" b="b"/>
            <a:pathLst>
              <a:path w="26987" h="635" extrusionOk="0">
                <a:moveTo>
                  <a:pt x="334" y="1"/>
                </a:moveTo>
                <a:cubicBezTo>
                  <a:pt x="134" y="1"/>
                  <a:pt x="1" y="134"/>
                  <a:pt x="1" y="301"/>
                </a:cubicBezTo>
                <a:cubicBezTo>
                  <a:pt x="1" y="501"/>
                  <a:pt x="134" y="635"/>
                  <a:pt x="334" y="635"/>
                </a:cubicBezTo>
                <a:lnTo>
                  <a:pt x="26686" y="635"/>
                </a:lnTo>
                <a:cubicBezTo>
                  <a:pt x="26853" y="635"/>
                  <a:pt x="26987" y="501"/>
                  <a:pt x="26987" y="301"/>
                </a:cubicBezTo>
                <a:cubicBezTo>
                  <a:pt x="26987" y="134"/>
                  <a:pt x="26853" y="1"/>
                  <a:pt x="26686"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32" name="Google Shape;632;p27"/>
          <p:cNvSpPr/>
          <p:nvPr/>
        </p:nvSpPr>
        <p:spPr>
          <a:xfrm>
            <a:off x="11282348" y="2250932"/>
            <a:ext cx="91001" cy="22201"/>
          </a:xfrm>
          <a:custGeom>
            <a:avLst/>
            <a:gdLst/>
            <a:ahLst/>
            <a:cxnLst/>
            <a:rect l="l" t="t" r="r" b="b"/>
            <a:pathLst>
              <a:path w="2603" h="635" extrusionOk="0">
                <a:moveTo>
                  <a:pt x="301" y="1"/>
                </a:moveTo>
                <a:cubicBezTo>
                  <a:pt x="134" y="1"/>
                  <a:pt x="1" y="134"/>
                  <a:pt x="1" y="301"/>
                </a:cubicBezTo>
                <a:cubicBezTo>
                  <a:pt x="1" y="501"/>
                  <a:pt x="134" y="635"/>
                  <a:pt x="301" y="635"/>
                </a:cubicBezTo>
                <a:lnTo>
                  <a:pt x="2269" y="635"/>
                </a:lnTo>
                <a:cubicBezTo>
                  <a:pt x="2436" y="635"/>
                  <a:pt x="2602" y="501"/>
                  <a:pt x="2602" y="301"/>
                </a:cubicBezTo>
                <a:cubicBezTo>
                  <a:pt x="2602" y="134"/>
                  <a:pt x="2436" y="1"/>
                  <a:pt x="2269"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33" name="Google Shape;633;p27"/>
          <p:cNvSpPr/>
          <p:nvPr/>
        </p:nvSpPr>
        <p:spPr>
          <a:xfrm>
            <a:off x="11408305" y="2250932"/>
            <a:ext cx="73487" cy="22201"/>
          </a:xfrm>
          <a:custGeom>
            <a:avLst/>
            <a:gdLst/>
            <a:ahLst/>
            <a:cxnLst/>
            <a:rect l="l" t="t" r="r" b="b"/>
            <a:pathLst>
              <a:path w="2102" h="635" extrusionOk="0">
                <a:moveTo>
                  <a:pt x="300" y="1"/>
                </a:moveTo>
                <a:cubicBezTo>
                  <a:pt x="134" y="1"/>
                  <a:pt x="0" y="134"/>
                  <a:pt x="0" y="301"/>
                </a:cubicBezTo>
                <a:cubicBezTo>
                  <a:pt x="0" y="501"/>
                  <a:pt x="134" y="635"/>
                  <a:pt x="300" y="635"/>
                </a:cubicBezTo>
                <a:lnTo>
                  <a:pt x="1768" y="635"/>
                </a:lnTo>
                <a:cubicBezTo>
                  <a:pt x="1968" y="635"/>
                  <a:pt x="2102" y="501"/>
                  <a:pt x="2102" y="301"/>
                </a:cubicBezTo>
                <a:cubicBezTo>
                  <a:pt x="2102" y="134"/>
                  <a:pt x="1968" y="1"/>
                  <a:pt x="1768"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34" name="Google Shape;634;p27"/>
          <p:cNvSpPr/>
          <p:nvPr/>
        </p:nvSpPr>
        <p:spPr>
          <a:xfrm>
            <a:off x="10280605" y="2354728"/>
            <a:ext cx="539993" cy="22201"/>
          </a:xfrm>
          <a:custGeom>
            <a:avLst/>
            <a:gdLst/>
            <a:ahLst/>
            <a:cxnLst/>
            <a:rect l="l" t="t" r="r" b="b"/>
            <a:pathLst>
              <a:path w="15446" h="635" extrusionOk="0">
                <a:moveTo>
                  <a:pt x="334" y="1"/>
                </a:moveTo>
                <a:cubicBezTo>
                  <a:pt x="134" y="1"/>
                  <a:pt x="1" y="134"/>
                  <a:pt x="1" y="334"/>
                </a:cubicBezTo>
                <a:cubicBezTo>
                  <a:pt x="1" y="501"/>
                  <a:pt x="134" y="634"/>
                  <a:pt x="334" y="634"/>
                </a:cubicBezTo>
                <a:lnTo>
                  <a:pt x="15112" y="634"/>
                </a:lnTo>
                <a:cubicBezTo>
                  <a:pt x="15312" y="634"/>
                  <a:pt x="15445" y="501"/>
                  <a:pt x="15445" y="334"/>
                </a:cubicBezTo>
                <a:cubicBezTo>
                  <a:pt x="15445" y="134"/>
                  <a:pt x="15312" y="1"/>
                  <a:pt x="15112"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35" name="Google Shape;635;p27"/>
          <p:cNvSpPr/>
          <p:nvPr/>
        </p:nvSpPr>
        <p:spPr>
          <a:xfrm>
            <a:off x="10829860" y="2354728"/>
            <a:ext cx="170325" cy="22201"/>
          </a:xfrm>
          <a:custGeom>
            <a:avLst/>
            <a:gdLst/>
            <a:ahLst/>
            <a:cxnLst/>
            <a:rect l="l" t="t" r="r" b="b"/>
            <a:pathLst>
              <a:path w="4872" h="635" extrusionOk="0">
                <a:moveTo>
                  <a:pt x="301" y="1"/>
                </a:moveTo>
                <a:cubicBezTo>
                  <a:pt x="134" y="1"/>
                  <a:pt x="1" y="134"/>
                  <a:pt x="1" y="334"/>
                </a:cubicBezTo>
                <a:cubicBezTo>
                  <a:pt x="1" y="501"/>
                  <a:pt x="134" y="634"/>
                  <a:pt x="301" y="634"/>
                </a:cubicBezTo>
                <a:lnTo>
                  <a:pt x="4571" y="634"/>
                </a:lnTo>
                <a:cubicBezTo>
                  <a:pt x="4738" y="634"/>
                  <a:pt x="4871" y="501"/>
                  <a:pt x="4871" y="334"/>
                </a:cubicBezTo>
                <a:cubicBezTo>
                  <a:pt x="4871" y="134"/>
                  <a:pt x="4738" y="1"/>
                  <a:pt x="4571"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36" name="Google Shape;636;p27"/>
          <p:cNvSpPr/>
          <p:nvPr/>
        </p:nvSpPr>
        <p:spPr>
          <a:xfrm>
            <a:off x="10885867" y="2414197"/>
            <a:ext cx="114319" cy="23353"/>
          </a:xfrm>
          <a:custGeom>
            <a:avLst/>
            <a:gdLst/>
            <a:ahLst/>
            <a:cxnLst/>
            <a:rect l="l" t="t" r="r" b="b"/>
            <a:pathLst>
              <a:path w="3270" h="668" extrusionOk="0">
                <a:moveTo>
                  <a:pt x="334" y="1"/>
                </a:moveTo>
                <a:cubicBezTo>
                  <a:pt x="134" y="1"/>
                  <a:pt x="0" y="168"/>
                  <a:pt x="0" y="334"/>
                </a:cubicBezTo>
                <a:cubicBezTo>
                  <a:pt x="0" y="535"/>
                  <a:pt x="134" y="668"/>
                  <a:pt x="334" y="668"/>
                </a:cubicBezTo>
                <a:lnTo>
                  <a:pt x="2969" y="668"/>
                </a:lnTo>
                <a:cubicBezTo>
                  <a:pt x="3136" y="668"/>
                  <a:pt x="3269" y="501"/>
                  <a:pt x="3269" y="334"/>
                </a:cubicBezTo>
                <a:cubicBezTo>
                  <a:pt x="3269" y="168"/>
                  <a:pt x="3136" y="1"/>
                  <a:pt x="2969"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37" name="Google Shape;637;p27"/>
          <p:cNvSpPr/>
          <p:nvPr/>
        </p:nvSpPr>
        <p:spPr>
          <a:xfrm>
            <a:off x="10829861" y="2414197"/>
            <a:ext cx="33876" cy="23353"/>
          </a:xfrm>
          <a:custGeom>
            <a:avLst/>
            <a:gdLst/>
            <a:ahLst/>
            <a:cxnLst/>
            <a:rect l="l" t="t" r="r" b="b"/>
            <a:pathLst>
              <a:path w="969" h="668" extrusionOk="0">
                <a:moveTo>
                  <a:pt x="335" y="1"/>
                </a:moveTo>
                <a:cubicBezTo>
                  <a:pt x="168" y="1"/>
                  <a:pt x="1" y="168"/>
                  <a:pt x="1" y="334"/>
                </a:cubicBezTo>
                <a:cubicBezTo>
                  <a:pt x="1" y="535"/>
                  <a:pt x="168" y="668"/>
                  <a:pt x="335" y="668"/>
                </a:cubicBezTo>
                <a:lnTo>
                  <a:pt x="635" y="668"/>
                </a:lnTo>
                <a:cubicBezTo>
                  <a:pt x="802" y="668"/>
                  <a:pt x="968" y="501"/>
                  <a:pt x="968" y="334"/>
                </a:cubicBezTo>
                <a:cubicBezTo>
                  <a:pt x="968" y="168"/>
                  <a:pt x="835" y="1"/>
                  <a:pt x="635"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38" name="Google Shape;638;p27"/>
          <p:cNvSpPr/>
          <p:nvPr/>
        </p:nvSpPr>
        <p:spPr>
          <a:xfrm>
            <a:off x="10695754" y="2414197"/>
            <a:ext cx="102677" cy="23353"/>
          </a:xfrm>
          <a:custGeom>
            <a:avLst/>
            <a:gdLst/>
            <a:ahLst/>
            <a:cxnLst/>
            <a:rect l="l" t="t" r="r" b="b"/>
            <a:pathLst>
              <a:path w="2937" h="668" extrusionOk="0">
                <a:moveTo>
                  <a:pt x="301" y="1"/>
                </a:moveTo>
                <a:cubicBezTo>
                  <a:pt x="134" y="1"/>
                  <a:pt x="1" y="168"/>
                  <a:pt x="1" y="334"/>
                </a:cubicBezTo>
                <a:cubicBezTo>
                  <a:pt x="1" y="535"/>
                  <a:pt x="134" y="668"/>
                  <a:pt x="301" y="668"/>
                </a:cubicBezTo>
                <a:lnTo>
                  <a:pt x="2636" y="668"/>
                </a:lnTo>
                <a:cubicBezTo>
                  <a:pt x="2803" y="668"/>
                  <a:pt x="2936" y="501"/>
                  <a:pt x="2936" y="334"/>
                </a:cubicBezTo>
                <a:cubicBezTo>
                  <a:pt x="2936" y="168"/>
                  <a:pt x="2803" y="1"/>
                  <a:pt x="2636"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39" name="Google Shape;639;p27"/>
          <p:cNvSpPr/>
          <p:nvPr/>
        </p:nvSpPr>
        <p:spPr>
          <a:xfrm>
            <a:off x="10550007" y="2414197"/>
            <a:ext cx="103831" cy="23353"/>
          </a:xfrm>
          <a:custGeom>
            <a:avLst/>
            <a:gdLst/>
            <a:ahLst/>
            <a:cxnLst/>
            <a:rect l="l" t="t" r="r" b="b"/>
            <a:pathLst>
              <a:path w="2970" h="668" extrusionOk="0">
                <a:moveTo>
                  <a:pt x="300" y="1"/>
                </a:moveTo>
                <a:cubicBezTo>
                  <a:pt x="134" y="1"/>
                  <a:pt x="0" y="168"/>
                  <a:pt x="0" y="334"/>
                </a:cubicBezTo>
                <a:cubicBezTo>
                  <a:pt x="0" y="535"/>
                  <a:pt x="134" y="668"/>
                  <a:pt x="300" y="668"/>
                </a:cubicBezTo>
                <a:lnTo>
                  <a:pt x="2635" y="668"/>
                </a:lnTo>
                <a:cubicBezTo>
                  <a:pt x="2802" y="668"/>
                  <a:pt x="2969" y="501"/>
                  <a:pt x="2936" y="334"/>
                </a:cubicBezTo>
                <a:cubicBezTo>
                  <a:pt x="2936" y="168"/>
                  <a:pt x="2802" y="1"/>
                  <a:pt x="2635"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40" name="Google Shape;640;p27"/>
          <p:cNvSpPr/>
          <p:nvPr/>
        </p:nvSpPr>
        <p:spPr>
          <a:xfrm>
            <a:off x="10404226" y="2414197"/>
            <a:ext cx="103831" cy="23353"/>
          </a:xfrm>
          <a:custGeom>
            <a:avLst/>
            <a:gdLst/>
            <a:ahLst/>
            <a:cxnLst/>
            <a:rect l="l" t="t" r="r" b="b"/>
            <a:pathLst>
              <a:path w="2970" h="668" extrusionOk="0">
                <a:moveTo>
                  <a:pt x="301" y="1"/>
                </a:moveTo>
                <a:cubicBezTo>
                  <a:pt x="134" y="1"/>
                  <a:pt x="1" y="168"/>
                  <a:pt x="1" y="334"/>
                </a:cubicBezTo>
                <a:cubicBezTo>
                  <a:pt x="1" y="535"/>
                  <a:pt x="134" y="668"/>
                  <a:pt x="301" y="668"/>
                </a:cubicBezTo>
                <a:lnTo>
                  <a:pt x="2636" y="668"/>
                </a:lnTo>
                <a:cubicBezTo>
                  <a:pt x="2803" y="668"/>
                  <a:pt x="2969" y="501"/>
                  <a:pt x="2969" y="334"/>
                </a:cubicBezTo>
                <a:cubicBezTo>
                  <a:pt x="2969" y="168"/>
                  <a:pt x="2803" y="1"/>
                  <a:pt x="2636"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41" name="Google Shape;641;p27"/>
          <p:cNvSpPr/>
          <p:nvPr/>
        </p:nvSpPr>
        <p:spPr>
          <a:xfrm>
            <a:off x="10404226" y="2487680"/>
            <a:ext cx="875817" cy="22201"/>
          </a:xfrm>
          <a:custGeom>
            <a:avLst/>
            <a:gdLst/>
            <a:ahLst/>
            <a:cxnLst/>
            <a:rect l="l" t="t" r="r" b="b"/>
            <a:pathLst>
              <a:path w="25052" h="635" extrusionOk="0">
                <a:moveTo>
                  <a:pt x="301" y="0"/>
                </a:moveTo>
                <a:cubicBezTo>
                  <a:pt x="134" y="0"/>
                  <a:pt x="1" y="134"/>
                  <a:pt x="1" y="334"/>
                </a:cubicBezTo>
                <a:cubicBezTo>
                  <a:pt x="1" y="501"/>
                  <a:pt x="134" y="634"/>
                  <a:pt x="301" y="634"/>
                </a:cubicBezTo>
                <a:lnTo>
                  <a:pt x="24718" y="634"/>
                </a:lnTo>
                <a:cubicBezTo>
                  <a:pt x="24885" y="634"/>
                  <a:pt x="25052" y="501"/>
                  <a:pt x="25018" y="334"/>
                </a:cubicBezTo>
                <a:cubicBezTo>
                  <a:pt x="25018" y="134"/>
                  <a:pt x="24885" y="0"/>
                  <a:pt x="24718"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42" name="Google Shape;642;p27"/>
          <p:cNvSpPr/>
          <p:nvPr/>
        </p:nvSpPr>
        <p:spPr>
          <a:xfrm>
            <a:off x="10280606" y="2414197"/>
            <a:ext cx="52511" cy="23353"/>
          </a:xfrm>
          <a:custGeom>
            <a:avLst/>
            <a:gdLst/>
            <a:ahLst/>
            <a:cxnLst/>
            <a:rect l="l" t="t" r="r" b="b"/>
            <a:pathLst>
              <a:path w="1502" h="668" extrusionOk="0">
                <a:moveTo>
                  <a:pt x="334" y="1"/>
                </a:moveTo>
                <a:cubicBezTo>
                  <a:pt x="134" y="1"/>
                  <a:pt x="1" y="168"/>
                  <a:pt x="1" y="334"/>
                </a:cubicBezTo>
                <a:cubicBezTo>
                  <a:pt x="1" y="535"/>
                  <a:pt x="134" y="668"/>
                  <a:pt x="334" y="668"/>
                </a:cubicBezTo>
                <a:lnTo>
                  <a:pt x="1168" y="668"/>
                </a:lnTo>
                <a:cubicBezTo>
                  <a:pt x="1335" y="668"/>
                  <a:pt x="1502" y="501"/>
                  <a:pt x="1468" y="334"/>
                </a:cubicBezTo>
                <a:cubicBezTo>
                  <a:pt x="1468" y="168"/>
                  <a:pt x="1335" y="1"/>
                  <a:pt x="1168"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43" name="Google Shape;643;p27"/>
          <p:cNvSpPr/>
          <p:nvPr/>
        </p:nvSpPr>
        <p:spPr>
          <a:xfrm>
            <a:off x="10280606" y="2487680"/>
            <a:ext cx="52511" cy="22201"/>
          </a:xfrm>
          <a:custGeom>
            <a:avLst/>
            <a:gdLst/>
            <a:ahLst/>
            <a:cxnLst/>
            <a:rect l="l" t="t" r="r" b="b"/>
            <a:pathLst>
              <a:path w="1502" h="635" extrusionOk="0">
                <a:moveTo>
                  <a:pt x="334" y="0"/>
                </a:moveTo>
                <a:cubicBezTo>
                  <a:pt x="134" y="0"/>
                  <a:pt x="1" y="134"/>
                  <a:pt x="1" y="334"/>
                </a:cubicBezTo>
                <a:cubicBezTo>
                  <a:pt x="1" y="501"/>
                  <a:pt x="134" y="634"/>
                  <a:pt x="334" y="634"/>
                </a:cubicBezTo>
                <a:lnTo>
                  <a:pt x="1168" y="634"/>
                </a:lnTo>
                <a:cubicBezTo>
                  <a:pt x="1335" y="634"/>
                  <a:pt x="1502" y="501"/>
                  <a:pt x="1468" y="334"/>
                </a:cubicBezTo>
                <a:cubicBezTo>
                  <a:pt x="1468" y="134"/>
                  <a:pt x="1335" y="0"/>
                  <a:pt x="1168" y="0"/>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44" name="Google Shape;644;p27"/>
          <p:cNvSpPr/>
          <p:nvPr/>
        </p:nvSpPr>
        <p:spPr>
          <a:xfrm>
            <a:off x="10280606" y="2559978"/>
            <a:ext cx="52511" cy="23353"/>
          </a:xfrm>
          <a:custGeom>
            <a:avLst/>
            <a:gdLst/>
            <a:ahLst/>
            <a:cxnLst/>
            <a:rect l="l" t="t" r="r" b="b"/>
            <a:pathLst>
              <a:path w="1502" h="668" extrusionOk="0">
                <a:moveTo>
                  <a:pt x="334" y="1"/>
                </a:moveTo>
                <a:cubicBezTo>
                  <a:pt x="134" y="1"/>
                  <a:pt x="1" y="167"/>
                  <a:pt x="1" y="334"/>
                </a:cubicBezTo>
                <a:cubicBezTo>
                  <a:pt x="1" y="501"/>
                  <a:pt x="134" y="668"/>
                  <a:pt x="334" y="668"/>
                </a:cubicBezTo>
                <a:lnTo>
                  <a:pt x="1168" y="668"/>
                </a:lnTo>
                <a:cubicBezTo>
                  <a:pt x="1335" y="668"/>
                  <a:pt x="1502" y="501"/>
                  <a:pt x="1468" y="334"/>
                </a:cubicBezTo>
                <a:cubicBezTo>
                  <a:pt x="1468" y="167"/>
                  <a:pt x="1335" y="1"/>
                  <a:pt x="1168"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45" name="Google Shape;645;p27"/>
          <p:cNvSpPr/>
          <p:nvPr/>
        </p:nvSpPr>
        <p:spPr>
          <a:xfrm>
            <a:off x="10280606" y="2633466"/>
            <a:ext cx="52511" cy="22164"/>
          </a:xfrm>
          <a:custGeom>
            <a:avLst/>
            <a:gdLst/>
            <a:ahLst/>
            <a:cxnLst/>
            <a:rect l="l" t="t" r="r" b="b"/>
            <a:pathLst>
              <a:path w="1502" h="634" extrusionOk="0">
                <a:moveTo>
                  <a:pt x="334" y="0"/>
                </a:moveTo>
                <a:cubicBezTo>
                  <a:pt x="134" y="0"/>
                  <a:pt x="1" y="133"/>
                  <a:pt x="1" y="300"/>
                </a:cubicBezTo>
                <a:cubicBezTo>
                  <a:pt x="1" y="500"/>
                  <a:pt x="134" y="634"/>
                  <a:pt x="334" y="634"/>
                </a:cubicBezTo>
                <a:lnTo>
                  <a:pt x="1168" y="634"/>
                </a:lnTo>
                <a:cubicBezTo>
                  <a:pt x="1335" y="634"/>
                  <a:pt x="1502" y="500"/>
                  <a:pt x="1468" y="300"/>
                </a:cubicBezTo>
                <a:cubicBezTo>
                  <a:pt x="1468" y="133"/>
                  <a:pt x="1335" y="0"/>
                  <a:pt x="1168" y="0"/>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46" name="Google Shape;646;p27"/>
          <p:cNvSpPr/>
          <p:nvPr/>
        </p:nvSpPr>
        <p:spPr>
          <a:xfrm>
            <a:off x="11333669" y="2487680"/>
            <a:ext cx="128303" cy="22201"/>
          </a:xfrm>
          <a:custGeom>
            <a:avLst/>
            <a:gdLst/>
            <a:ahLst/>
            <a:cxnLst/>
            <a:rect l="l" t="t" r="r" b="b"/>
            <a:pathLst>
              <a:path w="3670" h="635" extrusionOk="0">
                <a:moveTo>
                  <a:pt x="300" y="0"/>
                </a:moveTo>
                <a:cubicBezTo>
                  <a:pt x="134" y="0"/>
                  <a:pt x="0" y="134"/>
                  <a:pt x="0" y="334"/>
                </a:cubicBezTo>
                <a:cubicBezTo>
                  <a:pt x="0" y="501"/>
                  <a:pt x="134" y="634"/>
                  <a:pt x="300" y="634"/>
                </a:cubicBezTo>
                <a:lnTo>
                  <a:pt x="3336" y="634"/>
                </a:lnTo>
                <a:cubicBezTo>
                  <a:pt x="3503" y="634"/>
                  <a:pt x="3670" y="501"/>
                  <a:pt x="3670" y="334"/>
                </a:cubicBezTo>
                <a:cubicBezTo>
                  <a:pt x="3670" y="134"/>
                  <a:pt x="3536" y="0"/>
                  <a:pt x="3336" y="0"/>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47" name="Google Shape;647;p27"/>
          <p:cNvSpPr/>
          <p:nvPr/>
        </p:nvSpPr>
        <p:spPr>
          <a:xfrm>
            <a:off x="10400728" y="2559978"/>
            <a:ext cx="369701" cy="23353"/>
          </a:xfrm>
          <a:custGeom>
            <a:avLst/>
            <a:gdLst/>
            <a:ahLst/>
            <a:cxnLst/>
            <a:rect l="l" t="t" r="r" b="b"/>
            <a:pathLst>
              <a:path w="10575" h="668" extrusionOk="0">
                <a:moveTo>
                  <a:pt x="334" y="1"/>
                </a:moveTo>
                <a:cubicBezTo>
                  <a:pt x="134" y="1"/>
                  <a:pt x="1" y="167"/>
                  <a:pt x="1" y="334"/>
                </a:cubicBezTo>
                <a:cubicBezTo>
                  <a:pt x="1" y="501"/>
                  <a:pt x="134" y="668"/>
                  <a:pt x="334" y="668"/>
                </a:cubicBezTo>
                <a:lnTo>
                  <a:pt x="10275" y="668"/>
                </a:lnTo>
                <a:cubicBezTo>
                  <a:pt x="10441" y="668"/>
                  <a:pt x="10575" y="501"/>
                  <a:pt x="10575" y="334"/>
                </a:cubicBezTo>
                <a:cubicBezTo>
                  <a:pt x="10575" y="167"/>
                  <a:pt x="10441" y="1"/>
                  <a:pt x="10275"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48" name="Google Shape;648;p27"/>
          <p:cNvSpPr/>
          <p:nvPr/>
        </p:nvSpPr>
        <p:spPr>
          <a:xfrm>
            <a:off x="10885868" y="2783898"/>
            <a:ext cx="418681" cy="23353"/>
          </a:xfrm>
          <a:custGeom>
            <a:avLst/>
            <a:gdLst/>
            <a:ahLst/>
            <a:cxnLst/>
            <a:rect l="l" t="t" r="r" b="b"/>
            <a:pathLst>
              <a:path w="11976" h="668" extrusionOk="0">
                <a:moveTo>
                  <a:pt x="300" y="0"/>
                </a:moveTo>
                <a:cubicBezTo>
                  <a:pt x="134" y="0"/>
                  <a:pt x="0" y="134"/>
                  <a:pt x="0" y="334"/>
                </a:cubicBezTo>
                <a:cubicBezTo>
                  <a:pt x="0" y="500"/>
                  <a:pt x="134" y="667"/>
                  <a:pt x="300" y="667"/>
                </a:cubicBezTo>
                <a:lnTo>
                  <a:pt x="11642" y="667"/>
                </a:lnTo>
                <a:cubicBezTo>
                  <a:pt x="11842" y="667"/>
                  <a:pt x="11975" y="500"/>
                  <a:pt x="11975" y="334"/>
                </a:cubicBezTo>
                <a:cubicBezTo>
                  <a:pt x="11975" y="134"/>
                  <a:pt x="11842" y="0"/>
                  <a:pt x="11642"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649" name="Google Shape;649;p27"/>
          <p:cNvSpPr/>
          <p:nvPr/>
        </p:nvSpPr>
        <p:spPr>
          <a:xfrm>
            <a:off x="10994311" y="2709258"/>
            <a:ext cx="310235" cy="23353"/>
          </a:xfrm>
          <a:custGeom>
            <a:avLst/>
            <a:gdLst/>
            <a:ahLst/>
            <a:cxnLst/>
            <a:rect l="l" t="t" r="r" b="b"/>
            <a:pathLst>
              <a:path w="8874" h="668" extrusionOk="0">
                <a:moveTo>
                  <a:pt x="334" y="0"/>
                </a:moveTo>
                <a:cubicBezTo>
                  <a:pt x="134" y="0"/>
                  <a:pt x="0" y="134"/>
                  <a:pt x="0" y="334"/>
                </a:cubicBezTo>
                <a:cubicBezTo>
                  <a:pt x="0" y="501"/>
                  <a:pt x="134" y="667"/>
                  <a:pt x="334" y="667"/>
                </a:cubicBezTo>
                <a:lnTo>
                  <a:pt x="8540" y="667"/>
                </a:lnTo>
                <a:cubicBezTo>
                  <a:pt x="8740" y="667"/>
                  <a:pt x="8873" y="501"/>
                  <a:pt x="8873" y="334"/>
                </a:cubicBezTo>
                <a:cubicBezTo>
                  <a:pt x="8873" y="134"/>
                  <a:pt x="8740" y="0"/>
                  <a:pt x="8540"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650" name="Google Shape;650;p27"/>
          <p:cNvSpPr/>
          <p:nvPr/>
        </p:nvSpPr>
        <p:spPr>
          <a:xfrm>
            <a:off x="11168063" y="2633466"/>
            <a:ext cx="136484" cy="22164"/>
          </a:xfrm>
          <a:custGeom>
            <a:avLst/>
            <a:gdLst/>
            <a:ahLst/>
            <a:cxnLst/>
            <a:rect l="l" t="t" r="r" b="b"/>
            <a:pathLst>
              <a:path w="3904" h="634" extrusionOk="0">
                <a:moveTo>
                  <a:pt x="301" y="0"/>
                </a:moveTo>
                <a:cubicBezTo>
                  <a:pt x="134" y="0"/>
                  <a:pt x="1" y="133"/>
                  <a:pt x="1" y="300"/>
                </a:cubicBezTo>
                <a:cubicBezTo>
                  <a:pt x="1" y="500"/>
                  <a:pt x="134" y="634"/>
                  <a:pt x="301" y="634"/>
                </a:cubicBezTo>
                <a:lnTo>
                  <a:pt x="3570" y="634"/>
                </a:lnTo>
                <a:cubicBezTo>
                  <a:pt x="3770" y="634"/>
                  <a:pt x="3903" y="500"/>
                  <a:pt x="3903" y="300"/>
                </a:cubicBezTo>
                <a:cubicBezTo>
                  <a:pt x="3903" y="133"/>
                  <a:pt x="3770" y="0"/>
                  <a:pt x="3570"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651" name="Google Shape;651;p27"/>
          <p:cNvSpPr/>
          <p:nvPr/>
        </p:nvSpPr>
        <p:spPr>
          <a:xfrm>
            <a:off x="10280606" y="2149477"/>
            <a:ext cx="437349" cy="22201"/>
          </a:xfrm>
          <a:custGeom>
            <a:avLst/>
            <a:gdLst/>
            <a:ahLst/>
            <a:cxnLst/>
            <a:rect l="l" t="t" r="r" b="b"/>
            <a:pathLst>
              <a:path w="12510" h="635" extrusionOk="0">
                <a:moveTo>
                  <a:pt x="334" y="1"/>
                </a:moveTo>
                <a:cubicBezTo>
                  <a:pt x="134" y="1"/>
                  <a:pt x="1" y="134"/>
                  <a:pt x="1" y="334"/>
                </a:cubicBezTo>
                <a:cubicBezTo>
                  <a:pt x="1" y="501"/>
                  <a:pt x="134" y="635"/>
                  <a:pt x="334" y="635"/>
                </a:cubicBezTo>
                <a:lnTo>
                  <a:pt x="12176" y="635"/>
                </a:lnTo>
                <a:cubicBezTo>
                  <a:pt x="12376" y="635"/>
                  <a:pt x="12510" y="501"/>
                  <a:pt x="12510" y="334"/>
                </a:cubicBezTo>
                <a:cubicBezTo>
                  <a:pt x="12510" y="134"/>
                  <a:pt x="12376" y="1"/>
                  <a:pt x="12176"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52" name="Google Shape;652;p27"/>
          <p:cNvSpPr/>
          <p:nvPr/>
        </p:nvSpPr>
        <p:spPr>
          <a:xfrm>
            <a:off x="10280604" y="2961145"/>
            <a:ext cx="706752" cy="23353"/>
          </a:xfrm>
          <a:custGeom>
            <a:avLst/>
            <a:gdLst/>
            <a:ahLst/>
            <a:cxnLst/>
            <a:rect l="l" t="t" r="r" b="b"/>
            <a:pathLst>
              <a:path w="20216" h="668" extrusionOk="0">
                <a:moveTo>
                  <a:pt x="334" y="0"/>
                </a:moveTo>
                <a:cubicBezTo>
                  <a:pt x="134" y="0"/>
                  <a:pt x="1" y="134"/>
                  <a:pt x="1" y="334"/>
                </a:cubicBezTo>
                <a:cubicBezTo>
                  <a:pt x="1" y="501"/>
                  <a:pt x="134" y="668"/>
                  <a:pt x="334" y="668"/>
                </a:cubicBezTo>
                <a:lnTo>
                  <a:pt x="19882" y="668"/>
                </a:lnTo>
                <a:cubicBezTo>
                  <a:pt x="20048" y="668"/>
                  <a:pt x="20215" y="501"/>
                  <a:pt x="20182" y="334"/>
                </a:cubicBezTo>
                <a:cubicBezTo>
                  <a:pt x="20182" y="134"/>
                  <a:pt x="20048" y="0"/>
                  <a:pt x="19882"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653" name="Google Shape;653;p27"/>
          <p:cNvSpPr/>
          <p:nvPr/>
        </p:nvSpPr>
        <p:spPr>
          <a:xfrm>
            <a:off x="10280604" y="3050921"/>
            <a:ext cx="706752" cy="23388"/>
          </a:xfrm>
          <a:custGeom>
            <a:avLst/>
            <a:gdLst/>
            <a:ahLst/>
            <a:cxnLst/>
            <a:rect l="l" t="t" r="r" b="b"/>
            <a:pathLst>
              <a:path w="20216" h="669" extrusionOk="0">
                <a:moveTo>
                  <a:pt x="334" y="1"/>
                </a:moveTo>
                <a:cubicBezTo>
                  <a:pt x="134" y="1"/>
                  <a:pt x="1" y="134"/>
                  <a:pt x="1" y="334"/>
                </a:cubicBezTo>
                <a:cubicBezTo>
                  <a:pt x="1" y="501"/>
                  <a:pt x="134" y="668"/>
                  <a:pt x="334" y="668"/>
                </a:cubicBezTo>
                <a:lnTo>
                  <a:pt x="19882" y="668"/>
                </a:lnTo>
                <a:cubicBezTo>
                  <a:pt x="20048" y="668"/>
                  <a:pt x="20215" y="501"/>
                  <a:pt x="20182" y="334"/>
                </a:cubicBezTo>
                <a:cubicBezTo>
                  <a:pt x="20182" y="134"/>
                  <a:pt x="20048" y="1"/>
                  <a:pt x="19882"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654" name="Google Shape;654;p27"/>
          <p:cNvSpPr/>
          <p:nvPr/>
        </p:nvSpPr>
        <p:spPr>
          <a:xfrm>
            <a:off x="10280607" y="3140734"/>
            <a:ext cx="705563" cy="23353"/>
          </a:xfrm>
          <a:custGeom>
            <a:avLst/>
            <a:gdLst/>
            <a:ahLst/>
            <a:cxnLst/>
            <a:rect l="l" t="t" r="r" b="b"/>
            <a:pathLst>
              <a:path w="20182" h="668" extrusionOk="0">
                <a:moveTo>
                  <a:pt x="334" y="0"/>
                </a:moveTo>
                <a:cubicBezTo>
                  <a:pt x="134" y="0"/>
                  <a:pt x="1" y="167"/>
                  <a:pt x="1" y="334"/>
                </a:cubicBezTo>
                <a:cubicBezTo>
                  <a:pt x="1" y="501"/>
                  <a:pt x="134" y="668"/>
                  <a:pt x="334" y="668"/>
                </a:cubicBezTo>
                <a:lnTo>
                  <a:pt x="19882" y="668"/>
                </a:lnTo>
                <a:cubicBezTo>
                  <a:pt x="20048" y="668"/>
                  <a:pt x="20182" y="501"/>
                  <a:pt x="20182" y="334"/>
                </a:cubicBezTo>
                <a:cubicBezTo>
                  <a:pt x="20182" y="167"/>
                  <a:pt x="20048" y="0"/>
                  <a:pt x="19882" y="0"/>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655" name="Google Shape;655;p27"/>
          <p:cNvSpPr/>
          <p:nvPr/>
        </p:nvSpPr>
        <p:spPr>
          <a:xfrm>
            <a:off x="10280607" y="3677156"/>
            <a:ext cx="705563" cy="22201"/>
          </a:xfrm>
          <a:custGeom>
            <a:avLst/>
            <a:gdLst/>
            <a:ahLst/>
            <a:cxnLst/>
            <a:rect l="l" t="t" r="r" b="b"/>
            <a:pathLst>
              <a:path w="20182" h="635" extrusionOk="0">
                <a:moveTo>
                  <a:pt x="334" y="1"/>
                </a:moveTo>
                <a:cubicBezTo>
                  <a:pt x="134" y="1"/>
                  <a:pt x="1" y="134"/>
                  <a:pt x="1" y="334"/>
                </a:cubicBezTo>
                <a:cubicBezTo>
                  <a:pt x="1" y="501"/>
                  <a:pt x="134" y="635"/>
                  <a:pt x="334" y="635"/>
                </a:cubicBezTo>
                <a:lnTo>
                  <a:pt x="19882" y="635"/>
                </a:lnTo>
                <a:cubicBezTo>
                  <a:pt x="20048" y="635"/>
                  <a:pt x="20182" y="501"/>
                  <a:pt x="20182" y="334"/>
                </a:cubicBezTo>
                <a:cubicBezTo>
                  <a:pt x="20182" y="134"/>
                  <a:pt x="20048" y="1"/>
                  <a:pt x="19882"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sp>
        <p:nvSpPr>
          <p:cNvPr id="656" name="Google Shape;656;p27"/>
          <p:cNvSpPr/>
          <p:nvPr/>
        </p:nvSpPr>
        <p:spPr>
          <a:xfrm>
            <a:off x="10923170" y="2857346"/>
            <a:ext cx="209935" cy="22201"/>
          </a:xfrm>
          <a:custGeom>
            <a:avLst/>
            <a:gdLst/>
            <a:ahLst/>
            <a:cxnLst/>
            <a:rect l="l" t="t" r="r" b="b"/>
            <a:pathLst>
              <a:path w="6005" h="635" extrusionOk="0">
                <a:moveTo>
                  <a:pt x="334" y="1"/>
                </a:moveTo>
                <a:cubicBezTo>
                  <a:pt x="167" y="1"/>
                  <a:pt x="1" y="134"/>
                  <a:pt x="1" y="334"/>
                </a:cubicBezTo>
                <a:cubicBezTo>
                  <a:pt x="1" y="501"/>
                  <a:pt x="167" y="634"/>
                  <a:pt x="334" y="634"/>
                </a:cubicBezTo>
                <a:lnTo>
                  <a:pt x="5671" y="634"/>
                </a:lnTo>
                <a:cubicBezTo>
                  <a:pt x="5838" y="634"/>
                  <a:pt x="6005" y="501"/>
                  <a:pt x="6005" y="334"/>
                </a:cubicBezTo>
                <a:cubicBezTo>
                  <a:pt x="6005" y="134"/>
                  <a:pt x="5838" y="1"/>
                  <a:pt x="5671"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57" name="Google Shape;657;p27"/>
          <p:cNvSpPr/>
          <p:nvPr/>
        </p:nvSpPr>
        <p:spPr>
          <a:xfrm>
            <a:off x="11201868" y="2857346"/>
            <a:ext cx="279925" cy="22201"/>
          </a:xfrm>
          <a:custGeom>
            <a:avLst/>
            <a:gdLst/>
            <a:ahLst/>
            <a:cxnLst/>
            <a:rect l="l" t="t" r="r" b="b"/>
            <a:pathLst>
              <a:path w="8007" h="635" extrusionOk="0">
                <a:moveTo>
                  <a:pt x="334" y="1"/>
                </a:moveTo>
                <a:cubicBezTo>
                  <a:pt x="134" y="1"/>
                  <a:pt x="1" y="134"/>
                  <a:pt x="1" y="334"/>
                </a:cubicBezTo>
                <a:cubicBezTo>
                  <a:pt x="1" y="501"/>
                  <a:pt x="134" y="634"/>
                  <a:pt x="334" y="634"/>
                </a:cubicBezTo>
                <a:lnTo>
                  <a:pt x="7673" y="634"/>
                </a:lnTo>
                <a:cubicBezTo>
                  <a:pt x="7873" y="634"/>
                  <a:pt x="8007" y="501"/>
                  <a:pt x="8007" y="334"/>
                </a:cubicBezTo>
                <a:cubicBezTo>
                  <a:pt x="8007" y="134"/>
                  <a:pt x="7873" y="1"/>
                  <a:pt x="7673"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58" name="Google Shape;658;p27"/>
          <p:cNvSpPr/>
          <p:nvPr/>
        </p:nvSpPr>
        <p:spPr>
          <a:xfrm>
            <a:off x="11201868" y="2961145"/>
            <a:ext cx="279925" cy="23353"/>
          </a:xfrm>
          <a:custGeom>
            <a:avLst/>
            <a:gdLst/>
            <a:ahLst/>
            <a:cxnLst/>
            <a:rect l="l" t="t" r="r" b="b"/>
            <a:pathLst>
              <a:path w="8007" h="668" extrusionOk="0">
                <a:moveTo>
                  <a:pt x="334" y="0"/>
                </a:moveTo>
                <a:cubicBezTo>
                  <a:pt x="134" y="0"/>
                  <a:pt x="1" y="134"/>
                  <a:pt x="1" y="334"/>
                </a:cubicBezTo>
                <a:cubicBezTo>
                  <a:pt x="1" y="501"/>
                  <a:pt x="134" y="668"/>
                  <a:pt x="334" y="668"/>
                </a:cubicBezTo>
                <a:lnTo>
                  <a:pt x="7673" y="668"/>
                </a:lnTo>
                <a:cubicBezTo>
                  <a:pt x="7873" y="668"/>
                  <a:pt x="8007" y="501"/>
                  <a:pt x="8007" y="334"/>
                </a:cubicBezTo>
                <a:cubicBezTo>
                  <a:pt x="8007" y="134"/>
                  <a:pt x="7873" y="0"/>
                  <a:pt x="7673" y="0"/>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59" name="Google Shape;659;p27"/>
          <p:cNvSpPr/>
          <p:nvPr/>
        </p:nvSpPr>
        <p:spPr>
          <a:xfrm>
            <a:off x="10280607" y="3813604"/>
            <a:ext cx="107327" cy="22201"/>
          </a:xfrm>
          <a:custGeom>
            <a:avLst/>
            <a:gdLst/>
            <a:ahLst/>
            <a:cxnLst/>
            <a:rect l="l" t="t" r="r" b="b"/>
            <a:pathLst>
              <a:path w="3070" h="635" extrusionOk="0">
                <a:moveTo>
                  <a:pt x="334" y="1"/>
                </a:moveTo>
                <a:cubicBezTo>
                  <a:pt x="134" y="1"/>
                  <a:pt x="1" y="134"/>
                  <a:pt x="1" y="301"/>
                </a:cubicBezTo>
                <a:cubicBezTo>
                  <a:pt x="1" y="501"/>
                  <a:pt x="134" y="634"/>
                  <a:pt x="334" y="634"/>
                </a:cubicBezTo>
                <a:lnTo>
                  <a:pt x="2736" y="634"/>
                </a:lnTo>
                <a:cubicBezTo>
                  <a:pt x="2903" y="634"/>
                  <a:pt x="3070" y="501"/>
                  <a:pt x="3070" y="301"/>
                </a:cubicBezTo>
                <a:cubicBezTo>
                  <a:pt x="3070" y="134"/>
                  <a:pt x="2903" y="1"/>
                  <a:pt x="2736"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60" name="Google Shape;660;p27"/>
          <p:cNvSpPr/>
          <p:nvPr/>
        </p:nvSpPr>
        <p:spPr>
          <a:xfrm>
            <a:off x="10280607" y="3881253"/>
            <a:ext cx="107327" cy="23353"/>
          </a:xfrm>
          <a:custGeom>
            <a:avLst/>
            <a:gdLst/>
            <a:ahLst/>
            <a:cxnLst/>
            <a:rect l="l" t="t" r="r" b="b"/>
            <a:pathLst>
              <a:path w="3070" h="668" extrusionOk="0">
                <a:moveTo>
                  <a:pt x="334" y="0"/>
                </a:moveTo>
                <a:cubicBezTo>
                  <a:pt x="134" y="0"/>
                  <a:pt x="1" y="167"/>
                  <a:pt x="1" y="334"/>
                </a:cubicBezTo>
                <a:cubicBezTo>
                  <a:pt x="1" y="501"/>
                  <a:pt x="134" y="667"/>
                  <a:pt x="334" y="667"/>
                </a:cubicBezTo>
                <a:lnTo>
                  <a:pt x="2736" y="667"/>
                </a:lnTo>
                <a:cubicBezTo>
                  <a:pt x="2903" y="667"/>
                  <a:pt x="3070" y="501"/>
                  <a:pt x="3070" y="334"/>
                </a:cubicBezTo>
                <a:cubicBezTo>
                  <a:pt x="3070" y="167"/>
                  <a:pt x="2903" y="0"/>
                  <a:pt x="2736" y="0"/>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61" name="Google Shape;661;p27"/>
          <p:cNvSpPr/>
          <p:nvPr/>
        </p:nvSpPr>
        <p:spPr>
          <a:xfrm>
            <a:off x="10415901" y="3881253"/>
            <a:ext cx="656585" cy="23353"/>
          </a:xfrm>
          <a:custGeom>
            <a:avLst/>
            <a:gdLst/>
            <a:ahLst/>
            <a:cxnLst/>
            <a:rect l="l" t="t" r="r" b="b"/>
            <a:pathLst>
              <a:path w="18781" h="668" extrusionOk="0">
                <a:moveTo>
                  <a:pt x="300" y="0"/>
                </a:moveTo>
                <a:cubicBezTo>
                  <a:pt x="134" y="0"/>
                  <a:pt x="0" y="167"/>
                  <a:pt x="0" y="334"/>
                </a:cubicBezTo>
                <a:cubicBezTo>
                  <a:pt x="0" y="501"/>
                  <a:pt x="134" y="667"/>
                  <a:pt x="300" y="667"/>
                </a:cubicBezTo>
                <a:lnTo>
                  <a:pt x="18447" y="667"/>
                </a:lnTo>
                <a:cubicBezTo>
                  <a:pt x="18647" y="667"/>
                  <a:pt x="18780" y="501"/>
                  <a:pt x="18780" y="334"/>
                </a:cubicBezTo>
                <a:cubicBezTo>
                  <a:pt x="18780" y="167"/>
                  <a:pt x="18647" y="0"/>
                  <a:pt x="18447" y="0"/>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62" name="Google Shape;662;p27"/>
          <p:cNvSpPr/>
          <p:nvPr/>
        </p:nvSpPr>
        <p:spPr>
          <a:xfrm>
            <a:off x="10446211" y="3813604"/>
            <a:ext cx="106139" cy="22201"/>
          </a:xfrm>
          <a:custGeom>
            <a:avLst/>
            <a:gdLst/>
            <a:ahLst/>
            <a:cxnLst/>
            <a:rect l="l" t="t" r="r" b="b"/>
            <a:pathLst>
              <a:path w="3036" h="635" extrusionOk="0">
                <a:moveTo>
                  <a:pt x="301" y="1"/>
                </a:moveTo>
                <a:cubicBezTo>
                  <a:pt x="134" y="1"/>
                  <a:pt x="0" y="134"/>
                  <a:pt x="0" y="301"/>
                </a:cubicBezTo>
                <a:cubicBezTo>
                  <a:pt x="0" y="501"/>
                  <a:pt x="134" y="634"/>
                  <a:pt x="301" y="634"/>
                </a:cubicBezTo>
                <a:lnTo>
                  <a:pt x="2736" y="634"/>
                </a:lnTo>
                <a:cubicBezTo>
                  <a:pt x="2903" y="634"/>
                  <a:pt x="3036" y="501"/>
                  <a:pt x="3036" y="301"/>
                </a:cubicBezTo>
                <a:cubicBezTo>
                  <a:pt x="3036" y="134"/>
                  <a:pt x="2903" y="1"/>
                  <a:pt x="2736"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63" name="Google Shape;663;p27"/>
          <p:cNvSpPr/>
          <p:nvPr/>
        </p:nvSpPr>
        <p:spPr>
          <a:xfrm>
            <a:off x="10610629" y="3813604"/>
            <a:ext cx="107327" cy="22201"/>
          </a:xfrm>
          <a:custGeom>
            <a:avLst/>
            <a:gdLst/>
            <a:ahLst/>
            <a:cxnLst/>
            <a:rect l="l" t="t" r="r" b="b"/>
            <a:pathLst>
              <a:path w="3070" h="635" extrusionOk="0">
                <a:moveTo>
                  <a:pt x="334" y="1"/>
                </a:moveTo>
                <a:cubicBezTo>
                  <a:pt x="168" y="1"/>
                  <a:pt x="1" y="134"/>
                  <a:pt x="1" y="301"/>
                </a:cubicBezTo>
                <a:cubicBezTo>
                  <a:pt x="1" y="501"/>
                  <a:pt x="168" y="634"/>
                  <a:pt x="334" y="634"/>
                </a:cubicBezTo>
                <a:lnTo>
                  <a:pt x="2736" y="634"/>
                </a:lnTo>
                <a:cubicBezTo>
                  <a:pt x="2936" y="634"/>
                  <a:pt x="3070" y="501"/>
                  <a:pt x="3070" y="301"/>
                </a:cubicBezTo>
                <a:cubicBezTo>
                  <a:pt x="3070" y="134"/>
                  <a:pt x="2936" y="1"/>
                  <a:pt x="2736"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64" name="Google Shape;664;p27"/>
          <p:cNvSpPr/>
          <p:nvPr/>
        </p:nvSpPr>
        <p:spPr>
          <a:xfrm>
            <a:off x="10776233" y="3813604"/>
            <a:ext cx="106175" cy="22201"/>
          </a:xfrm>
          <a:custGeom>
            <a:avLst/>
            <a:gdLst/>
            <a:ahLst/>
            <a:cxnLst/>
            <a:rect l="l" t="t" r="r" b="b"/>
            <a:pathLst>
              <a:path w="3037" h="635" extrusionOk="0">
                <a:moveTo>
                  <a:pt x="334" y="1"/>
                </a:moveTo>
                <a:cubicBezTo>
                  <a:pt x="134" y="1"/>
                  <a:pt x="1" y="134"/>
                  <a:pt x="1" y="301"/>
                </a:cubicBezTo>
                <a:cubicBezTo>
                  <a:pt x="1" y="501"/>
                  <a:pt x="134" y="634"/>
                  <a:pt x="334" y="634"/>
                </a:cubicBezTo>
                <a:lnTo>
                  <a:pt x="2736" y="634"/>
                </a:lnTo>
                <a:cubicBezTo>
                  <a:pt x="2903" y="634"/>
                  <a:pt x="3036" y="501"/>
                  <a:pt x="3036" y="301"/>
                </a:cubicBezTo>
                <a:cubicBezTo>
                  <a:pt x="3036" y="134"/>
                  <a:pt x="2903" y="1"/>
                  <a:pt x="2736"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65" name="Google Shape;665;p27"/>
          <p:cNvSpPr/>
          <p:nvPr/>
        </p:nvSpPr>
        <p:spPr>
          <a:xfrm>
            <a:off x="10941837" y="3813604"/>
            <a:ext cx="106139" cy="22201"/>
          </a:xfrm>
          <a:custGeom>
            <a:avLst/>
            <a:gdLst/>
            <a:ahLst/>
            <a:cxnLst/>
            <a:rect l="l" t="t" r="r" b="b"/>
            <a:pathLst>
              <a:path w="3036" h="635" extrusionOk="0">
                <a:moveTo>
                  <a:pt x="300" y="1"/>
                </a:moveTo>
                <a:cubicBezTo>
                  <a:pt x="134" y="1"/>
                  <a:pt x="0" y="134"/>
                  <a:pt x="0" y="301"/>
                </a:cubicBezTo>
                <a:cubicBezTo>
                  <a:pt x="0" y="501"/>
                  <a:pt x="134" y="634"/>
                  <a:pt x="300" y="634"/>
                </a:cubicBezTo>
                <a:lnTo>
                  <a:pt x="2702" y="634"/>
                </a:lnTo>
                <a:cubicBezTo>
                  <a:pt x="2902" y="634"/>
                  <a:pt x="3036" y="501"/>
                  <a:pt x="3036" y="301"/>
                </a:cubicBezTo>
                <a:cubicBezTo>
                  <a:pt x="3036" y="134"/>
                  <a:pt x="2902" y="1"/>
                  <a:pt x="2702"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66" name="Google Shape;666;p27"/>
          <p:cNvSpPr/>
          <p:nvPr/>
        </p:nvSpPr>
        <p:spPr>
          <a:xfrm>
            <a:off x="11106254" y="3813604"/>
            <a:ext cx="107327" cy="22201"/>
          </a:xfrm>
          <a:custGeom>
            <a:avLst/>
            <a:gdLst/>
            <a:ahLst/>
            <a:cxnLst/>
            <a:rect l="l" t="t" r="r" b="b"/>
            <a:pathLst>
              <a:path w="3070" h="635" extrusionOk="0">
                <a:moveTo>
                  <a:pt x="334" y="1"/>
                </a:moveTo>
                <a:cubicBezTo>
                  <a:pt x="134" y="1"/>
                  <a:pt x="1" y="134"/>
                  <a:pt x="1" y="301"/>
                </a:cubicBezTo>
                <a:cubicBezTo>
                  <a:pt x="1" y="501"/>
                  <a:pt x="134" y="634"/>
                  <a:pt x="334" y="634"/>
                </a:cubicBezTo>
                <a:lnTo>
                  <a:pt x="2736" y="634"/>
                </a:lnTo>
                <a:cubicBezTo>
                  <a:pt x="2903" y="634"/>
                  <a:pt x="3069" y="501"/>
                  <a:pt x="3069" y="301"/>
                </a:cubicBezTo>
                <a:cubicBezTo>
                  <a:pt x="3069" y="134"/>
                  <a:pt x="2903" y="1"/>
                  <a:pt x="2736"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67" name="Google Shape;667;p27"/>
          <p:cNvSpPr/>
          <p:nvPr/>
        </p:nvSpPr>
        <p:spPr>
          <a:xfrm>
            <a:off x="11271859" y="3813604"/>
            <a:ext cx="72332" cy="22201"/>
          </a:xfrm>
          <a:custGeom>
            <a:avLst/>
            <a:gdLst/>
            <a:ahLst/>
            <a:cxnLst/>
            <a:rect l="l" t="t" r="r" b="b"/>
            <a:pathLst>
              <a:path w="2069" h="635" extrusionOk="0">
                <a:moveTo>
                  <a:pt x="301" y="1"/>
                </a:moveTo>
                <a:cubicBezTo>
                  <a:pt x="134" y="1"/>
                  <a:pt x="0" y="134"/>
                  <a:pt x="0" y="301"/>
                </a:cubicBezTo>
                <a:cubicBezTo>
                  <a:pt x="0" y="501"/>
                  <a:pt x="134" y="634"/>
                  <a:pt x="301" y="634"/>
                </a:cubicBezTo>
                <a:lnTo>
                  <a:pt x="1768" y="634"/>
                </a:lnTo>
                <a:cubicBezTo>
                  <a:pt x="1935" y="634"/>
                  <a:pt x="2068" y="501"/>
                  <a:pt x="2068" y="301"/>
                </a:cubicBezTo>
                <a:cubicBezTo>
                  <a:pt x="2068" y="134"/>
                  <a:pt x="1935" y="1"/>
                  <a:pt x="1768"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68" name="Google Shape;668;p27"/>
          <p:cNvSpPr/>
          <p:nvPr/>
        </p:nvSpPr>
        <p:spPr>
          <a:xfrm>
            <a:off x="11050283" y="1102257"/>
            <a:ext cx="1141724" cy="1046108"/>
          </a:xfrm>
          <a:custGeom>
            <a:avLst/>
            <a:gdLst/>
            <a:ahLst/>
            <a:cxnLst/>
            <a:rect l="l" t="t" r="r" b="b"/>
            <a:pathLst>
              <a:path w="32658" h="29923" extrusionOk="0">
                <a:moveTo>
                  <a:pt x="1335" y="1"/>
                </a:moveTo>
                <a:cubicBezTo>
                  <a:pt x="601" y="1"/>
                  <a:pt x="0" y="601"/>
                  <a:pt x="0" y="1302"/>
                </a:cubicBezTo>
                <a:lnTo>
                  <a:pt x="0" y="28621"/>
                </a:lnTo>
                <a:cubicBezTo>
                  <a:pt x="0" y="29355"/>
                  <a:pt x="601" y="29922"/>
                  <a:pt x="1335" y="29922"/>
                </a:cubicBezTo>
                <a:lnTo>
                  <a:pt x="31356" y="29922"/>
                </a:lnTo>
                <a:cubicBezTo>
                  <a:pt x="32090" y="29922"/>
                  <a:pt x="32657" y="29355"/>
                  <a:pt x="32657" y="28621"/>
                </a:cubicBezTo>
                <a:lnTo>
                  <a:pt x="32657" y="1302"/>
                </a:lnTo>
                <a:cubicBezTo>
                  <a:pt x="32657" y="601"/>
                  <a:pt x="32090" y="1"/>
                  <a:pt x="31356" y="1"/>
                </a:cubicBezTo>
                <a:close/>
              </a:path>
            </a:pathLst>
          </a:custGeom>
          <a:solidFill>
            <a:srgbClr val="B8BDFF"/>
          </a:solidFill>
          <a:ln>
            <a:noFill/>
          </a:ln>
        </p:spPr>
        <p:txBody>
          <a:bodyPr spcFirstLastPara="1" wrap="square" lIns="121900" tIns="121900" rIns="121900" bIns="121900" anchor="ctr" anchorCtr="0">
            <a:noAutofit/>
          </a:bodyPr>
          <a:lstStyle/>
          <a:p>
            <a:endParaRPr sz="2400"/>
          </a:p>
        </p:txBody>
      </p:sp>
      <p:sp>
        <p:nvSpPr>
          <p:cNvPr id="669" name="Google Shape;669;p27"/>
          <p:cNvSpPr/>
          <p:nvPr/>
        </p:nvSpPr>
        <p:spPr>
          <a:xfrm>
            <a:off x="11050283" y="1092957"/>
            <a:ext cx="1141724" cy="52511"/>
          </a:xfrm>
          <a:custGeom>
            <a:avLst/>
            <a:gdLst/>
            <a:ahLst/>
            <a:cxnLst/>
            <a:rect l="l" t="t" r="r" b="b"/>
            <a:pathLst>
              <a:path w="32658" h="1502" extrusionOk="0">
                <a:moveTo>
                  <a:pt x="1268" y="0"/>
                </a:moveTo>
                <a:cubicBezTo>
                  <a:pt x="568" y="0"/>
                  <a:pt x="0" y="567"/>
                  <a:pt x="0" y="1234"/>
                </a:cubicBezTo>
                <a:lnTo>
                  <a:pt x="0" y="1501"/>
                </a:lnTo>
                <a:cubicBezTo>
                  <a:pt x="0" y="834"/>
                  <a:pt x="568" y="267"/>
                  <a:pt x="1268" y="267"/>
                </a:cubicBezTo>
                <a:lnTo>
                  <a:pt x="31423" y="267"/>
                </a:lnTo>
                <a:cubicBezTo>
                  <a:pt x="32123" y="267"/>
                  <a:pt x="32657" y="834"/>
                  <a:pt x="32657" y="1501"/>
                </a:cubicBezTo>
                <a:lnTo>
                  <a:pt x="32657" y="1234"/>
                </a:lnTo>
                <a:cubicBezTo>
                  <a:pt x="32657" y="567"/>
                  <a:pt x="32123" y="0"/>
                  <a:pt x="31423" y="0"/>
                </a:cubicBezTo>
                <a:close/>
              </a:path>
            </a:pathLst>
          </a:custGeom>
          <a:solidFill>
            <a:srgbClr val="00A3FF"/>
          </a:solidFill>
          <a:ln>
            <a:noFill/>
          </a:ln>
        </p:spPr>
        <p:txBody>
          <a:bodyPr spcFirstLastPara="1" wrap="square" lIns="121900" tIns="121900" rIns="121900" bIns="121900" anchor="ctr" anchorCtr="0">
            <a:noAutofit/>
          </a:bodyPr>
          <a:lstStyle/>
          <a:p>
            <a:endParaRPr sz="2400"/>
          </a:p>
        </p:txBody>
      </p:sp>
      <p:sp>
        <p:nvSpPr>
          <p:cNvPr id="670" name="Google Shape;670;p27"/>
          <p:cNvSpPr/>
          <p:nvPr/>
        </p:nvSpPr>
        <p:spPr>
          <a:xfrm>
            <a:off x="11050283" y="1102257"/>
            <a:ext cx="1141724" cy="160991"/>
          </a:xfrm>
          <a:custGeom>
            <a:avLst/>
            <a:gdLst/>
            <a:ahLst/>
            <a:cxnLst/>
            <a:rect l="l" t="t" r="r" b="b"/>
            <a:pathLst>
              <a:path w="32658" h="4605" extrusionOk="0">
                <a:moveTo>
                  <a:pt x="1268" y="1"/>
                </a:moveTo>
                <a:cubicBezTo>
                  <a:pt x="568" y="1"/>
                  <a:pt x="0" y="568"/>
                  <a:pt x="0" y="1235"/>
                </a:cubicBezTo>
                <a:lnTo>
                  <a:pt x="0" y="4604"/>
                </a:lnTo>
                <a:lnTo>
                  <a:pt x="32657" y="4604"/>
                </a:lnTo>
                <a:lnTo>
                  <a:pt x="32657" y="1235"/>
                </a:lnTo>
                <a:cubicBezTo>
                  <a:pt x="32657" y="568"/>
                  <a:pt x="32123" y="1"/>
                  <a:pt x="31423" y="1"/>
                </a:cubicBezTo>
                <a:close/>
              </a:path>
            </a:pathLst>
          </a:custGeom>
          <a:solidFill>
            <a:srgbClr val="469AAC"/>
          </a:solidFill>
          <a:ln>
            <a:noFill/>
          </a:ln>
        </p:spPr>
        <p:txBody>
          <a:bodyPr spcFirstLastPara="1" wrap="square" lIns="121900" tIns="121900" rIns="121900" bIns="121900" anchor="ctr" anchorCtr="0">
            <a:noAutofit/>
          </a:bodyPr>
          <a:lstStyle/>
          <a:p>
            <a:endParaRPr sz="2400"/>
          </a:p>
        </p:txBody>
      </p:sp>
      <p:sp>
        <p:nvSpPr>
          <p:cNvPr id="671" name="Google Shape;671;p27"/>
          <p:cNvSpPr/>
          <p:nvPr/>
        </p:nvSpPr>
        <p:spPr>
          <a:xfrm>
            <a:off x="11113243" y="1311002"/>
            <a:ext cx="1020448" cy="784887"/>
          </a:xfrm>
          <a:custGeom>
            <a:avLst/>
            <a:gdLst/>
            <a:ahLst/>
            <a:cxnLst/>
            <a:rect l="l" t="t" r="r" b="b"/>
            <a:pathLst>
              <a:path w="29189" h="22451" extrusionOk="0">
                <a:moveTo>
                  <a:pt x="28188" y="22450"/>
                </a:moveTo>
                <a:lnTo>
                  <a:pt x="1001" y="22450"/>
                </a:lnTo>
                <a:cubicBezTo>
                  <a:pt x="434" y="22450"/>
                  <a:pt x="1" y="22017"/>
                  <a:pt x="1" y="21450"/>
                </a:cubicBezTo>
                <a:lnTo>
                  <a:pt x="1" y="1002"/>
                </a:lnTo>
                <a:cubicBezTo>
                  <a:pt x="1" y="468"/>
                  <a:pt x="434" y="1"/>
                  <a:pt x="1001" y="1"/>
                </a:cubicBezTo>
                <a:lnTo>
                  <a:pt x="28188" y="1"/>
                </a:lnTo>
                <a:cubicBezTo>
                  <a:pt x="28755" y="1"/>
                  <a:pt x="29188" y="468"/>
                  <a:pt x="29188" y="1002"/>
                </a:cubicBezTo>
                <a:lnTo>
                  <a:pt x="29188" y="21450"/>
                </a:lnTo>
                <a:cubicBezTo>
                  <a:pt x="29188" y="22017"/>
                  <a:pt x="28755" y="22450"/>
                  <a:pt x="28188" y="22450"/>
                </a:cubicBezTo>
                <a:close/>
              </a:path>
            </a:pathLst>
          </a:custGeom>
          <a:solidFill>
            <a:srgbClr val="240860"/>
          </a:solidFill>
          <a:ln>
            <a:noFill/>
          </a:ln>
        </p:spPr>
        <p:txBody>
          <a:bodyPr spcFirstLastPara="1" wrap="square" lIns="121900" tIns="121900" rIns="121900" bIns="121900" anchor="ctr" anchorCtr="0">
            <a:noAutofit/>
          </a:bodyPr>
          <a:lstStyle/>
          <a:p>
            <a:endParaRPr sz="2400"/>
          </a:p>
        </p:txBody>
      </p:sp>
      <p:sp>
        <p:nvSpPr>
          <p:cNvPr id="672" name="Google Shape;672;p27"/>
          <p:cNvSpPr/>
          <p:nvPr/>
        </p:nvSpPr>
        <p:spPr>
          <a:xfrm>
            <a:off x="11162226" y="1488281"/>
            <a:ext cx="725385" cy="17515"/>
          </a:xfrm>
          <a:custGeom>
            <a:avLst/>
            <a:gdLst/>
            <a:ahLst/>
            <a:cxnLst/>
            <a:rect l="l" t="t" r="r" b="b"/>
            <a:pathLst>
              <a:path w="20749" h="501" extrusionOk="0">
                <a:moveTo>
                  <a:pt x="234" y="0"/>
                </a:moveTo>
                <a:cubicBezTo>
                  <a:pt x="101" y="0"/>
                  <a:pt x="1" y="134"/>
                  <a:pt x="1" y="267"/>
                </a:cubicBezTo>
                <a:cubicBezTo>
                  <a:pt x="1" y="401"/>
                  <a:pt x="101" y="501"/>
                  <a:pt x="234" y="501"/>
                </a:cubicBezTo>
                <a:lnTo>
                  <a:pt x="20482" y="501"/>
                </a:lnTo>
                <a:cubicBezTo>
                  <a:pt x="20615" y="501"/>
                  <a:pt x="20749" y="401"/>
                  <a:pt x="20716" y="267"/>
                </a:cubicBezTo>
                <a:cubicBezTo>
                  <a:pt x="20716" y="134"/>
                  <a:pt x="20615" y="0"/>
                  <a:pt x="20482" y="0"/>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73" name="Google Shape;673;p27"/>
          <p:cNvSpPr/>
          <p:nvPr/>
        </p:nvSpPr>
        <p:spPr>
          <a:xfrm>
            <a:off x="11931902" y="1488281"/>
            <a:ext cx="69989" cy="17515"/>
          </a:xfrm>
          <a:custGeom>
            <a:avLst/>
            <a:gdLst/>
            <a:ahLst/>
            <a:cxnLst/>
            <a:rect l="l" t="t" r="r" b="b"/>
            <a:pathLst>
              <a:path w="2002" h="501" extrusionOk="0">
                <a:moveTo>
                  <a:pt x="234" y="0"/>
                </a:moveTo>
                <a:cubicBezTo>
                  <a:pt x="101" y="0"/>
                  <a:pt x="0" y="134"/>
                  <a:pt x="0" y="267"/>
                </a:cubicBezTo>
                <a:cubicBezTo>
                  <a:pt x="0" y="401"/>
                  <a:pt x="101" y="501"/>
                  <a:pt x="234" y="501"/>
                </a:cubicBezTo>
                <a:lnTo>
                  <a:pt x="1735" y="501"/>
                </a:lnTo>
                <a:cubicBezTo>
                  <a:pt x="1868" y="501"/>
                  <a:pt x="2002" y="401"/>
                  <a:pt x="2002" y="267"/>
                </a:cubicBezTo>
                <a:cubicBezTo>
                  <a:pt x="2002" y="134"/>
                  <a:pt x="1868" y="0"/>
                  <a:pt x="1735" y="0"/>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74" name="Google Shape;674;p27"/>
          <p:cNvSpPr/>
          <p:nvPr/>
        </p:nvSpPr>
        <p:spPr>
          <a:xfrm>
            <a:off x="12028706" y="1488281"/>
            <a:ext cx="56005" cy="17515"/>
          </a:xfrm>
          <a:custGeom>
            <a:avLst/>
            <a:gdLst/>
            <a:ahLst/>
            <a:cxnLst/>
            <a:rect l="l" t="t" r="r" b="b"/>
            <a:pathLst>
              <a:path w="1602" h="501" extrusionOk="0">
                <a:moveTo>
                  <a:pt x="234" y="0"/>
                </a:moveTo>
                <a:cubicBezTo>
                  <a:pt x="100" y="0"/>
                  <a:pt x="0" y="134"/>
                  <a:pt x="0" y="267"/>
                </a:cubicBezTo>
                <a:cubicBezTo>
                  <a:pt x="0" y="401"/>
                  <a:pt x="100" y="501"/>
                  <a:pt x="234" y="501"/>
                </a:cubicBezTo>
                <a:lnTo>
                  <a:pt x="1368" y="501"/>
                </a:lnTo>
                <a:cubicBezTo>
                  <a:pt x="1501" y="501"/>
                  <a:pt x="1601" y="401"/>
                  <a:pt x="1601" y="267"/>
                </a:cubicBezTo>
                <a:cubicBezTo>
                  <a:pt x="1601" y="134"/>
                  <a:pt x="1501" y="0"/>
                  <a:pt x="1368" y="0"/>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75" name="Google Shape;675;p27"/>
          <p:cNvSpPr/>
          <p:nvPr/>
        </p:nvSpPr>
        <p:spPr>
          <a:xfrm>
            <a:off x="11162225" y="1568725"/>
            <a:ext cx="415185" cy="17551"/>
          </a:xfrm>
          <a:custGeom>
            <a:avLst/>
            <a:gdLst/>
            <a:ahLst/>
            <a:cxnLst/>
            <a:rect l="l" t="t" r="r" b="b"/>
            <a:pathLst>
              <a:path w="11876" h="502" extrusionOk="0">
                <a:moveTo>
                  <a:pt x="234" y="1"/>
                </a:moveTo>
                <a:cubicBezTo>
                  <a:pt x="101" y="1"/>
                  <a:pt x="1" y="134"/>
                  <a:pt x="1" y="268"/>
                </a:cubicBezTo>
                <a:cubicBezTo>
                  <a:pt x="1" y="401"/>
                  <a:pt x="101" y="501"/>
                  <a:pt x="234" y="501"/>
                </a:cubicBezTo>
                <a:lnTo>
                  <a:pt x="11609" y="501"/>
                </a:lnTo>
                <a:cubicBezTo>
                  <a:pt x="11742" y="501"/>
                  <a:pt x="11876" y="401"/>
                  <a:pt x="11876" y="268"/>
                </a:cubicBezTo>
                <a:cubicBezTo>
                  <a:pt x="11876" y="134"/>
                  <a:pt x="11742" y="1"/>
                  <a:pt x="11609"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76" name="Google Shape;676;p27"/>
          <p:cNvSpPr/>
          <p:nvPr/>
        </p:nvSpPr>
        <p:spPr>
          <a:xfrm>
            <a:off x="11583209" y="1568725"/>
            <a:ext cx="131835" cy="17551"/>
          </a:xfrm>
          <a:custGeom>
            <a:avLst/>
            <a:gdLst/>
            <a:ahLst/>
            <a:cxnLst/>
            <a:rect l="l" t="t" r="r" b="b"/>
            <a:pathLst>
              <a:path w="3771" h="502" extrusionOk="0">
                <a:moveTo>
                  <a:pt x="268" y="1"/>
                </a:moveTo>
                <a:cubicBezTo>
                  <a:pt x="134" y="1"/>
                  <a:pt x="1" y="134"/>
                  <a:pt x="1" y="268"/>
                </a:cubicBezTo>
                <a:cubicBezTo>
                  <a:pt x="1" y="401"/>
                  <a:pt x="134" y="501"/>
                  <a:pt x="268" y="501"/>
                </a:cubicBezTo>
                <a:lnTo>
                  <a:pt x="3537" y="501"/>
                </a:lnTo>
                <a:cubicBezTo>
                  <a:pt x="3670" y="501"/>
                  <a:pt x="3770" y="401"/>
                  <a:pt x="3770" y="268"/>
                </a:cubicBezTo>
                <a:cubicBezTo>
                  <a:pt x="3770" y="134"/>
                  <a:pt x="3670" y="1"/>
                  <a:pt x="3537" y="1"/>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77" name="Google Shape;677;p27"/>
          <p:cNvSpPr/>
          <p:nvPr/>
        </p:nvSpPr>
        <p:spPr>
          <a:xfrm>
            <a:off x="11627541" y="1615398"/>
            <a:ext cx="87505" cy="16361"/>
          </a:xfrm>
          <a:custGeom>
            <a:avLst/>
            <a:gdLst/>
            <a:ahLst/>
            <a:cxnLst/>
            <a:rect l="l" t="t" r="r" b="b"/>
            <a:pathLst>
              <a:path w="2503" h="468" extrusionOk="0">
                <a:moveTo>
                  <a:pt x="234" y="0"/>
                </a:moveTo>
                <a:cubicBezTo>
                  <a:pt x="100" y="0"/>
                  <a:pt x="0" y="100"/>
                  <a:pt x="0" y="234"/>
                </a:cubicBezTo>
                <a:cubicBezTo>
                  <a:pt x="0" y="367"/>
                  <a:pt x="100" y="467"/>
                  <a:pt x="234" y="467"/>
                </a:cubicBezTo>
                <a:lnTo>
                  <a:pt x="2269" y="467"/>
                </a:lnTo>
                <a:cubicBezTo>
                  <a:pt x="2402" y="467"/>
                  <a:pt x="2502" y="367"/>
                  <a:pt x="2502" y="234"/>
                </a:cubicBezTo>
                <a:cubicBezTo>
                  <a:pt x="2502" y="100"/>
                  <a:pt x="2402" y="0"/>
                  <a:pt x="2269" y="0"/>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78" name="Google Shape;678;p27"/>
          <p:cNvSpPr/>
          <p:nvPr/>
        </p:nvSpPr>
        <p:spPr>
          <a:xfrm>
            <a:off x="11584401" y="1615398"/>
            <a:ext cx="25660" cy="16361"/>
          </a:xfrm>
          <a:custGeom>
            <a:avLst/>
            <a:gdLst/>
            <a:ahLst/>
            <a:cxnLst/>
            <a:rect l="l" t="t" r="r" b="b"/>
            <a:pathLst>
              <a:path w="734" h="468" extrusionOk="0">
                <a:moveTo>
                  <a:pt x="234" y="0"/>
                </a:moveTo>
                <a:cubicBezTo>
                  <a:pt x="100" y="0"/>
                  <a:pt x="0" y="100"/>
                  <a:pt x="0" y="234"/>
                </a:cubicBezTo>
                <a:cubicBezTo>
                  <a:pt x="0" y="367"/>
                  <a:pt x="100" y="467"/>
                  <a:pt x="234" y="467"/>
                </a:cubicBezTo>
                <a:lnTo>
                  <a:pt x="467" y="467"/>
                </a:lnTo>
                <a:cubicBezTo>
                  <a:pt x="600" y="467"/>
                  <a:pt x="734" y="367"/>
                  <a:pt x="734" y="234"/>
                </a:cubicBezTo>
                <a:cubicBezTo>
                  <a:pt x="734" y="100"/>
                  <a:pt x="600" y="0"/>
                  <a:pt x="467" y="0"/>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79" name="Google Shape;679;p27"/>
          <p:cNvSpPr/>
          <p:nvPr/>
        </p:nvSpPr>
        <p:spPr>
          <a:xfrm>
            <a:off x="11480603" y="1615398"/>
            <a:ext cx="79324" cy="16361"/>
          </a:xfrm>
          <a:custGeom>
            <a:avLst/>
            <a:gdLst/>
            <a:ahLst/>
            <a:cxnLst/>
            <a:rect l="l" t="t" r="r" b="b"/>
            <a:pathLst>
              <a:path w="2269" h="468" extrusionOk="0">
                <a:moveTo>
                  <a:pt x="234" y="0"/>
                </a:moveTo>
                <a:cubicBezTo>
                  <a:pt x="100" y="0"/>
                  <a:pt x="0" y="100"/>
                  <a:pt x="0" y="234"/>
                </a:cubicBezTo>
                <a:cubicBezTo>
                  <a:pt x="0" y="367"/>
                  <a:pt x="100" y="467"/>
                  <a:pt x="234" y="467"/>
                </a:cubicBezTo>
                <a:lnTo>
                  <a:pt x="2035" y="467"/>
                </a:lnTo>
                <a:cubicBezTo>
                  <a:pt x="2168" y="467"/>
                  <a:pt x="2269" y="367"/>
                  <a:pt x="2269" y="234"/>
                </a:cubicBezTo>
                <a:cubicBezTo>
                  <a:pt x="2269" y="100"/>
                  <a:pt x="2168" y="0"/>
                  <a:pt x="2035" y="0"/>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80" name="Google Shape;680;p27"/>
          <p:cNvSpPr/>
          <p:nvPr/>
        </p:nvSpPr>
        <p:spPr>
          <a:xfrm>
            <a:off x="11368629" y="1615398"/>
            <a:ext cx="79359" cy="16361"/>
          </a:xfrm>
          <a:custGeom>
            <a:avLst/>
            <a:gdLst/>
            <a:ahLst/>
            <a:cxnLst/>
            <a:rect l="l" t="t" r="r" b="b"/>
            <a:pathLst>
              <a:path w="2270" h="468" extrusionOk="0">
                <a:moveTo>
                  <a:pt x="234" y="0"/>
                </a:moveTo>
                <a:cubicBezTo>
                  <a:pt x="101" y="0"/>
                  <a:pt x="1" y="100"/>
                  <a:pt x="1" y="234"/>
                </a:cubicBezTo>
                <a:cubicBezTo>
                  <a:pt x="1" y="367"/>
                  <a:pt x="101" y="467"/>
                  <a:pt x="234" y="467"/>
                </a:cubicBezTo>
                <a:lnTo>
                  <a:pt x="2036" y="467"/>
                </a:lnTo>
                <a:cubicBezTo>
                  <a:pt x="2169" y="467"/>
                  <a:pt x="2269" y="367"/>
                  <a:pt x="2269" y="234"/>
                </a:cubicBezTo>
                <a:cubicBezTo>
                  <a:pt x="2269" y="100"/>
                  <a:pt x="2169" y="0"/>
                  <a:pt x="2036" y="0"/>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81" name="Google Shape;681;p27"/>
          <p:cNvSpPr/>
          <p:nvPr/>
        </p:nvSpPr>
        <p:spPr>
          <a:xfrm>
            <a:off x="11256687" y="1615398"/>
            <a:ext cx="79324" cy="16361"/>
          </a:xfrm>
          <a:custGeom>
            <a:avLst/>
            <a:gdLst/>
            <a:ahLst/>
            <a:cxnLst/>
            <a:rect l="l" t="t" r="r" b="b"/>
            <a:pathLst>
              <a:path w="2269" h="468" extrusionOk="0">
                <a:moveTo>
                  <a:pt x="234" y="0"/>
                </a:moveTo>
                <a:cubicBezTo>
                  <a:pt x="101" y="0"/>
                  <a:pt x="1" y="100"/>
                  <a:pt x="1" y="234"/>
                </a:cubicBezTo>
                <a:cubicBezTo>
                  <a:pt x="1" y="367"/>
                  <a:pt x="101" y="467"/>
                  <a:pt x="234" y="467"/>
                </a:cubicBezTo>
                <a:lnTo>
                  <a:pt x="2035" y="467"/>
                </a:lnTo>
                <a:cubicBezTo>
                  <a:pt x="2169" y="467"/>
                  <a:pt x="2269" y="367"/>
                  <a:pt x="2269" y="234"/>
                </a:cubicBezTo>
                <a:cubicBezTo>
                  <a:pt x="2269" y="100"/>
                  <a:pt x="2169" y="0"/>
                  <a:pt x="2035" y="0"/>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82" name="Google Shape;682;p27"/>
          <p:cNvSpPr/>
          <p:nvPr/>
        </p:nvSpPr>
        <p:spPr>
          <a:xfrm>
            <a:off x="11256687" y="1671370"/>
            <a:ext cx="672911" cy="16361"/>
          </a:xfrm>
          <a:custGeom>
            <a:avLst/>
            <a:gdLst/>
            <a:ahLst/>
            <a:cxnLst/>
            <a:rect l="l" t="t" r="r" b="b"/>
            <a:pathLst>
              <a:path w="19248" h="468" extrusionOk="0">
                <a:moveTo>
                  <a:pt x="234" y="0"/>
                </a:moveTo>
                <a:cubicBezTo>
                  <a:pt x="101" y="0"/>
                  <a:pt x="1" y="100"/>
                  <a:pt x="1" y="234"/>
                </a:cubicBezTo>
                <a:cubicBezTo>
                  <a:pt x="1" y="367"/>
                  <a:pt x="101" y="467"/>
                  <a:pt x="234" y="467"/>
                </a:cubicBezTo>
                <a:lnTo>
                  <a:pt x="19014" y="467"/>
                </a:lnTo>
                <a:cubicBezTo>
                  <a:pt x="19148" y="467"/>
                  <a:pt x="19248" y="367"/>
                  <a:pt x="19248" y="234"/>
                </a:cubicBezTo>
                <a:cubicBezTo>
                  <a:pt x="19248" y="100"/>
                  <a:pt x="19148" y="0"/>
                  <a:pt x="19014"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683" name="Google Shape;683;p27"/>
          <p:cNvSpPr/>
          <p:nvPr/>
        </p:nvSpPr>
        <p:spPr>
          <a:xfrm>
            <a:off x="11162223" y="1615398"/>
            <a:ext cx="39680" cy="16361"/>
          </a:xfrm>
          <a:custGeom>
            <a:avLst/>
            <a:gdLst/>
            <a:ahLst/>
            <a:cxnLst/>
            <a:rect l="l" t="t" r="r" b="b"/>
            <a:pathLst>
              <a:path w="1135" h="468" extrusionOk="0">
                <a:moveTo>
                  <a:pt x="234" y="0"/>
                </a:moveTo>
                <a:cubicBezTo>
                  <a:pt x="101" y="0"/>
                  <a:pt x="1" y="100"/>
                  <a:pt x="1" y="234"/>
                </a:cubicBezTo>
                <a:cubicBezTo>
                  <a:pt x="1" y="367"/>
                  <a:pt x="101" y="467"/>
                  <a:pt x="234" y="467"/>
                </a:cubicBezTo>
                <a:lnTo>
                  <a:pt x="868" y="467"/>
                </a:lnTo>
                <a:cubicBezTo>
                  <a:pt x="1035" y="467"/>
                  <a:pt x="1135" y="367"/>
                  <a:pt x="1135" y="234"/>
                </a:cubicBezTo>
                <a:cubicBezTo>
                  <a:pt x="1135" y="100"/>
                  <a:pt x="1035" y="0"/>
                  <a:pt x="868" y="0"/>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84" name="Google Shape;684;p27"/>
          <p:cNvSpPr/>
          <p:nvPr/>
        </p:nvSpPr>
        <p:spPr>
          <a:xfrm>
            <a:off x="11162223" y="1671370"/>
            <a:ext cx="39680" cy="16361"/>
          </a:xfrm>
          <a:custGeom>
            <a:avLst/>
            <a:gdLst/>
            <a:ahLst/>
            <a:cxnLst/>
            <a:rect l="l" t="t" r="r" b="b"/>
            <a:pathLst>
              <a:path w="1135" h="468" extrusionOk="0">
                <a:moveTo>
                  <a:pt x="234" y="0"/>
                </a:moveTo>
                <a:cubicBezTo>
                  <a:pt x="101" y="0"/>
                  <a:pt x="1" y="100"/>
                  <a:pt x="1" y="234"/>
                </a:cubicBezTo>
                <a:cubicBezTo>
                  <a:pt x="1" y="367"/>
                  <a:pt x="101" y="467"/>
                  <a:pt x="234" y="467"/>
                </a:cubicBezTo>
                <a:lnTo>
                  <a:pt x="868" y="467"/>
                </a:lnTo>
                <a:cubicBezTo>
                  <a:pt x="1035" y="467"/>
                  <a:pt x="1135" y="367"/>
                  <a:pt x="1135" y="234"/>
                </a:cubicBezTo>
                <a:cubicBezTo>
                  <a:pt x="1135" y="100"/>
                  <a:pt x="1035" y="0"/>
                  <a:pt x="868" y="0"/>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85" name="Google Shape;685;p27"/>
          <p:cNvSpPr/>
          <p:nvPr/>
        </p:nvSpPr>
        <p:spPr>
          <a:xfrm>
            <a:off x="11162223" y="1727340"/>
            <a:ext cx="39680" cy="16361"/>
          </a:xfrm>
          <a:custGeom>
            <a:avLst/>
            <a:gdLst/>
            <a:ahLst/>
            <a:cxnLst/>
            <a:rect l="l" t="t" r="r" b="b"/>
            <a:pathLst>
              <a:path w="1135" h="468" extrusionOk="0">
                <a:moveTo>
                  <a:pt x="234" y="0"/>
                </a:moveTo>
                <a:cubicBezTo>
                  <a:pt x="101" y="0"/>
                  <a:pt x="1" y="101"/>
                  <a:pt x="1" y="234"/>
                </a:cubicBezTo>
                <a:cubicBezTo>
                  <a:pt x="1" y="367"/>
                  <a:pt x="101" y="467"/>
                  <a:pt x="234" y="467"/>
                </a:cubicBezTo>
                <a:lnTo>
                  <a:pt x="868" y="467"/>
                </a:lnTo>
                <a:cubicBezTo>
                  <a:pt x="1035" y="467"/>
                  <a:pt x="1135" y="367"/>
                  <a:pt x="1135" y="234"/>
                </a:cubicBezTo>
                <a:cubicBezTo>
                  <a:pt x="1135" y="101"/>
                  <a:pt x="1035" y="0"/>
                  <a:pt x="868" y="0"/>
                </a:cubicBezTo>
                <a:close/>
              </a:path>
            </a:pathLst>
          </a:custGeom>
          <a:solidFill>
            <a:srgbClr val="12FFFF"/>
          </a:solidFill>
          <a:ln>
            <a:noFill/>
          </a:ln>
        </p:spPr>
        <p:txBody>
          <a:bodyPr spcFirstLastPara="1" wrap="square" lIns="121900" tIns="121900" rIns="121900" bIns="121900" anchor="ctr" anchorCtr="0">
            <a:noAutofit/>
          </a:bodyPr>
          <a:lstStyle/>
          <a:p>
            <a:endParaRPr sz="2400"/>
          </a:p>
        </p:txBody>
      </p:sp>
      <p:sp>
        <p:nvSpPr>
          <p:cNvPr id="686" name="Google Shape;686;p27"/>
          <p:cNvSpPr/>
          <p:nvPr/>
        </p:nvSpPr>
        <p:spPr>
          <a:xfrm>
            <a:off x="11970389" y="1671370"/>
            <a:ext cx="99147" cy="16361"/>
          </a:xfrm>
          <a:custGeom>
            <a:avLst/>
            <a:gdLst/>
            <a:ahLst/>
            <a:cxnLst/>
            <a:rect l="l" t="t" r="r" b="b"/>
            <a:pathLst>
              <a:path w="2836" h="468" extrusionOk="0">
                <a:moveTo>
                  <a:pt x="267" y="0"/>
                </a:moveTo>
                <a:cubicBezTo>
                  <a:pt x="134" y="0"/>
                  <a:pt x="0" y="100"/>
                  <a:pt x="0" y="234"/>
                </a:cubicBezTo>
                <a:cubicBezTo>
                  <a:pt x="0" y="367"/>
                  <a:pt x="134" y="467"/>
                  <a:pt x="267" y="467"/>
                </a:cubicBezTo>
                <a:lnTo>
                  <a:pt x="2602" y="467"/>
                </a:lnTo>
                <a:cubicBezTo>
                  <a:pt x="2736" y="467"/>
                  <a:pt x="2836" y="367"/>
                  <a:pt x="2836" y="234"/>
                </a:cubicBezTo>
                <a:cubicBezTo>
                  <a:pt x="2836" y="100"/>
                  <a:pt x="2736" y="0"/>
                  <a:pt x="2602"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687" name="Google Shape;687;p27"/>
          <p:cNvSpPr/>
          <p:nvPr/>
        </p:nvSpPr>
        <p:spPr>
          <a:xfrm>
            <a:off x="11254345" y="1727340"/>
            <a:ext cx="284609" cy="16361"/>
          </a:xfrm>
          <a:custGeom>
            <a:avLst/>
            <a:gdLst/>
            <a:ahLst/>
            <a:cxnLst/>
            <a:rect l="l" t="t" r="r" b="b"/>
            <a:pathLst>
              <a:path w="8141" h="468" extrusionOk="0">
                <a:moveTo>
                  <a:pt x="234" y="0"/>
                </a:moveTo>
                <a:cubicBezTo>
                  <a:pt x="101" y="0"/>
                  <a:pt x="1" y="101"/>
                  <a:pt x="1" y="234"/>
                </a:cubicBezTo>
                <a:cubicBezTo>
                  <a:pt x="1" y="367"/>
                  <a:pt x="101" y="467"/>
                  <a:pt x="234" y="467"/>
                </a:cubicBezTo>
                <a:lnTo>
                  <a:pt x="7873" y="467"/>
                </a:lnTo>
                <a:cubicBezTo>
                  <a:pt x="8007" y="467"/>
                  <a:pt x="8140" y="367"/>
                  <a:pt x="8140" y="234"/>
                </a:cubicBezTo>
                <a:cubicBezTo>
                  <a:pt x="8140" y="101"/>
                  <a:pt x="8007" y="0"/>
                  <a:pt x="7873"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688" name="Google Shape;688;p27"/>
          <p:cNvSpPr/>
          <p:nvPr/>
        </p:nvSpPr>
        <p:spPr>
          <a:xfrm>
            <a:off x="11627539" y="1799633"/>
            <a:ext cx="320724" cy="17515"/>
          </a:xfrm>
          <a:custGeom>
            <a:avLst/>
            <a:gdLst/>
            <a:ahLst/>
            <a:cxnLst/>
            <a:rect l="l" t="t" r="r" b="b"/>
            <a:pathLst>
              <a:path w="9174" h="501" extrusionOk="0">
                <a:moveTo>
                  <a:pt x="234" y="1"/>
                </a:moveTo>
                <a:cubicBezTo>
                  <a:pt x="100" y="1"/>
                  <a:pt x="0" y="134"/>
                  <a:pt x="0" y="267"/>
                </a:cubicBezTo>
                <a:cubicBezTo>
                  <a:pt x="0" y="401"/>
                  <a:pt x="100" y="501"/>
                  <a:pt x="234" y="501"/>
                </a:cubicBezTo>
                <a:lnTo>
                  <a:pt x="8940" y="501"/>
                </a:lnTo>
                <a:cubicBezTo>
                  <a:pt x="9073" y="501"/>
                  <a:pt x="9173" y="401"/>
                  <a:pt x="9173" y="267"/>
                </a:cubicBezTo>
                <a:cubicBezTo>
                  <a:pt x="9173" y="134"/>
                  <a:pt x="9073" y="1"/>
                  <a:pt x="8940"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89" name="Google Shape;689;p27"/>
          <p:cNvSpPr/>
          <p:nvPr/>
        </p:nvSpPr>
        <p:spPr>
          <a:xfrm>
            <a:off x="11843277" y="1761145"/>
            <a:ext cx="104985" cy="17551"/>
          </a:xfrm>
          <a:custGeom>
            <a:avLst/>
            <a:gdLst/>
            <a:ahLst/>
            <a:cxnLst/>
            <a:rect l="l" t="t" r="r" b="b"/>
            <a:pathLst>
              <a:path w="3003" h="502" extrusionOk="0">
                <a:moveTo>
                  <a:pt x="267" y="1"/>
                </a:moveTo>
                <a:cubicBezTo>
                  <a:pt x="134" y="1"/>
                  <a:pt x="0" y="101"/>
                  <a:pt x="0" y="268"/>
                </a:cubicBezTo>
                <a:cubicBezTo>
                  <a:pt x="0" y="401"/>
                  <a:pt x="134" y="501"/>
                  <a:pt x="267" y="501"/>
                </a:cubicBezTo>
                <a:lnTo>
                  <a:pt x="2769" y="501"/>
                </a:lnTo>
                <a:cubicBezTo>
                  <a:pt x="2902" y="501"/>
                  <a:pt x="3002" y="401"/>
                  <a:pt x="3002" y="268"/>
                </a:cubicBezTo>
                <a:cubicBezTo>
                  <a:pt x="3002" y="101"/>
                  <a:pt x="2902" y="1"/>
                  <a:pt x="2769"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90" name="Google Shape;690;p27"/>
          <p:cNvSpPr/>
          <p:nvPr/>
        </p:nvSpPr>
        <p:spPr>
          <a:xfrm>
            <a:off x="11162221" y="1411301"/>
            <a:ext cx="335897" cy="17551"/>
          </a:xfrm>
          <a:custGeom>
            <a:avLst/>
            <a:gdLst/>
            <a:ahLst/>
            <a:cxnLst/>
            <a:rect l="l" t="t" r="r" b="b"/>
            <a:pathLst>
              <a:path w="9608" h="502" extrusionOk="0">
                <a:moveTo>
                  <a:pt x="234" y="1"/>
                </a:moveTo>
                <a:cubicBezTo>
                  <a:pt x="101" y="1"/>
                  <a:pt x="1" y="101"/>
                  <a:pt x="1" y="234"/>
                </a:cubicBezTo>
                <a:cubicBezTo>
                  <a:pt x="1" y="368"/>
                  <a:pt x="101" y="501"/>
                  <a:pt x="234" y="501"/>
                </a:cubicBezTo>
                <a:lnTo>
                  <a:pt x="9341" y="501"/>
                </a:lnTo>
                <a:cubicBezTo>
                  <a:pt x="9474" y="501"/>
                  <a:pt x="9608" y="368"/>
                  <a:pt x="9608" y="234"/>
                </a:cubicBezTo>
                <a:cubicBezTo>
                  <a:pt x="9608" y="101"/>
                  <a:pt x="9474" y="1"/>
                  <a:pt x="9341" y="1"/>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691" name="Google Shape;691;p27"/>
          <p:cNvSpPr/>
          <p:nvPr/>
        </p:nvSpPr>
        <p:spPr>
          <a:xfrm>
            <a:off x="11162225" y="1957062"/>
            <a:ext cx="542300" cy="16361"/>
          </a:xfrm>
          <a:custGeom>
            <a:avLst/>
            <a:gdLst/>
            <a:ahLst/>
            <a:cxnLst/>
            <a:rect l="l" t="t" r="r" b="b"/>
            <a:pathLst>
              <a:path w="15512" h="468" extrusionOk="0">
                <a:moveTo>
                  <a:pt x="234" y="1"/>
                </a:moveTo>
                <a:cubicBezTo>
                  <a:pt x="101" y="1"/>
                  <a:pt x="1" y="101"/>
                  <a:pt x="1" y="234"/>
                </a:cubicBezTo>
                <a:cubicBezTo>
                  <a:pt x="1" y="368"/>
                  <a:pt x="101" y="468"/>
                  <a:pt x="234" y="468"/>
                </a:cubicBezTo>
                <a:lnTo>
                  <a:pt x="15278" y="468"/>
                </a:lnTo>
                <a:cubicBezTo>
                  <a:pt x="15412" y="468"/>
                  <a:pt x="15512" y="368"/>
                  <a:pt x="15512" y="234"/>
                </a:cubicBezTo>
                <a:cubicBezTo>
                  <a:pt x="15512" y="101"/>
                  <a:pt x="15412" y="1"/>
                  <a:pt x="15278" y="1"/>
                </a:cubicBezTo>
                <a:close/>
              </a:path>
            </a:pathLst>
          </a:custGeom>
          <a:solidFill>
            <a:schemeClr val="accent2"/>
          </a:solidFill>
          <a:ln>
            <a:noFill/>
          </a:ln>
        </p:spPr>
        <p:txBody>
          <a:bodyPr spcFirstLastPara="1" wrap="square" lIns="121900" tIns="121900" rIns="121900" bIns="121900" anchor="ctr" anchorCtr="0">
            <a:noAutofit/>
          </a:bodyPr>
          <a:lstStyle/>
          <a:p>
            <a:endParaRPr sz="2400"/>
          </a:p>
        </p:txBody>
      </p:sp>
      <p:sp>
        <p:nvSpPr>
          <p:cNvPr id="692" name="Google Shape;692;p27"/>
          <p:cNvSpPr/>
          <p:nvPr/>
        </p:nvSpPr>
        <p:spPr>
          <a:xfrm>
            <a:off x="11655509" y="1856797"/>
            <a:ext cx="160991" cy="16361"/>
          </a:xfrm>
          <a:custGeom>
            <a:avLst/>
            <a:gdLst/>
            <a:ahLst/>
            <a:cxnLst/>
            <a:rect l="l" t="t" r="r" b="b"/>
            <a:pathLst>
              <a:path w="4605" h="468" extrusionOk="0">
                <a:moveTo>
                  <a:pt x="268" y="0"/>
                </a:moveTo>
                <a:cubicBezTo>
                  <a:pt x="134" y="0"/>
                  <a:pt x="1" y="100"/>
                  <a:pt x="1" y="234"/>
                </a:cubicBezTo>
                <a:cubicBezTo>
                  <a:pt x="1" y="367"/>
                  <a:pt x="134" y="467"/>
                  <a:pt x="268" y="467"/>
                </a:cubicBezTo>
                <a:lnTo>
                  <a:pt x="4371" y="467"/>
                </a:lnTo>
                <a:cubicBezTo>
                  <a:pt x="4504" y="467"/>
                  <a:pt x="4604" y="367"/>
                  <a:pt x="4604" y="234"/>
                </a:cubicBezTo>
                <a:cubicBezTo>
                  <a:pt x="4604" y="100"/>
                  <a:pt x="4504" y="0"/>
                  <a:pt x="4371" y="0"/>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93" name="Google Shape;693;p27"/>
          <p:cNvSpPr/>
          <p:nvPr/>
        </p:nvSpPr>
        <p:spPr>
          <a:xfrm>
            <a:off x="11870091" y="1856797"/>
            <a:ext cx="214620" cy="16361"/>
          </a:xfrm>
          <a:custGeom>
            <a:avLst/>
            <a:gdLst/>
            <a:ahLst/>
            <a:cxnLst/>
            <a:rect l="l" t="t" r="r" b="b"/>
            <a:pathLst>
              <a:path w="6139" h="468" extrusionOk="0">
                <a:moveTo>
                  <a:pt x="234" y="0"/>
                </a:moveTo>
                <a:cubicBezTo>
                  <a:pt x="101" y="0"/>
                  <a:pt x="1" y="100"/>
                  <a:pt x="1" y="234"/>
                </a:cubicBezTo>
                <a:cubicBezTo>
                  <a:pt x="1" y="367"/>
                  <a:pt x="101" y="467"/>
                  <a:pt x="234" y="467"/>
                </a:cubicBezTo>
                <a:lnTo>
                  <a:pt x="5905" y="467"/>
                </a:lnTo>
                <a:cubicBezTo>
                  <a:pt x="6038" y="467"/>
                  <a:pt x="6138" y="367"/>
                  <a:pt x="6138" y="234"/>
                </a:cubicBezTo>
                <a:cubicBezTo>
                  <a:pt x="6138" y="100"/>
                  <a:pt x="6038" y="0"/>
                  <a:pt x="5905" y="0"/>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94" name="Google Shape;694;p27"/>
          <p:cNvSpPr/>
          <p:nvPr/>
        </p:nvSpPr>
        <p:spPr>
          <a:xfrm>
            <a:off x="11870091" y="1936084"/>
            <a:ext cx="214620" cy="17515"/>
          </a:xfrm>
          <a:custGeom>
            <a:avLst/>
            <a:gdLst/>
            <a:ahLst/>
            <a:cxnLst/>
            <a:rect l="l" t="t" r="r" b="b"/>
            <a:pathLst>
              <a:path w="6139" h="501" extrusionOk="0">
                <a:moveTo>
                  <a:pt x="234" y="0"/>
                </a:moveTo>
                <a:cubicBezTo>
                  <a:pt x="101" y="0"/>
                  <a:pt x="1" y="134"/>
                  <a:pt x="1" y="267"/>
                </a:cubicBezTo>
                <a:cubicBezTo>
                  <a:pt x="1" y="401"/>
                  <a:pt x="101" y="501"/>
                  <a:pt x="234" y="501"/>
                </a:cubicBezTo>
                <a:lnTo>
                  <a:pt x="5905" y="501"/>
                </a:lnTo>
                <a:cubicBezTo>
                  <a:pt x="6038" y="501"/>
                  <a:pt x="6138" y="401"/>
                  <a:pt x="6138" y="267"/>
                </a:cubicBezTo>
                <a:cubicBezTo>
                  <a:pt x="6138" y="134"/>
                  <a:pt x="6038" y="0"/>
                  <a:pt x="5905" y="0"/>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95" name="Google Shape;695;p27"/>
          <p:cNvSpPr/>
          <p:nvPr/>
        </p:nvSpPr>
        <p:spPr>
          <a:xfrm>
            <a:off x="11162221" y="2011876"/>
            <a:ext cx="81668" cy="17515"/>
          </a:xfrm>
          <a:custGeom>
            <a:avLst/>
            <a:gdLst/>
            <a:ahLst/>
            <a:cxnLst/>
            <a:rect l="l" t="t" r="r" b="b"/>
            <a:pathLst>
              <a:path w="2336" h="501" extrusionOk="0">
                <a:moveTo>
                  <a:pt x="234" y="1"/>
                </a:moveTo>
                <a:cubicBezTo>
                  <a:pt x="101" y="1"/>
                  <a:pt x="1" y="101"/>
                  <a:pt x="1" y="267"/>
                </a:cubicBezTo>
                <a:cubicBezTo>
                  <a:pt x="1" y="401"/>
                  <a:pt x="101" y="501"/>
                  <a:pt x="234" y="501"/>
                </a:cubicBezTo>
                <a:lnTo>
                  <a:pt x="2102" y="501"/>
                </a:lnTo>
                <a:cubicBezTo>
                  <a:pt x="2236" y="501"/>
                  <a:pt x="2336" y="401"/>
                  <a:pt x="2336" y="267"/>
                </a:cubicBezTo>
                <a:cubicBezTo>
                  <a:pt x="2336" y="101"/>
                  <a:pt x="2236" y="1"/>
                  <a:pt x="2102"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sp>
        <p:nvSpPr>
          <p:cNvPr id="696" name="Google Shape;696;p27"/>
          <p:cNvSpPr/>
          <p:nvPr/>
        </p:nvSpPr>
        <p:spPr>
          <a:xfrm>
            <a:off x="11264866" y="2011876"/>
            <a:ext cx="504964" cy="17515"/>
          </a:xfrm>
          <a:custGeom>
            <a:avLst/>
            <a:gdLst/>
            <a:ahLst/>
            <a:cxnLst/>
            <a:rect l="l" t="t" r="r" b="b"/>
            <a:pathLst>
              <a:path w="14444" h="501" extrusionOk="0">
                <a:moveTo>
                  <a:pt x="267" y="1"/>
                </a:moveTo>
                <a:cubicBezTo>
                  <a:pt x="134" y="1"/>
                  <a:pt x="0" y="101"/>
                  <a:pt x="0" y="267"/>
                </a:cubicBezTo>
                <a:cubicBezTo>
                  <a:pt x="0" y="401"/>
                  <a:pt x="134" y="501"/>
                  <a:pt x="267" y="501"/>
                </a:cubicBezTo>
                <a:lnTo>
                  <a:pt x="14210" y="501"/>
                </a:lnTo>
                <a:cubicBezTo>
                  <a:pt x="14344" y="501"/>
                  <a:pt x="14444" y="401"/>
                  <a:pt x="14444" y="267"/>
                </a:cubicBezTo>
                <a:cubicBezTo>
                  <a:pt x="14444" y="101"/>
                  <a:pt x="14344" y="1"/>
                  <a:pt x="14210" y="1"/>
                </a:cubicBezTo>
                <a:close/>
              </a:path>
            </a:pathLst>
          </a:custGeom>
          <a:solidFill>
            <a:srgbClr val="12D77E"/>
          </a:solidFill>
          <a:ln>
            <a:noFill/>
          </a:ln>
        </p:spPr>
        <p:txBody>
          <a:bodyPr spcFirstLastPara="1" wrap="square" lIns="121900" tIns="121900" rIns="121900" bIns="121900" anchor="ctr" anchorCtr="0">
            <a:noAutofit/>
          </a:bodyPr>
          <a:lstStyle/>
          <a:p>
            <a:endParaRPr sz="2400"/>
          </a:p>
        </p:txBody>
      </p:sp>
      <p:pic>
        <p:nvPicPr>
          <p:cNvPr id="187" name="图片 3">
            <a:extLst>
              <a:ext uri="{FF2B5EF4-FFF2-40B4-BE49-F238E27FC236}">
                <a16:creationId xmlns:a16="http://schemas.microsoft.com/office/drawing/2014/main" id="{95E434A5-2D0E-B243-B05D-224423CE1B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6533" y="6086471"/>
            <a:ext cx="2138937" cy="6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8" name="Picture 187">
            <a:extLst>
              <a:ext uri="{FF2B5EF4-FFF2-40B4-BE49-F238E27FC236}">
                <a16:creationId xmlns:a16="http://schemas.microsoft.com/office/drawing/2014/main" id="{1B538891-FF27-D245-9D49-CCC56C0BA4A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896832" y="1"/>
            <a:ext cx="3295168" cy="1031531"/>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10</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904876" y="169183"/>
            <a:ext cx="7384512"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Dealing</a:t>
            </a:r>
            <a:r>
              <a:rPr lang="zh-CN" altLang="en-US" sz="3600" b="1" dirty="0">
                <a:latin typeface="Palatino" pitchFamily="2" charset="77"/>
                <a:ea typeface="Palatino" pitchFamily="2" charset="77"/>
                <a:cs typeface="Calibri Light" panose="020F0302020204030204" pitchFamily="34" charset="0"/>
              </a:rPr>
              <a:t> </a:t>
            </a:r>
            <a:r>
              <a:rPr lang="en-US" altLang="zh-CN" sz="3600" b="1" dirty="0">
                <a:latin typeface="Palatino" pitchFamily="2" charset="77"/>
                <a:ea typeface="Palatino" pitchFamily="2" charset="77"/>
                <a:cs typeface="Calibri Light" panose="020F0302020204030204" pitchFamily="34" charset="0"/>
              </a:rPr>
              <a:t>with</a:t>
            </a:r>
            <a:r>
              <a:rPr lang="zh-CN" altLang="en-US" sz="3600" b="1" dirty="0">
                <a:latin typeface="Palatino" pitchFamily="2" charset="77"/>
                <a:ea typeface="Palatino" pitchFamily="2" charset="77"/>
                <a:cs typeface="Calibri Light" panose="020F0302020204030204" pitchFamily="34" charset="0"/>
              </a:rPr>
              <a:t> </a:t>
            </a:r>
            <a:r>
              <a:rPr lang="en-US" altLang="zh-CN" sz="3600" b="1" dirty="0">
                <a:latin typeface="Palatino" pitchFamily="2" charset="77"/>
                <a:ea typeface="Palatino" pitchFamily="2" charset="77"/>
                <a:cs typeface="Calibri Light" panose="020F0302020204030204" pitchFamily="34" charset="0"/>
              </a:rPr>
              <a:t>Hidden</a:t>
            </a:r>
            <a:r>
              <a:rPr lang="zh-CN" altLang="en-US" sz="3600" b="1" dirty="0">
                <a:latin typeface="Palatino" pitchFamily="2" charset="77"/>
                <a:ea typeface="Palatino" pitchFamily="2" charset="77"/>
                <a:cs typeface="Calibri Light" panose="020F0302020204030204" pitchFamily="34" charset="0"/>
              </a:rPr>
              <a:t> </a:t>
            </a:r>
            <a:r>
              <a:rPr lang="en-US" altLang="zh-CN" sz="3600" b="1" dirty="0">
                <a:latin typeface="Palatino" pitchFamily="2" charset="77"/>
                <a:ea typeface="Palatino" pitchFamily="2" charset="77"/>
                <a:cs typeface="Calibri Light" panose="020F0302020204030204" pitchFamily="34" charset="0"/>
              </a:rPr>
              <a:t>Variables</a:t>
            </a:r>
          </a:p>
        </p:txBody>
      </p:sp>
      <p:sp>
        <p:nvSpPr>
          <p:cNvPr id="11" name="矩形 8">
            <a:extLst>
              <a:ext uri="{FF2B5EF4-FFF2-40B4-BE49-F238E27FC236}">
                <a16:creationId xmlns:a16="http://schemas.microsoft.com/office/drawing/2014/main" id="{3300B8EC-092A-5945-A378-C109C3111733}"/>
              </a:ext>
            </a:extLst>
          </p:cNvPr>
          <p:cNvSpPr/>
          <p:nvPr/>
        </p:nvSpPr>
        <p:spPr>
          <a:xfrm>
            <a:off x="1318530" y="1503802"/>
            <a:ext cx="9850212" cy="3370153"/>
          </a:xfrm>
          <a:prstGeom prst="rect">
            <a:avLst/>
          </a:prstGeom>
        </p:spPr>
        <p:txBody>
          <a:bodyPr wrap="square">
            <a:spAutoFit/>
          </a:bodyPr>
          <a:lstStyle/>
          <a:p>
            <a:pPr marL="428594"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Iteratively</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estimate</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model</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parameters</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and</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hidden</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variable</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counts.</a:t>
            </a:r>
          </a:p>
          <a:p>
            <a:pPr marL="428594" indent="-428594">
              <a:lnSpc>
                <a:spcPct val="150000"/>
              </a:lnSpc>
              <a:buSzPct val="100000"/>
              <a:buFont typeface="Arial" panose="020B0604020202020204" pitchFamily="34" charset="0"/>
              <a:buChar char="•"/>
            </a:pPr>
            <a:endParaRPr lang="en-US" altLang="zh-CN" sz="2400" dirty="0">
              <a:latin typeface="Palatino" pitchFamily="2" charset="77"/>
              <a:ea typeface="Palatino" pitchFamily="2" charset="77"/>
              <a:cs typeface="Calibri Light" panose="020F0302020204030204" pitchFamily="34" charset="0"/>
            </a:endParaRPr>
          </a:p>
          <a:p>
            <a:pPr marL="428594"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Three</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ways</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to</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estimate</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hidden</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variable</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counts</a:t>
            </a:r>
          </a:p>
          <a:p>
            <a:pPr marL="885794" lvl="1" indent="-428594">
              <a:lnSpc>
                <a:spcPct val="150000"/>
              </a:lnSpc>
              <a:buSzPct val="100000"/>
              <a:buFont typeface="系统字体常规体"/>
              <a:buChar char="-"/>
            </a:pPr>
            <a:r>
              <a:rPr lang="en-US" altLang="zh-CN" sz="2400" dirty="0">
                <a:latin typeface="Palatino" pitchFamily="2" charset="77"/>
                <a:ea typeface="Palatino" pitchFamily="2" charset="77"/>
                <a:cs typeface="Calibri Light" panose="020F0302020204030204" pitchFamily="34" charset="0"/>
              </a:rPr>
              <a:t>Hard</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max</a:t>
            </a:r>
          </a:p>
          <a:p>
            <a:pPr marL="885794" lvl="1" indent="-428594">
              <a:lnSpc>
                <a:spcPct val="150000"/>
              </a:lnSpc>
              <a:buSzPct val="100000"/>
              <a:buFont typeface="系统字体常规体"/>
              <a:buChar char="-"/>
            </a:pPr>
            <a:r>
              <a:rPr lang="en-US" altLang="zh-CN" sz="2400" dirty="0">
                <a:latin typeface="Palatino" pitchFamily="2" charset="77"/>
                <a:ea typeface="Palatino" pitchFamily="2" charset="77"/>
                <a:cs typeface="Calibri Light" panose="020F0302020204030204" pitchFamily="34" charset="0"/>
              </a:rPr>
              <a:t>Soft</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probabilities</a:t>
            </a:r>
          </a:p>
          <a:p>
            <a:pPr marL="885794" lvl="1" indent="-428594">
              <a:lnSpc>
                <a:spcPct val="150000"/>
              </a:lnSpc>
              <a:buSzPct val="100000"/>
              <a:buFont typeface="系统字体常规体"/>
              <a:buChar char="-"/>
            </a:pPr>
            <a:r>
              <a:rPr lang="en-US" altLang="zh-CN" sz="2400" dirty="0">
                <a:latin typeface="Palatino" pitchFamily="2" charset="77"/>
                <a:ea typeface="Palatino" pitchFamily="2" charset="77"/>
                <a:cs typeface="Calibri Light" panose="020F0302020204030204" pitchFamily="34" charset="0"/>
              </a:rPr>
              <a:t>Sampling</a:t>
            </a:r>
          </a:p>
        </p:txBody>
      </p:sp>
      <p:pic>
        <p:nvPicPr>
          <p:cNvPr id="6" name="Picture 5">
            <a:extLst>
              <a:ext uri="{FF2B5EF4-FFF2-40B4-BE49-F238E27FC236}">
                <a16:creationId xmlns:a16="http://schemas.microsoft.com/office/drawing/2014/main" id="{8063F42F-2990-FD42-8CFD-2BDBC690E3CE}"/>
              </a:ext>
            </a:extLst>
          </p:cNvPr>
          <p:cNvPicPr>
            <a:picLocks noChangeAspect="1"/>
          </p:cNvPicPr>
          <p:nvPr/>
        </p:nvPicPr>
        <p:blipFill>
          <a:blip r:embed="rId2"/>
          <a:stretch>
            <a:fillRect/>
          </a:stretch>
        </p:blipFill>
        <p:spPr>
          <a:xfrm>
            <a:off x="5613908" y="3625679"/>
            <a:ext cx="4837585" cy="2730671"/>
          </a:xfrm>
          <a:prstGeom prst="rect">
            <a:avLst/>
          </a:prstGeom>
        </p:spPr>
      </p:pic>
      <p:sp>
        <p:nvSpPr>
          <p:cNvPr id="5" name="Oval 4">
            <a:extLst>
              <a:ext uri="{FF2B5EF4-FFF2-40B4-BE49-F238E27FC236}">
                <a16:creationId xmlns:a16="http://schemas.microsoft.com/office/drawing/2014/main" id="{2F47B139-F515-D04D-B21A-055A79AD236D}"/>
              </a:ext>
            </a:extLst>
          </p:cNvPr>
          <p:cNvSpPr/>
          <p:nvPr/>
        </p:nvSpPr>
        <p:spPr>
          <a:xfrm>
            <a:off x="5152292" y="4659923"/>
            <a:ext cx="5451231" cy="6942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Tree>
    <p:extLst>
      <p:ext uri="{BB962C8B-B14F-4D97-AF65-F5344CB8AC3E}">
        <p14:creationId xmlns:p14="http://schemas.microsoft.com/office/powerpoint/2010/main" val="3507125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图示&#10;&#10;描述已自动生成">
            <a:extLst>
              <a:ext uri="{FF2B5EF4-FFF2-40B4-BE49-F238E27FC236}">
                <a16:creationId xmlns:a16="http://schemas.microsoft.com/office/drawing/2014/main" id="{BD519FD9-4ECC-3C4B-BB49-9A52B2E10F08}"/>
              </a:ext>
            </a:extLst>
          </p:cNvPr>
          <p:cNvPicPr>
            <a:picLocks noChangeAspect="1"/>
          </p:cNvPicPr>
          <p:nvPr/>
        </p:nvPicPr>
        <p:blipFill rotWithShape="1">
          <a:blip r:embed="rId2">
            <a:extLst>
              <a:ext uri="{28A0092B-C50C-407E-A947-70E740481C1C}">
                <a14:useLocalDpi xmlns:a14="http://schemas.microsoft.com/office/drawing/2010/main" val="0"/>
              </a:ext>
            </a:extLst>
          </a:blip>
          <a:srcRect l="60796"/>
          <a:stretch/>
        </p:blipFill>
        <p:spPr>
          <a:xfrm>
            <a:off x="9185375" y="4276317"/>
            <a:ext cx="2450901" cy="2353810"/>
          </a:xfrm>
          <a:prstGeom prst="rect">
            <a:avLst/>
          </a:prstGeom>
        </p:spPr>
      </p:pic>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11</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876300" y="136525"/>
            <a:ext cx="7413087"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K-means clustering</a:t>
            </a:r>
          </a:p>
        </p:txBody>
      </p:sp>
      <p:sp>
        <p:nvSpPr>
          <p:cNvPr id="4" name="矩形 8">
            <a:extLst>
              <a:ext uri="{FF2B5EF4-FFF2-40B4-BE49-F238E27FC236}">
                <a16:creationId xmlns:a16="http://schemas.microsoft.com/office/drawing/2014/main" id="{2918002F-8C64-4968-9ECA-DC63D9D4E45B}"/>
              </a:ext>
            </a:extLst>
          </p:cNvPr>
          <p:cNvSpPr/>
          <p:nvPr/>
        </p:nvSpPr>
        <p:spPr>
          <a:xfrm>
            <a:off x="1171575" y="990494"/>
            <a:ext cx="6337300" cy="2251770"/>
          </a:xfrm>
          <a:prstGeom prst="rect">
            <a:avLst/>
          </a:prstGeom>
        </p:spPr>
        <p:txBody>
          <a:bodyPr wrap="square">
            <a:spAutoFit/>
          </a:bodyPr>
          <a:lstStyle/>
          <a:p>
            <a:pPr marL="428594"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Observation on K-means clustering</a:t>
            </a:r>
          </a:p>
          <a:p>
            <a:pPr marL="885794" lvl="1"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Observed variables: vectors</a:t>
            </a:r>
          </a:p>
          <a:p>
            <a:pPr marL="885794" lvl="1"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Hidden variables: cluster assignment</a:t>
            </a:r>
          </a:p>
          <a:p>
            <a:pPr marL="885794" lvl="1"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Model parameters: centroids</a:t>
            </a:r>
          </a:p>
        </p:txBody>
      </p:sp>
      <p:sp>
        <p:nvSpPr>
          <p:cNvPr id="7" name="矩形 8">
            <a:extLst>
              <a:ext uri="{FF2B5EF4-FFF2-40B4-BE49-F238E27FC236}">
                <a16:creationId xmlns:a16="http://schemas.microsoft.com/office/drawing/2014/main" id="{7AF98305-5A12-4A6A-B5AD-F051DF15E8C7}"/>
              </a:ext>
            </a:extLst>
          </p:cNvPr>
          <p:cNvSpPr/>
          <p:nvPr/>
        </p:nvSpPr>
        <p:spPr>
          <a:xfrm>
            <a:off x="1171575" y="3190259"/>
            <a:ext cx="8208591" cy="3359766"/>
          </a:xfrm>
          <a:prstGeom prst="rect">
            <a:avLst/>
          </a:prstGeom>
        </p:spPr>
        <p:txBody>
          <a:bodyPr wrap="square">
            <a:spAutoFit/>
          </a:bodyPr>
          <a:lstStyle/>
          <a:p>
            <a:pPr marL="428594"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Initialization: random centroids</a:t>
            </a:r>
          </a:p>
          <a:p>
            <a:pPr marL="428594"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Iterative processes:</a:t>
            </a:r>
          </a:p>
          <a:p>
            <a:pPr marL="885794" lvl="1"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Hidden</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variable</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estimation step: </a:t>
            </a:r>
          </a:p>
          <a:p>
            <a:pPr marL="1342994" lvl="2"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random point-cluster assignment</a:t>
            </a:r>
          </a:p>
          <a:p>
            <a:pPr marL="885794" lvl="1"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Model</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parameter</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estimation step:</a:t>
            </a:r>
          </a:p>
          <a:p>
            <a:pPr marL="1342994" lvl="2"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Centroids are the means</a:t>
            </a:r>
          </a:p>
        </p:txBody>
      </p:sp>
      <p:pic>
        <p:nvPicPr>
          <p:cNvPr id="10" name="图片 9" descr="图示&#10;&#10;描述已自动生成">
            <a:extLst>
              <a:ext uri="{FF2B5EF4-FFF2-40B4-BE49-F238E27FC236}">
                <a16:creationId xmlns:a16="http://schemas.microsoft.com/office/drawing/2014/main" id="{6187FFD1-484B-D041-83A8-80F6C9E1488F}"/>
              </a:ext>
            </a:extLst>
          </p:cNvPr>
          <p:cNvPicPr>
            <a:picLocks noChangeAspect="1"/>
          </p:cNvPicPr>
          <p:nvPr/>
        </p:nvPicPr>
        <p:blipFill rotWithShape="1">
          <a:blip r:embed="rId2">
            <a:extLst>
              <a:ext uri="{28A0092B-C50C-407E-A947-70E740481C1C}">
                <a14:useLocalDpi xmlns:a14="http://schemas.microsoft.com/office/drawing/2010/main" val="0"/>
              </a:ext>
            </a:extLst>
          </a:blip>
          <a:srcRect l="41981" t="27495" r="38404" b="27033"/>
          <a:stretch/>
        </p:blipFill>
        <p:spPr>
          <a:xfrm rot="5400000">
            <a:off x="9872127" y="3503293"/>
            <a:ext cx="1226258" cy="1070338"/>
          </a:xfrm>
          <a:prstGeom prst="rect">
            <a:avLst/>
          </a:prstGeom>
        </p:spPr>
      </p:pic>
      <p:grpSp>
        <p:nvGrpSpPr>
          <p:cNvPr id="11" name="组合 10">
            <a:extLst>
              <a:ext uri="{FF2B5EF4-FFF2-40B4-BE49-F238E27FC236}">
                <a16:creationId xmlns:a16="http://schemas.microsoft.com/office/drawing/2014/main" id="{D3CE6888-DA66-B14E-9E93-E6E2DCB4DF2A}"/>
              </a:ext>
            </a:extLst>
          </p:cNvPr>
          <p:cNvGrpSpPr/>
          <p:nvPr/>
        </p:nvGrpSpPr>
        <p:grpSpPr>
          <a:xfrm>
            <a:off x="8546217" y="1071523"/>
            <a:ext cx="3168892" cy="2353810"/>
            <a:chOff x="7470023" y="1529261"/>
            <a:chExt cx="3168892" cy="2353810"/>
          </a:xfrm>
        </p:grpSpPr>
        <p:pic>
          <p:nvPicPr>
            <p:cNvPr id="6" name="图片 5" descr="图示&#10;&#10;描述已自动生成">
              <a:extLst>
                <a:ext uri="{FF2B5EF4-FFF2-40B4-BE49-F238E27FC236}">
                  <a16:creationId xmlns:a16="http://schemas.microsoft.com/office/drawing/2014/main" id="{097896F1-777F-4EE9-910B-106D1CA7A10C}"/>
                </a:ext>
              </a:extLst>
            </p:cNvPr>
            <p:cNvPicPr>
              <a:picLocks noChangeAspect="1"/>
            </p:cNvPicPr>
            <p:nvPr/>
          </p:nvPicPr>
          <p:blipFill rotWithShape="1">
            <a:blip r:embed="rId2">
              <a:extLst>
                <a:ext uri="{28A0092B-C50C-407E-A947-70E740481C1C}">
                  <a14:useLocalDpi xmlns:a14="http://schemas.microsoft.com/office/drawing/2010/main" val="0"/>
                </a:ext>
              </a:extLst>
            </a:blip>
            <a:srcRect r="53504"/>
            <a:stretch/>
          </p:blipFill>
          <p:spPr>
            <a:xfrm>
              <a:off x="7470023" y="1529261"/>
              <a:ext cx="2906821" cy="2353810"/>
            </a:xfrm>
            <a:prstGeom prst="rect">
              <a:avLst/>
            </a:prstGeom>
          </p:spPr>
        </p:pic>
        <p:pic>
          <p:nvPicPr>
            <p:cNvPr id="5" name="图片 4">
              <a:extLst>
                <a:ext uri="{FF2B5EF4-FFF2-40B4-BE49-F238E27FC236}">
                  <a16:creationId xmlns:a16="http://schemas.microsoft.com/office/drawing/2014/main" id="{8733F9AB-C02E-6E4A-A0D5-EFFC4FDA451A}"/>
                </a:ext>
              </a:extLst>
            </p:cNvPr>
            <p:cNvPicPr>
              <a:picLocks noChangeAspect="1"/>
            </p:cNvPicPr>
            <p:nvPr/>
          </p:nvPicPr>
          <p:blipFill>
            <a:blip r:embed="rId3"/>
            <a:stretch>
              <a:fillRect/>
            </a:stretch>
          </p:blipFill>
          <p:spPr>
            <a:xfrm>
              <a:off x="10109652" y="2452166"/>
              <a:ext cx="529263" cy="682920"/>
            </a:xfrm>
            <a:prstGeom prst="rect">
              <a:avLst/>
            </a:prstGeom>
          </p:spPr>
        </p:pic>
      </p:grpSp>
    </p:spTree>
    <p:extLst>
      <p:ext uri="{BB962C8B-B14F-4D97-AF65-F5344CB8AC3E}">
        <p14:creationId xmlns:p14="http://schemas.microsoft.com/office/powerpoint/2010/main" val="31388521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12</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866776" y="136525"/>
            <a:ext cx="7422612"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K-means clustering</a:t>
            </a:r>
          </a:p>
        </p:txBody>
      </p:sp>
      <mc:AlternateContent xmlns:mc="http://schemas.openxmlformats.org/markup-compatibility/2006" xmlns:a14="http://schemas.microsoft.com/office/drawing/2010/main">
        <mc:Choice Requires="a14">
          <p:sp>
            <p:nvSpPr>
              <p:cNvPr id="4" name="矩形 8">
                <a:extLst>
                  <a:ext uri="{FF2B5EF4-FFF2-40B4-BE49-F238E27FC236}">
                    <a16:creationId xmlns:a16="http://schemas.microsoft.com/office/drawing/2014/main" id="{2918002F-8C64-4968-9ECA-DC63D9D4E45B}"/>
                  </a:ext>
                </a:extLst>
              </p:cNvPr>
              <p:cNvSpPr/>
              <p:nvPr/>
            </p:nvSpPr>
            <p:spPr>
              <a:xfrm>
                <a:off x="243841" y="904914"/>
                <a:ext cx="11109960" cy="6275372"/>
              </a:xfrm>
              <a:prstGeom prst="rect">
                <a:avLst/>
              </a:prstGeom>
            </p:spPr>
            <p:txBody>
              <a:bodyPr wrap="square">
                <a:spAutoFit/>
              </a:bodyPr>
              <a:lstStyle/>
              <a:p>
                <a:pPr marL="428594"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Observed points: </a:t>
                </a:r>
                <a14:m>
                  <m:oMath xmlns:m="http://schemas.openxmlformats.org/officeDocument/2006/math">
                    <m:r>
                      <a:rPr lang="en-US" altLang="zh-CN" sz="2400" i="1">
                        <a:latin typeface="Cambria Math" panose="02040503050406030204" pitchFamily="18" charset="0"/>
                      </a:rPr>
                      <m:t>𝑂</m:t>
                    </m:r>
                    <m:r>
                      <a:rPr lang="en-US" altLang="zh-CN" sz="2400" i="1">
                        <a:latin typeface="Cambria Math" panose="02040503050406030204" pitchFamily="18" charset="0"/>
                      </a:rPr>
                      <m:t>=</m:t>
                    </m:r>
                    <m:sSubSup>
                      <m:sSubSupPr>
                        <m:ctrlPr>
                          <a:rPr lang="zh-CN" altLang="zh-CN" sz="2400" i="1">
                            <a:latin typeface="Cambria Math" panose="02040503050406030204" pitchFamily="18" charset="0"/>
                          </a:rPr>
                        </m:ctrlPr>
                      </m:sSubSupPr>
                      <m:e>
                        <m:d>
                          <m:dPr>
                            <m:begChr m:val=""/>
                            <m:endChr m:val="|"/>
                            <m:ctrlPr>
                              <a:rPr lang="zh-CN" altLang="zh-CN" sz="2400" i="1">
                                <a:latin typeface="Cambria Math" panose="02040503050406030204" pitchFamily="18" charset="0"/>
                              </a:rPr>
                            </m:ctrlPr>
                          </m:dPr>
                          <m:e>
                            <m:d>
                              <m:dPr>
                                <m:begChr m:val="{"/>
                                <m:endChr m:val="}"/>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𝑜</m:t>
                                    </m:r>
                                  </m:e>
                                  <m:sub>
                                    <m:r>
                                      <a:rPr lang="en-US" altLang="zh-CN" sz="2400" i="1">
                                        <a:latin typeface="Cambria Math" panose="02040503050406030204" pitchFamily="18" charset="0"/>
                                      </a:rPr>
                                      <m:t>𝑖</m:t>
                                    </m:r>
                                  </m:sub>
                                </m:sSub>
                              </m:e>
                            </m:d>
                          </m:e>
                        </m:d>
                      </m:e>
                      <m:sub>
                        <m:r>
                          <a:rPr lang="en-US" altLang="zh-CN" sz="2400" i="1">
                            <a:latin typeface="Cambria Math" panose="02040503050406030204" pitchFamily="18" charset="0"/>
                          </a:rPr>
                          <m:t>𝑖</m:t>
                        </m:r>
                        <m:r>
                          <a:rPr lang="en-US" altLang="zh-CN" sz="2400" i="1">
                            <a:latin typeface="Cambria Math" panose="02040503050406030204" pitchFamily="18" charset="0"/>
                          </a:rPr>
                          <m:t>=1</m:t>
                        </m:r>
                      </m:sub>
                      <m:sup>
                        <m:r>
                          <a:rPr lang="en-US" altLang="zh-CN" sz="2400" i="1">
                            <a:latin typeface="Cambria Math" panose="02040503050406030204" pitchFamily="18" charset="0"/>
                          </a:rPr>
                          <m:t>𝑁</m:t>
                        </m:r>
                      </m:sup>
                    </m:sSubSup>
                  </m:oMath>
                </a14:m>
                <a:endParaRPr lang="en-US" altLang="zh-CN" sz="2400" dirty="0">
                  <a:latin typeface="Palatino" pitchFamily="2" charset="77"/>
                  <a:ea typeface="Palatino" pitchFamily="2" charset="77"/>
                  <a:cs typeface="Calibri Light" panose="020F0302020204030204" pitchFamily="34" charset="0"/>
                </a:endParaRPr>
              </a:p>
              <a:p>
                <a:pPr marL="428594"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Hidden variables: </a:t>
                </a:r>
                <a14:m>
                  <m:oMath xmlns:m="http://schemas.openxmlformats.org/officeDocument/2006/math">
                    <m:sSub>
                      <m:sSubPr>
                        <m:ctrlPr>
                          <a:rPr lang="en-US" altLang="zh-CN" sz="2400" i="1">
                            <a:latin typeface="Cambria Math" panose="02040503050406030204" pitchFamily="18" charset="0"/>
                            <a:ea typeface="Palatino" pitchFamily="2" charset="77"/>
                            <a:cs typeface="Calibri Light" panose="020F0302020204030204" pitchFamily="34" charset="0"/>
                          </a:rPr>
                        </m:ctrlPr>
                      </m:sSubPr>
                      <m:e>
                        <m:r>
                          <a:rPr lang="en-US" altLang="zh-CN" sz="2400" i="1">
                            <a:latin typeface="Cambria Math" panose="02040503050406030204" pitchFamily="18" charset="0"/>
                            <a:ea typeface="Palatino" pitchFamily="2" charset="77"/>
                            <a:cs typeface="Calibri Light" panose="020F0302020204030204" pitchFamily="34" charset="0"/>
                          </a:rPr>
                          <m:t>h</m:t>
                        </m:r>
                      </m:e>
                      <m:sub>
                        <m:r>
                          <a:rPr lang="en-US" altLang="zh-CN" sz="2400" i="1">
                            <a:latin typeface="Cambria Math" panose="02040503050406030204" pitchFamily="18" charset="0"/>
                            <a:ea typeface="Palatino" pitchFamily="2" charset="77"/>
                            <a:cs typeface="Calibri Light" panose="020F0302020204030204" pitchFamily="34" charset="0"/>
                          </a:rPr>
                          <m:t>𝑖𝑘</m:t>
                        </m:r>
                      </m:sub>
                    </m:sSub>
                    <m:r>
                      <a:rPr lang="en-US" altLang="zh-CN" sz="2400" b="0" i="1" smtClean="0">
                        <a:latin typeface="Cambria Math" panose="02040503050406030204" pitchFamily="18" charset="0"/>
                        <a:ea typeface="Palatino" pitchFamily="2" charset="77"/>
                        <a:cs typeface="Calibri Light" panose="020F0302020204030204" pitchFamily="34" charset="0"/>
                      </a:rPr>
                      <m:t>=</m:t>
                    </m:r>
                    <m:d>
                      <m:dPr>
                        <m:begChr m:val="{"/>
                        <m:endChr m:val=""/>
                        <m:ctrlPr>
                          <a:rPr lang="en-US" altLang="zh-CN" sz="2400" b="0" i="1" smtClean="0">
                            <a:latin typeface="Cambria Math" panose="02040503050406030204" pitchFamily="18" charset="0"/>
                            <a:ea typeface="Palatino" pitchFamily="2" charset="77"/>
                            <a:cs typeface="Calibri Light" panose="020F0302020204030204" pitchFamily="34" charset="0"/>
                          </a:rPr>
                        </m:ctrlPr>
                      </m:dPr>
                      <m:e>
                        <m:eqArr>
                          <m:eqArrPr>
                            <m:ctrlPr>
                              <a:rPr lang="en-US" altLang="zh-CN" sz="2400" b="0" i="1" smtClean="0">
                                <a:latin typeface="Cambria Math" panose="02040503050406030204" pitchFamily="18" charset="0"/>
                                <a:ea typeface="Palatino" pitchFamily="2" charset="77"/>
                                <a:cs typeface="Calibri Light" panose="020F0302020204030204" pitchFamily="34" charset="0"/>
                              </a:rPr>
                            </m:ctrlPr>
                          </m:eqArrPr>
                          <m:e>
                            <m:r>
                              <a:rPr lang="en-US" altLang="zh-CN" sz="2400" b="0" i="1" smtClean="0">
                                <a:latin typeface="Cambria Math" panose="02040503050406030204" pitchFamily="18" charset="0"/>
                                <a:ea typeface="Palatino" pitchFamily="2" charset="77"/>
                                <a:cs typeface="Calibri Light" panose="020F0302020204030204" pitchFamily="34" charset="0"/>
                              </a:rPr>
                              <m:t>𝐼</m:t>
                            </m:r>
                            <m:r>
                              <a:rPr lang="zh-CN" altLang="en-US" sz="2400" b="0" i="1" smtClean="0">
                                <a:latin typeface="Cambria Math" panose="02040503050406030204" pitchFamily="18" charset="0"/>
                                <a:ea typeface="Palatino" pitchFamily="2" charset="77"/>
                                <a:cs typeface="Calibri Light" panose="020F0302020204030204" pitchFamily="34" charset="0"/>
                              </a:rPr>
                              <m:t>   </m:t>
                            </m:r>
                            <m:r>
                              <a:rPr lang="en-US" altLang="zh-CN" sz="2400" b="0" i="1" smtClean="0">
                                <a:latin typeface="Cambria Math" panose="02040503050406030204" pitchFamily="18" charset="0"/>
                                <a:ea typeface="Palatino" pitchFamily="2" charset="77"/>
                                <a:cs typeface="Calibri Light" panose="020F0302020204030204" pitchFamily="34" charset="0"/>
                              </a:rPr>
                              <m:t>𝑖𝑓</m:t>
                            </m:r>
                            <m:r>
                              <a:rPr lang="zh-CN" altLang="en-US" sz="2400" b="0" i="1" smtClean="0">
                                <a:latin typeface="Cambria Math" panose="02040503050406030204" pitchFamily="18" charset="0"/>
                                <a:ea typeface="Palatino" pitchFamily="2" charset="77"/>
                                <a:cs typeface="Calibri Light" panose="020F0302020204030204" pitchFamily="34" charset="0"/>
                              </a:rPr>
                              <m:t> </m:t>
                            </m:r>
                            <m:sSub>
                              <m:sSubPr>
                                <m:ctrlPr>
                                  <a:rPr lang="en-US" altLang="zh-CN" sz="2400" b="0" i="1" smtClean="0">
                                    <a:latin typeface="Cambria Math" panose="02040503050406030204" pitchFamily="18" charset="0"/>
                                    <a:ea typeface="Palatino" pitchFamily="2" charset="77"/>
                                    <a:cs typeface="Calibri Light" panose="020F0302020204030204" pitchFamily="34" charset="0"/>
                                  </a:rPr>
                                </m:ctrlPr>
                              </m:sSubPr>
                              <m:e>
                                <m:r>
                                  <a:rPr lang="en-US" altLang="zh-CN" sz="2400" b="0" i="1" smtClean="0">
                                    <a:latin typeface="Cambria Math" panose="02040503050406030204" pitchFamily="18" charset="0"/>
                                    <a:ea typeface="Palatino" pitchFamily="2" charset="77"/>
                                    <a:cs typeface="Calibri Light" panose="020F0302020204030204" pitchFamily="34" charset="0"/>
                                  </a:rPr>
                                  <m:t>𝑜</m:t>
                                </m:r>
                              </m:e>
                              <m:sub>
                                <m:r>
                                  <a:rPr lang="en-US" altLang="zh-CN" sz="2400" b="0" i="1" smtClean="0">
                                    <a:latin typeface="Cambria Math" panose="02040503050406030204" pitchFamily="18" charset="0"/>
                                    <a:ea typeface="Palatino" pitchFamily="2" charset="77"/>
                                    <a:cs typeface="Calibri Light" panose="020F0302020204030204" pitchFamily="34" charset="0"/>
                                  </a:rPr>
                                  <m:t>𝑖</m:t>
                                </m:r>
                              </m:sub>
                            </m:sSub>
                            <m:r>
                              <a:rPr lang="en-US" altLang="zh-CN" sz="2400" b="0" i="1" smtClean="0">
                                <a:latin typeface="Cambria Math" panose="02040503050406030204" pitchFamily="18" charset="0"/>
                                <a:ea typeface="Palatino" pitchFamily="2" charset="77"/>
                                <a:cs typeface="Calibri Light" panose="020F0302020204030204" pitchFamily="34" charset="0"/>
                              </a:rPr>
                              <m:t>∈</m:t>
                            </m:r>
                            <m:sSub>
                              <m:sSubPr>
                                <m:ctrlPr>
                                  <a:rPr lang="en-US" altLang="zh-CN" sz="2400" b="0" i="1" smtClean="0">
                                    <a:latin typeface="Cambria Math" panose="02040503050406030204" pitchFamily="18" charset="0"/>
                                    <a:ea typeface="Palatino" pitchFamily="2" charset="77"/>
                                    <a:cs typeface="Calibri Light" panose="020F0302020204030204" pitchFamily="34" charset="0"/>
                                  </a:rPr>
                                </m:ctrlPr>
                              </m:sSubPr>
                              <m:e>
                                <m:r>
                                  <a:rPr lang="en-US" altLang="zh-CN" sz="2400" b="0" i="1" smtClean="0">
                                    <a:latin typeface="Cambria Math" panose="02040503050406030204" pitchFamily="18" charset="0"/>
                                    <a:ea typeface="Palatino" pitchFamily="2" charset="77"/>
                                    <a:cs typeface="Calibri Light" panose="020F0302020204030204" pitchFamily="34" charset="0"/>
                                  </a:rPr>
                                  <m:t>𝑐</m:t>
                                </m:r>
                              </m:e>
                              <m:sub>
                                <m:r>
                                  <a:rPr lang="en-US" altLang="zh-CN" sz="2400" b="0" i="1" smtClean="0">
                                    <a:latin typeface="Cambria Math" panose="02040503050406030204" pitchFamily="18" charset="0"/>
                                    <a:ea typeface="Palatino" pitchFamily="2" charset="77"/>
                                    <a:cs typeface="Calibri Light" panose="020F0302020204030204" pitchFamily="34" charset="0"/>
                                  </a:rPr>
                                  <m:t>𝑘</m:t>
                                </m:r>
                              </m:sub>
                            </m:sSub>
                          </m:e>
                          <m:e>
                            <m:r>
                              <a:rPr lang="en-US" altLang="zh-CN" sz="2400" b="0" i="1" smtClean="0">
                                <a:latin typeface="Cambria Math" panose="02040503050406030204" pitchFamily="18" charset="0"/>
                                <a:ea typeface="Palatino" pitchFamily="2" charset="77"/>
                                <a:cs typeface="Calibri Light" panose="020F0302020204030204" pitchFamily="34" charset="0"/>
                              </a:rPr>
                              <m:t>0</m:t>
                            </m:r>
                            <m:r>
                              <a:rPr lang="zh-CN" altLang="en-US" sz="2400" b="0" i="1" smtClean="0">
                                <a:latin typeface="Cambria Math" panose="02040503050406030204" pitchFamily="18" charset="0"/>
                                <a:ea typeface="Palatino" pitchFamily="2" charset="77"/>
                                <a:cs typeface="Calibri Light" panose="020F0302020204030204" pitchFamily="34" charset="0"/>
                              </a:rPr>
                              <m:t>  </m:t>
                            </m:r>
                            <m:r>
                              <a:rPr lang="en-US" altLang="zh-CN" sz="2400" b="0" i="1" smtClean="0">
                                <a:latin typeface="Cambria Math" panose="02040503050406030204" pitchFamily="18" charset="0"/>
                                <a:ea typeface="Palatino" pitchFamily="2" charset="77"/>
                                <a:cs typeface="Calibri Light" panose="020F0302020204030204" pitchFamily="34" charset="0"/>
                              </a:rPr>
                              <m:t>𝑜𝑡h𝑒𝑟𝑤𝑖𝑠𝑒</m:t>
                            </m:r>
                          </m:e>
                        </m:eqArr>
                      </m:e>
                    </m:d>
                  </m:oMath>
                </a14:m>
                <a:endParaRPr lang="en-US" altLang="zh-CN" sz="2400" dirty="0">
                  <a:latin typeface="Palatino" pitchFamily="2" charset="77"/>
                  <a:ea typeface="Palatino" pitchFamily="2" charset="77"/>
                  <a:cs typeface="Calibri Light" panose="020F0302020204030204" pitchFamily="34" charset="0"/>
                </a:endParaRPr>
              </a:p>
              <a:p>
                <a:pPr marL="428594"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Model parameters: </a:t>
                </a:r>
                <a14:m>
                  <m:oMath xmlns:m="http://schemas.openxmlformats.org/officeDocument/2006/math">
                    <m:sSub>
                      <m:sSubPr>
                        <m:ctrlPr>
                          <a:rPr lang="en-US" altLang="zh-CN" sz="2400" i="1">
                            <a:latin typeface="Cambria Math" panose="02040503050406030204" pitchFamily="18" charset="0"/>
                            <a:ea typeface="Palatino" pitchFamily="2" charset="77"/>
                            <a:cs typeface="Calibri Light" panose="020F0302020204030204" pitchFamily="34" charset="0"/>
                          </a:rPr>
                        </m:ctrlPr>
                      </m:sSubPr>
                      <m:e>
                        <m:r>
                          <a:rPr lang="en-US" altLang="zh-CN" sz="2400" i="1">
                            <a:latin typeface="Cambria Math" panose="02040503050406030204" pitchFamily="18" charset="0"/>
                            <a:ea typeface="Palatino" pitchFamily="2" charset="77"/>
                            <a:cs typeface="Calibri Light" panose="020F0302020204030204" pitchFamily="34" charset="0"/>
                          </a:rPr>
                          <m:t>𝑐</m:t>
                        </m:r>
                      </m:e>
                      <m:sub>
                        <m:r>
                          <a:rPr lang="en-US" altLang="zh-CN" sz="2400" i="1">
                            <a:latin typeface="Cambria Math" panose="02040503050406030204" pitchFamily="18" charset="0"/>
                            <a:ea typeface="Palatino" pitchFamily="2" charset="77"/>
                            <a:cs typeface="Calibri Light" panose="020F0302020204030204" pitchFamily="34" charset="0"/>
                          </a:rPr>
                          <m:t>𝑘</m:t>
                        </m:r>
                      </m:sub>
                    </m:sSub>
                  </m:oMath>
                </a14:m>
                <a:r>
                  <a:rPr lang="en-US" altLang="zh-CN" sz="2400" dirty="0">
                    <a:latin typeface="Palatino" pitchFamily="2" charset="77"/>
                    <a:ea typeface="Palatino" pitchFamily="2" charset="77"/>
                    <a:cs typeface="Calibri Light" panose="020F0302020204030204" pitchFamily="34" charset="0"/>
                  </a:rPr>
                  <a:t> is the centroid of cluster </a:t>
                </a:r>
                <a14:m>
                  <m:oMath xmlns:m="http://schemas.openxmlformats.org/officeDocument/2006/math">
                    <m:r>
                      <a:rPr lang="en-US" altLang="zh-CN" sz="2400" i="1" dirty="0">
                        <a:latin typeface="Cambria Math" panose="02040503050406030204" pitchFamily="18" charset="0"/>
                        <a:ea typeface="Palatino" pitchFamily="2" charset="77"/>
                        <a:cs typeface="Calibri Light" panose="020F0302020204030204" pitchFamily="34" charset="0"/>
                      </a:rPr>
                      <m:t>𝑘</m:t>
                    </m:r>
                  </m:oMath>
                </a14:m>
                <a:endParaRPr lang="en-US" altLang="zh-CN" sz="2400" dirty="0">
                  <a:latin typeface="Palatino" pitchFamily="2" charset="77"/>
                  <a:ea typeface="Palatino" pitchFamily="2" charset="77"/>
                  <a:cs typeface="Calibri Light" panose="020F0302020204030204" pitchFamily="34" charset="0"/>
                </a:endParaRPr>
              </a:p>
              <a:p>
                <a:pPr marL="428594"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If </a:t>
                </a:r>
                <a14:m>
                  <m:oMath xmlns:m="http://schemas.openxmlformats.org/officeDocument/2006/math">
                    <m:sSub>
                      <m:sSubPr>
                        <m:ctrlPr>
                          <a:rPr lang="en-US" altLang="zh-CN" sz="2400" b="0" i="1" smtClean="0">
                            <a:latin typeface="Cambria Math" panose="02040503050406030204" pitchFamily="18" charset="0"/>
                            <a:ea typeface="Palatino" pitchFamily="2" charset="77"/>
                            <a:cs typeface="Calibri Light" panose="020F0302020204030204" pitchFamily="34" charset="0"/>
                          </a:rPr>
                        </m:ctrlPr>
                      </m:sSubPr>
                      <m:e>
                        <m:r>
                          <a:rPr lang="en-US" altLang="zh-CN" sz="2400" b="0" i="1" smtClean="0">
                            <a:latin typeface="Cambria Math" panose="02040503050406030204" pitchFamily="18" charset="0"/>
                            <a:ea typeface="Palatino" pitchFamily="2" charset="77"/>
                            <a:cs typeface="Calibri Light" panose="020F0302020204030204" pitchFamily="34" charset="0"/>
                          </a:rPr>
                          <m:t>h</m:t>
                        </m:r>
                      </m:e>
                      <m:sub>
                        <m:r>
                          <a:rPr lang="en-US" altLang="zh-CN" sz="2400" b="0" i="1" smtClean="0">
                            <a:latin typeface="Cambria Math" panose="02040503050406030204" pitchFamily="18" charset="0"/>
                            <a:ea typeface="Palatino" pitchFamily="2" charset="77"/>
                            <a:cs typeface="Calibri Light" panose="020F0302020204030204" pitchFamily="34" charset="0"/>
                          </a:rPr>
                          <m:t>𝑖</m:t>
                        </m:r>
                        <m:r>
                          <a:rPr lang="en-US" altLang="zh-CN" sz="2400" b="0" i="1" smtClean="0">
                            <a:latin typeface="Cambria Math" panose="02040503050406030204" pitchFamily="18" charset="0"/>
                            <a:ea typeface="Palatino" pitchFamily="2" charset="77"/>
                            <a:cs typeface="Calibri Light" panose="020F0302020204030204" pitchFamily="34" charset="0"/>
                          </a:rPr>
                          <m:t>,</m:t>
                        </m:r>
                        <m:r>
                          <a:rPr lang="en-US" altLang="zh-CN" sz="2400" b="0" i="1" smtClean="0">
                            <a:latin typeface="Cambria Math" panose="02040503050406030204" pitchFamily="18" charset="0"/>
                            <a:ea typeface="Palatino" pitchFamily="2" charset="77"/>
                            <a:cs typeface="Calibri Light" panose="020F0302020204030204" pitchFamily="34" charset="0"/>
                          </a:rPr>
                          <m:t>𝑘</m:t>
                        </m:r>
                      </m:sub>
                    </m:sSub>
                  </m:oMath>
                </a14:m>
                <a:r>
                  <a:rPr lang="en-US" altLang="zh-CN" sz="2400" dirty="0">
                    <a:latin typeface="Palatino" pitchFamily="2" charset="77"/>
                    <a:ea typeface="Palatino" pitchFamily="2" charset="77"/>
                    <a:cs typeface="Calibri Light" panose="020F0302020204030204" pitchFamily="34" charset="0"/>
                  </a:rPr>
                  <a:t>are known (no hidden variable) , learning objective is to find the means, which is to minimize: </a:t>
                </a:r>
              </a:p>
              <a:p>
                <a:pPr>
                  <a:lnSpc>
                    <a:spcPct val="150000"/>
                  </a:lnSpc>
                  <a:buSzPct val="100000"/>
                </a:pPr>
                <a:r>
                  <a:rPr lang="en-US" altLang="zh-CN" sz="2400" dirty="0">
                    <a:latin typeface="Palatino" pitchFamily="2" charset="77"/>
                    <a:ea typeface="Palatino" pitchFamily="2" charset="77"/>
                    <a:cs typeface="Calibri Light" panose="020F0302020204030204" pitchFamily="34" charset="0"/>
                  </a:rPr>
                  <a:t>	 </a:t>
                </a:r>
                <a14:m>
                  <m:oMath xmlns:m="http://schemas.openxmlformats.org/officeDocument/2006/math">
                    <m:r>
                      <a:rPr lang="en-US" altLang="zh-CN" sz="2400" i="1">
                        <a:latin typeface="Cambria Math" panose="02040503050406030204" pitchFamily="18" charset="0"/>
                      </a:rPr>
                      <m:t>𝐿</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𝑂</m:t>
                        </m:r>
                      </m:e>
                    </m:d>
                    <m:r>
                      <a:rPr lang="en-US" altLang="zh-CN" sz="2400" i="1">
                        <a:latin typeface="Cambria Math" panose="02040503050406030204" pitchFamily="18" charset="0"/>
                      </a:rPr>
                      <m:t>=</m:t>
                    </m:r>
                    <m:nary>
                      <m:naryPr>
                        <m:chr m:val="∑"/>
                        <m:ctrlPr>
                          <a:rPr lang="zh-CN" altLang="zh-CN" sz="2400" i="1">
                            <a:latin typeface="Cambria Math" panose="02040503050406030204" pitchFamily="18" charset="0"/>
                          </a:rPr>
                        </m:ctrlPr>
                      </m:naryPr>
                      <m:sub>
                        <m:r>
                          <a:rPr lang="en-US" altLang="zh-CN" sz="2400" i="1">
                            <a:latin typeface="Cambria Math" panose="02040503050406030204" pitchFamily="18" charset="0"/>
                          </a:rPr>
                          <m:t>𝑖</m:t>
                        </m:r>
                        <m:r>
                          <a:rPr lang="en-US" altLang="zh-CN" sz="2400" i="1">
                            <a:latin typeface="Cambria Math" panose="02040503050406030204" pitchFamily="18" charset="0"/>
                          </a:rPr>
                          <m:t>=1</m:t>
                        </m:r>
                      </m:sub>
                      <m:sup>
                        <m:r>
                          <a:rPr lang="en-US" altLang="zh-CN" sz="2400" i="1">
                            <a:latin typeface="Cambria Math" panose="02040503050406030204" pitchFamily="18" charset="0"/>
                          </a:rPr>
                          <m:t>𝑁</m:t>
                        </m:r>
                      </m:sup>
                      <m:e>
                        <m:nary>
                          <m:naryPr>
                            <m:chr m:val="∑"/>
                            <m:ctrlPr>
                              <a:rPr lang="zh-CN" altLang="zh-CN" sz="2400" i="1">
                                <a:latin typeface="Cambria Math" panose="02040503050406030204" pitchFamily="18" charset="0"/>
                              </a:rPr>
                            </m:ctrlPr>
                          </m:naryPr>
                          <m:sub>
                            <m:r>
                              <a:rPr lang="en-US" altLang="zh-CN" sz="2400" i="1">
                                <a:latin typeface="Cambria Math" panose="02040503050406030204" pitchFamily="18" charset="0"/>
                              </a:rPr>
                              <m:t>𝑘</m:t>
                            </m:r>
                            <m:r>
                              <a:rPr lang="en-US" altLang="zh-CN" sz="2400" i="1">
                                <a:latin typeface="Cambria Math" panose="02040503050406030204" pitchFamily="18" charset="0"/>
                              </a:rPr>
                              <m:t>=1</m:t>
                            </m:r>
                          </m:sub>
                          <m:sup>
                            <m:r>
                              <a:rPr lang="en-US" altLang="zh-CN" sz="2400" i="1">
                                <a:latin typeface="Cambria Math" panose="02040503050406030204" pitchFamily="18" charset="0"/>
                              </a:rPr>
                              <m:t>𝐾</m:t>
                            </m:r>
                          </m:sup>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h</m:t>
                                </m:r>
                              </m:e>
                              <m:sub>
                                <m:r>
                                  <a:rPr lang="en-US" altLang="zh-CN" sz="2400" i="1">
                                    <a:latin typeface="Cambria Math" panose="02040503050406030204" pitchFamily="18" charset="0"/>
                                  </a:rPr>
                                  <m:t>𝑖𝑘</m:t>
                                </m:r>
                              </m:sub>
                            </m:sSub>
                            <m:d>
                              <m:dPr>
                                <m:begChr m:val=""/>
                                <m:endChr m:val=""/>
                                <m:ctrlPr>
                                  <a:rPr lang="zh-CN" altLang="zh-CN" sz="2400" i="1">
                                    <a:latin typeface="Cambria Math" panose="02040503050406030204" pitchFamily="18" charset="0"/>
                                  </a:rPr>
                                </m:ctrlPr>
                              </m:dPr>
                              <m:e>
                                <m:r>
                                  <m:rPr>
                                    <m:lit/>
                                  </m:rP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m:t>
                                    </m:r>
                                    <m:r>
                                      <a:rPr lang="en-US" altLang="zh-CN" sz="2400" i="1">
                                        <a:latin typeface="Cambria Math" panose="02040503050406030204" pitchFamily="18" charset="0"/>
                                      </a:rPr>
                                      <m:t>𝑜</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𝑐</m:t>
                                    </m:r>
                                  </m:e>
                                  <m:sub>
                                    <m:r>
                                      <a:rPr lang="en-US" altLang="zh-CN" sz="2400" i="1">
                                        <a:latin typeface="Cambria Math" panose="02040503050406030204" pitchFamily="18" charset="0"/>
                                      </a:rPr>
                                      <m:t>𝑘</m:t>
                                    </m:r>
                                  </m:sub>
                                </m:sSub>
                              </m:e>
                            </m:d>
                            <m:sSup>
                              <m:sSupPr>
                                <m:ctrlPr>
                                  <a:rPr lang="zh-CN" altLang="zh-CN" sz="2400" i="1">
                                    <a:latin typeface="Cambria Math" panose="02040503050406030204" pitchFamily="18" charset="0"/>
                                  </a:rPr>
                                </m:ctrlPr>
                              </m:sSupPr>
                              <m:e>
                                <m:r>
                                  <a:rPr lang="en-US" altLang="zh-CN" sz="2400" i="1">
                                    <a:latin typeface="Cambria Math" panose="02040503050406030204" pitchFamily="18" charset="0"/>
                                  </a:rPr>
                                  <m:t>|</m:t>
                                </m:r>
                                <m:r>
                                  <m:rPr>
                                    <m:lit/>
                                  </m:rPr>
                                  <a:rPr lang="en-US" altLang="zh-CN" sz="2400" i="1">
                                    <a:latin typeface="Cambria Math" panose="02040503050406030204" pitchFamily="18" charset="0"/>
                                  </a:rPr>
                                  <m:t>|</m:t>
                                </m:r>
                              </m:e>
                              <m:sup>
                                <m:r>
                                  <a:rPr lang="en-US" altLang="zh-CN" sz="2400" i="1">
                                    <a:latin typeface="Cambria Math" panose="02040503050406030204" pitchFamily="18" charset="0"/>
                                  </a:rPr>
                                  <m:t>2</m:t>
                                </m:r>
                              </m:sup>
                            </m:sSup>
                          </m:e>
                        </m:nary>
                      </m:e>
                    </m:nary>
                  </m:oMath>
                </a14:m>
                <a:endParaRPr lang="zh-CN" altLang="zh-CN" sz="2400" dirty="0"/>
              </a:p>
              <a:p>
                <a:pPr marL="342900" indent="-34290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The optimal value: </a:t>
                </a:r>
                <a14:m>
                  <m:oMath xmlns:m="http://schemas.openxmlformats.org/officeDocument/2006/math">
                    <m:sSubSup>
                      <m:sSubSupPr>
                        <m:ctrlPr>
                          <a:rPr lang="zh-CN" altLang="zh-CN" sz="2400" i="1">
                            <a:latin typeface="Cambria Math" panose="02040503050406030204" pitchFamily="18" charset="0"/>
                          </a:rPr>
                        </m:ctrlPr>
                      </m:sSubSupPr>
                      <m:e>
                        <m:r>
                          <a:rPr lang="en-US" altLang="zh-CN" sz="2400" i="1">
                            <a:latin typeface="Cambria Math" panose="02040503050406030204" pitchFamily="18" charset="0"/>
                          </a:rPr>
                          <m:t>𝑐</m:t>
                        </m:r>
                      </m:e>
                      <m:sub>
                        <m:r>
                          <a:rPr lang="en-US" altLang="zh-CN" sz="2400" i="1">
                            <a:latin typeface="Cambria Math" panose="02040503050406030204" pitchFamily="18" charset="0"/>
                          </a:rPr>
                          <m:t>𝑘</m:t>
                        </m:r>
                      </m:sub>
                      <m:sup>
                        <m:r>
                          <a:rPr lang="en-US" altLang="zh-CN" sz="2400" i="1">
                            <a:latin typeface="Cambria Math" panose="02040503050406030204" pitchFamily="18" charset="0"/>
                          </a:rPr>
                          <m:t>𝑡</m:t>
                        </m:r>
                        <m:r>
                          <a:rPr lang="en-US" altLang="zh-CN" sz="2400" i="1">
                            <a:latin typeface="Cambria Math" panose="02040503050406030204" pitchFamily="18" charset="0"/>
                          </a:rPr>
                          <m:t>+1</m:t>
                        </m:r>
                      </m:sup>
                    </m:sSubSup>
                    <m:r>
                      <a:rPr lang="en-US" altLang="zh-CN" sz="2400" i="1">
                        <a:latin typeface="Cambria Math" panose="02040503050406030204" pitchFamily="18" charset="0"/>
                      </a:rPr>
                      <m:t>=</m:t>
                    </m:r>
                    <m:f>
                      <m:fPr>
                        <m:ctrlPr>
                          <a:rPr lang="zh-CN" altLang="zh-CN" sz="2400" i="1">
                            <a:latin typeface="Cambria Math" panose="02040503050406030204" pitchFamily="18" charset="0"/>
                          </a:rPr>
                        </m:ctrlPr>
                      </m:fPr>
                      <m:num>
                        <m:nary>
                          <m:naryPr>
                            <m:chr m:val="∑"/>
                            <m:ctrlPr>
                              <a:rPr lang="zh-CN" altLang="zh-CN" sz="2400" i="1">
                                <a:latin typeface="Cambria Math" panose="02040503050406030204" pitchFamily="18" charset="0"/>
                              </a:rPr>
                            </m:ctrlPr>
                          </m:naryPr>
                          <m:sub>
                            <m:r>
                              <a:rPr lang="en-US" altLang="zh-CN" sz="2400" i="1">
                                <a:latin typeface="Cambria Math" panose="02040503050406030204" pitchFamily="18" charset="0"/>
                              </a:rPr>
                              <m:t>𝑖</m:t>
                            </m:r>
                            <m:r>
                              <a:rPr lang="en-US" altLang="zh-CN" sz="2400" i="1">
                                <a:latin typeface="Cambria Math" panose="02040503050406030204" pitchFamily="18" charset="0"/>
                              </a:rPr>
                              <m:t>=1</m:t>
                            </m:r>
                          </m:sub>
                          <m:sup>
                            <m:r>
                              <a:rPr lang="en-US" altLang="zh-CN" sz="2400" i="1">
                                <a:latin typeface="Cambria Math" panose="02040503050406030204" pitchFamily="18" charset="0"/>
                              </a:rPr>
                              <m:t>𝑁</m:t>
                            </m:r>
                          </m:sup>
                          <m:e>
                            <m:r>
                              <m:rPr>
                                <m:sty m:val="p"/>
                              </m:rPr>
                              <a:rPr lang="en-US" altLang="zh-CN" sz="2400">
                                <a:latin typeface="Cambria Math" panose="02040503050406030204" pitchFamily="18" charset="0"/>
                              </a:rPr>
                              <m:t>b</m:t>
                            </m:r>
                            <m:sSubSup>
                              <m:sSubSupPr>
                                <m:ctrlPr>
                                  <a:rPr lang="zh-CN" altLang="zh-CN" sz="2400" i="1">
                                    <a:latin typeface="Cambria Math" panose="02040503050406030204" pitchFamily="18" charset="0"/>
                                  </a:rPr>
                                </m:ctrlPr>
                              </m:sSubSupPr>
                              <m:e>
                                <m:r>
                                  <a:rPr lang="en-US" altLang="zh-CN" sz="2400" i="1">
                                    <a:latin typeface="Cambria Math" panose="02040503050406030204" pitchFamily="18" charset="0"/>
                                  </a:rPr>
                                  <m:t>h</m:t>
                                </m:r>
                              </m:e>
                              <m:sub>
                                <m:r>
                                  <a:rPr lang="en-US" altLang="zh-CN" sz="2400" i="1">
                                    <a:latin typeface="Cambria Math" panose="02040503050406030204" pitchFamily="18" charset="0"/>
                                  </a:rPr>
                                  <m:t>𝑖𝑘</m:t>
                                </m:r>
                              </m:sub>
                              <m:sup>
                                <m:r>
                                  <a:rPr lang="en-US" altLang="zh-CN" sz="2400" i="1">
                                    <a:latin typeface="Cambria Math" panose="02040503050406030204" pitchFamily="18" charset="0"/>
                                  </a:rPr>
                                  <m:t>𝑡</m:t>
                                </m:r>
                              </m:sup>
                            </m:sSubSup>
                          </m:e>
                        </m:nary>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𝑜</m:t>
                            </m:r>
                          </m:e>
                          <m:sub>
                            <m:r>
                              <a:rPr lang="en-US" altLang="zh-CN" sz="2400" i="1">
                                <a:latin typeface="Cambria Math" panose="02040503050406030204" pitchFamily="18" charset="0"/>
                              </a:rPr>
                              <m:t>𝑖</m:t>
                            </m:r>
                          </m:sub>
                        </m:sSub>
                      </m:num>
                      <m:den>
                        <m:nary>
                          <m:naryPr>
                            <m:chr m:val="∑"/>
                            <m:ctrlPr>
                              <a:rPr lang="zh-CN" altLang="zh-CN" sz="2400" i="1">
                                <a:latin typeface="Cambria Math" panose="02040503050406030204" pitchFamily="18" charset="0"/>
                              </a:rPr>
                            </m:ctrlPr>
                          </m:naryPr>
                          <m:sub>
                            <m:r>
                              <a:rPr lang="en-US" altLang="zh-CN" sz="2400" i="1">
                                <a:latin typeface="Cambria Math" panose="02040503050406030204" pitchFamily="18" charset="0"/>
                              </a:rPr>
                              <m:t>𝑖</m:t>
                            </m:r>
                            <m:r>
                              <a:rPr lang="en-US" altLang="zh-CN" sz="2400" i="1">
                                <a:latin typeface="Cambria Math" panose="02040503050406030204" pitchFamily="18" charset="0"/>
                              </a:rPr>
                              <m:t>=1</m:t>
                            </m:r>
                          </m:sub>
                          <m:sup>
                            <m:r>
                              <a:rPr lang="en-US" altLang="zh-CN" sz="2400" i="1">
                                <a:latin typeface="Cambria Math" panose="02040503050406030204" pitchFamily="18" charset="0"/>
                              </a:rPr>
                              <m:t>𝑁</m:t>
                            </m:r>
                          </m:sup>
                          <m:e>
                            <m:r>
                              <m:rPr>
                                <m:sty m:val="p"/>
                              </m:rPr>
                              <a:rPr lang="en-US" altLang="zh-CN" sz="2400">
                                <a:latin typeface="Cambria Math" panose="02040503050406030204" pitchFamily="18" charset="0"/>
                              </a:rPr>
                              <m:t>b</m:t>
                            </m:r>
                            <m:sSubSup>
                              <m:sSubSupPr>
                                <m:ctrlPr>
                                  <a:rPr lang="zh-CN" altLang="zh-CN" sz="2400" i="1">
                                    <a:latin typeface="Cambria Math" panose="02040503050406030204" pitchFamily="18" charset="0"/>
                                  </a:rPr>
                                </m:ctrlPr>
                              </m:sSubSupPr>
                              <m:e>
                                <m:r>
                                  <a:rPr lang="en-US" altLang="zh-CN" sz="2400" i="1">
                                    <a:latin typeface="Cambria Math" panose="02040503050406030204" pitchFamily="18" charset="0"/>
                                  </a:rPr>
                                  <m:t>h</m:t>
                                </m:r>
                              </m:e>
                              <m:sub>
                                <m:r>
                                  <a:rPr lang="en-US" altLang="zh-CN" sz="2400" i="1">
                                    <a:latin typeface="Cambria Math" panose="02040503050406030204" pitchFamily="18" charset="0"/>
                                  </a:rPr>
                                  <m:t>𝑖𝑘</m:t>
                                </m:r>
                              </m:sub>
                              <m:sup>
                                <m:r>
                                  <a:rPr lang="en-US" altLang="zh-CN" sz="2400" i="1">
                                    <a:latin typeface="Cambria Math" panose="02040503050406030204" pitchFamily="18" charset="0"/>
                                  </a:rPr>
                                  <m:t>𝑡</m:t>
                                </m:r>
                              </m:sup>
                            </m:sSubSup>
                          </m:e>
                        </m:nary>
                      </m:den>
                    </m:f>
                  </m:oMath>
                </a14:m>
                <a:r>
                  <a:rPr lang="en-US" altLang="zh-CN" sz="2400" dirty="0">
                    <a:latin typeface="Palatino" pitchFamily="2" charset="77"/>
                    <a:ea typeface="Palatino" pitchFamily="2" charset="77"/>
                    <a:cs typeface="Calibri Light" panose="020F0302020204030204" pitchFamily="34" charset="0"/>
                  </a:rPr>
                  <a:t> , </a:t>
                </a:r>
              </a:p>
              <a:p>
                <a:pPr>
                  <a:lnSpc>
                    <a:spcPct val="150000"/>
                  </a:lnSpc>
                  <a:buSzPct val="100000"/>
                </a:pPr>
                <a:r>
                  <a:rPr lang="en-US" altLang="zh-CN" sz="2400" dirty="0">
                    <a:latin typeface="Palatino" pitchFamily="2" charset="77"/>
                    <a:ea typeface="Palatino" pitchFamily="2" charset="77"/>
                    <a:cs typeface="Calibri Light" panose="020F0302020204030204" pitchFamily="34" charset="0"/>
                  </a:rPr>
                  <a:t>	which is the average of all points in cluster </a:t>
                </a:r>
                <a:r>
                  <a:rPr lang="en-US" altLang="zh-CN" sz="2400" i="1" dirty="0">
                    <a:latin typeface="Palatino" pitchFamily="2" charset="77"/>
                    <a:ea typeface="Palatino" pitchFamily="2" charset="77"/>
                    <a:cs typeface="Calibri Light" panose="020F0302020204030204" pitchFamily="34" charset="0"/>
                  </a:rPr>
                  <a:t>k</a:t>
                </a:r>
                <a:r>
                  <a:rPr lang="en-US" altLang="zh-CN" sz="2400" dirty="0">
                    <a:latin typeface="Palatino" pitchFamily="2" charset="77"/>
                    <a:ea typeface="Palatino" pitchFamily="2" charset="77"/>
                    <a:cs typeface="Calibri Light" panose="020F0302020204030204" pitchFamily="34" charset="0"/>
                  </a:rPr>
                  <a:t>.</a:t>
                </a:r>
              </a:p>
              <a:p>
                <a:pPr>
                  <a:lnSpc>
                    <a:spcPct val="150000"/>
                  </a:lnSpc>
                  <a:buSzPct val="100000"/>
                </a:pPr>
                <a:endParaRPr lang="en-US" altLang="zh-CN" sz="2400" dirty="0">
                  <a:latin typeface="Palatino" pitchFamily="2" charset="77"/>
                  <a:ea typeface="Palatino" pitchFamily="2" charset="77"/>
                  <a:cs typeface="Calibri Light" panose="020F0302020204030204" pitchFamily="34" charset="0"/>
                </a:endParaRPr>
              </a:p>
            </p:txBody>
          </p:sp>
        </mc:Choice>
        <mc:Fallback xmlns="">
          <p:sp>
            <p:nvSpPr>
              <p:cNvPr id="4" name="矩形 8">
                <a:extLst>
                  <a:ext uri="{FF2B5EF4-FFF2-40B4-BE49-F238E27FC236}">
                    <a16:creationId xmlns:a16="http://schemas.microsoft.com/office/drawing/2014/main" id="{2918002F-8C64-4968-9ECA-DC63D9D4E45B}"/>
                  </a:ext>
                </a:extLst>
              </p:cNvPr>
              <p:cNvSpPr>
                <a:spLocks noRot="1" noChangeAspect="1" noMove="1" noResize="1" noEditPoints="1" noAdjustHandles="1" noChangeArrowheads="1" noChangeShapeType="1" noTextEdit="1"/>
              </p:cNvSpPr>
              <p:nvPr/>
            </p:nvSpPr>
            <p:spPr>
              <a:xfrm>
                <a:off x="243841" y="904914"/>
                <a:ext cx="11109960" cy="6275372"/>
              </a:xfrm>
              <a:prstGeom prst="rect">
                <a:avLst/>
              </a:prstGeom>
              <a:blipFill>
                <a:blip r:embed="rId2"/>
                <a:stretch>
                  <a:fillRect l="-799" t="-15354" r="-685"/>
                </a:stretch>
              </a:blipFill>
            </p:spPr>
            <p:txBody>
              <a:bodyPr/>
              <a:lstStyle/>
              <a:p>
                <a:r>
                  <a:rPr lang="en-CN">
                    <a:noFill/>
                  </a:rPr>
                  <a:t> </a:t>
                </a:r>
              </a:p>
            </p:txBody>
          </p:sp>
        </mc:Fallback>
      </mc:AlternateContent>
    </p:spTree>
    <p:extLst>
      <p:ext uri="{BB962C8B-B14F-4D97-AF65-F5344CB8AC3E}">
        <p14:creationId xmlns:p14="http://schemas.microsoft.com/office/powerpoint/2010/main" val="2952278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13</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895350" y="136525"/>
            <a:ext cx="7394037"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K-means clustering</a:t>
            </a:r>
          </a:p>
        </p:txBody>
      </p:sp>
      <mc:AlternateContent xmlns:mc="http://schemas.openxmlformats.org/markup-compatibility/2006" xmlns:a14="http://schemas.microsoft.com/office/drawing/2010/main">
        <mc:Choice Requires="a14">
          <p:sp>
            <p:nvSpPr>
              <p:cNvPr id="4" name="矩形 8">
                <a:extLst>
                  <a:ext uri="{FF2B5EF4-FFF2-40B4-BE49-F238E27FC236}">
                    <a16:creationId xmlns:a16="http://schemas.microsoft.com/office/drawing/2014/main" id="{2918002F-8C64-4968-9ECA-DC63D9D4E45B}"/>
                  </a:ext>
                </a:extLst>
              </p:cNvPr>
              <p:cNvSpPr/>
              <p:nvPr/>
            </p:nvSpPr>
            <p:spPr>
              <a:xfrm>
                <a:off x="1390650" y="1016067"/>
                <a:ext cx="9565821" cy="4158574"/>
              </a:xfrm>
              <a:prstGeom prst="rect">
                <a:avLst/>
              </a:prstGeom>
            </p:spPr>
            <p:txBody>
              <a:bodyPr wrap="square">
                <a:spAutoFit/>
              </a:bodyPr>
              <a:lstStyle/>
              <a:p>
                <a:pPr marL="428594"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Notations:</a:t>
                </a:r>
              </a:p>
              <a:p>
                <a:pPr marL="885794" lvl="1"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Observed</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vectors</a:t>
                </a:r>
                <a:r>
                  <a:rPr lang="zh-CN" altLang="en-US" sz="2400" dirty="0">
                    <a:latin typeface="Palatino" pitchFamily="2" charset="77"/>
                    <a:ea typeface="Palatino" pitchFamily="2" charset="77"/>
                    <a:cs typeface="Calibri Light" panose="020F0302020204030204" pitchFamily="34" charset="0"/>
                  </a:rPr>
                  <a:t> </a:t>
                </a:r>
                <a14:m>
                  <m:oMath xmlns:m="http://schemas.openxmlformats.org/officeDocument/2006/math">
                    <m:r>
                      <a:rPr lang="en-US" altLang="zh-CN" sz="2400" i="1">
                        <a:latin typeface="Cambria Math" panose="02040503050406030204" pitchFamily="18" charset="0"/>
                        <a:ea typeface="Palatino" pitchFamily="2" charset="77"/>
                        <a:cs typeface="Calibri Light" panose="020F0302020204030204" pitchFamily="34" charset="0"/>
                      </a:rPr>
                      <m:t>𝜃</m:t>
                    </m:r>
                    <m:r>
                      <a:rPr lang="en-US" altLang="zh-CN" sz="2400" i="1">
                        <a:latin typeface="Cambria Math" panose="02040503050406030204" pitchFamily="18" charset="0"/>
                        <a:ea typeface="Palatino" pitchFamily="2" charset="77"/>
                        <a:cs typeface="Calibri Light" panose="020F0302020204030204" pitchFamily="34" charset="0"/>
                      </a:rPr>
                      <m:t>=</m:t>
                    </m:r>
                    <m:d>
                      <m:dPr>
                        <m:begChr m:val="{"/>
                        <m:endChr m:val="}"/>
                        <m:ctrlPr>
                          <a:rPr lang="en-US" altLang="zh-CN" sz="2400" i="1">
                            <a:latin typeface="Cambria Math" panose="02040503050406030204" pitchFamily="18" charset="0"/>
                            <a:ea typeface="Palatino" pitchFamily="2" charset="77"/>
                            <a:cs typeface="Calibri Light" panose="020F0302020204030204" pitchFamily="34" charset="0"/>
                          </a:rPr>
                        </m:ctrlPr>
                      </m:dPr>
                      <m:e>
                        <m:sSub>
                          <m:sSubPr>
                            <m:ctrlPr>
                              <a:rPr lang="en-US" altLang="zh-CN" sz="2400" i="1">
                                <a:latin typeface="Cambria Math" panose="02040503050406030204" pitchFamily="18" charset="0"/>
                                <a:ea typeface="Palatino" pitchFamily="2" charset="77"/>
                                <a:cs typeface="Calibri Light" panose="020F0302020204030204" pitchFamily="34" charset="0"/>
                              </a:rPr>
                            </m:ctrlPr>
                          </m:sSubPr>
                          <m:e>
                            <m:r>
                              <a:rPr lang="en-US" altLang="zh-CN" sz="2400" i="1">
                                <a:latin typeface="Cambria Math" panose="02040503050406030204" pitchFamily="18" charset="0"/>
                                <a:ea typeface="Palatino" pitchFamily="2" charset="77"/>
                                <a:cs typeface="Calibri Light" panose="020F0302020204030204" pitchFamily="34" charset="0"/>
                              </a:rPr>
                              <m:t>𝑜</m:t>
                            </m:r>
                          </m:e>
                          <m:sub>
                            <m:r>
                              <a:rPr lang="en-US" altLang="zh-CN" sz="2400" i="1">
                                <a:latin typeface="Cambria Math" panose="02040503050406030204" pitchFamily="18" charset="0"/>
                                <a:ea typeface="Palatino" pitchFamily="2" charset="77"/>
                                <a:cs typeface="Calibri Light" panose="020F0302020204030204" pitchFamily="34" charset="0"/>
                              </a:rPr>
                              <m:t>𝑖</m:t>
                            </m:r>
                          </m:sub>
                        </m:sSub>
                      </m:e>
                    </m:d>
                    <m:sSubSup>
                      <m:sSubSupPr>
                        <m:ctrlPr>
                          <a:rPr lang="en-US" altLang="zh-CN" sz="2400" i="1">
                            <a:latin typeface="Cambria Math" panose="02040503050406030204" pitchFamily="18" charset="0"/>
                            <a:ea typeface="Palatino" pitchFamily="2" charset="77"/>
                            <a:cs typeface="Calibri Light" panose="020F0302020204030204" pitchFamily="34" charset="0"/>
                          </a:rPr>
                        </m:ctrlPr>
                      </m:sSubSupPr>
                      <m:e>
                        <m:d>
                          <m:dPr>
                            <m:begChr m:val=""/>
                            <m:endChr m:val="|"/>
                            <m:ctrlPr>
                              <a:rPr lang="en-US" altLang="zh-CN" sz="2400" i="1">
                                <a:latin typeface="Cambria Math" panose="02040503050406030204" pitchFamily="18" charset="0"/>
                                <a:ea typeface="Palatino" pitchFamily="2" charset="77"/>
                                <a:cs typeface="Calibri Light" panose="020F0302020204030204" pitchFamily="34" charset="0"/>
                              </a:rPr>
                            </m:ctrlPr>
                          </m:dPr>
                          <m:e>
                            <m:r>
                              <a:rPr lang="zh-CN" altLang="en-US" sz="2400">
                                <a:latin typeface="Cambria Math" panose="02040503050406030204" pitchFamily="18" charset="0"/>
                              </a:rPr>
                              <m:t>​</m:t>
                            </m:r>
                          </m:e>
                        </m:d>
                      </m:e>
                      <m:sub>
                        <m:r>
                          <a:rPr lang="en-US" altLang="zh-CN" sz="2400" i="1">
                            <a:latin typeface="Cambria Math" panose="02040503050406030204" pitchFamily="18" charset="0"/>
                            <a:ea typeface="Palatino" pitchFamily="2" charset="77"/>
                            <a:cs typeface="Calibri Light" panose="020F0302020204030204" pitchFamily="34" charset="0"/>
                          </a:rPr>
                          <m:t>𝑖</m:t>
                        </m:r>
                        <m:r>
                          <a:rPr lang="en-US" altLang="zh-CN" sz="2400" i="1">
                            <a:latin typeface="Cambria Math" panose="02040503050406030204" pitchFamily="18" charset="0"/>
                            <a:ea typeface="Palatino" pitchFamily="2" charset="77"/>
                            <a:cs typeface="Calibri Light" panose="020F0302020204030204" pitchFamily="34" charset="0"/>
                          </a:rPr>
                          <m:t>=1</m:t>
                        </m:r>
                      </m:sub>
                      <m:sup>
                        <m:r>
                          <a:rPr lang="en-US" altLang="zh-CN" sz="2400" i="1">
                            <a:latin typeface="Cambria Math" panose="02040503050406030204" pitchFamily="18" charset="0"/>
                            <a:ea typeface="Palatino" pitchFamily="2" charset="77"/>
                            <a:cs typeface="Calibri Light" panose="020F0302020204030204" pitchFamily="34" charset="0"/>
                          </a:rPr>
                          <m:t>𝑁</m:t>
                        </m:r>
                      </m:sup>
                    </m:sSubSup>
                  </m:oMath>
                </a14:m>
                <a:endParaRPr lang="en-US" altLang="zh-CN" sz="2400" dirty="0">
                  <a:latin typeface="Palatino" pitchFamily="2" charset="77"/>
                  <a:ea typeface="Palatino" pitchFamily="2" charset="77"/>
                  <a:cs typeface="Calibri Light" panose="020F0302020204030204" pitchFamily="34" charset="0"/>
                </a:endParaRPr>
              </a:p>
              <a:p>
                <a:pPr marL="885794" lvl="1"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Hidden variable: </a:t>
                </a:r>
                <a14:m>
                  <m:oMath xmlns:m="http://schemas.openxmlformats.org/officeDocument/2006/math">
                    <m:r>
                      <a:rPr lang="en-US" altLang="zh-CN" sz="2400" i="1">
                        <a:latin typeface="Cambria Math" panose="02040503050406030204" pitchFamily="18" charset="0"/>
                      </a:rPr>
                      <m:t>𝐻</m:t>
                    </m:r>
                    <m:r>
                      <a:rPr lang="en-US" altLang="zh-CN" sz="2400" i="1">
                        <a:latin typeface="Cambria Math" panose="02040503050406030204" pitchFamily="18" charset="0"/>
                      </a:rPr>
                      <m:t>=</m:t>
                    </m:r>
                    <m:sSubSup>
                      <m:sSubSupPr>
                        <m:ctrlPr>
                          <a:rPr lang="zh-CN" altLang="zh-CN" sz="2400" i="1">
                            <a:latin typeface="Cambria Math" panose="02040503050406030204" pitchFamily="18" charset="0"/>
                          </a:rPr>
                        </m:ctrlPr>
                      </m:sSubSupPr>
                      <m:e>
                        <m:d>
                          <m:dPr>
                            <m:begChr m:val=""/>
                            <m:endChr m:val="|"/>
                            <m:ctrlPr>
                              <a:rPr lang="zh-CN" altLang="zh-CN" sz="2400" i="1">
                                <a:latin typeface="Cambria Math" panose="02040503050406030204" pitchFamily="18" charset="0"/>
                              </a:rPr>
                            </m:ctrlPr>
                          </m:dPr>
                          <m:e>
                            <m:d>
                              <m:dPr>
                                <m:begChr m:val="{"/>
                                <m:endChr m:val="}"/>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h</m:t>
                                    </m:r>
                                  </m:e>
                                  <m:sub>
                                    <m:r>
                                      <a:rPr lang="en-US" altLang="zh-CN" sz="2400" i="1">
                                        <a:latin typeface="Cambria Math" panose="02040503050406030204" pitchFamily="18" charset="0"/>
                                      </a:rPr>
                                      <m:t>𝑖𝑘</m:t>
                                    </m:r>
                                  </m:sub>
                                </m:sSub>
                              </m:e>
                            </m:d>
                          </m:e>
                        </m:d>
                      </m:e>
                      <m:sub>
                        <m:r>
                          <a:rPr lang="en-US" altLang="zh-CN" sz="2400" i="1">
                            <a:latin typeface="Cambria Math" panose="02040503050406030204" pitchFamily="18" charset="0"/>
                          </a:rPr>
                          <m:t>𝑖</m:t>
                        </m:r>
                        <m:r>
                          <a:rPr lang="en-US" altLang="zh-CN" sz="2400" i="1">
                            <a:latin typeface="Cambria Math" panose="02040503050406030204" pitchFamily="18" charset="0"/>
                          </a:rPr>
                          <m:t>=1,</m:t>
                        </m:r>
                        <m:r>
                          <a:rPr lang="en-US" altLang="zh-CN" sz="2400" i="1">
                            <a:latin typeface="Cambria Math" panose="02040503050406030204" pitchFamily="18" charset="0"/>
                          </a:rPr>
                          <m:t>𝑘</m:t>
                        </m:r>
                        <m:r>
                          <a:rPr lang="en-US" altLang="zh-CN" sz="2400" i="1">
                            <a:latin typeface="Cambria Math" panose="02040503050406030204" pitchFamily="18" charset="0"/>
                          </a:rPr>
                          <m:t>=1</m:t>
                        </m:r>
                      </m:sub>
                      <m:sup>
                        <m:r>
                          <a:rPr lang="en-US" altLang="zh-CN" sz="2400" i="1">
                            <a:latin typeface="Cambria Math" panose="02040503050406030204" pitchFamily="18" charset="0"/>
                          </a:rPr>
                          <m:t>𝑁</m:t>
                        </m:r>
                        <m:r>
                          <a:rPr lang="en-US" altLang="zh-CN" sz="2400" i="1">
                            <a:latin typeface="Cambria Math" panose="02040503050406030204" pitchFamily="18" charset="0"/>
                          </a:rPr>
                          <m:t>,</m:t>
                        </m:r>
                        <m:r>
                          <a:rPr lang="en-US" altLang="zh-CN" sz="2400" i="1">
                            <a:latin typeface="Cambria Math" panose="02040503050406030204" pitchFamily="18" charset="0"/>
                          </a:rPr>
                          <m:t>𝐾</m:t>
                        </m:r>
                      </m:sup>
                    </m:sSubSup>
                  </m:oMath>
                </a14:m>
                <a:endParaRPr lang="en-US" altLang="zh-CN" sz="2400" dirty="0">
                  <a:latin typeface="Palatino" pitchFamily="2" charset="77"/>
                  <a:ea typeface="Palatino" pitchFamily="2" charset="77"/>
                  <a:cs typeface="Calibri Light" panose="020F0302020204030204" pitchFamily="34" charset="0"/>
                </a:endParaRPr>
              </a:p>
              <a:p>
                <a:pPr marL="885794" lvl="1"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Parameter:</a:t>
                </a:r>
                <a:r>
                  <a:rPr lang="zh-CN" altLang="en-US" sz="2400" dirty="0">
                    <a:latin typeface="Palatino" pitchFamily="2" charset="77"/>
                    <a:ea typeface="Palatino" pitchFamily="2" charset="77"/>
                    <a:cs typeface="Calibri Light" panose="020F0302020204030204" pitchFamily="34" charset="0"/>
                  </a:rPr>
                  <a:t> </a:t>
                </a:r>
                <a14:m>
                  <m:oMath xmlns:m="http://schemas.openxmlformats.org/officeDocument/2006/math">
                    <m:r>
                      <m:rPr>
                        <m:sty m:val="p"/>
                      </m:rPr>
                      <a:rPr lang="zh-CN" altLang="zh-CN" sz="2400">
                        <a:latin typeface="Cambria Math" panose="02040503050406030204" pitchFamily="18" charset="0"/>
                      </a:rPr>
                      <m:t>Θ</m:t>
                    </m:r>
                    <m:r>
                      <a:rPr lang="en-US" altLang="zh-CN" sz="2400" i="1">
                        <a:latin typeface="Cambria Math" panose="02040503050406030204" pitchFamily="18" charset="0"/>
                      </a:rPr>
                      <m:t>=</m:t>
                    </m:r>
                    <m:sSubSup>
                      <m:sSubSupPr>
                        <m:ctrlPr>
                          <a:rPr lang="zh-CN" altLang="zh-CN" sz="2400" i="1">
                            <a:latin typeface="Cambria Math" panose="02040503050406030204" pitchFamily="18" charset="0"/>
                          </a:rPr>
                        </m:ctrlPr>
                      </m:sSubSupPr>
                      <m:e>
                        <m:d>
                          <m:dPr>
                            <m:begChr m:val=""/>
                            <m:endChr m:val="|"/>
                            <m:ctrlPr>
                              <a:rPr lang="zh-CN" altLang="zh-CN" sz="2400" i="1">
                                <a:latin typeface="Cambria Math" panose="02040503050406030204" pitchFamily="18" charset="0"/>
                              </a:rPr>
                            </m:ctrlPr>
                          </m:dPr>
                          <m:e>
                            <m:d>
                              <m:dPr>
                                <m:begChr m:val="{"/>
                                <m:endChr m:val="}"/>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𝑐</m:t>
                                    </m:r>
                                  </m:e>
                                  <m:sub>
                                    <m:r>
                                      <a:rPr lang="en-US" altLang="zh-CN" sz="2400" i="1">
                                        <a:latin typeface="Cambria Math" panose="02040503050406030204" pitchFamily="18" charset="0"/>
                                      </a:rPr>
                                      <m:t>𝑘</m:t>
                                    </m:r>
                                  </m:sub>
                                </m:sSub>
                              </m:e>
                            </m:d>
                          </m:e>
                        </m:d>
                      </m:e>
                      <m:sub>
                        <m:r>
                          <a:rPr lang="en-US" altLang="zh-CN" sz="2400" i="1">
                            <a:latin typeface="Cambria Math" panose="02040503050406030204" pitchFamily="18" charset="0"/>
                          </a:rPr>
                          <m:t>𝑘</m:t>
                        </m:r>
                        <m:r>
                          <a:rPr lang="en-US" altLang="zh-CN" sz="2400" i="1">
                            <a:latin typeface="Cambria Math" panose="02040503050406030204" pitchFamily="18" charset="0"/>
                          </a:rPr>
                          <m:t>=1</m:t>
                        </m:r>
                      </m:sub>
                      <m:sup>
                        <m:r>
                          <a:rPr lang="en-US" altLang="zh-CN" sz="2400" i="1">
                            <a:latin typeface="Cambria Math" panose="02040503050406030204" pitchFamily="18" charset="0"/>
                          </a:rPr>
                          <m:t>𝐾</m:t>
                        </m:r>
                      </m:sup>
                    </m:sSubSup>
                  </m:oMath>
                </a14:m>
                <a:endParaRPr lang="en-US" altLang="zh-CN" sz="2400" dirty="0">
                  <a:latin typeface="Palatino" pitchFamily="2" charset="77"/>
                  <a:ea typeface="Palatino" pitchFamily="2" charset="77"/>
                  <a:cs typeface="Calibri Light" panose="020F0302020204030204" pitchFamily="34" charset="0"/>
                </a:endParaRPr>
              </a:p>
              <a:p>
                <a:pPr marL="428594"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Training process:</a:t>
                </a:r>
              </a:p>
              <a:p>
                <a:pPr marL="885794" lvl="1"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Iteration over H:</a:t>
                </a:r>
                <a:r>
                  <a:rPr lang="zh-CN" altLang="en-US" sz="2400" dirty="0">
                    <a:latin typeface="Palatino" pitchFamily="2" charset="77"/>
                    <a:ea typeface="Palatino" pitchFamily="2" charset="77"/>
                    <a:cs typeface="Calibri Light" panose="020F0302020204030204" pitchFamily="34" charset="0"/>
                  </a:rPr>
                  <a:t>  </a:t>
                </a:r>
                <a14:m>
                  <m:oMath xmlns:m="http://schemas.openxmlformats.org/officeDocument/2006/math">
                    <m:sSup>
                      <m:sSupPr>
                        <m:ctrlPr>
                          <a:rPr lang="zh-CN" altLang="zh-CN" sz="2400" i="1">
                            <a:latin typeface="Cambria Math" panose="02040503050406030204" pitchFamily="18" charset="0"/>
                          </a:rPr>
                        </m:ctrlPr>
                      </m:sSupPr>
                      <m:e>
                        <m:r>
                          <a:rPr lang="en-US" altLang="zh-CN" sz="2400" i="1">
                            <a:latin typeface="Cambria Math" panose="02040503050406030204" pitchFamily="18" charset="0"/>
                          </a:rPr>
                          <m:t>𝐻</m:t>
                        </m:r>
                      </m:e>
                      <m:sup>
                        <m:r>
                          <a:rPr lang="en-US" altLang="zh-CN" sz="2400" i="1">
                            <a:latin typeface="Cambria Math" panose="02040503050406030204" pitchFamily="18" charset="0"/>
                          </a:rPr>
                          <m:t>𝑡</m:t>
                        </m:r>
                      </m:sup>
                    </m:sSup>
                    <m:r>
                      <a:rPr lang="zh-CN" altLang="zh-CN" sz="2400">
                        <a:latin typeface="Cambria Math" panose="02040503050406030204" pitchFamily="18" charset="0"/>
                      </a:rPr>
                      <m:t>←</m:t>
                    </m:r>
                    <m:func>
                      <m:funcPr>
                        <m:ctrlPr>
                          <a:rPr lang="zh-CN" altLang="zh-CN" sz="2400" i="1">
                            <a:latin typeface="Cambria Math" panose="02040503050406030204" pitchFamily="18" charset="0"/>
                          </a:rPr>
                        </m:ctrlPr>
                      </m:funcPr>
                      <m:fName>
                        <m:r>
                          <m:rPr>
                            <m:sty m:val="p"/>
                          </m:rPr>
                          <a:rPr lang="en-US" altLang="zh-CN" sz="2400">
                            <a:latin typeface="Cambria Math" panose="02040503050406030204" pitchFamily="18" charset="0"/>
                          </a:rPr>
                          <m:t>arg</m:t>
                        </m:r>
                      </m:fName>
                      <m:e>
                        <m:r>
                          <a:rPr lang="en-US" altLang="zh-CN" sz="2400" i="1">
                            <a:latin typeface="Cambria Math" panose="02040503050406030204" pitchFamily="18" charset="0"/>
                          </a:rPr>
                          <m:t>𝑚</m:t>
                        </m:r>
                      </m:e>
                    </m:func>
                    <m:r>
                      <a:rPr lang="en-US" altLang="zh-CN" sz="2400" i="1">
                        <a:latin typeface="Cambria Math" panose="02040503050406030204" pitchFamily="18" charset="0"/>
                      </a:rPr>
                      <m:t>𝑖𝑛</m:t>
                    </m:r>
                    <m:nary>
                      <m:naryPr>
                        <m:chr m:val="∑"/>
                        <m:ctrlPr>
                          <a:rPr lang="zh-CN" altLang="zh-CN" sz="2400" i="1">
                            <a:latin typeface="Cambria Math" panose="02040503050406030204" pitchFamily="18" charset="0"/>
                          </a:rPr>
                        </m:ctrlPr>
                      </m:naryPr>
                      <m:sub>
                        <m:r>
                          <a:rPr lang="en-US" altLang="zh-CN" sz="2400" i="1">
                            <a:latin typeface="Cambria Math" panose="02040503050406030204" pitchFamily="18" charset="0"/>
                          </a:rPr>
                          <m:t>𝑖</m:t>
                        </m:r>
                        <m:r>
                          <a:rPr lang="en-US" altLang="zh-CN" sz="2400" i="1">
                            <a:latin typeface="Cambria Math" panose="02040503050406030204" pitchFamily="18" charset="0"/>
                          </a:rPr>
                          <m:t>=1</m:t>
                        </m:r>
                      </m:sub>
                      <m:sup>
                        <m:r>
                          <a:rPr lang="en-US" altLang="zh-CN" sz="2400" i="1">
                            <a:latin typeface="Cambria Math" panose="02040503050406030204" pitchFamily="18" charset="0"/>
                          </a:rPr>
                          <m:t>𝑁</m:t>
                        </m:r>
                      </m:sup>
                      <m:e>
                        <m:nary>
                          <m:naryPr>
                            <m:chr m:val="∑"/>
                            <m:ctrlPr>
                              <a:rPr lang="zh-CN" altLang="zh-CN" sz="2400" i="1">
                                <a:latin typeface="Cambria Math" panose="02040503050406030204" pitchFamily="18" charset="0"/>
                              </a:rPr>
                            </m:ctrlPr>
                          </m:naryPr>
                          <m:sub>
                            <m:r>
                              <a:rPr lang="en-US" altLang="zh-CN" sz="2400" i="1">
                                <a:latin typeface="Cambria Math" panose="02040503050406030204" pitchFamily="18" charset="0"/>
                              </a:rPr>
                              <m:t>𝑘</m:t>
                            </m:r>
                            <m:r>
                              <a:rPr lang="en-US" altLang="zh-CN" sz="2400" i="1">
                                <a:latin typeface="Cambria Math" panose="02040503050406030204" pitchFamily="18" charset="0"/>
                              </a:rPr>
                              <m:t>=1</m:t>
                            </m:r>
                          </m:sub>
                          <m:sup>
                            <m:r>
                              <a:rPr lang="en-US" altLang="zh-CN" sz="2400" i="1">
                                <a:latin typeface="Cambria Math" panose="02040503050406030204" pitchFamily="18" charset="0"/>
                              </a:rPr>
                              <m:t>𝐾</m:t>
                            </m:r>
                          </m:sup>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h</m:t>
                                </m:r>
                              </m:e>
                              <m:sub>
                                <m:r>
                                  <a:rPr lang="en-US" altLang="zh-CN" sz="2400" i="1">
                                    <a:latin typeface="Cambria Math" panose="02040503050406030204" pitchFamily="18" charset="0"/>
                                  </a:rPr>
                                  <m:t>𝑖𝑘</m:t>
                                </m:r>
                              </m:sub>
                            </m:sSub>
                            <m:d>
                              <m:dPr>
                                <m:begChr m:val=""/>
                                <m:endChr m:val=""/>
                                <m:ctrlPr>
                                  <a:rPr lang="zh-CN" altLang="zh-CN" sz="2400" i="1">
                                    <a:latin typeface="Cambria Math" panose="02040503050406030204" pitchFamily="18" charset="0"/>
                                  </a:rPr>
                                </m:ctrlPr>
                              </m:dPr>
                              <m:e>
                                <m:r>
                                  <a:rPr lang="en-US" altLang="zh-CN" sz="2400" i="1">
                                    <a:latin typeface="Cambria Math" panose="02040503050406030204" pitchFamily="18" charset="0"/>
                                  </a:rPr>
                                  <m:t>|</m:t>
                                </m:r>
                                <m:r>
                                  <m:rPr>
                                    <m:lit/>
                                  </m:rP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𝑜</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m:t>
                                </m:r>
                                <m:sSubSup>
                                  <m:sSubSupPr>
                                    <m:ctrlPr>
                                      <a:rPr lang="zh-CN" altLang="zh-CN" sz="2400" i="1">
                                        <a:latin typeface="Cambria Math" panose="02040503050406030204" pitchFamily="18" charset="0"/>
                                      </a:rPr>
                                    </m:ctrlPr>
                                  </m:sSubSupPr>
                                  <m:e>
                                    <m:r>
                                      <a:rPr lang="en-US" altLang="zh-CN" sz="2400" i="1">
                                        <a:latin typeface="Cambria Math" panose="02040503050406030204" pitchFamily="18" charset="0"/>
                                      </a:rPr>
                                      <m:t>𝑐</m:t>
                                    </m:r>
                                  </m:e>
                                  <m:sub>
                                    <m:r>
                                      <a:rPr lang="en-US" altLang="zh-CN" sz="2400" i="1">
                                        <a:latin typeface="Cambria Math" panose="02040503050406030204" pitchFamily="18" charset="0"/>
                                      </a:rPr>
                                      <m:t>𝑘</m:t>
                                    </m:r>
                                  </m:sub>
                                  <m:sup>
                                    <m:r>
                                      <a:rPr lang="en-US" altLang="zh-CN" sz="2400" i="1">
                                        <a:latin typeface="Cambria Math" panose="02040503050406030204" pitchFamily="18" charset="0"/>
                                      </a:rPr>
                                      <m:t>𝑡</m:t>
                                    </m:r>
                                  </m:sup>
                                </m:sSubSup>
                              </m:e>
                            </m:d>
                            <m:sSup>
                              <m:sSupPr>
                                <m:ctrlPr>
                                  <a:rPr lang="zh-CN" altLang="zh-CN" sz="2400" i="1">
                                    <a:latin typeface="Cambria Math" panose="02040503050406030204" pitchFamily="18" charset="0"/>
                                  </a:rPr>
                                </m:ctrlPr>
                              </m:sSupPr>
                              <m:e>
                                <m:r>
                                  <m:rPr>
                                    <m:lit/>
                                  </m:rPr>
                                  <a:rPr lang="en-US" altLang="zh-CN" sz="2400" i="1">
                                    <a:latin typeface="Cambria Math" panose="02040503050406030204" pitchFamily="18" charset="0"/>
                                  </a:rPr>
                                  <m:t>|</m:t>
                                </m:r>
                                <m:r>
                                  <a:rPr lang="en-US" altLang="zh-CN" sz="2400" i="1">
                                    <a:latin typeface="Cambria Math" panose="02040503050406030204" pitchFamily="18" charset="0"/>
                                  </a:rPr>
                                  <m:t>|</m:t>
                                </m:r>
                              </m:e>
                              <m:sup>
                                <m:r>
                                  <a:rPr lang="en-US" altLang="zh-CN" sz="2400" i="1">
                                    <a:latin typeface="Cambria Math" panose="02040503050406030204" pitchFamily="18" charset="0"/>
                                  </a:rPr>
                                  <m:t>2</m:t>
                                </m:r>
                              </m:sup>
                            </m:sSup>
                          </m:e>
                        </m:nary>
                      </m:e>
                    </m:nary>
                  </m:oMath>
                </a14:m>
                <a:endParaRPr lang="en-US" altLang="zh-CN" sz="2400" dirty="0">
                  <a:latin typeface="Palatino" pitchFamily="2" charset="77"/>
                  <a:ea typeface="Palatino" pitchFamily="2" charset="77"/>
                  <a:cs typeface="Calibri Light" panose="020F0302020204030204" pitchFamily="34" charset="0"/>
                </a:endParaRPr>
              </a:p>
              <a:p>
                <a:pPr marL="885794" lvl="1"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Iteration over </a:t>
                </a:r>
                <a14:m>
                  <m:oMath xmlns:m="http://schemas.openxmlformats.org/officeDocument/2006/math">
                    <m:r>
                      <a:rPr lang="en-US" altLang="zh-CN" sz="2400" i="1" dirty="0">
                        <a:latin typeface="Cambria Math" panose="02040503050406030204" pitchFamily="18" charset="0"/>
                        <a:ea typeface="Palatino" pitchFamily="2" charset="77"/>
                        <a:cs typeface="Calibri Light" panose="020F0302020204030204" pitchFamily="34" charset="0"/>
                      </a:rPr>
                      <m:t>𝜃</m:t>
                    </m:r>
                  </m:oMath>
                </a14:m>
                <a:r>
                  <a:rPr lang="en-US" altLang="zh-CN" sz="2400" dirty="0">
                    <a:latin typeface="Palatino" pitchFamily="2" charset="77"/>
                    <a:ea typeface="Palatino" pitchFamily="2" charset="77"/>
                    <a:cs typeface="Calibri Light" panose="020F0302020204030204" pitchFamily="34" charset="0"/>
                  </a:rPr>
                  <a:t>: </a:t>
                </a:r>
                <a:r>
                  <a:rPr lang="zh-CN" altLang="en-US" sz="2400" dirty="0">
                    <a:latin typeface="Palatino" pitchFamily="2" charset="77"/>
                    <a:ea typeface="Palatino" pitchFamily="2" charset="77"/>
                    <a:cs typeface="Calibri Light" panose="020F0302020204030204" pitchFamily="34" charset="0"/>
                  </a:rPr>
                  <a:t>  </a:t>
                </a:r>
                <a14:m>
                  <m:oMath xmlns:m="http://schemas.openxmlformats.org/officeDocument/2006/math">
                    <m:sSup>
                      <m:sSupPr>
                        <m:ctrlPr>
                          <a:rPr lang="zh-CN" altLang="zh-CN" sz="2400" i="1">
                            <a:latin typeface="Cambria Math" panose="02040503050406030204" pitchFamily="18" charset="0"/>
                          </a:rPr>
                        </m:ctrlPr>
                      </m:sSupPr>
                      <m:e>
                        <m:r>
                          <m:rPr>
                            <m:sty m:val="p"/>
                          </m:rPr>
                          <a:rPr lang="zh-CN" altLang="zh-CN" sz="2400">
                            <a:latin typeface="Cambria Math" panose="02040503050406030204" pitchFamily="18" charset="0"/>
                          </a:rPr>
                          <m:t>Θ</m:t>
                        </m:r>
                      </m:e>
                      <m:sup>
                        <m:r>
                          <a:rPr lang="en-US" altLang="zh-CN" sz="2400" i="1">
                            <a:latin typeface="Cambria Math" panose="02040503050406030204" pitchFamily="18" charset="0"/>
                          </a:rPr>
                          <m:t>𝑡</m:t>
                        </m:r>
                        <m:r>
                          <a:rPr lang="en-US" altLang="zh-CN" sz="2400" i="1">
                            <a:latin typeface="Cambria Math" panose="02040503050406030204" pitchFamily="18" charset="0"/>
                          </a:rPr>
                          <m:t>+1</m:t>
                        </m:r>
                      </m:sup>
                    </m:sSup>
                    <m:r>
                      <a:rPr lang="zh-CN" altLang="zh-CN" sz="2400">
                        <a:latin typeface="Cambria Math" panose="02040503050406030204" pitchFamily="18" charset="0"/>
                      </a:rPr>
                      <m:t>←</m:t>
                    </m:r>
                    <m:func>
                      <m:funcPr>
                        <m:ctrlPr>
                          <a:rPr lang="zh-CN" altLang="zh-CN" sz="2400" i="1">
                            <a:latin typeface="Cambria Math" panose="02040503050406030204" pitchFamily="18" charset="0"/>
                          </a:rPr>
                        </m:ctrlPr>
                      </m:funcPr>
                      <m:fName>
                        <m:r>
                          <m:rPr>
                            <m:sty m:val="p"/>
                          </m:rPr>
                          <a:rPr lang="en-US" altLang="zh-CN" sz="2400">
                            <a:latin typeface="Cambria Math" panose="02040503050406030204" pitchFamily="18" charset="0"/>
                          </a:rPr>
                          <m:t>arg</m:t>
                        </m:r>
                      </m:fName>
                      <m:e>
                        <m:r>
                          <a:rPr lang="en-US" altLang="zh-CN" sz="2400" i="1">
                            <a:latin typeface="Cambria Math" panose="02040503050406030204" pitchFamily="18" charset="0"/>
                          </a:rPr>
                          <m:t>𝑚</m:t>
                        </m:r>
                      </m:e>
                    </m:func>
                    <m:r>
                      <a:rPr lang="en-US" altLang="zh-CN" sz="2400" i="1">
                        <a:latin typeface="Cambria Math" panose="02040503050406030204" pitchFamily="18" charset="0"/>
                      </a:rPr>
                      <m:t>𝑖𝑛</m:t>
                    </m:r>
                    <m:nary>
                      <m:naryPr>
                        <m:chr m:val="∑"/>
                        <m:ctrlPr>
                          <a:rPr lang="zh-CN" altLang="zh-CN" sz="2400" i="1">
                            <a:latin typeface="Cambria Math" panose="02040503050406030204" pitchFamily="18" charset="0"/>
                          </a:rPr>
                        </m:ctrlPr>
                      </m:naryPr>
                      <m:sub>
                        <m:r>
                          <a:rPr lang="en-US" altLang="zh-CN" sz="2400" i="1">
                            <a:latin typeface="Cambria Math" panose="02040503050406030204" pitchFamily="18" charset="0"/>
                          </a:rPr>
                          <m:t>𝑖</m:t>
                        </m:r>
                        <m:r>
                          <a:rPr lang="en-US" altLang="zh-CN" sz="2400" i="1">
                            <a:latin typeface="Cambria Math" panose="02040503050406030204" pitchFamily="18" charset="0"/>
                          </a:rPr>
                          <m:t>=1</m:t>
                        </m:r>
                      </m:sub>
                      <m:sup>
                        <m:r>
                          <a:rPr lang="en-US" altLang="zh-CN" sz="2400" i="1">
                            <a:latin typeface="Cambria Math" panose="02040503050406030204" pitchFamily="18" charset="0"/>
                          </a:rPr>
                          <m:t>𝑁</m:t>
                        </m:r>
                      </m:sup>
                      <m:e>
                        <m:nary>
                          <m:naryPr>
                            <m:chr m:val="∑"/>
                            <m:ctrlPr>
                              <a:rPr lang="zh-CN" altLang="zh-CN" sz="2400" i="1">
                                <a:latin typeface="Cambria Math" panose="02040503050406030204" pitchFamily="18" charset="0"/>
                              </a:rPr>
                            </m:ctrlPr>
                          </m:naryPr>
                          <m:sub>
                            <m:r>
                              <a:rPr lang="en-US" altLang="zh-CN" sz="2400" i="1">
                                <a:latin typeface="Cambria Math" panose="02040503050406030204" pitchFamily="18" charset="0"/>
                              </a:rPr>
                              <m:t>𝑘</m:t>
                            </m:r>
                            <m:r>
                              <a:rPr lang="en-US" altLang="zh-CN" sz="2400" i="1">
                                <a:latin typeface="Cambria Math" panose="02040503050406030204" pitchFamily="18" charset="0"/>
                              </a:rPr>
                              <m:t>=1</m:t>
                            </m:r>
                          </m:sub>
                          <m:sup>
                            <m:r>
                              <a:rPr lang="en-US" altLang="zh-CN" sz="2400" i="1">
                                <a:latin typeface="Cambria Math" panose="02040503050406030204" pitchFamily="18" charset="0"/>
                              </a:rPr>
                              <m:t>𝐾</m:t>
                            </m:r>
                          </m:sup>
                          <m:e>
                            <m:sSubSup>
                              <m:sSubSupPr>
                                <m:ctrlPr>
                                  <a:rPr lang="zh-CN" altLang="zh-CN" sz="2400" i="1">
                                    <a:latin typeface="Cambria Math" panose="02040503050406030204" pitchFamily="18" charset="0"/>
                                  </a:rPr>
                                </m:ctrlPr>
                              </m:sSubSupPr>
                              <m:e>
                                <m:r>
                                  <a:rPr lang="en-US" altLang="zh-CN" sz="2400" i="1">
                                    <a:latin typeface="Cambria Math" panose="02040503050406030204" pitchFamily="18" charset="0"/>
                                  </a:rPr>
                                  <m:t>h</m:t>
                                </m:r>
                              </m:e>
                              <m:sub>
                                <m:r>
                                  <a:rPr lang="en-US" altLang="zh-CN" sz="2400" i="1">
                                    <a:latin typeface="Cambria Math" panose="02040503050406030204" pitchFamily="18" charset="0"/>
                                  </a:rPr>
                                  <m:t>𝑖𝑘</m:t>
                                </m:r>
                              </m:sub>
                              <m:sup>
                                <m:r>
                                  <a:rPr lang="en-US" altLang="zh-CN" sz="2400" i="1">
                                    <a:latin typeface="Cambria Math" panose="02040503050406030204" pitchFamily="18" charset="0"/>
                                  </a:rPr>
                                  <m:t>𝑡</m:t>
                                </m:r>
                              </m:sup>
                            </m:sSubSup>
                            <m:d>
                              <m:dPr>
                                <m:begChr m:val=""/>
                                <m:endChr m:val=""/>
                                <m:ctrlPr>
                                  <a:rPr lang="zh-CN" altLang="zh-CN" sz="2400" i="1">
                                    <a:latin typeface="Cambria Math" panose="02040503050406030204" pitchFamily="18" charset="0"/>
                                  </a:rPr>
                                </m:ctrlPr>
                              </m:dPr>
                              <m:e>
                                <m:r>
                                  <a:rPr lang="en-US" altLang="zh-CN" sz="2400" i="1">
                                    <a:latin typeface="Cambria Math" panose="02040503050406030204" pitchFamily="18" charset="0"/>
                                  </a:rPr>
                                  <m:t>|</m:t>
                                </m:r>
                                <m:r>
                                  <m:rPr>
                                    <m:lit/>
                                  </m:rP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𝑜</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𝑐</m:t>
                                    </m:r>
                                  </m:e>
                                  <m:sub>
                                    <m:r>
                                      <a:rPr lang="en-US" altLang="zh-CN" sz="2400" i="1">
                                        <a:latin typeface="Cambria Math" panose="02040503050406030204" pitchFamily="18" charset="0"/>
                                      </a:rPr>
                                      <m:t>𝑘</m:t>
                                    </m:r>
                                  </m:sub>
                                </m:sSub>
                              </m:e>
                            </m:d>
                            <m:sSup>
                              <m:sSupPr>
                                <m:ctrlPr>
                                  <a:rPr lang="zh-CN" altLang="zh-CN" sz="2400" i="1">
                                    <a:latin typeface="Cambria Math" panose="02040503050406030204" pitchFamily="18" charset="0"/>
                                  </a:rPr>
                                </m:ctrlPr>
                              </m:sSupPr>
                              <m:e>
                                <m:r>
                                  <m:rPr>
                                    <m:lit/>
                                  </m:rPr>
                                  <a:rPr lang="en-US" altLang="zh-CN" sz="2400" i="1">
                                    <a:latin typeface="Cambria Math" panose="02040503050406030204" pitchFamily="18" charset="0"/>
                                  </a:rPr>
                                  <m:t>|</m:t>
                                </m:r>
                                <m:r>
                                  <a:rPr lang="en-US" altLang="zh-CN" sz="2400" i="1">
                                    <a:latin typeface="Cambria Math" panose="02040503050406030204" pitchFamily="18" charset="0"/>
                                  </a:rPr>
                                  <m:t>|</m:t>
                                </m:r>
                              </m:e>
                              <m:sup>
                                <m:r>
                                  <a:rPr lang="en-US" altLang="zh-CN" sz="2400" i="1">
                                    <a:latin typeface="Cambria Math" panose="02040503050406030204" pitchFamily="18" charset="0"/>
                                  </a:rPr>
                                  <m:t>2</m:t>
                                </m:r>
                              </m:sup>
                            </m:sSup>
                          </m:e>
                        </m:nary>
                      </m:e>
                    </m:nary>
                  </m:oMath>
                </a14:m>
                <a:endParaRPr lang="en-US" altLang="zh-CN" sz="2400" dirty="0">
                  <a:latin typeface="Palatino" pitchFamily="2" charset="77"/>
                  <a:ea typeface="Palatino" pitchFamily="2" charset="77"/>
                  <a:cs typeface="Calibri Light" panose="020F0302020204030204" pitchFamily="34" charset="0"/>
                </a:endParaRPr>
              </a:p>
            </p:txBody>
          </p:sp>
        </mc:Choice>
        <mc:Fallback xmlns="">
          <p:sp>
            <p:nvSpPr>
              <p:cNvPr id="4" name="矩形 8">
                <a:extLst>
                  <a:ext uri="{FF2B5EF4-FFF2-40B4-BE49-F238E27FC236}">
                    <a16:creationId xmlns:a16="http://schemas.microsoft.com/office/drawing/2014/main" id="{2918002F-8C64-4968-9ECA-DC63D9D4E45B}"/>
                  </a:ext>
                </a:extLst>
              </p:cNvPr>
              <p:cNvSpPr>
                <a:spLocks noRot="1" noChangeAspect="1" noMove="1" noResize="1" noEditPoints="1" noAdjustHandles="1" noChangeArrowheads="1" noChangeShapeType="1" noTextEdit="1"/>
              </p:cNvSpPr>
              <p:nvPr/>
            </p:nvSpPr>
            <p:spPr>
              <a:xfrm>
                <a:off x="1390650" y="1016067"/>
                <a:ext cx="9565821" cy="4158574"/>
              </a:xfrm>
              <a:prstGeom prst="rect">
                <a:avLst/>
              </a:prstGeom>
              <a:blipFill>
                <a:blip r:embed="rId2"/>
                <a:stretch>
                  <a:fillRect l="-829" b="-234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926702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14</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2202923" y="248041"/>
            <a:ext cx="3051468"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Contents</a:t>
            </a:r>
          </a:p>
        </p:txBody>
      </p:sp>
      <p:sp>
        <p:nvSpPr>
          <p:cNvPr id="4" name="矩形 8">
            <a:extLst>
              <a:ext uri="{FF2B5EF4-FFF2-40B4-BE49-F238E27FC236}">
                <a16:creationId xmlns:a16="http://schemas.microsoft.com/office/drawing/2014/main" id="{2918002F-8C64-4968-9ECA-DC63D9D4E45B}"/>
              </a:ext>
            </a:extLst>
          </p:cNvPr>
          <p:cNvSpPr/>
          <p:nvPr/>
        </p:nvSpPr>
        <p:spPr>
          <a:xfrm>
            <a:off x="1861147" y="1024778"/>
            <a:ext cx="6798977" cy="5593839"/>
          </a:xfrm>
          <a:prstGeom prst="rect">
            <a:avLst/>
          </a:prstGeom>
        </p:spPr>
        <p:txBody>
          <a:bodyPr wrap="none">
            <a:spAutoFit/>
          </a:bodyPr>
          <a:lstStyle/>
          <a:p>
            <a:pPr marL="428594"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6.1 Expectation Maximization</a:t>
            </a:r>
          </a:p>
          <a:p>
            <a:pPr marL="885794" lvl="1" indent="-428594">
              <a:lnSpc>
                <a:spcPct val="150000"/>
              </a:lnSpc>
              <a:buSzPct val="100000"/>
              <a:buFont typeface="Arial" panose="020B0604020202020204" pitchFamily="34" charset="0"/>
              <a:buChar char="•"/>
            </a:pPr>
            <a:r>
              <a:rPr lang="en-US" altLang="zh-CN" sz="2000" b="1" dirty="0">
                <a:latin typeface="Palatino" pitchFamily="2" charset="77"/>
                <a:ea typeface="Palatino" pitchFamily="2" charset="77"/>
                <a:cs typeface="Calibri Light" panose="020F0302020204030204" pitchFamily="34" charset="0"/>
              </a:rPr>
              <a:t>6.1.1 Introduction</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6.1.2 EM</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6.1.3 Relationships between MLE</a:t>
            </a:r>
            <a:r>
              <a:rPr lang="zh-CN" altLang="en-US" sz="2000" dirty="0">
                <a:solidFill>
                  <a:schemeClr val="bg2"/>
                </a:solidFill>
                <a:latin typeface="Palatino" pitchFamily="2" charset="77"/>
                <a:ea typeface="Palatino" pitchFamily="2" charset="77"/>
                <a:cs typeface="Calibri Light" panose="020F0302020204030204" pitchFamily="34" charset="0"/>
              </a:rPr>
              <a:t> </a:t>
            </a:r>
            <a:r>
              <a:rPr lang="en-US" altLang="zh-CN" sz="2000" dirty="0">
                <a:solidFill>
                  <a:schemeClr val="bg2"/>
                </a:solidFill>
                <a:latin typeface="Palatino" pitchFamily="2" charset="77"/>
                <a:ea typeface="Palatino" pitchFamily="2" charset="77"/>
                <a:cs typeface="Calibri Light" panose="020F0302020204030204" pitchFamily="34" charset="0"/>
              </a:rPr>
              <a:t>and EM</a:t>
            </a:r>
          </a:p>
          <a:p>
            <a:pPr marL="428594"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6.2 Using EM</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6.2.1 Unsupervised Naïve Bayes model</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6.2.2 IBM Model 1</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6.2.3 Probabilistic latent semantic analysis</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6.2.4 The relative advantages of generative models</a:t>
            </a:r>
          </a:p>
          <a:p>
            <a:pPr marL="428594"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6.3 EM theory</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6.3.1 EM and KL-Divergence</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6.3.2 EM derivation using numerical optimization</a:t>
            </a:r>
          </a:p>
        </p:txBody>
      </p:sp>
    </p:spTree>
    <p:extLst>
      <p:ext uri="{BB962C8B-B14F-4D97-AF65-F5344CB8AC3E}">
        <p14:creationId xmlns:p14="http://schemas.microsoft.com/office/powerpoint/2010/main" val="3557723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15</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1128712" y="1068510"/>
            <a:ext cx="9626701"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Expectation Maximization Algorithm EM</a:t>
            </a:r>
          </a:p>
        </p:txBody>
      </p:sp>
      <mc:AlternateContent xmlns:mc="http://schemas.openxmlformats.org/markup-compatibility/2006" xmlns:a14="http://schemas.microsoft.com/office/drawing/2010/main">
        <mc:Choice Requires="a14">
          <p:sp>
            <p:nvSpPr>
              <p:cNvPr id="4" name="矩形 8">
                <a:extLst>
                  <a:ext uri="{FF2B5EF4-FFF2-40B4-BE49-F238E27FC236}">
                    <a16:creationId xmlns:a16="http://schemas.microsoft.com/office/drawing/2014/main" id="{2918002F-8C64-4968-9ECA-DC63D9D4E45B}"/>
                  </a:ext>
                </a:extLst>
              </p:cNvPr>
              <p:cNvSpPr/>
              <p:nvPr/>
            </p:nvSpPr>
            <p:spPr>
              <a:xfrm>
                <a:off x="1381124" y="1135330"/>
                <a:ext cx="9121876" cy="5586145"/>
              </a:xfrm>
              <a:prstGeom prst="rect">
                <a:avLst/>
              </a:prstGeom>
            </p:spPr>
            <p:txBody>
              <a:bodyPr wrap="square">
                <a:spAutoFit/>
              </a:bodyPr>
              <a:lstStyle/>
              <a:p>
                <a:pPr>
                  <a:lnSpc>
                    <a:spcPct val="150000"/>
                  </a:lnSpc>
                  <a:buSzPct val="100000"/>
                </a:pPr>
                <a:endParaRPr lang="en-US" altLang="zh-CN" sz="2400" dirty="0">
                  <a:latin typeface="Palatino" pitchFamily="2" charset="77"/>
                  <a:ea typeface="Palatino" pitchFamily="2" charset="77"/>
                  <a:cs typeface="Calibri Light" panose="020F0302020204030204" pitchFamily="34" charset="0"/>
                </a:endParaRPr>
              </a:p>
              <a:p>
                <a:pPr>
                  <a:lnSpc>
                    <a:spcPct val="150000"/>
                  </a:lnSpc>
                  <a:buSzPct val="100000"/>
                </a:pPr>
                <a:endParaRPr lang="en-US" altLang="zh-CN" sz="2400" dirty="0">
                  <a:latin typeface="Palatino" pitchFamily="2" charset="77"/>
                  <a:ea typeface="Palatino" pitchFamily="2" charset="77"/>
                  <a:cs typeface="Calibri Light" panose="020F0302020204030204" pitchFamily="34" charset="0"/>
                </a:endParaRPr>
              </a:p>
              <a:p>
                <a:pPr marL="428594"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Notations:</a:t>
                </a:r>
              </a:p>
              <a:p>
                <a:pPr marL="885794" lvl="1"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Observed data O</a:t>
                </a:r>
              </a:p>
              <a:p>
                <a:pPr marL="885794" lvl="1"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Hidden data H</a:t>
                </a:r>
              </a:p>
              <a:p>
                <a:pPr marL="885794" lvl="1"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Model parameter </a:t>
                </a:r>
                <a14:m>
                  <m:oMath xmlns:m="http://schemas.openxmlformats.org/officeDocument/2006/math">
                    <m:r>
                      <m:rPr>
                        <m:sty m:val="p"/>
                      </m:rPr>
                      <a:rPr lang="en-US" altLang="zh-CN" sz="2400" b="0" i="0" dirty="0" smtClean="0">
                        <a:latin typeface="Cambria Math" panose="02040503050406030204" pitchFamily="18" charset="0"/>
                        <a:ea typeface="Palatino" pitchFamily="2" charset="77"/>
                        <a:cs typeface="Calibri Light" panose="020F0302020204030204" pitchFamily="34" charset="0"/>
                      </a:rPr>
                      <m:t>Θ</m:t>
                    </m:r>
                  </m:oMath>
                </a14:m>
                <a:endParaRPr lang="en-US" altLang="zh-CN" sz="2400" dirty="0">
                  <a:latin typeface="Palatino" pitchFamily="2" charset="77"/>
                  <a:ea typeface="Palatino" pitchFamily="2" charset="77"/>
                  <a:cs typeface="Calibri Light" panose="020F0302020204030204" pitchFamily="34" charset="0"/>
                </a:endParaRPr>
              </a:p>
              <a:p>
                <a:pPr marL="885794" lvl="1"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Model </a:t>
                </a:r>
                <a14:m>
                  <m:oMath xmlns:m="http://schemas.openxmlformats.org/officeDocument/2006/math">
                    <m:r>
                      <a:rPr lang="en-US" altLang="zh-CN" sz="2400" i="1">
                        <a:latin typeface="Cambria Math" panose="02040503050406030204" pitchFamily="18" charset="0"/>
                        <a:ea typeface="Palatino" pitchFamily="2" charset="77"/>
                        <a:cs typeface="Calibri Light" panose="020F0302020204030204" pitchFamily="34" charset="0"/>
                      </a:rPr>
                      <m:t>𝑃</m:t>
                    </m:r>
                    <m:d>
                      <m:dPr>
                        <m:endChr m:val="|"/>
                        <m:ctrlPr>
                          <a:rPr lang="en-US" altLang="zh-CN" sz="2400" i="1">
                            <a:latin typeface="Cambria Math" panose="02040503050406030204" pitchFamily="18" charset="0"/>
                            <a:ea typeface="Palatino" pitchFamily="2" charset="77"/>
                            <a:cs typeface="Calibri Light" panose="020F0302020204030204" pitchFamily="34" charset="0"/>
                          </a:rPr>
                        </m:ctrlPr>
                      </m:dPr>
                      <m:e>
                        <m:r>
                          <a:rPr lang="en-US" altLang="zh-CN" sz="2400" i="1">
                            <a:latin typeface="Cambria Math" panose="02040503050406030204" pitchFamily="18" charset="0"/>
                            <a:ea typeface="Palatino" pitchFamily="2" charset="77"/>
                            <a:cs typeface="Calibri Light" panose="020F0302020204030204" pitchFamily="34" charset="0"/>
                          </a:rPr>
                          <m:t>𝑂</m:t>
                        </m:r>
                        <m:r>
                          <a:rPr lang="en-US" altLang="zh-CN" sz="2400" i="1">
                            <a:latin typeface="Cambria Math" panose="02040503050406030204" pitchFamily="18" charset="0"/>
                            <a:ea typeface="Palatino" pitchFamily="2" charset="77"/>
                            <a:cs typeface="Calibri Light" panose="020F0302020204030204" pitchFamily="34" charset="0"/>
                          </a:rPr>
                          <m:t>,</m:t>
                        </m:r>
                        <m:r>
                          <a:rPr lang="en-US" altLang="zh-CN" sz="2400" i="1">
                            <a:latin typeface="Cambria Math" panose="02040503050406030204" pitchFamily="18" charset="0"/>
                            <a:ea typeface="Palatino" pitchFamily="2" charset="77"/>
                            <a:cs typeface="Calibri Light" panose="020F0302020204030204" pitchFamily="34" charset="0"/>
                          </a:rPr>
                          <m:t>𝐻</m:t>
                        </m:r>
                      </m:e>
                    </m:d>
                    <m:r>
                      <a:rPr lang="en-US" altLang="zh-CN" sz="2400" i="1">
                        <a:latin typeface="Cambria Math" panose="02040503050406030204" pitchFamily="18" charset="0"/>
                        <a:ea typeface="Palatino" pitchFamily="2" charset="77"/>
                        <a:cs typeface="Calibri Light" panose="020F0302020204030204" pitchFamily="34" charset="0"/>
                      </a:rPr>
                      <m:t> </m:t>
                    </m:r>
                    <m:r>
                      <m:rPr>
                        <m:sty m:val="p"/>
                      </m:rPr>
                      <a:rPr lang="en-US" altLang="zh-CN" sz="2400" b="0" i="0" smtClean="0">
                        <a:latin typeface="Cambria Math" panose="02040503050406030204" pitchFamily="18" charset="0"/>
                        <a:ea typeface="Palatino" pitchFamily="2" charset="77"/>
                        <a:cs typeface="Calibri Light" panose="020F0302020204030204" pitchFamily="34" charset="0"/>
                      </a:rPr>
                      <m:t>Θ</m:t>
                    </m:r>
                    <m:r>
                      <a:rPr lang="en-US" altLang="zh-CN" sz="2400" i="1">
                        <a:latin typeface="Cambria Math" panose="02040503050406030204" pitchFamily="18" charset="0"/>
                        <a:ea typeface="Palatino" pitchFamily="2" charset="77"/>
                        <a:cs typeface="Calibri Light" panose="020F0302020204030204" pitchFamily="34" charset="0"/>
                      </a:rPr>
                      <m:t>)</m:t>
                    </m:r>
                  </m:oMath>
                </a14:m>
                <a:endParaRPr lang="en-US" altLang="zh-CN" sz="2400" dirty="0">
                  <a:latin typeface="Palatino" pitchFamily="2" charset="77"/>
                  <a:ea typeface="Palatino" pitchFamily="2" charset="77"/>
                  <a:cs typeface="Calibri Light" panose="020F0302020204030204" pitchFamily="34" charset="0"/>
                </a:endParaRPr>
              </a:p>
              <a:p>
                <a:pPr marL="428594" indent="-428594">
                  <a:lnSpc>
                    <a:spcPct val="150000"/>
                  </a:lnSpc>
                  <a:buSzPct val="100000"/>
                  <a:buFont typeface="Arial" panose="020B0604020202020204" pitchFamily="34" charset="0"/>
                  <a:buChar char="•"/>
                </a:pPr>
                <a:endParaRPr lang="en-US" altLang="zh-CN" sz="2400" dirty="0">
                  <a:latin typeface="Palatino" pitchFamily="2" charset="77"/>
                  <a:ea typeface="Palatino" pitchFamily="2" charset="77"/>
                  <a:cs typeface="Calibri Light" panose="020F0302020204030204" pitchFamily="34" charset="0"/>
                </a:endParaRPr>
              </a:p>
              <a:p>
                <a:pPr>
                  <a:lnSpc>
                    <a:spcPct val="150000"/>
                  </a:lnSpc>
                  <a:buSzPct val="100000"/>
                </a:pPr>
                <a:endParaRPr lang="zh-CN" altLang="zh-CN" sz="2400" dirty="0"/>
              </a:p>
              <a:p>
                <a:pPr marL="885794" lvl="1" indent="-428594">
                  <a:lnSpc>
                    <a:spcPct val="150000"/>
                  </a:lnSpc>
                  <a:buSzPct val="100000"/>
                  <a:buFont typeface="Arial" panose="020B0604020202020204" pitchFamily="34" charset="0"/>
                  <a:buChar char="•"/>
                </a:pPr>
                <a:endParaRPr lang="en-US" altLang="zh-CN" sz="2400" dirty="0">
                  <a:latin typeface="Palatino" pitchFamily="2" charset="77"/>
                  <a:ea typeface="Palatino" pitchFamily="2" charset="77"/>
                  <a:cs typeface="Calibri Light" panose="020F0302020204030204" pitchFamily="34" charset="0"/>
                </a:endParaRPr>
              </a:p>
            </p:txBody>
          </p:sp>
        </mc:Choice>
        <mc:Fallback xmlns="">
          <p:sp>
            <p:nvSpPr>
              <p:cNvPr id="4" name="矩形 8">
                <a:extLst>
                  <a:ext uri="{FF2B5EF4-FFF2-40B4-BE49-F238E27FC236}">
                    <a16:creationId xmlns:a16="http://schemas.microsoft.com/office/drawing/2014/main" id="{2918002F-8C64-4968-9ECA-DC63D9D4E45B}"/>
                  </a:ext>
                </a:extLst>
              </p:cNvPr>
              <p:cNvSpPr>
                <a:spLocks noRot="1" noChangeAspect="1" noMove="1" noResize="1" noEditPoints="1" noAdjustHandles="1" noChangeArrowheads="1" noChangeShapeType="1" noTextEdit="1"/>
              </p:cNvSpPr>
              <p:nvPr/>
            </p:nvSpPr>
            <p:spPr>
              <a:xfrm>
                <a:off x="1381124" y="1135330"/>
                <a:ext cx="9121876" cy="5586145"/>
              </a:xfrm>
              <a:prstGeom prst="rect">
                <a:avLst/>
              </a:prstGeom>
              <a:blipFill>
                <a:blip r:embed="rId2"/>
                <a:stretch>
                  <a:fillRect l="-833"/>
                </a:stretch>
              </a:blipFill>
            </p:spPr>
            <p:txBody>
              <a:bodyPr/>
              <a:lstStyle/>
              <a:p>
                <a:r>
                  <a:rPr lang="en-CN">
                    <a:noFill/>
                  </a:rPr>
                  <a:t> </a:t>
                </a:r>
              </a:p>
            </p:txBody>
          </p:sp>
        </mc:Fallback>
      </mc:AlternateContent>
    </p:spTree>
    <p:extLst>
      <p:ext uri="{BB962C8B-B14F-4D97-AF65-F5344CB8AC3E}">
        <p14:creationId xmlns:p14="http://schemas.microsoft.com/office/powerpoint/2010/main" val="3039047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16</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851134" y="214087"/>
            <a:ext cx="7438254"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Two</a:t>
            </a:r>
            <a:r>
              <a:rPr lang="zh-CN" altLang="en-US" sz="3600" b="1" dirty="0">
                <a:latin typeface="Palatino" pitchFamily="2" charset="77"/>
                <a:ea typeface="Palatino" pitchFamily="2" charset="77"/>
                <a:cs typeface="Calibri Light" panose="020F0302020204030204" pitchFamily="34" charset="0"/>
              </a:rPr>
              <a:t> </a:t>
            </a:r>
            <a:r>
              <a:rPr lang="en-US" altLang="zh-CN" sz="3600" b="1" dirty="0">
                <a:latin typeface="Palatino" pitchFamily="2" charset="77"/>
                <a:ea typeface="Palatino" pitchFamily="2" charset="77"/>
                <a:cs typeface="Calibri Light" panose="020F0302020204030204" pitchFamily="34" charset="0"/>
              </a:rPr>
              <a:t>steps</a:t>
            </a:r>
            <a:r>
              <a:rPr lang="zh-CN" altLang="en-US" sz="3600" b="1" dirty="0">
                <a:latin typeface="Palatino" pitchFamily="2" charset="77"/>
                <a:ea typeface="Palatino" pitchFamily="2" charset="77"/>
                <a:cs typeface="Calibri Light" panose="020F0302020204030204" pitchFamily="34" charset="0"/>
              </a:rPr>
              <a:t> </a:t>
            </a:r>
            <a:r>
              <a:rPr lang="en-US" altLang="zh-CN" sz="3600" b="1" dirty="0">
                <a:latin typeface="Palatino" pitchFamily="2" charset="77"/>
                <a:ea typeface="Palatino" pitchFamily="2" charset="77"/>
                <a:cs typeface="Calibri Light" panose="020F0302020204030204" pitchFamily="34" charset="0"/>
              </a:rPr>
              <a:t>for</a:t>
            </a:r>
            <a:r>
              <a:rPr lang="zh-CN" altLang="en-US" sz="3600" b="1" dirty="0">
                <a:latin typeface="Palatino" pitchFamily="2" charset="77"/>
                <a:ea typeface="Palatino" pitchFamily="2" charset="77"/>
                <a:cs typeface="Calibri Light" panose="020F0302020204030204" pitchFamily="34" charset="0"/>
              </a:rPr>
              <a:t> </a:t>
            </a:r>
            <a:r>
              <a:rPr lang="en-US" altLang="zh-CN" sz="3600" b="1" dirty="0">
                <a:latin typeface="Palatino" pitchFamily="2" charset="77"/>
                <a:ea typeface="Palatino" pitchFamily="2" charset="77"/>
                <a:cs typeface="Calibri Light" panose="020F0302020204030204" pitchFamily="34" charset="0"/>
              </a:rPr>
              <a:t>EM</a:t>
            </a:r>
          </a:p>
        </p:txBody>
      </p:sp>
      <p:sp>
        <p:nvSpPr>
          <p:cNvPr id="4" name="矩形 8">
            <a:extLst>
              <a:ext uri="{FF2B5EF4-FFF2-40B4-BE49-F238E27FC236}">
                <a16:creationId xmlns:a16="http://schemas.microsoft.com/office/drawing/2014/main" id="{2918002F-8C64-4968-9ECA-DC63D9D4E45B}"/>
              </a:ext>
            </a:extLst>
          </p:cNvPr>
          <p:cNvSpPr/>
          <p:nvPr/>
        </p:nvSpPr>
        <p:spPr>
          <a:xfrm>
            <a:off x="1257300" y="1360500"/>
            <a:ext cx="8218625" cy="3431709"/>
          </a:xfrm>
          <a:prstGeom prst="rect">
            <a:avLst/>
          </a:prstGeom>
        </p:spPr>
        <p:txBody>
          <a:bodyPr wrap="square">
            <a:spAutoFit/>
          </a:bodyPr>
          <a:lstStyle/>
          <a:p>
            <a:pPr marL="428594" indent="-428594">
              <a:lnSpc>
                <a:spcPct val="20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Expectation</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(E-step)</a:t>
            </a:r>
          </a:p>
          <a:p>
            <a:pPr>
              <a:lnSpc>
                <a:spcPct val="200000"/>
              </a:lnSpc>
              <a:buSzPct val="100000"/>
            </a:pPr>
            <a:r>
              <a:rPr lang="en-US" altLang="zh-CN" sz="2800" dirty="0">
                <a:latin typeface="Palatino" pitchFamily="2" charset="77"/>
                <a:ea typeface="Palatino" pitchFamily="2" charset="77"/>
                <a:cs typeface="Calibri Light" panose="020F0302020204030204" pitchFamily="34" charset="0"/>
              </a:rPr>
              <a:t>		Estimate</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hidden</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variable</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probabilities.</a:t>
            </a:r>
          </a:p>
          <a:p>
            <a:pPr marL="428594" indent="-428594">
              <a:lnSpc>
                <a:spcPct val="20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Maximization</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(M-step)</a:t>
            </a:r>
          </a:p>
          <a:p>
            <a:pPr>
              <a:lnSpc>
                <a:spcPct val="200000"/>
              </a:lnSpc>
              <a:buSzPct val="100000"/>
            </a:pPr>
            <a:r>
              <a:rPr lang="en-US" altLang="zh-CN" sz="2800" dirty="0">
                <a:latin typeface="Palatino" pitchFamily="2" charset="77"/>
                <a:ea typeface="Palatino" pitchFamily="2" charset="77"/>
                <a:cs typeface="Calibri Light" panose="020F0302020204030204" pitchFamily="34" charset="0"/>
              </a:rPr>
              <a:t>		Estimate</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model</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parameter</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values.</a:t>
            </a:r>
          </a:p>
        </p:txBody>
      </p:sp>
    </p:spTree>
    <p:extLst>
      <p:ext uri="{BB962C8B-B14F-4D97-AF65-F5344CB8AC3E}">
        <p14:creationId xmlns:p14="http://schemas.microsoft.com/office/powerpoint/2010/main" val="1441279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17</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904876" y="169183"/>
            <a:ext cx="7384512"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Dealing</a:t>
            </a:r>
            <a:r>
              <a:rPr lang="zh-CN" altLang="en-US" sz="3600" b="1" dirty="0">
                <a:latin typeface="Palatino" pitchFamily="2" charset="77"/>
                <a:ea typeface="Palatino" pitchFamily="2" charset="77"/>
                <a:cs typeface="Calibri Light" panose="020F0302020204030204" pitchFamily="34" charset="0"/>
              </a:rPr>
              <a:t> </a:t>
            </a:r>
            <a:r>
              <a:rPr lang="en-US" altLang="zh-CN" sz="3600" b="1" dirty="0">
                <a:latin typeface="Palatino" pitchFamily="2" charset="77"/>
                <a:ea typeface="Palatino" pitchFamily="2" charset="77"/>
                <a:cs typeface="Calibri Light" panose="020F0302020204030204" pitchFamily="34" charset="0"/>
              </a:rPr>
              <a:t>with</a:t>
            </a:r>
            <a:r>
              <a:rPr lang="zh-CN" altLang="en-US" sz="3600" b="1" dirty="0">
                <a:latin typeface="Palatino" pitchFamily="2" charset="77"/>
                <a:ea typeface="Palatino" pitchFamily="2" charset="77"/>
                <a:cs typeface="Calibri Light" panose="020F0302020204030204" pitchFamily="34" charset="0"/>
              </a:rPr>
              <a:t> </a:t>
            </a:r>
            <a:r>
              <a:rPr lang="en-US" altLang="zh-CN" sz="3600" b="1" dirty="0">
                <a:latin typeface="Palatino" pitchFamily="2" charset="77"/>
                <a:ea typeface="Palatino" pitchFamily="2" charset="77"/>
                <a:cs typeface="Calibri Light" panose="020F0302020204030204" pitchFamily="34" charset="0"/>
              </a:rPr>
              <a:t>Hidden</a:t>
            </a:r>
            <a:r>
              <a:rPr lang="zh-CN" altLang="en-US" sz="3600" b="1" dirty="0">
                <a:latin typeface="Palatino" pitchFamily="2" charset="77"/>
                <a:ea typeface="Palatino" pitchFamily="2" charset="77"/>
                <a:cs typeface="Calibri Light" panose="020F0302020204030204" pitchFamily="34" charset="0"/>
              </a:rPr>
              <a:t> </a:t>
            </a:r>
            <a:r>
              <a:rPr lang="en-US" altLang="zh-CN" sz="3600" b="1" dirty="0">
                <a:latin typeface="Palatino" pitchFamily="2" charset="77"/>
                <a:ea typeface="Palatino" pitchFamily="2" charset="77"/>
                <a:cs typeface="Calibri Light" panose="020F0302020204030204" pitchFamily="34" charset="0"/>
              </a:rPr>
              <a:t>Variables</a:t>
            </a:r>
          </a:p>
        </p:txBody>
      </p:sp>
      <p:sp>
        <p:nvSpPr>
          <p:cNvPr id="11" name="矩形 8">
            <a:extLst>
              <a:ext uri="{FF2B5EF4-FFF2-40B4-BE49-F238E27FC236}">
                <a16:creationId xmlns:a16="http://schemas.microsoft.com/office/drawing/2014/main" id="{3300B8EC-092A-5945-A378-C109C3111733}"/>
              </a:ext>
            </a:extLst>
          </p:cNvPr>
          <p:cNvSpPr/>
          <p:nvPr/>
        </p:nvSpPr>
        <p:spPr>
          <a:xfrm>
            <a:off x="1318530" y="1503802"/>
            <a:ext cx="9850212" cy="3370153"/>
          </a:xfrm>
          <a:prstGeom prst="rect">
            <a:avLst/>
          </a:prstGeom>
        </p:spPr>
        <p:txBody>
          <a:bodyPr wrap="square">
            <a:spAutoFit/>
          </a:bodyPr>
          <a:lstStyle/>
          <a:p>
            <a:pPr marL="428594"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Iteratively</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estimate</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model</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parameters</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and</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hidden</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variable</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counts.</a:t>
            </a:r>
          </a:p>
          <a:p>
            <a:pPr marL="428594" indent="-428594">
              <a:lnSpc>
                <a:spcPct val="150000"/>
              </a:lnSpc>
              <a:buSzPct val="100000"/>
              <a:buFont typeface="Arial" panose="020B0604020202020204" pitchFamily="34" charset="0"/>
              <a:buChar char="•"/>
            </a:pPr>
            <a:endParaRPr lang="en-US" altLang="zh-CN" sz="2400" dirty="0">
              <a:latin typeface="Palatino" pitchFamily="2" charset="77"/>
              <a:ea typeface="Palatino" pitchFamily="2" charset="77"/>
              <a:cs typeface="Calibri Light" panose="020F0302020204030204" pitchFamily="34" charset="0"/>
            </a:endParaRPr>
          </a:p>
          <a:p>
            <a:pPr marL="428594"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Three</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ways</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to</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estimate</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hidden</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variable</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counts</a:t>
            </a:r>
          </a:p>
          <a:p>
            <a:pPr marL="885794" lvl="1" indent="-428594">
              <a:lnSpc>
                <a:spcPct val="150000"/>
              </a:lnSpc>
              <a:buSzPct val="100000"/>
              <a:buFont typeface="系统字体常规体"/>
              <a:buChar char="-"/>
            </a:pPr>
            <a:r>
              <a:rPr lang="en-US" altLang="zh-CN" sz="2400" dirty="0">
                <a:latin typeface="Palatino" pitchFamily="2" charset="77"/>
                <a:ea typeface="Palatino" pitchFamily="2" charset="77"/>
                <a:cs typeface="Calibri Light" panose="020F0302020204030204" pitchFamily="34" charset="0"/>
              </a:rPr>
              <a:t>Hard</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max</a:t>
            </a:r>
          </a:p>
          <a:p>
            <a:pPr marL="885794" lvl="1" indent="-428594">
              <a:lnSpc>
                <a:spcPct val="150000"/>
              </a:lnSpc>
              <a:buSzPct val="100000"/>
              <a:buFont typeface="系统字体常规体"/>
              <a:buChar char="-"/>
            </a:pPr>
            <a:r>
              <a:rPr lang="en-US" altLang="zh-CN" sz="2400" dirty="0">
                <a:latin typeface="Palatino" pitchFamily="2" charset="77"/>
                <a:ea typeface="Palatino" pitchFamily="2" charset="77"/>
                <a:cs typeface="Calibri Light" panose="020F0302020204030204" pitchFamily="34" charset="0"/>
              </a:rPr>
              <a:t>Soft</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probabilities</a:t>
            </a:r>
          </a:p>
          <a:p>
            <a:pPr marL="885794" lvl="1" indent="-428594">
              <a:lnSpc>
                <a:spcPct val="150000"/>
              </a:lnSpc>
              <a:buSzPct val="100000"/>
              <a:buFont typeface="系统字体常规体"/>
              <a:buChar char="-"/>
            </a:pPr>
            <a:r>
              <a:rPr lang="en-US" altLang="zh-CN" sz="2400" dirty="0">
                <a:latin typeface="Palatino" pitchFamily="2" charset="77"/>
                <a:ea typeface="Palatino" pitchFamily="2" charset="77"/>
                <a:cs typeface="Calibri Light" panose="020F0302020204030204" pitchFamily="34" charset="0"/>
              </a:rPr>
              <a:t>Sampling</a:t>
            </a:r>
          </a:p>
        </p:txBody>
      </p:sp>
      <p:pic>
        <p:nvPicPr>
          <p:cNvPr id="6" name="Picture 5">
            <a:extLst>
              <a:ext uri="{FF2B5EF4-FFF2-40B4-BE49-F238E27FC236}">
                <a16:creationId xmlns:a16="http://schemas.microsoft.com/office/drawing/2014/main" id="{8063F42F-2990-FD42-8CFD-2BDBC690E3CE}"/>
              </a:ext>
            </a:extLst>
          </p:cNvPr>
          <p:cNvPicPr>
            <a:picLocks noChangeAspect="1"/>
          </p:cNvPicPr>
          <p:nvPr/>
        </p:nvPicPr>
        <p:blipFill>
          <a:blip r:embed="rId2"/>
          <a:stretch>
            <a:fillRect/>
          </a:stretch>
        </p:blipFill>
        <p:spPr>
          <a:xfrm>
            <a:off x="5613908" y="3625679"/>
            <a:ext cx="4837585" cy="2730671"/>
          </a:xfrm>
          <a:prstGeom prst="rect">
            <a:avLst/>
          </a:prstGeom>
        </p:spPr>
      </p:pic>
      <p:sp>
        <p:nvSpPr>
          <p:cNvPr id="5" name="Oval 4">
            <a:extLst>
              <a:ext uri="{FF2B5EF4-FFF2-40B4-BE49-F238E27FC236}">
                <a16:creationId xmlns:a16="http://schemas.microsoft.com/office/drawing/2014/main" id="{2F47B139-F515-D04D-B21A-055A79AD236D}"/>
              </a:ext>
            </a:extLst>
          </p:cNvPr>
          <p:cNvSpPr/>
          <p:nvPr/>
        </p:nvSpPr>
        <p:spPr>
          <a:xfrm>
            <a:off x="5152292" y="4659923"/>
            <a:ext cx="5451231" cy="6942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Tree>
    <p:extLst>
      <p:ext uri="{BB962C8B-B14F-4D97-AF65-F5344CB8AC3E}">
        <p14:creationId xmlns:p14="http://schemas.microsoft.com/office/powerpoint/2010/main" val="2360974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18</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851134" y="165100"/>
            <a:ext cx="7438254"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K-means as “Hard” EM</a:t>
            </a:r>
          </a:p>
        </p:txBody>
      </p:sp>
      <p:sp>
        <p:nvSpPr>
          <p:cNvPr id="4" name="矩形 8">
            <a:extLst>
              <a:ext uri="{FF2B5EF4-FFF2-40B4-BE49-F238E27FC236}">
                <a16:creationId xmlns:a16="http://schemas.microsoft.com/office/drawing/2014/main" id="{2918002F-8C64-4968-9ECA-DC63D9D4E45B}"/>
              </a:ext>
            </a:extLst>
          </p:cNvPr>
          <p:cNvSpPr/>
          <p:nvPr/>
        </p:nvSpPr>
        <p:spPr>
          <a:xfrm>
            <a:off x="1257300" y="5344679"/>
            <a:ext cx="8218625" cy="672685"/>
          </a:xfrm>
          <a:prstGeom prst="rect">
            <a:avLst/>
          </a:prstGeom>
        </p:spPr>
        <p:txBody>
          <a:bodyPr wrap="square">
            <a:spAutoFit/>
          </a:bodyPr>
          <a:lstStyle/>
          <a:p>
            <a:pPr marL="428594" indent="-428594">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K-means is a type of “hard” EM algorithm.</a:t>
            </a:r>
          </a:p>
        </p:txBody>
      </p:sp>
      <p:pic>
        <p:nvPicPr>
          <p:cNvPr id="8" name="图片 7" descr="图标&#10;&#10;描述已自动生成">
            <a:extLst>
              <a:ext uri="{FF2B5EF4-FFF2-40B4-BE49-F238E27FC236}">
                <a16:creationId xmlns:a16="http://schemas.microsoft.com/office/drawing/2014/main" id="{B1B279FC-9C0A-7B42-9720-69428D1CC6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93934" y="1299890"/>
            <a:ext cx="7981991" cy="3527755"/>
          </a:xfrm>
          <a:prstGeom prst="rect">
            <a:avLst/>
          </a:prstGeom>
        </p:spPr>
      </p:pic>
    </p:spTree>
    <p:extLst>
      <p:ext uri="{BB962C8B-B14F-4D97-AF65-F5344CB8AC3E}">
        <p14:creationId xmlns:p14="http://schemas.microsoft.com/office/powerpoint/2010/main" val="2333114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19</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895350" y="136525"/>
            <a:ext cx="7394037"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K-means clustering</a:t>
            </a:r>
          </a:p>
        </p:txBody>
      </p:sp>
      <mc:AlternateContent xmlns:mc="http://schemas.openxmlformats.org/markup-compatibility/2006" xmlns:a14="http://schemas.microsoft.com/office/drawing/2010/main">
        <mc:Choice Requires="a14">
          <p:sp>
            <p:nvSpPr>
              <p:cNvPr id="4" name="矩形 8">
                <a:extLst>
                  <a:ext uri="{FF2B5EF4-FFF2-40B4-BE49-F238E27FC236}">
                    <a16:creationId xmlns:a16="http://schemas.microsoft.com/office/drawing/2014/main" id="{2918002F-8C64-4968-9ECA-DC63D9D4E45B}"/>
                  </a:ext>
                </a:extLst>
              </p:cNvPr>
              <p:cNvSpPr/>
              <p:nvPr/>
            </p:nvSpPr>
            <p:spPr>
              <a:xfrm>
                <a:off x="1390650" y="1016067"/>
                <a:ext cx="9565821" cy="4158574"/>
              </a:xfrm>
              <a:prstGeom prst="rect">
                <a:avLst/>
              </a:prstGeom>
            </p:spPr>
            <p:txBody>
              <a:bodyPr wrap="square">
                <a:spAutoFit/>
              </a:bodyPr>
              <a:lstStyle/>
              <a:p>
                <a:pPr marL="428594"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Notations:</a:t>
                </a:r>
              </a:p>
              <a:p>
                <a:pPr marL="885794" lvl="1"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Observed</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vectors</a:t>
                </a:r>
                <a:r>
                  <a:rPr lang="zh-CN" altLang="en-US" sz="2400" dirty="0">
                    <a:latin typeface="Palatino" pitchFamily="2" charset="77"/>
                    <a:ea typeface="Palatino" pitchFamily="2" charset="77"/>
                    <a:cs typeface="Calibri Light" panose="020F0302020204030204" pitchFamily="34" charset="0"/>
                  </a:rPr>
                  <a:t> </a:t>
                </a:r>
                <a14:m>
                  <m:oMath xmlns:m="http://schemas.openxmlformats.org/officeDocument/2006/math">
                    <m:r>
                      <a:rPr lang="en-US" altLang="zh-CN" sz="2400" i="1">
                        <a:latin typeface="Cambria Math" panose="02040503050406030204" pitchFamily="18" charset="0"/>
                        <a:ea typeface="Palatino" pitchFamily="2" charset="77"/>
                        <a:cs typeface="Calibri Light" panose="020F0302020204030204" pitchFamily="34" charset="0"/>
                      </a:rPr>
                      <m:t>𝜃</m:t>
                    </m:r>
                    <m:r>
                      <a:rPr lang="en-US" altLang="zh-CN" sz="2400" i="1">
                        <a:latin typeface="Cambria Math" panose="02040503050406030204" pitchFamily="18" charset="0"/>
                        <a:ea typeface="Palatino" pitchFamily="2" charset="77"/>
                        <a:cs typeface="Calibri Light" panose="020F0302020204030204" pitchFamily="34" charset="0"/>
                      </a:rPr>
                      <m:t>=</m:t>
                    </m:r>
                    <m:d>
                      <m:dPr>
                        <m:begChr m:val="{"/>
                        <m:endChr m:val="}"/>
                        <m:ctrlPr>
                          <a:rPr lang="en-US" altLang="zh-CN" sz="2400" i="1">
                            <a:latin typeface="Cambria Math" panose="02040503050406030204" pitchFamily="18" charset="0"/>
                            <a:ea typeface="Palatino" pitchFamily="2" charset="77"/>
                            <a:cs typeface="Calibri Light" panose="020F0302020204030204" pitchFamily="34" charset="0"/>
                          </a:rPr>
                        </m:ctrlPr>
                      </m:dPr>
                      <m:e>
                        <m:sSub>
                          <m:sSubPr>
                            <m:ctrlPr>
                              <a:rPr lang="en-US" altLang="zh-CN" sz="2400" i="1">
                                <a:latin typeface="Cambria Math" panose="02040503050406030204" pitchFamily="18" charset="0"/>
                                <a:ea typeface="Palatino" pitchFamily="2" charset="77"/>
                                <a:cs typeface="Calibri Light" panose="020F0302020204030204" pitchFamily="34" charset="0"/>
                              </a:rPr>
                            </m:ctrlPr>
                          </m:sSubPr>
                          <m:e>
                            <m:r>
                              <a:rPr lang="en-US" altLang="zh-CN" sz="2400" i="1">
                                <a:latin typeface="Cambria Math" panose="02040503050406030204" pitchFamily="18" charset="0"/>
                                <a:ea typeface="Palatino" pitchFamily="2" charset="77"/>
                                <a:cs typeface="Calibri Light" panose="020F0302020204030204" pitchFamily="34" charset="0"/>
                              </a:rPr>
                              <m:t>𝑜</m:t>
                            </m:r>
                          </m:e>
                          <m:sub>
                            <m:r>
                              <a:rPr lang="en-US" altLang="zh-CN" sz="2400" i="1">
                                <a:latin typeface="Cambria Math" panose="02040503050406030204" pitchFamily="18" charset="0"/>
                                <a:ea typeface="Palatino" pitchFamily="2" charset="77"/>
                                <a:cs typeface="Calibri Light" panose="020F0302020204030204" pitchFamily="34" charset="0"/>
                              </a:rPr>
                              <m:t>𝑖</m:t>
                            </m:r>
                          </m:sub>
                        </m:sSub>
                      </m:e>
                    </m:d>
                    <m:sSubSup>
                      <m:sSubSupPr>
                        <m:ctrlPr>
                          <a:rPr lang="en-US" altLang="zh-CN" sz="2400" i="1">
                            <a:latin typeface="Cambria Math" panose="02040503050406030204" pitchFamily="18" charset="0"/>
                            <a:ea typeface="Palatino" pitchFamily="2" charset="77"/>
                            <a:cs typeface="Calibri Light" panose="020F0302020204030204" pitchFamily="34" charset="0"/>
                          </a:rPr>
                        </m:ctrlPr>
                      </m:sSubSupPr>
                      <m:e>
                        <m:d>
                          <m:dPr>
                            <m:begChr m:val=""/>
                            <m:endChr m:val="|"/>
                            <m:ctrlPr>
                              <a:rPr lang="en-US" altLang="zh-CN" sz="2400" i="1">
                                <a:latin typeface="Cambria Math" panose="02040503050406030204" pitchFamily="18" charset="0"/>
                                <a:ea typeface="Palatino" pitchFamily="2" charset="77"/>
                                <a:cs typeface="Calibri Light" panose="020F0302020204030204" pitchFamily="34" charset="0"/>
                              </a:rPr>
                            </m:ctrlPr>
                          </m:dPr>
                          <m:e>
                            <m:r>
                              <a:rPr lang="zh-CN" altLang="en-US" sz="2400">
                                <a:latin typeface="Cambria Math" panose="02040503050406030204" pitchFamily="18" charset="0"/>
                              </a:rPr>
                              <m:t>​</m:t>
                            </m:r>
                          </m:e>
                        </m:d>
                      </m:e>
                      <m:sub>
                        <m:r>
                          <a:rPr lang="en-US" altLang="zh-CN" sz="2400" i="1">
                            <a:latin typeface="Cambria Math" panose="02040503050406030204" pitchFamily="18" charset="0"/>
                            <a:ea typeface="Palatino" pitchFamily="2" charset="77"/>
                            <a:cs typeface="Calibri Light" panose="020F0302020204030204" pitchFamily="34" charset="0"/>
                          </a:rPr>
                          <m:t>𝑖</m:t>
                        </m:r>
                        <m:r>
                          <a:rPr lang="en-US" altLang="zh-CN" sz="2400" i="1">
                            <a:latin typeface="Cambria Math" panose="02040503050406030204" pitchFamily="18" charset="0"/>
                            <a:ea typeface="Palatino" pitchFamily="2" charset="77"/>
                            <a:cs typeface="Calibri Light" panose="020F0302020204030204" pitchFamily="34" charset="0"/>
                          </a:rPr>
                          <m:t>=1</m:t>
                        </m:r>
                      </m:sub>
                      <m:sup>
                        <m:r>
                          <a:rPr lang="en-US" altLang="zh-CN" sz="2400" i="1">
                            <a:latin typeface="Cambria Math" panose="02040503050406030204" pitchFamily="18" charset="0"/>
                            <a:ea typeface="Palatino" pitchFamily="2" charset="77"/>
                            <a:cs typeface="Calibri Light" panose="020F0302020204030204" pitchFamily="34" charset="0"/>
                          </a:rPr>
                          <m:t>𝑁</m:t>
                        </m:r>
                      </m:sup>
                    </m:sSubSup>
                  </m:oMath>
                </a14:m>
                <a:endParaRPr lang="en-US" altLang="zh-CN" sz="2400" dirty="0">
                  <a:latin typeface="Palatino" pitchFamily="2" charset="77"/>
                  <a:ea typeface="Palatino" pitchFamily="2" charset="77"/>
                  <a:cs typeface="Calibri Light" panose="020F0302020204030204" pitchFamily="34" charset="0"/>
                </a:endParaRPr>
              </a:p>
              <a:p>
                <a:pPr marL="885794" lvl="1"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Hidden variable: </a:t>
                </a:r>
                <a14:m>
                  <m:oMath xmlns:m="http://schemas.openxmlformats.org/officeDocument/2006/math">
                    <m:r>
                      <a:rPr lang="en-US" altLang="zh-CN" sz="2400" i="1">
                        <a:latin typeface="Cambria Math" panose="02040503050406030204" pitchFamily="18" charset="0"/>
                      </a:rPr>
                      <m:t>𝐻</m:t>
                    </m:r>
                    <m:r>
                      <a:rPr lang="en-US" altLang="zh-CN" sz="2400" i="1">
                        <a:latin typeface="Cambria Math" panose="02040503050406030204" pitchFamily="18" charset="0"/>
                      </a:rPr>
                      <m:t>=</m:t>
                    </m:r>
                    <m:sSubSup>
                      <m:sSubSupPr>
                        <m:ctrlPr>
                          <a:rPr lang="zh-CN" altLang="zh-CN" sz="2400" i="1">
                            <a:latin typeface="Cambria Math" panose="02040503050406030204" pitchFamily="18" charset="0"/>
                          </a:rPr>
                        </m:ctrlPr>
                      </m:sSubSupPr>
                      <m:e>
                        <m:d>
                          <m:dPr>
                            <m:begChr m:val=""/>
                            <m:endChr m:val="|"/>
                            <m:ctrlPr>
                              <a:rPr lang="zh-CN" altLang="zh-CN" sz="2400" i="1">
                                <a:latin typeface="Cambria Math" panose="02040503050406030204" pitchFamily="18" charset="0"/>
                              </a:rPr>
                            </m:ctrlPr>
                          </m:dPr>
                          <m:e>
                            <m:d>
                              <m:dPr>
                                <m:begChr m:val="{"/>
                                <m:endChr m:val="}"/>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h</m:t>
                                    </m:r>
                                  </m:e>
                                  <m:sub>
                                    <m:r>
                                      <a:rPr lang="en-US" altLang="zh-CN" sz="2400" i="1">
                                        <a:latin typeface="Cambria Math" panose="02040503050406030204" pitchFamily="18" charset="0"/>
                                      </a:rPr>
                                      <m:t>𝑖𝑘</m:t>
                                    </m:r>
                                  </m:sub>
                                </m:sSub>
                              </m:e>
                            </m:d>
                          </m:e>
                        </m:d>
                      </m:e>
                      <m:sub>
                        <m:r>
                          <a:rPr lang="en-US" altLang="zh-CN" sz="2400" i="1">
                            <a:latin typeface="Cambria Math" panose="02040503050406030204" pitchFamily="18" charset="0"/>
                          </a:rPr>
                          <m:t>𝑖</m:t>
                        </m:r>
                        <m:r>
                          <a:rPr lang="en-US" altLang="zh-CN" sz="2400" i="1">
                            <a:latin typeface="Cambria Math" panose="02040503050406030204" pitchFamily="18" charset="0"/>
                          </a:rPr>
                          <m:t>=1,</m:t>
                        </m:r>
                        <m:r>
                          <a:rPr lang="en-US" altLang="zh-CN" sz="2400" i="1">
                            <a:latin typeface="Cambria Math" panose="02040503050406030204" pitchFamily="18" charset="0"/>
                          </a:rPr>
                          <m:t>𝑘</m:t>
                        </m:r>
                        <m:r>
                          <a:rPr lang="en-US" altLang="zh-CN" sz="2400" i="1">
                            <a:latin typeface="Cambria Math" panose="02040503050406030204" pitchFamily="18" charset="0"/>
                          </a:rPr>
                          <m:t>=1</m:t>
                        </m:r>
                      </m:sub>
                      <m:sup>
                        <m:r>
                          <a:rPr lang="en-US" altLang="zh-CN" sz="2400" i="1">
                            <a:latin typeface="Cambria Math" panose="02040503050406030204" pitchFamily="18" charset="0"/>
                          </a:rPr>
                          <m:t>𝑁</m:t>
                        </m:r>
                        <m:r>
                          <a:rPr lang="en-US" altLang="zh-CN" sz="2400" i="1">
                            <a:latin typeface="Cambria Math" panose="02040503050406030204" pitchFamily="18" charset="0"/>
                          </a:rPr>
                          <m:t>,</m:t>
                        </m:r>
                        <m:r>
                          <a:rPr lang="en-US" altLang="zh-CN" sz="2400" i="1">
                            <a:latin typeface="Cambria Math" panose="02040503050406030204" pitchFamily="18" charset="0"/>
                          </a:rPr>
                          <m:t>𝐾</m:t>
                        </m:r>
                      </m:sup>
                    </m:sSubSup>
                  </m:oMath>
                </a14:m>
                <a:endParaRPr lang="en-US" altLang="zh-CN" sz="2400" dirty="0">
                  <a:latin typeface="Palatino" pitchFamily="2" charset="77"/>
                  <a:ea typeface="Palatino" pitchFamily="2" charset="77"/>
                  <a:cs typeface="Calibri Light" panose="020F0302020204030204" pitchFamily="34" charset="0"/>
                </a:endParaRPr>
              </a:p>
              <a:p>
                <a:pPr marL="885794" lvl="1"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Parameter:</a:t>
                </a:r>
                <a:r>
                  <a:rPr lang="zh-CN" altLang="en-US" sz="2400" dirty="0">
                    <a:latin typeface="Palatino" pitchFamily="2" charset="77"/>
                    <a:ea typeface="Palatino" pitchFamily="2" charset="77"/>
                    <a:cs typeface="Calibri Light" panose="020F0302020204030204" pitchFamily="34" charset="0"/>
                  </a:rPr>
                  <a:t> </a:t>
                </a:r>
                <a14:m>
                  <m:oMath xmlns:m="http://schemas.openxmlformats.org/officeDocument/2006/math">
                    <m:r>
                      <m:rPr>
                        <m:sty m:val="p"/>
                      </m:rPr>
                      <a:rPr lang="zh-CN" altLang="zh-CN" sz="2400">
                        <a:latin typeface="Cambria Math" panose="02040503050406030204" pitchFamily="18" charset="0"/>
                      </a:rPr>
                      <m:t>Θ</m:t>
                    </m:r>
                    <m:r>
                      <a:rPr lang="en-US" altLang="zh-CN" sz="2400" i="1">
                        <a:latin typeface="Cambria Math" panose="02040503050406030204" pitchFamily="18" charset="0"/>
                      </a:rPr>
                      <m:t>=</m:t>
                    </m:r>
                    <m:sSubSup>
                      <m:sSubSupPr>
                        <m:ctrlPr>
                          <a:rPr lang="zh-CN" altLang="zh-CN" sz="2400" i="1">
                            <a:latin typeface="Cambria Math" panose="02040503050406030204" pitchFamily="18" charset="0"/>
                          </a:rPr>
                        </m:ctrlPr>
                      </m:sSubSupPr>
                      <m:e>
                        <m:d>
                          <m:dPr>
                            <m:begChr m:val=""/>
                            <m:endChr m:val="|"/>
                            <m:ctrlPr>
                              <a:rPr lang="zh-CN" altLang="zh-CN" sz="2400" i="1">
                                <a:latin typeface="Cambria Math" panose="02040503050406030204" pitchFamily="18" charset="0"/>
                              </a:rPr>
                            </m:ctrlPr>
                          </m:dPr>
                          <m:e>
                            <m:d>
                              <m:dPr>
                                <m:begChr m:val="{"/>
                                <m:endChr m:val="}"/>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𝑐</m:t>
                                    </m:r>
                                  </m:e>
                                  <m:sub>
                                    <m:r>
                                      <a:rPr lang="en-US" altLang="zh-CN" sz="2400" i="1">
                                        <a:latin typeface="Cambria Math" panose="02040503050406030204" pitchFamily="18" charset="0"/>
                                      </a:rPr>
                                      <m:t>𝑘</m:t>
                                    </m:r>
                                  </m:sub>
                                </m:sSub>
                              </m:e>
                            </m:d>
                          </m:e>
                        </m:d>
                      </m:e>
                      <m:sub>
                        <m:r>
                          <a:rPr lang="en-US" altLang="zh-CN" sz="2400" i="1">
                            <a:latin typeface="Cambria Math" panose="02040503050406030204" pitchFamily="18" charset="0"/>
                          </a:rPr>
                          <m:t>𝑘</m:t>
                        </m:r>
                        <m:r>
                          <a:rPr lang="en-US" altLang="zh-CN" sz="2400" i="1">
                            <a:latin typeface="Cambria Math" panose="02040503050406030204" pitchFamily="18" charset="0"/>
                          </a:rPr>
                          <m:t>=1</m:t>
                        </m:r>
                      </m:sub>
                      <m:sup>
                        <m:r>
                          <a:rPr lang="en-US" altLang="zh-CN" sz="2400" i="1">
                            <a:latin typeface="Cambria Math" panose="02040503050406030204" pitchFamily="18" charset="0"/>
                          </a:rPr>
                          <m:t>𝐾</m:t>
                        </m:r>
                      </m:sup>
                    </m:sSubSup>
                  </m:oMath>
                </a14:m>
                <a:endParaRPr lang="en-US" altLang="zh-CN" sz="2400" dirty="0">
                  <a:latin typeface="Palatino" pitchFamily="2" charset="77"/>
                  <a:ea typeface="Palatino" pitchFamily="2" charset="77"/>
                  <a:cs typeface="Calibri Light" panose="020F0302020204030204" pitchFamily="34" charset="0"/>
                </a:endParaRPr>
              </a:p>
              <a:p>
                <a:pPr marL="428594"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Training process:</a:t>
                </a:r>
              </a:p>
              <a:p>
                <a:pPr marL="885794" lvl="1"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Iteration over H:</a:t>
                </a:r>
                <a:r>
                  <a:rPr lang="zh-CN" altLang="en-US" sz="2400" dirty="0">
                    <a:latin typeface="Palatino" pitchFamily="2" charset="77"/>
                    <a:ea typeface="Palatino" pitchFamily="2" charset="77"/>
                    <a:cs typeface="Calibri Light" panose="020F0302020204030204" pitchFamily="34" charset="0"/>
                  </a:rPr>
                  <a:t>  </a:t>
                </a:r>
                <a14:m>
                  <m:oMath xmlns:m="http://schemas.openxmlformats.org/officeDocument/2006/math">
                    <m:sSup>
                      <m:sSupPr>
                        <m:ctrlPr>
                          <a:rPr lang="zh-CN" altLang="zh-CN" sz="2400" i="1">
                            <a:latin typeface="Cambria Math" panose="02040503050406030204" pitchFamily="18" charset="0"/>
                          </a:rPr>
                        </m:ctrlPr>
                      </m:sSupPr>
                      <m:e>
                        <m:r>
                          <a:rPr lang="en-US" altLang="zh-CN" sz="2400" i="1">
                            <a:latin typeface="Cambria Math" panose="02040503050406030204" pitchFamily="18" charset="0"/>
                          </a:rPr>
                          <m:t>𝐻</m:t>
                        </m:r>
                      </m:e>
                      <m:sup>
                        <m:r>
                          <a:rPr lang="en-US" altLang="zh-CN" sz="2400" i="1">
                            <a:latin typeface="Cambria Math" panose="02040503050406030204" pitchFamily="18" charset="0"/>
                          </a:rPr>
                          <m:t>𝑡</m:t>
                        </m:r>
                      </m:sup>
                    </m:sSup>
                    <m:r>
                      <a:rPr lang="zh-CN" altLang="zh-CN" sz="2400">
                        <a:latin typeface="Cambria Math" panose="02040503050406030204" pitchFamily="18" charset="0"/>
                      </a:rPr>
                      <m:t>←</m:t>
                    </m:r>
                    <m:func>
                      <m:funcPr>
                        <m:ctrlPr>
                          <a:rPr lang="zh-CN" altLang="zh-CN" sz="2400" i="1">
                            <a:latin typeface="Cambria Math" panose="02040503050406030204" pitchFamily="18" charset="0"/>
                          </a:rPr>
                        </m:ctrlPr>
                      </m:funcPr>
                      <m:fName>
                        <m:r>
                          <m:rPr>
                            <m:sty m:val="p"/>
                          </m:rPr>
                          <a:rPr lang="en-US" altLang="zh-CN" sz="2400">
                            <a:latin typeface="Cambria Math" panose="02040503050406030204" pitchFamily="18" charset="0"/>
                          </a:rPr>
                          <m:t>arg</m:t>
                        </m:r>
                      </m:fName>
                      <m:e>
                        <m:r>
                          <a:rPr lang="en-US" altLang="zh-CN" sz="2400" i="1">
                            <a:latin typeface="Cambria Math" panose="02040503050406030204" pitchFamily="18" charset="0"/>
                          </a:rPr>
                          <m:t>𝑚</m:t>
                        </m:r>
                      </m:e>
                    </m:func>
                    <m:r>
                      <a:rPr lang="en-US" altLang="zh-CN" sz="2400" i="1">
                        <a:latin typeface="Cambria Math" panose="02040503050406030204" pitchFamily="18" charset="0"/>
                      </a:rPr>
                      <m:t>𝑖𝑛</m:t>
                    </m:r>
                    <m:nary>
                      <m:naryPr>
                        <m:chr m:val="∑"/>
                        <m:ctrlPr>
                          <a:rPr lang="zh-CN" altLang="zh-CN" sz="2400" i="1">
                            <a:latin typeface="Cambria Math" panose="02040503050406030204" pitchFamily="18" charset="0"/>
                          </a:rPr>
                        </m:ctrlPr>
                      </m:naryPr>
                      <m:sub>
                        <m:r>
                          <a:rPr lang="en-US" altLang="zh-CN" sz="2400" i="1">
                            <a:latin typeface="Cambria Math" panose="02040503050406030204" pitchFamily="18" charset="0"/>
                          </a:rPr>
                          <m:t>𝑖</m:t>
                        </m:r>
                        <m:r>
                          <a:rPr lang="en-US" altLang="zh-CN" sz="2400" i="1">
                            <a:latin typeface="Cambria Math" panose="02040503050406030204" pitchFamily="18" charset="0"/>
                          </a:rPr>
                          <m:t>=1</m:t>
                        </m:r>
                      </m:sub>
                      <m:sup>
                        <m:r>
                          <a:rPr lang="en-US" altLang="zh-CN" sz="2400" i="1">
                            <a:latin typeface="Cambria Math" panose="02040503050406030204" pitchFamily="18" charset="0"/>
                          </a:rPr>
                          <m:t>𝑁</m:t>
                        </m:r>
                      </m:sup>
                      <m:e>
                        <m:nary>
                          <m:naryPr>
                            <m:chr m:val="∑"/>
                            <m:ctrlPr>
                              <a:rPr lang="zh-CN" altLang="zh-CN" sz="2400" i="1">
                                <a:latin typeface="Cambria Math" panose="02040503050406030204" pitchFamily="18" charset="0"/>
                              </a:rPr>
                            </m:ctrlPr>
                          </m:naryPr>
                          <m:sub>
                            <m:r>
                              <a:rPr lang="en-US" altLang="zh-CN" sz="2400" i="1">
                                <a:latin typeface="Cambria Math" panose="02040503050406030204" pitchFamily="18" charset="0"/>
                              </a:rPr>
                              <m:t>𝑘</m:t>
                            </m:r>
                            <m:r>
                              <a:rPr lang="en-US" altLang="zh-CN" sz="2400" i="1">
                                <a:latin typeface="Cambria Math" panose="02040503050406030204" pitchFamily="18" charset="0"/>
                              </a:rPr>
                              <m:t>=1</m:t>
                            </m:r>
                          </m:sub>
                          <m:sup>
                            <m:r>
                              <a:rPr lang="en-US" altLang="zh-CN" sz="2400" i="1">
                                <a:latin typeface="Cambria Math" panose="02040503050406030204" pitchFamily="18" charset="0"/>
                              </a:rPr>
                              <m:t>𝐾</m:t>
                            </m:r>
                          </m:sup>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h</m:t>
                                </m:r>
                              </m:e>
                              <m:sub>
                                <m:r>
                                  <a:rPr lang="en-US" altLang="zh-CN" sz="2400" i="1">
                                    <a:latin typeface="Cambria Math" panose="02040503050406030204" pitchFamily="18" charset="0"/>
                                  </a:rPr>
                                  <m:t>𝑖𝑘</m:t>
                                </m:r>
                              </m:sub>
                            </m:sSub>
                            <m:d>
                              <m:dPr>
                                <m:begChr m:val=""/>
                                <m:endChr m:val=""/>
                                <m:ctrlPr>
                                  <a:rPr lang="zh-CN" altLang="zh-CN" sz="2400" i="1">
                                    <a:latin typeface="Cambria Math" panose="02040503050406030204" pitchFamily="18" charset="0"/>
                                  </a:rPr>
                                </m:ctrlPr>
                              </m:dPr>
                              <m:e>
                                <m:r>
                                  <a:rPr lang="en-US" altLang="zh-CN" sz="2400" i="1">
                                    <a:latin typeface="Cambria Math" panose="02040503050406030204" pitchFamily="18" charset="0"/>
                                  </a:rPr>
                                  <m:t>|</m:t>
                                </m:r>
                                <m:r>
                                  <m:rPr>
                                    <m:lit/>
                                  </m:rP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𝑜</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m:t>
                                </m:r>
                                <m:sSubSup>
                                  <m:sSubSupPr>
                                    <m:ctrlPr>
                                      <a:rPr lang="zh-CN" altLang="zh-CN" sz="2400" i="1">
                                        <a:latin typeface="Cambria Math" panose="02040503050406030204" pitchFamily="18" charset="0"/>
                                      </a:rPr>
                                    </m:ctrlPr>
                                  </m:sSubSupPr>
                                  <m:e>
                                    <m:r>
                                      <a:rPr lang="en-US" altLang="zh-CN" sz="2400" i="1">
                                        <a:latin typeface="Cambria Math" panose="02040503050406030204" pitchFamily="18" charset="0"/>
                                      </a:rPr>
                                      <m:t>𝑐</m:t>
                                    </m:r>
                                  </m:e>
                                  <m:sub>
                                    <m:r>
                                      <a:rPr lang="en-US" altLang="zh-CN" sz="2400" i="1">
                                        <a:latin typeface="Cambria Math" panose="02040503050406030204" pitchFamily="18" charset="0"/>
                                      </a:rPr>
                                      <m:t>𝑘</m:t>
                                    </m:r>
                                  </m:sub>
                                  <m:sup>
                                    <m:r>
                                      <a:rPr lang="en-US" altLang="zh-CN" sz="2400" i="1">
                                        <a:latin typeface="Cambria Math" panose="02040503050406030204" pitchFamily="18" charset="0"/>
                                      </a:rPr>
                                      <m:t>𝑡</m:t>
                                    </m:r>
                                  </m:sup>
                                </m:sSubSup>
                              </m:e>
                            </m:d>
                            <m:sSup>
                              <m:sSupPr>
                                <m:ctrlPr>
                                  <a:rPr lang="zh-CN" altLang="zh-CN" sz="2400" i="1">
                                    <a:latin typeface="Cambria Math" panose="02040503050406030204" pitchFamily="18" charset="0"/>
                                  </a:rPr>
                                </m:ctrlPr>
                              </m:sSupPr>
                              <m:e>
                                <m:r>
                                  <m:rPr>
                                    <m:lit/>
                                  </m:rPr>
                                  <a:rPr lang="en-US" altLang="zh-CN" sz="2400" i="1">
                                    <a:latin typeface="Cambria Math" panose="02040503050406030204" pitchFamily="18" charset="0"/>
                                  </a:rPr>
                                  <m:t>|</m:t>
                                </m:r>
                                <m:r>
                                  <a:rPr lang="en-US" altLang="zh-CN" sz="2400" i="1">
                                    <a:latin typeface="Cambria Math" panose="02040503050406030204" pitchFamily="18" charset="0"/>
                                  </a:rPr>
                                  <m:t>|</m:t>
                                </m:r>
                              </m:e>
                              <m:sup>
                                <m:r>
                                  <a:rPr lang="en-US" altLang="zh-CN" sz="2400" i="1">
                                    <a:latin typeface="Cambria Math" panose="02040503050406030204" pitchFamily="18" charset="0"/>
                                  </a:rPr>
                                  <m:t>2</m:t>
                                </m:r>
                              </m:sup>
                            </m:sSup>
                          </m:e>
                        </m:nary>
                      </m:e>
                    </m:nary>
                  </m:oMath>
                </a14:m>
                <a:endParaRPr lang="en-US" altLang="zh-CN" sz="2400" dirty="0">
                  <a:latin typeface="Palatino" pitchFamily="2" charset="77"/>
                  <a:ea typeface="Palatino" pitchFamily="2" charset="77"/>
                  <a:cs typeface="Calibri Light" panose="020F0302020204030204" pitchFamily="34" charset="0"/>
                </a:endParaRPr>
              </a:p>
              <a:p>
                <a:pPr marL="885794" lvl="1"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Iteration over </a:t>
                </a:r>
                <a14:m>
                  <m:oMath xmlns:m="http://schemas.openxmlformats.org/officeDocument/2006/math">
                    <m:r>
                      <a:rPr lang="en-US" altLang="zh-CN" sz="2400" i="1" dirty="0">
                        <a:latin typeface="Cambria Math" panose="02040503050406030204" pitchFamily="18" charset="0"/>
                        <a:ea typeface="Palatino" pitchFamily="2" charset="77"/>
                        <a:cs typeface="Calibri Light" panose="020F0302020204030204" pitchFamily="34" charset="0"/>
                      </a:rPr>
                      <m:t>𝜃</m:t>
                    </m:r>
                  </m:oMath>
                </a14:m>
                <a:r>
                  <a:rPr lang="en-US" altLang="zh-CN" sz="2400" dirty="0">
                    <a:latin typeface="Palatino" pitchFamily="2" charset="77"/>
                    <a:ea typeface="Palatino" pitchFamily="2" charset="77"/>
                    <a:cs typeface="Calibri Light" panose="020F0302020204030204" pitchFamily="34" charset="0"/>
                  </a:rPr>
                  <a:t>: </a:t>
                </a:r>
                <a:r>
                  <a:rPr lang="zh-CN" altLang="en-US" sz="2400" dirty="0">
                    <a:latin typeface="Palatino" pitchFamily="2" charset="77"/>
                    <a:ea typeface="Palatino" pitchFamily="2" charset="77"/>
                    <a:cs typeface="Calibri Light" panose="020F0302020204030204" pitchFamily="34" charset="0"/>
                  </a:rPr>
                  <a:t>  </a:t>
                </a:r>
                <a14:m>
                  <m:oMath xmlns:m="http://schemas.openxmlformats.org/officeDocument/2006/math">
                    <m:sSup>
                      <m:sSupPr>
                        <m:ctrlPr>
                          <a:rPr lang="zh-CN" altLang="zh-CN" sz="2400" i="1">
                            <a:latin typeface="Cambria Math" panose="02040503050406030204" pitchFamily="18" charset="0"/>
                          </a:rPr>
                        </m:ctrlPr>
                      </m:sSupPr>
                      <m:e>
                        <m:r>
                          <m:rPr>
                            <m:sty m:val="p"/>
                          </m:rPr>
                          <a:rPr lang="zh-CN" altLang="zh-CN" sz="2400">
                            <a:latin typeface="Cambria Math" panose="02040503050406030204" pitchFamily="18" charset="0"/>
                          </a:rPr>
                          <m:t>Θ</m:t>
                        </m:r>
                      </m:e>
                      <m:sup>
                        <m:r>
                          <a:rPr lang="en-US" altLang="zh-CN" sz="2400" i="1">
                            <a:latin typeface="Cambria Math" panose="02040503050406030204" pitchFamily="18" charset="0"/>
                          </a:rPr>
                          <m:t>𝑡</m:t>
                        </m:r>
                        <m:r>
                          <a:rPr lang="en-US" altLang="zh-CN" sz="2400" i="1">
                            <a:latin typeface="Cambria Math" panose="02040503050406030204" pitchFamily="18" charset="0"/>
                          </a:rPr>
                          <m:t>+1</m:t>
                        </m:r>
                      </m:sup>
                    </m:sSup>
                    <m:r>
                      <a:rPr lang="zh-CN" altLang="zh-CN" sz="2400">
                        <a:latin typeface="Cambria Math" panose="02040503050406030204" pitchFamily="18" charset="0"/>
                      </a:rPr>
                      <m:t>←</m:t>
                    </m:r>
                    <m:func>
                      <m:funcPr>
                        <m:ctrlPr>
                          <a:rPr lang="zh-CN" altLang="zh-CN" sz="2400" i="1">
                            <a:latin typeface="Cambria Math" panose="02040503050406030204" pitchFamily="18" charset="0"/>
                          </a:rPr>
                        </m:ctrlPr>
                      </m:funcPr>
                      <m:fName>
                        <m:r>
                          <m:rPr>
                            <m:sty m:val="p"/>
                          </m:rPr>
                          <a:rPr lang="en-US" altLang="zh-CN" sz="2400">
                            <a:latin typeface="Cambria Math" panose="02040503050406030204" pitchFamily="18" charset="0"/>
                          </a:rPr>
                          <m:t>arg</m:t>
                        </m:r>
                      </m:fName>
                      <m:e>
                        <m:r>
                          <a:rPr lang="en-US" altLang="zh-CN" sz="2400" i="1">
                            <a:latin typeface="Cambria Math" panose="02040503050406030204" pitchFamily="18" charset="0"/>
                          </a:rPr>
                          <m:t>𝑚</m:t>
                        </m:r>
                      </m:e>
                    </m:func>
                    <m:r>
                      <a:rPr lang="en-US" altLang="zh-CN" sz="2400" i="1">
                        <a:latin typeface="Cambria Math" panose="02040503050406030204" pitchFamily="18" charset="0"/>
                      </a:rPr>
                      <m:t>𝑖𝑛</m:t>
                    </m:r>
                    <m:nary>
                      <m:naryPr>
                        <m:chr m:val="∑"/>
                        <m:ctrlPr>
                          <a:rPr lang="zh-CN" altLang="zh-CN" sz="2400" i="1">
                            <a:latin typeface="Cambria Math" panose="02040503050406030204" pitchFamily="18" charset="0"/>
                          </a:rPr>
                        </m:ctrlPr>
                      </m:naryPr>
                      <m:sub>
                        <m:r>
                          <a:rPr lang="en-US" altLang="zh-CN" sz="2400" i="1">
                            <a:latin typeface="Cambria Math" panose="02040503050406030204" pitchFamily="18" charset="0"/>
                          </a:rPr>
                          <m:t>𝑖</m:t>
                        </m:r>
                        <m:r>
                          <a:rPr lang="en-US" altLang="zh-CN" sz="2400" i="1">
                            <a:latin typeface="Cambria Math" panose="02040503050406030204" pitchFamily="18" charset="0"/>
                          </a:rPr>
                          <m:t>=1</m:t>
                        </m:r>
                      </m:sub>
                      <m:sup>
                        <m:r>
                          <a:rPr lang="en-US" altLang="zh-CN" sz="2400" i="1">
                            <a:latin typeface="Cambria Math" panose="02040503050406030204" pitchFamily="18" charset="0"/>
                          </a:rPr>
                          <m:t>𝑁</m:t>
                        </m:r>
                      </m:sup>
                      <m:e>
                        <m:nary>
                          <m:naryPr>
                            <m:chr m:val="∑"/>
                            <m:ctrlPr>
                              <a:rPr lang="zh-CN" altLang="zh-CN" sz="2400" i="1">
                                <a:latin typeface="Cambria Math" panose="02040503050406030204" pitchFamily="18" charset="0"/>
                              </a:rPr>
                            </m:ctrlPr>
                          </m:naryPr>
                          <m:sub>
                            <m:r>
                              <a:rPr lang="en-US" altLang="zh-CN" sz="2400" i="1">
                                <a:latin typeface="Cambria Math" panose="02040503050406030204" pitchFamily="18" charset="0"/>
                              </a:rPr>
                              <m:t>𝑘</m:t>
                            </m:r>
                            <m:r>
                              <a:rPr lang="en-US" altLang="zh-CN" sz="2400" i="1">
                                <a:latin typeface="Cambria Math" panose="02040503050406030204" pitchFamily="18" charset="0"/>
                              </a:rPr>
                              <m:t>=1</m:t>
                            </m:r>
                          </m:sub>
                          <m:sup>
                            <m:r>
                              <a:rPr lang="en-US" altLang="zh-CN" sz="2400" i="1">
                                <a:latin typeface="Cambria Math" panose="02040503050406030204" pitchFamily="18" charset="0"/>
                              </a:rPr>
                              <m:t>𝐾</m:t>
                            </m:r>
                          </m:sup>
                          <m:e>
                            <m:sSubSup>
                              <m:sSubSupPr>
                                <m:ctrlPr>
                                  <a:rPr lang="zh-CN" altLang="zh-CN" sz="2400" i="1">
                                    <a:latin typeface="Cambria Math" panose="02040503050406030204" pitchFamily="18" charset="0"/>
                                  </a:rPr>
                                </m:ctrlPr>
                              </m:sSubSupPr>
                              <m:e>
                                <m:r>
                                  <a:rPr lang="en-US" altLang="zh-CN" sz="2400" i="1">
                                    <a:latin typeface="Cambria Math" panose="02040503050406030204" pitchFamily="18" charset="0"/>
                                  </a:rPr>
                                  <m:t>h</m:t>
                                </m:r>
                              </m:e>
                              <m:sub>
                                <m:r>
                                  <a:rPr lang="en-US" altLang="zh-CN" sz="2400" i="1">
                                    <a:latin typeface="Cambria Math" panose="02040503050406030204" pitchFamily="18" charset="0"/>
                                  </a:rPr>
                                  <m:t>𝑖𝑘</m:t>
                                </m:r>
                              </m:sub>
                              <m:sup>
                                <m:r>
                                  <a:rPr lang="en-US" altLang="zh-CN" sz="2400" i="1">
                                    <a:latin typeface="Cambria Math" panose="02040503050406030204" pitchFamily="18" charset="0"/>
                                  </a:rPr>
                                  <m:t>𝑡</m:t>
                                </m:r>
                              </m:sup>
                            </m:sSubSup>
                            <m:d>
                              <m:dPr>
                                <m:begChr m:val=""/>
                                <m:endChr m:val=""/>
                                <m:ctrlPr>
                                  <a:rPr lang="zh-CN" altLang="zh-CN" sz="2400" i="1">
                                    <a:latin typeface="Cambria Math" panose="02040503050406030204" pitchFamily="18" charset="0"/>
                                  </a:rPr>
                                </m:ctrlPr>
                              </m:dPr>
                              <m:e>
                                <m:r>
                                  <a:rPr lang="en-US" altLang="zh-CN" sz="2400" i="1">
                                    <a:latin typeface="Cambria Math" panose="02040503050406030204" pitchFamily="18" charset="0"/>
                                  </a:rPr>
                                  <m:t>|</m:t>
                                </m:r>
                                <m:r>
                                  <m:rPr>
                                    <m:lit/>
                                  </m:rP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𝑜</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𝑐</m:t>
                                    </m:r>
                                  </m:e>
                                  <m:sub>
                                    <m:r>
                                      <a:rPr lang="en-US" altLang="zh-CN" sz="2400" i="1">
                                        <a:latin typeface="Cambria Math" panose="02040503050406030204" pitchFamily="18" charset="0"/>
                                      </a:rPr>
                                      <m:t>𝑘</m:t>
                                    </m:r>
                                  </m:sub>
                                </m:sSub>
                              </m:e>
                            </m:d>
                            <m:sSup>
                              <m:sSupPr>
                                <m:ctrlPr>
                                  <a:rPr lang="zh-CN" altLang="zh-CN" sz="2400" i="1">
                                    <a:latin typeface="Cambria Math" panose="02040503050406030204" pitchFamily="18" charset="0"/>
                                  </a:rPr>
                                </m:ctrlPr>
                              </m:sSupPr>
                              <m:e>
                                <m:r>
                                  <m:rPr>
                                    <m:lit/>
                                  </m:rPr>
                                  <a:rPr lang="en-US" altLang="zh-CN" sz="2400" i="1">
                                    <a:latin typeface="Cambria Math" panose="02040503050406030204" pitchFamily="18" charset="0"/>
                                  </a:rPr>
                                  <m:t>|</m:t>
                                </m:r>
                                <m:r>
                                  <a:rPr lang="en-US" altLang="zh-CN" sz="2400" i="1">
                                    <a:latin typeface="Cambria Math" panose="02040503050406030204" pitchFamily="18" charset="0"/>
                                  </a:rPr>
                                  <m:t>|</m:t>
                                </m:r>
                              </m:e>
                              <m:sup>
                                <m:r>
                                  <a:rPr lang="en-US" altLang="zh-CN" sz="2400" i="1">
                                    <a:latin typeface="Cambria Math" panose="02040503050406030204" pitchFamily="18" charset="0"/>
                                  </a:rPr>
                                  <m:t>2</m:t>
                                </m:r>
                              </m:sup>
                            </m:sSup>
                          </m:e>
                        </m:nary>
                      </m:e>
                    </m:nary>
                  </m:oMath>
                </a14:m>
                <a:endParaRPr lang="en-US" altLang="zh-CN" sz="2400" dirty="0">
                  <a:latin typeface="Palatino" pitchFamily="2" charset="77"/>
                  <a:ea typeface="Palatino" pitchFamily="2" charset="77"/>
                  <a:cs typeface="Calibri Light" panose="020F0302020204030204" pitchFamily="34" charset="0"/>
                </a:endParaRPr>
              </a:p>
            </p:txBody>
          </p:sp>
        </mc:Choice>
        <mc:Fallback xmlns="">
          <p:sp>
            <p:nvSpPr>
              <p:cNvPr id="4" name="矩形 8">
                <a:extLst>
                  <a:ext uri="{FF2B5EF4-FFF2-40B4-BE49-F238E27FC236}">
                    <a16:creationId xmlns:a16="http://schemas.microsoft.com/office/drawing/2014/main" id="{2918002F-8C64-4968-9ECA-DC63D9D4E45B}"/>
                  </a:ext>
                </a:extLst>
              </p:cNvPr>
              <p:cNvSpPr>
                <a:spLocks noRot="1" noChangeAspect="1" noMove="1" noResize="1" noEditPoints="1" noAdjustHandles="1" noChangeArrowheads="1" noChangeShapeType="1" noTextEdit="1"/>
              </p:cNvSpPr>
              <p:nvPr/>
            </p:nvSpPr>
            <p:spPr>
              <a:xfrm>
                <a:off x="1390650" y="1016067"/>
                <a:ext cx="9565821" cy="4158574"/>
              </a:xfrm>
              <a:prstGeom prst="rect">
                <a:avLst/>
              </a:prstGeom>
              <a:blipFill>
                <a:blip r:embed="rId2"/>
                <a:stretch>
                  <a:fillRect l="-829" b="-234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3727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E867693-945D-4AEC-9D56-D29D514CD55B}"/>
              </a:ext>
            </a:extLst>
          </p:cNvPr>
          <p:cNvSpPr txBox="1"/>
          <p:nvPr/>
        </p:nvSpPr>
        <p:spPr>
          <a:xfrm>
            <a:off x="2228858" y="2238789"/>
            <a:ext cx="5127429" cy="1877437"/>
          </a:xfrm>
          <a:prstGeom prst="rect">
            <a:avLst/>
          </a:prstGeom>
          <a:noFill/>
        </p:spPr>
        <p:txBody>
          <a:bodyPr wrap="none" rtlCol="0">
            <a:spAutoFit/>
          </a:bodyPr>
          <a:lstStyle/>
          <a:p>
            <a:r>
              <a:rPr lang="en-US" altLang="zh-CN" sz="3200" b="1" dirty="0">
                <a:latin typeface="Palatino" pitchFamily="2" charset="77"/>
                <a:ea typeface="Palatino" pitchFamily="2" charset="77"/>
                <a:cs typeface="Calibri Light" panose="020F0302020204030204" pitchFamily="34" charset="0"/>
              </a:rPr>
              <a:t>Chapter 6</a:t>
            </a:r>
          </a:p>
          <a:p>
            <a:endParaRPr lang="en-US" altLang="zh-CN" sz="3600" b="1" dirty="0">
              <a:latin typeface="Palatino" pitchFamily="2" charset="77"/>
              <a:ea typeface="Palatino" pitchFamily="2" charset="77"/>
              <a:cs typeface="Calibri Light" panose="020F0302020204030204" pitchFamily="34" charset="0"/>
            </a:endParaRPr>
          </a:p>
          <a:p>
            <a:r>
              <a:rPr lang="en-US" altLang="zh-CN" sz="4800" b="1" dirty="0">
                <a:latin typeface="Palatino" pitchFamily="2" charset="77"/>
                <a:ea typeface="Palatino" pitchFamily="2" charset="77"/>
                <a:cs typeface="Calibri Light" panose="020F0302020204030204" pitchFamily="34" charset="0"/>
              </a:rPr>
              <a:t>Hidden Variables</a:t>
            </a:r>
            <a:endParaRPr lang="en-US" altLang="zh-CN" sz="4400" b="1" dirty="0">
              <a:latin typeface="Palatino" pitchFamily="2" charset="77"/>
              <a:ea typeface="Palatino" pitchFamily="2" charset="77"/>
              <a:cs typeface="Calibri Light" panose="020F0302020204030204" pitchFamily="34" charset="0"/>
            </a:endParaRPr>
          </a:p>
        </p:txBody>
      </p:sp>
      <p:sp>
        <p:nvSpPr>
          <p:cNvPr id="4" name="Slide Number Placeholder 3">
            <a:extLst>
              <a:ext uri="{FF2B5EF4-FFF2-40B4-BE49-F238E27FC236}">
                <a16:creationId xmlns:a16="http://schemas.microsoft.com/office/drawing/2014/main" id="{2B0CC8FB-44B9-4D54-9B25-99C91632F339}"/>
              </a:ext>
            </a:extLst>
          </p:cNvPr>
          <p:cNvSpPr>
            <a:spLocks noGrp="1"/>
          </p:cNvSpPr>
          <p:nvPr>
            <p:ph type="sldNum" sz="quarter" idx="10"/>
          </p:nvPr>
        </p:nvSpPr>
        <p:spPr/>
        <p:txBody>
          <a:bodyPr/>
          <a:lstStyle/>
          <a:p>
            <a:fld id="{11D8FA19-E13B-4121-8BBF-5D41F5A04330}" type="slidenum">
              <a:rPr lang="zh-CN" altLang="en-US" smtClean="0"/>
              <a:t>2</a:t>
            </a:fld>
            <a:endParaRPr lang="zh-CN" altLang="en-US" dirty="0"/>
          </a:p>
        </p:txBody>
      </p:sp>
    </p:spTree>
    <p:extLst>
      <p:ext uri="{BB962C8B-B14F-4D97-AF65-F5344CB8AC3E}">
        <p14:creationId xmlns:p14="http://schemas.microsoft.com/office/powerpoint/2010/main" val="259383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20</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876300" y="136525"/>
            <a:ext cx="7413087"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K-means as “Hard” EM</a:t>
            </a:r>
          </a:p>
        </p:txBody>
      </p:sp>
      <p:sp>
        <p:nvSpPr>
          <p:cNvPr id="4" name="矩形 8">
            <a:extLst>
              <a:ext uri="{FF2B5EF4-FFF2-40B4-BE49-F238E27FC236}">
                <a16:creationId xmlns:a16="http://schemas.microsoft.com/office/drawing/2014/main" id="{2918002F-8C64-4968-9ECA-DC63D9D4E45B}"/>
              </a:ext>
            </a:extLst>
          </p:cNvPr>
          <p:cNvSpPr/>
          <p:nvPr/>
        </p:nvSpPr>
        <p:spPr>
          <a:xfrm>
            <a:off x="1423307" y="1370513"/>
            <a:ext cx="8079921" cy="2262158"/>
          </a:xfrm>
          <a:prstGeom prst="rect">
            <a:avLst/>
          </a:prstGeom>
        </p:spPr>
        <p:txBody>
          <a:bodyPr wrap="square">
            <a:spAutoFit/>
          </a:bodyPr>
          <a:lstStyle/>
          <a:p>
            <a:pPr marL="285750" indent="-285750">
              <a:lnSpc>
                <a:spcPct val="150000"/>
              </a:lnSpc>
              <a:buSzPct val="100000"/>
              <a:buFont typeface="Arial" panose="020B0604020202020204" pitchFamily="34" charset="0"/>
              <a:buChar char="•"/>
            </a:pPr>
            <a:r>
              <a:rPr lang="en-US" altLang="zh-CN" sz="2400" dirty="0">
                <a:latin typeface="Palatino"/>
              </a:rPr>
              <a:t>The correlation between</a:t>
            </a:r>
            <a:r>
              <a:rPr lang="zh-CN" altLang="en-US" sz="2400" dirty="0">
                <a:latin typeface="Palatino"/>
              </a:rPr>
              <a:t> </a:t>
            </a:r>
            <a:r>
              <a:rPr lang="en-US" altLang="zh-CN" sz="2400" dirty="0">
                <a:latin typeface="Palatino"/>
              </a:rPr>
              <a:t>minimizing</a:t>
            </a:r>
            <a:r>
              <a:rPr lang="zh-CN" altLang="en-US" sz="2400" dirty="0">
                <a:latin typeface="Palatino"/>
              </a:rPr>
              <a:t> </a:t>
            </a:r>
            <a:r>
              <a:rPr lang="en-US" altLang="zh-CN" sz="2400" dirty="0">
                <a:latin typeface="Palatino"/>
              </a:rPr>
              <a:t>distance</a:t>
            </a:r>
            <a:r>
              <a:rPr lang="zh-CN" altLang="en-US" sz="2400" dirty="0">
                <a:latin typeface="Palatino"/>
              </a:rPr>
              <a:t> </a:t>
            </a:r>
            <a:r>
              <a:rPr lang="en-US" altLang="zh-CN" sz="2400" dirty="0">
                <a:latin typeface="Palatino"/>
              </a:rPr>
              <a:t>and</a:t>
            </a:r>
            <a:r>
              <a:rPr lang="zh-CN" altLang="en-US" sz="2400" dirty="0">
                <a:latin typeface="Palatino"/>
              </a:rPr>
              <a:t> </a:t>
            </a:r>
            <a:r>
              <a:rPr lang="en-US" altLang="zh-CN" sz="2400" dirty="0">
                <a:latin typeface="Palatino"/>
              </a:rPr>
              <a:t>maximizing</a:t>
            </a:r>
            <a:r>
              <a:rPr lang="zh-CN" altLang="en-US" sz="2400" dirty="0">
                <a:latin typeface="Palatino"/>
              </a:rPr>
              <a:t> </a:t>
            </a:r>
            <a:r>
              <a:rPr lang="en-US" altLang="zh-CN" sz="2400" dirty="0">
                <a:latin typeface="Palatino"/>
              </a:rPr>
              <a:t>likelihood:</a:t>
            </a:r>
          </a:p>
          <a:p>
            <a:pPr>
              <a:lnSpc>
                <a:spcPct val="150000"/>
              </a:lnSpc>
              <a:buSzPct val="100000"/>
            </a:pPr>
            <a:endParaRPr lang="en-US" altLang="zh-CN" sz="2400" dirty="0">
              <a:latin typeface="Palatino" pitchFamily="2" charset="77"/>
              <a:ea typeface="Palatino" pitchFamily="2" charset="77"/>
              <a:cs typeface="Calibri Light" panose="020F0302020204030204" pitchFamily="34" charset="0"/>
            </a:endParaRPr>
          </a:p>
          <a:p>
            <a:pPr>
              <a:lnSpc>
                <a:spcPct val="150000"/>
              </a:lnSpc>
              <a:buSzPct val="100000"/>
            </a:pPr>
            <a:endParaRPr lang="en-US" altLang="zh-CN" sz="2400" dirty="0">
              <a:latin typeface="Palatino" pitchFamily="2" charset="77"/>
              <a:ea typeface="Palatino" pitchFamily="2" charset="77"/>
              <a:cs typeface="Calibri Light" panose="020F0302020204030204" pitchFamily="34" charset="0"/>
            </a:endParaRPr>
          </a:p>
        </p:txBody>
      </p:sp>
      <p:pic>
        <p:nvPicPr>
          <p:cNvPr id="6" name="图片 5">
            <a:extLst>
              <a:ext uri="{FF2B5EF4-FFF2-40B4-BE49-F238E27FC236}">
                <a16:creationId xmlns:a16="http://schemas.microsoft.com/office/drawing/2014/main" id="{4610F785-F9F1-474C-AC2F-0E23FFA6BDF0}"/>
              </a:ext>
            </a:extLst>
          </p:cNvPr>
          <p:cNvPicPr>
            <a:picLocks noChangeAspect="1"/>
          </p:cNvPicPr>
          <p:nvPr/>
        </p:nvPicPr>
        <p:blipFill>
          <a:blip r:embed="rId2"/>
          <a:stretch>
            <a:fillRect/>
          </a:stretch>
        </p:blipFill>
        <p:spPr>
          <a:xfrm>
            <a:off x="1526721" y="2951867"/>
            <a:ext cx="5326743" cy="2764941"/>
          </a:xfrm>
          <a:prstGeom prst="rect">
            <a:avLst/>
          </a:prstGeom>
        </p:spPr>
      </p:pic>
    </p:spTree>
    <p:extLst>
      <p:ext uri="{BB962C8B-B14F-4D97-AF65-F5344CB8AC3E}">
        <p14:creationId xmlns:p14="http://schemas.microsoft.com/office/powerpoint/2010/main" val="2097344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21</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876300" y="136525"/>
            <a:ext cx="7413087"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K-means as “Hard” EM</a:t>
            </a:r>
          </a:p>
        </p:txBody>
      </p:sp>
      <mc:AlternateContent xmlns:mc="http://schemas.openxmlformats.org/markup-compatibility/2006" xmlns:a14="http://schemas.microsoft.com/office/drawing/2010/main">
        <mc:Choice Requires="a14">
          <p:sp>
            <p:nvSpPr>
              <p:cNvPr id="4" name="矩形 8">
                <a:extLst>
                  <a:ext uri="{FF2B5EF4-FFF2-40B4-BE49-F238E27FC236}">
                    <a16:creationId xmlns:a16="http://schemas.microsoft.com/office/drawing/2014/main" id="{2918002F-8C64-4968-9ECA-DC63D9D4E45B}"/>
                  </a:ext>
                </a:extLst>
              </p:cNvPr>
              <p:cNvSpPr/>
              <p:nvPr/>
            </p:nvSpPr>
            <p:spPr>
              <a:xfrm>
                <a:off x="1390649" y="1403163"/>
                <a:ext cx="10365921" cy="4893776"/>
              </a:xfrm>
              <a:prstGeom prst="rect">
                <a:avLst/>
              </a:prstGeom>
            </p:spPr>
            <p:txBody>
              <a:bodyPr wrap="square">
                <a:spAutoFit/>
              </a:bodyPr>
              <a:lstStyle/>
              <a:p>
                <a:pPr marL="285750" indent="-285750">
                  <a:lnSpc>
                    <a:spcPct val="200000"/>
                  </a:lnSpc>
                  <a:buSzPct val="100000"/>
                  <a:buFont typeface="Arial" panose="020B0604020202020204" pitchFamily="34" charset="0"/>
                  <a:buChar char="•"/>
                </a:pPr>
                <a:r>
                  <a:rPr lang="en-US" altLang="zh-CN" sz="2400" dirty="0">
                    <a:latin typeface="Palatino"/>
                  </a:rPr>
                  <a:t>The correlation between k-means and EM:</a:t>
                </a:r>
              </a:p>
              <a:p>
                <a:pPr marL="800100" lvl="1" indent="-342900">
                  <a:lnSpc>
                    <a:spcPct val="200000"/>
                  </a:lnSpc>
                  <a:buSzPct val="100000"/>
                  <a:buFont typeface="系统字体常规体"/>
                  <a:buChar char="-"/>
                </a:pPr>
                <a:r>
                  <a:rPr lang="en-US" altLang="zh-CN" sz="2400" dirty="0">
                    <a:latin typeface="Palatino"/>
                  </a:rPr>
                  <a:t>Expectation</a:t>
                </a:r>
                <a:r>
                  <a:rPr lang="zh-CN" altLang="en-US" sz="2400" dirty="0">
                    <a:latin typeface="Palatino"/>
                  </a:rPr>
                  <a:t> </a:t>
                </a:r>
                <a:r>
                  <a:rPr lang="en-US" altLang="zh-CN" sz="2400" dirty="0">
                    <a:latin typeface="Palatino"/>
                  </a:rPr>
                  <a:t>step</a:t>
                </a:r>
                <a:r>
                  <a:rPr lang="zh-CN" altLang="en-US" sz="2400" dirty="0">
                    <a:latin typeface="Palatino"/>
                  </a:rPr>
                  <a:t> </a:t>
                </a:r>
                <a:r>
                  <a:rPr lang="en-US" altLang="zh-CN" sz="2400" dirty="0">
                    <a:latin typeface="Palatino"/>
                  </a:rPr>
                  <a:t>–</a:t>
                </a:r>
                <a:r>
                  <a:rPr lang="zh-CN" altLang="en-US" sz="2400" dirty="0">
                    <a:latin typeface="Palatino"/>
                  </a:rPr>
                  <a:t> </a:t>
                </a:r>
                <a:r>
                  <a:rPr lang="en-US" altLang="zh-CN" sz="2400" dirty="0">
                    <a:latin typeface="Palatino"/>
                  </a:rPr>
                  <a:t>refer</a:t>
                </a:r>
                <a:r>
                  <a:rPr lang="zh-CN" altLang="en-US" sz="2400" dirty="0">
                    <a:latin typeface="Palatino"/>
                  </a:rPr>
                  <a:t> </a:t>
                </a:r>
                <a:r>
                  <a:rPr lang="en-US" altLang="zh-CN" sz="2400" dirty="0">
                    <a:latin typeface="Palatino"/>
                  </a:rPr>
                  <a:t>cluster</a:t>
                </a:r>
                <a:r>
                  <a:rPr lang="zh-CN" altLang="en-US" sz="2400" dirty="0">
                    <a:latin typeface="Palatino"/>
                  </a:rPr>
                  <a:t> </a:t>
                </a:r>
                <a:r>
                  <a:rPr lang="en-US" altLang="zh-CN" sz="2400" dirty="0">
                    <a:latin typeface="Palatino"/>
                  </a:rPr>
                  <a:t>assignment</a:t>
                </a:r>
              </a:p>
              <a:p>
                <a:pPr>
                  <a:lnSpc>
                    <a:spcPct val="200000"/>
                  </a:lnSpc>
                  <a:buSzPct val="100000"/>
                </a:pPr>
                <a:r>
                  <a:rPr lang="en-US" altLang="zh-CN" sz="2400" dirty="0"/>
                  <a:t>		</a:t>
                </a:r>
                <a14:m>
                  <m:oMath xmlns:m="http://schemas.openxmlformats.org/officeDocument/2006/math">
                    <m:r>
                      <a:rPr lang="en-US" altLang="zh-CN" sz="2400" i="1">
                        <a:latin typeface="Cambria Math" panose="02040503050406030204" pitchFamily="18" charset="0"/>
                      </a:rPr>
                      <m:t>ℋ</m:t>
                    </m:r>
                    <m:r>
                      <a:rPr lang="en-US" altLang="zh-CN" sz="2400" i="1">
                        <a:latin typeface="Cambria Math" panose="02040503050406030204" pitchFamily="18" charset="0"/>
                      </a:rPr>
                      <m:t>= </m:t>
                    </m:r>
                    <m:r>
                      <a:rPr lang="en-US" altLang="zh-CN" sz="2400" i="1">
                        <a:latin typeface="Cambria Math" panose="02040503050406030204" pitchFamily="18" charset="0"/>
                      </a:rPr>
                      <m:t>𝑎𝑟𝑔𝑚𝑎</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𝑥</m:t>
                        </m:r>
                      </m:e>
                      <m:sub>
                        <m:sSup>
                          <m:sSupPr>
                            <m:ctrlPr>
                              <a:rPr lang="zh-CN" altLang="zh-CN" sz="2400" i="1">
                                <a:latin typeface="Cambria Math" panose="02040503050406030204" pitchFamily="18" charset="0"/>
                              </a:rPr>
                            </m:ctrlPr>
                          </m:sSupPr>
                          <m:e>
                            <m:r>
                              <a:rPr lang="en-US" altLang="zh-CN" sz="2400" i="1">
                                <a:latin typeface="Cambria Math" panose="02040503050406030204" pitchFamily="18" charset="0"/>
                              </a:rPr>
                              <m:t>ℋ</m:t>
                            </m:r>
                          </m:e>
                          <m:sup>
                            <m:r>
                              <a:rPr lang="en-US" altLang="zh-CN" sz="2400" i="1">
                                <a:latin typeface="Cambria Math" panose="02040503050406030204" pitchFamily="18" charset="0"/>
                              </a:rPr>
                              <m:t>′</m:t>
                            </m:r>
                          </m:sup>
                        </m:sSup>
                      </m:sub>
                    </m:sSub>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𝑂</m:t>
                        </m:r>
                        <m:r>
                          <a:rPr lang="en-US" altLang="zh-CN" sz="2400" i="1">
                            <a:latin typeface="Cambria Math" panose="02040503050406030204" pitchFamily="18" charset="0"/>
                          </a:rPr>
                          <m:t>,</m:t>
                        </m:r>
                        <m:r>
                          <a:rPr lang="en-US" altLang="zh-CN" sz="2400" i="1">
                            <a:latin typeface="Cambria Math" panose="02040503050406030204" pitchFamily="18" charset="0"/>
                          </a:rPr>
                          <m:t>𝐻</m:t>
                        </m:r>
                        <m:r>
                          <a:rPr lang="en-US" altLang="zh-CN" sz="2400" i="1">
                            <a:latin typeface="Cambria Math" panose="02040503050406030204" pitchFamily="18" charset="0"/>
                          </a:rPr>
                          <m:t>=</m:t>
                        </m:r>
                        <m:sSup>
                          <m:sSupPr>
                            <m:ctrlPr>
                              <a:rPr lang="zh-CN" altLang="zh-CN" sz="2400" i="1">
                                <a:latin typeface="Cambria Math" panose="02040503050406030204" pitchFamily="18" charset="0"/>
                              </a:rPr>
                            </m:ctrlPr>
                          </m:sSupPr>
                          <m:e>
                            <m:r>
                              <a:rPr lang="en-US" altLang="zh-CN" sz="2400" i="1">
                                <a:latin typeface="Cambria Math" panose="02040503050406030204" pitchFamily="18" charset="0"/>
                              </a:rPr>
                              <m:t>ℋ</m:t>
                            </m:r>
                          </m:e>
                          <m:sup>
                            <m:r>
                              <a:rPr lang="en-US" altLang="zh-CN" sz="2400" i="1">
                                <a:latin typeface="Cambria Math" panose="02040503050406030204" pitchFamily="18" charset="0"/>
                              </a:rPr>
                              <m:t>′</m:t>
                            </m:r>
                          </m:sup>
                        </m:sSup>
                      </m:e>
                      <m:e>
                        <m:r>
                          <m:rPr>
                            <m:sty m:val="p"/>
                          </m:rPr>
                          <a:rPr lang="zh-CN" altLang="zh-CN" sz="2400">
                            <a:latin typeface="Cambria Math" panose="02040503050406030204" pitchFamily="18" charset="0"/>
                          </a:rPr>
                          <m:t>Θ</m:t>
                        </m:r>
                      </m:e>
                    </m:d>
                    <m:r>
                      <a:rPr lang="en-US" altLang="zh-CN" sz="2400" i="1">
                        <a:latin typeface="Cambria Math" panose="02040503050406030204" pitchFamily="18" charset="0"/>
                      </a:rPr>
                      <m:t>=</m:t>
                    </m:r>
                    <m:r>
                      <a:rPr lang="en-US" altLang="zh-CN" sz="2400" i="1">
                        <a:latin typeface="Cambria Math" panose="02040503050406030204" pitchFamily="18" charset="0"/>
                      </a:rPr>
                      <m:t>𝑎𝑟𝑔𝑚𝑎</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𝑥</m:t>
                        </m:r>
                      </m:e>
                      <m:sub>
                        <m:sSup>
                          <m:sSupPr>
                            <m:ctrlPr>
                              <a:rPr lang="zh-CN" altLang="zh-CN" sz="2400" i="1">
                                <a:latin typeface="Cambria Math" panose="02040503050406030204" pitchFamily="18" charset="0"/>
                              </a:rPr>
                            </m:ctrlPr>
                          </m:sSupPr>
                          <m:e>
                            <m:r>
                              <a:rPr lang="en-US" altLang="zh-CN" sz="2400" i="1">
                                <a:latin typeface="Cambria Math" panose="02040503050406030204" pitchFamily="18" charset="0"/>
                              </a:rPr>
                              <m:t>ℋ</m:t>
                            </m:r>
                          </m:e>
                          <m:sup>
                            <m:r>
                              <a:rPr lang="en-US" altLang="zh-CN" sz="2400" i="1">
                                <a:latin typeface="Cambria Math" panose="02040503050406030204" pitchFamily="18" charset="0"/>
                              </a:rPr>
                              <m:t>′</m:t>
                            </m:r>
                          </m:sup>
                        </m:sSup>
                      </m:sub>
                    </m:sSub>
                    <m:nary>
                      <m:naryPr>
                        <m:chr m:val="∑"/>
                        <m:ctrlPr>
                          <a:rPr lang="zh-CN" altLang="zh-CN" sz="2400" i="1">
                            <a:latin typeface="Cambria Math" panose="02040503050406030204" pitchFamily="18" charset="0"/>
                          </a:rPr>
                        </m:ctrlPr>
                      </m:naryPr>
                      <m:sub>
                        <m:r>
                          <a:rPr lang="en-US" altLang="zh-CN" sz="2400" i="1">
                            <a:latin typeface="Cambria Math" panose="02040503050406030204" pitchFamily="18" charset="0"/>
                          </a:rPr>
                          <m:t>𝑖</m:t>
                        </m:r>
                        <m:r>
                          <a:rPr lang="en-US" altLang="zh-CN" sz="2400" i="1">
                            <a:latin typeface="Cambria Math" panose="02040503050406030204" pitchFamily="18" charset="0"/>
                          </a:rPr>
                          <m:t>=1</m:t>
                        </m:r>
                      </m:sub>
                      <m:sup>
                        <m:r>
                          <a:rPr lang="en-US" altLang="zh-CN" sz="2400" i="1">
                            <a:latin typeface="Cambria Math" panose="02040503050406030204" pitchFamily="18" charset="0"/>
                          </a:rPr>
                          <m:t>𝑁</m:t>
                        </m:r>
                      </m:sup>
                      <m:e>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acc>
                              <m:accPr>
                                <m:chr m:val="⃗"/>
                                <m:ctrlPr>
                                  <a:rPr lang="zh-CN" altLang="zh-CN" sz="2400" i="1" smtClean="0">
                                    <a:solidFill>
                                      <a:srgbClr val="C00000"/>
                                    </a:solidFill>
                                    <a:latin typeface="Cambria Math" panose="02040503050406030204" pitchFamily="18" charset="0"/>
                                  </a:rPr>
                                </m:ctrlPr>
                              </m:accPr>
                              <m:e>
                                <m:sSub>
                                  <m:sSubPr>
                                    <m:ctrlPr>
                                      <a:rPr lang="zh-CN" altLang="zh-CN" sz="2400" i="1">
                                        <a:solidFill>
                                          <a:srgbClr val="C00000"/>
                                        </a:solidFill>
                                        <a:latin typeface="Cambria Math" panose="02040503050406030204" pitchFamily="18" charset="0"/>
                                      </a:rPr>
                                    </m:ctrlPr>
                                  </m:sSubPr>
                                  <m:e>
                                    <m:r>
                                      <a:rPr lang="en-US" altLang="zh-CN" sz="2400" i="1">
                                        <a:solidFill>
                                          <a:srgbClr val="C00000"/>
                                        </a:solidFill>
                                        <a:latin typeface="Cambria Math" panose="02040503050406030204" pitchFamily="18" charset="0"/>
                                      </a:rPr>
                                      <m:t>𝑣</m:t>
                                    </m:r>
                                  </m:e>
                                  <m:sub>
                                    <m:r>
                                      <a:rPr lang="en-US" altLang="zh-CN" sz="2400" i="1">
                                        <a:solidFill>
                                          <a:srgbClr val="C00000"/>
                                        </a:solidFill>
                                        <a:latin typeface="Cambria Math" panose="02040503050406030204" pitchFamily="18" charset="0"/>
                                      </a:rPr>
                                      <m:t>𝑖</m:t>
                                    </m:r>
                                  </m:sub>
                                </m:sSub>
                              </m:e>
                            </m:acc>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h</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m:t>
                            </m:r>
                            <m:sSup>
                              <m:sSupPr>
                                <m:ctrlPr>
                                  <a:rPr lang="zh-CN" altLang="zh-CN" sz="2400" i="1">
                                    <a:latin typeface="Cambria Math" panose="02040503050406030204" pitchFamily="18" charset="0"/>
                                  </a:rPr>
                                </m:ctrlPr>
                              </m:sSup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𝒽</m:t>
                                    </m:r>
                                  </m:e>
                                  <m:sub>
                                    <m:r>
                                      <a:rPr lang="en-US" altLang="zh-CN" sz="2400" i="1">
                                        <a:latin typeface="Cambria Math" panose="02040503050406030204" pitchFamily="18" charset="0"/>
                                      </a:rPr>
                                      <m:t>𝒾</m:t>
                                    </m:r>
                                  </m:sub>
                                </m:sSub>
                              </m:e>
                              <m:sup>
                                <m:r>
                                  <a:rPr lang="en-US" altLang="zh-CN" sz="2400" i="1">
                                    <a:latin typeface="Cambria Math" panose="02040503050406030204" pitchFamily="18" charset="0"/>
                                  </a:rPr>
                                  <m:t>′</m:t>
                                </m:r>
                              </m:sup>
                            </m:sSup>
                          </m:e>
                          <m:e>
                            <m:r>
                              <m:rPr>
                                <m:sty m:val="p"/>
                              </m:rPr>
                              <a:rPr lang="zh-CN" altLang="zh-CN" sz="2400">
                                <a:latin typeface="Cambria Math" panose="02040503050406030204" pitchFamily="18" charset="0"/>
                              </a:rPr>
                              <m:t>Θ</m:t>
                            </m:r>
                          </m:e>
                        </m:d>
                      </m:e>
                    </m:nary>
                  </m:oMath>
                </a14:m>
                <a:endParaRPr lang="en-US" altLang="zh-CN" sz="2400" dirty="0">
                  <a:latin typeface="Palatino"/>
                </a:endParaRPr>
              </a:p>
              <a:p>
                <a:pPr marL="800100" lvl="1" indent="-342900">
                  <a:lnSpc>
                    <a:spcPct val="200000"/>
                  </a:lnSpc>
                  <a:buSzPct val="100000"/>
                  <a:buFont typeface="系统字体常规体"/>
                  <a:buChar char="-"/>
                </a:pPr>
                <a:r>
                  <a:rPr lang="en-US" altLang="zh-CN" sz="2400" dirty="0">
                    <a:latin typeface="Palatino"/>
                  </a:rPr>
                  <a:t>Maximization</a:t>
                </a:r>
                <a:r>
                  <a:rPr lang="zh-CN" altLang="en-US" sz="2400" dirty="0">
                    <a:latin typeface="Palatino"/>
                  </a:rPr>
                  <a:t> </a:t>
                </a:r>
                <a:r>
                  <a:rPr lang="en-US" altLang="zh-CN" sz="2400" dirty="0">
                    <a:latin typeface="Palatino"/>
                  </a:rPr>
                  <a:t>step</a:t>
                </a:r>
                <a:r>
                  <a:rPr lang="zh-CN" altLang="en-US" sz="2400" dirty="0">
                    <a:latin typeface="Palatino"/>
                  </a:rPr>
                  <a:t> </a:t>
                </a:r>
                <a:r>
                  <a:rPr lang="en-US" altLang="zh-CN" sz="2400" dirty="0">
                    <a:latin typeface="Palatino"/>
                  </a:rPr>
                  <a:t>–</a:t>
                </a:r>
                <a:r>
                  <a:rPr lang="zh-CN" altLang="en-US" sz="2400" dirty="0">
                    <a:latin typeface="Palatino"/>
                  </a:rPr>
                  <a:t> </a:t>
                </a:r>
                <a:r>
                  <a:rPr lang="en-US" altLang="zh-CN" sz="2400" dirty="0">
                    <a:latin typeface="Palatino"/>
                  </a:rPr>
                  <a:t>cluster</a:t>
                </a:r>
                <a:r>
                  <a:rPr lang="zh-CN" altLang="en-US" sz="2400" dirty="0">
                    <a:latin typeface="Palatino"/>
                  </a:rPr>
                  <a:t> </a:t>
                </a:r>
                <a:r>
                  <a:rPr lang="en-US" altLang="zh-CN" sz="2400" dirty="0">
                    <a:latin typeface="Palatino"/>
                  </a:rPr>
                  <a:t>centroid</a:t>
                </a:r>
                <a:r>
                  <a:rPr lang="zh-CN" altLang="en-US" sz="2400" dirty="0">
                    <a:latin typeface="Palatino"/>
                  </a:rPr>
                  <a:t> </a:t>
                </a:r>
                <a:r>
                  <a:rPr lang="en-US" altLang="zh-CN" sz="2400" dirty="0">
                    <a:latin typeface="Palatino"/>
                  </a:rPr>
                  <a:t>estimation</a:t>
                </a:r>
                <a:endParaRPr lang="en-US" altLang="zh-CN" sz="2400" dirty="0">
                  <a:latin typeface="Palatino" pitchFamily="2" charset="77"/>
                  <a:ea typeface="Palatino" pitchFamily="2" charset="77"/>
                  <a:cs typeface="Calibri Light" panose="020F0302020204030204" pitchFamily="34" charset="0"/>
                </a:endParaRPr>
              </a:p>
              <a:p>
                <a:pPr>
                  <a:lnSpc>
                    <a:spcPct val="200000"/>
                  </a:lnSpc>
                  <a:buSzPct val="100000"/>
                </a:pPr>
                <a:r>
                  <a:rPr lang="en-US" altLang="zh-CN" sz="2400" dirty="0"/>
                  <a:t>		</a:t>
                </a:r>
                <a14:m>
                  <m:oMath xmlns:m="http://schemas.openxmlformats.org/officeDocument/2006/math">
                    <m:r>
                      <m:rPr>
                        <m:sty m:val="p"/>
                      </m:rPr>
                      <a:rPr lang="zh-CN" altLang="zh-CN" sz="2400">
                        <a:latin typeface="Cambria Math" panose="02040503050406030204" pitchFamily="18" charset="0"/>
                      </a:rPr>
                      <m:t>Θ</m:t>
                    </m:r>
                    <m:r>
                      <a:rPr lang="en-US" altLang="zh-CN" sz="2400" i="1">
                        <a:latin typeface="Cambria Math" panose="02040503050406030204" pitchFamily="18" charset="0"/>
                      </a:rPr>
                      <m:t>=</m:t>
                    </m:r>
                    <m:r>
                      <a:rPr lang="en-US" altLang="zh-CN" sz="2400" i="1">
                        <a:latin typeface="Cambria Math" panose="02040503050406030204" pitchFamily="18" charset="0"/>
                      </a:rPr>
                      <m:t>𝑎𝑟𝑔𝑚𝑎</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𝑥</m:t>
                        </m:r>
                      </m:e>
                      <m:sub>
                        <m:r>
                          <m:rPr>
                            <m:sty m:val="p"/>
                          </m:rPr>
                          <a:rPr lang="zh-CN" altLang="zh-CN" sz="2400">
                            <a:latin typeface="Cambria Math" panose="02040503050406030204" pitchFamily="18" charset="0"/>
                          </a:rPr>
                          <m:t>Θ</m:t>
                        </m:r>
                      </m:sub>
                    </m:sSub>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𝑂</m:t>
                        </m:r>
                        <m:r>
                          <a:rPr lang="en-US" altLang="zh-CN" sz="2400" i="1">
                            <a:latin typeface="Cambria Math" panose="02040503050406030204" pitchFamily="18" charset="0"/>
                          </a:rPr>
                          <m:t>,</m:t>
                        </m:r>
                        <m:r>
                          <a:rPr lang="en-US" altLang="zh-CN" sz="2400" i="1">
                            <a:latin typeface="Cambria Math" panose="02040503050406030204" pitchFamily="18" charset="0"/>
                          </a:rPr>
                          <m:t>𝐻</m:t>
                        </m:r>
                        <m:r>
                          <a:rPr lang="en-US" altLang="zh-CN" sz="2400" i="1">
                            <a:latin typeface="Cambria Math" panose="02040503050406030204" pitchFamily="18" charset="0"/>
                          </a:rPr>
                          <m:t>=</m:t>
                        </m:r>
                        <m:r>
                          <a:rPr lang="en-US" altLang="zh-CN" sz="2400" i="1">
                            <a:latin typeface="Cambria Math" panose="02040503050406030204" pitchFamily="18" charset="0"/>
                          </a:rPr>
                          <m:t>ℋ</m:t>
                        </m:r>
                      </m:e>
                      <m:e>
                        <m:r>
                          <m:rPr>
                            <m:sty m:val="p"/>
                          </m:rPr>
                          <a:rPr lang="zh-CN" altLang="zh-CN" sz="2400">
                            <a:latin typeface="Cambria Math" panose="02040503050406030204" pitchFamily="18" charset="0"/>
                          </a:rPr>
                          <m:t>Θ</m:t>
                        </m:r>
                      </m:e>
                    </m:d>
                    <m:r>
                      <a:rPr lang="en-US" altLang="zh-CN" sz="2400" i="1">
                        <a:latin typeface="Cambria Math" panose="02040503050406030204" pitchFamily="18" charset="0"/>
                      </a:rPr>
                      <m:t>=</m:t>
                    </m:r>
                    <m:r>
                      <a:rPr lang="en-US" altLang="zh-CN" sz="2400" i="1">
                        <a:latin typeface="Cambria Math" panose="02040503050406030204" pitchFamily="18" charset="0"/>
                      </a:rPr>
                      <m:t>𝑎𝑟𝑔𝑚𝑎</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𝑥</m:t>
                        </m:r>
                      </m:e>
                      <m:sub>
                        <m:r>
                          <m:rPr>
                            <m:sty m:val="p"/>
                          </m:rPr>
                          <a:rPr lang="zh-CN" altLang="zh-CN" sz="2400">
                            <a:latin typeface="Cambria Math" panose="02040503050406030204" pitchFamily="18" charset="0"/>
                          </a:rPr>
                          <m:t>Θ</m:t>
                        </m:r>
                      </m:sub>
                    </m:sSub>
                    <m:nary>
                      <m:naryPr>
                        <m:chr m:val="∑"/>
                        <m:ctrlPr>
                          <a:rPr lang="zh-CN" altLang="zh-CN" sz="2400" i="1">
                            <a:latin typeface="Cambria Math" panose="02040503050406030204" pitchFamily="18" charset="0"/>
                          </a:rPr>
                        </m:ctrlPr>
                      </m:naryPr>
                      <m:sub>
                        <m:r>
                          <a:rPr lang="en-US" altLang="zh-CN" sz="2400" i="1">
                            <a:latin typeface="Cambria Math" panose="02040503050406030204" pitchFamily="18" charset="0"/>
                          </a:rPr>
                          <m:t>𝑖</m:t>
                        </m:r>
                        <m:r>
                          <a:rPr lang="en-US" altLang="zh-CN" sz="2400" i="1">
                            <a:latin typeface="Cambria Math" panose="02040503050406030204" pitchFamily="18" charset="0"/>
                          </a:rPr>
                          <m:t>=1</m:t>
                        </m:r>
                      </m:sub>
                      <m:sup>
                        <m:r>
                          <a:rPr lang="en-US" altLang="zh-CN" sz="2400" i="1">
                            <a:latin typeface="Cambria Math" panose="02040503050406030204" pitchFamily="18" charset="0"/>
                          </a:rPr>
                          <m:t>𝑁</m:t>
                        </m:r>
                      </m:sup>
                      <m:e>
                        <m:r>
                          <a:rPr lang="en-US" altLang="zh-CN" sz="2400" i="1">
                            <a:latin typeface="Cambria Math" panose="02040503050406030204" pitchFamily="18" charset="0"/>
                          </a:rPr>
                          <m:t>𝑃</m:t>
                        </m:r>
                        <m:d>
                          <m:dPr>
                            <m:ctrlPr>
                              <a:rPr lang="zh-CN" altLang="zh-CN" sz="2400" i="1" smtClean="0">
                                <a:latin typeface="Cambria Math" panose="02040503050406030204" pitchFamily="18" charset="0"/>
                              </a:rPr>
                            </m:ctrlPr>
                          </m:dPr>
                          <m:e>
                            <m:acc>
                              <m:accPr>
                                <m:chr m:val="⃗"/>
                                <m:ctrlPr>
                                  <a:rPr lang="zh-CN" altLang="zh-CN" sz="2400" i="1">
                                    <a:latin typeface="Cambria Math" panose="02040503050406030204" pitchFamily="18" charset="0"/>
                                  </a:rPr>
                                </m:ctrlPr>
                              </m:accPr>
                              <m:e>
                                <m:sSub>
                                  <m:sSubPr>
                                    <m:ctrlPr>
                                      <a:rPr lang="zh-CN" altLang="zh-CN" sz="2400" i="1">
                                        <a:latin typeface="Cambria Math" panose="02040503050406030204" pitchFamily="18" charset="0"/>
                                      </a:rPr>
                                    </m:ctrlPr>
                                  </m:sSubPr>
                                  <m:e>
                                    <m:r>
                                      <a:rPr lang="en-US" altLang="zh-CN" sz="2400" i="1" smtClean="0">
                                        <a:solidFill>
                                          <a:srgbClr val="C00000"/>
                                        </a:solidFill>
                                        <a:latin typeface="Cambria Math" panose="02040503050406030204" pitchFamily="18" charset="0"/>
                                      </a:rPr>
                                      <m:t>𝑣</m:t>
                                    </m:r>
                                  </m:e>
                                  <m:sub>
                                    <m:r>
                                      <a:rPr lang="en-US" altLang="zh-CN" sz="2400" i="1">
                                        <a:latin typeface="Cambria Math" panose="02040503050406030204" pitchFamily="18" charset="0"/>
                                      </a:rPr>
                                      <m:t>𝑖</m:t>
                                    </m:r>
                                  </m:sub>
                                </m:sSub>
                              </m:e>
                            </m:acc>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h</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m:t>
                            </m:r>
                            <m:sSup>
                              <m:sSupPr>
                                <m:ctrlPr>
                                  <a:rPr lang="zh-CN" altLang="zh-CN" sz="2400" i="1">
                                    <a:latin typeface="Cambria Math" panose="02040503050406030204" pitchFamily="18" charset="0"/>
                                  </a:rPr>
                                </m:ctrlPr>
                              </m:sSup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𝒽</m:t>
                                    </m:r>
                                  </m:e>
                                  <m:sub>
                                    <m:r>
                                      <a:rPr lang="en-US" altLang="zh-CN" sz="2400" i="1">
                                        <a:latin typeface="Cambria Math" panose="02040503050406030204" pitchFamily="18" charset="0"/>
                                      </a:rPr>
                                      <m:t>𝒾</m:t>
                                    </m:r>
                                  </m:sub>
                                </m:sSub>
                              </m:e>
                              <m:sup/>
                            </m:sSup>
                          </m:e>
                          <m:e>
                            <m:r>
                              <m:rPr>
                                <m:sty m:val="p"/>
                              </m:rPr>
                              <a:rPr lang="zh-CN" altLang="zh-CN" sz="2400">
                                <a:latin typeface="Cambria Math" panose="02040503050406030204" pitchFamily="18" charset="0"/>
                              </a:rPr>
                              <m:t>Θ</m:t>
                            </m:r>
                          </m:e>
                        </m:d>
                      </m:e>
                    </m:nary>
                  </m:oMath>
                </a14:m>
                <a:endParaRPr lang="en-US" altLang="zh-CN" sz="2400" dirty="0">
                  <a:latin typeface="Palatino" pitchFamily="2" charset="77"/>
                  <a:ea typeface="Palatino" pitchFamily="2" charset="77"/>
                  <a:cs typeface="Calibri Light" panose="020F0302020204030204" pitchFamily="34" charset="0"/>
                </a:endParaRPr>
              </a:p>
              <a:p>
                <a:pPr>
                  <a:lnSpc>
                    <a:spcPct val="200000"/>
                  </a:lnSpc>
                  <a:buSzPct val="100000"/>
                </a:pPr>
                <a:endParaRPr lang="en-US" altLang="zh-CN" sz="2400" dirty="0">
                  <a:latin typeface="Palatino" pitchFamily="2" charset="77"/>
                  <a:ea typeface="Palatino" pitchFamily="2" charset="77"/>
                  <a:cs typeface="Calibri Light" panose="020F0302020204030204" pitchFamily="34" charset="0"/>
                </a:endParaRPr>
              </a:p>
            </p:txBody>
          </p:sp>
        </mc:Choice>
        <mc:Fallback xmlns="">
          <p:sp>
            <p:nvSpPr>
              <p:cNvPr id="4" name="矩形 8">
                <a:extLst>
                  <a:ext uri="{FF2B5EF4-FFF2-40B4-BE49-F238E27FC236}">
                    <a16:creationId xmlns:a16="http://schemas.microsoft.com/office/drawing/2014/main" id="{2918002F-8C64-4968-9ECA-DC63D9D4E45B}"/>
                  </a:ext>
                </a:extLst>
              </p:cNvPr>
              <p:cNvSpPr>
                <a:spLocks noRot="1" noChangeAspect="1" noMove="1" noResize="1" noEditPoints="1" noAdjustHandles="1" noChangeArrowheads="1" noChangeShapeType="1" noTextEdit="1"/>
              </p:cNvSpPr>
              <p:nvPr/>
            </p:nvSpPr>
            <p:spPr>
              <a:xfrm>
                <a:off x="1390649" y="1403163"/>
                <a:ext cx="10365921" cy="4893776"/>
              </a:xfrm>
              <a:prstGeom prst="rect">
                <a:avLst/>
              </a:prstGeom>
              <a:blipFill>
                <a:blip r:embed="rId2"/>
                <a:stretch>
                  <a:fillRect l="-73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91326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B49BBA45-F5C7-F34F-8BB9-A75A7D3FCC92}"/>
              </a:ext>
            </a:extLst>
          </p:cNvPr>
          <p:cNvPicPr>
            <a:picLocks noChangeAspect="1"/>
          </p:cNvPicPr>
          <p:nvPr/>
        </p:nvPicPr>
        <p:blipFill>
          <a:blip r:embed="rId2"/>
          <a:stretch>
            <a:fillRect/>
          </a:stretch>
        </p:blipFill>
        <p:spPr>
          <a:xfrm>
            <a:off x="1564475" y="1079745"/>
            <a:ext cx="6282410" cy="3531670"/>
          </a:xfrm>
          <a:prstGeom prst="rect">
            <a:avLst/>
          </a:prstGeom>
        </p:spPr>
      </p:pic>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22</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885826" y="136525"/>
            <a:ext cx="7403562"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K-means as “Hard” EM</a:t>
            </a:r>
          </a:p>
        </p:txBody>
      </p:sp>
      <mc:AlternateContent xmlns:mc="http://schemas.openxmlformats.org/markup-compatibility/2006" xmlns:a14="http://schemas.microsoft.com/office/drawing/2010/main">
        <mc:Choice Requires="a14">
          <p:sp>
            <p:nvSpPr>
              <p:cNvPr id="4" name="矩形 8">
                <a:extLst>
                  <a:ext uri="{FF2B5EF4-FFF2-40B4-BE49-F238E27FC236}">
                    <a16:creationId xmlns:a16="http://schemas.microsoft.com/office/drawing/2014/main" id="{2918002F-8C64-4968-9ECA-DC63D9D4E45B}"/>
                  </a:ext>
                </a:extLst>
              </p:cNvPr>
              <p:cNvSpPr/>
              <p:nvPr/>
            </p:nvSpPr>
            <p:spPr>
              <a:xfrm>
                <a:off x="1432625" y="4611415"/>
                <a:ext cx="8508643" cy="1864549"/>
              </a:xfrm>
              <a:prstGeom prst="rect">
                <a:avLst/>
              </a:prstGeom>
            </p:spPr>
            <p:txBody>
              <a:bodyPr wrap="square">
                <a:spAutoFit/>
              </a:bodyPr>
              <a:lstStyle/>
              <a:p>
                <a:pPr marL="428594"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Using a single optimal configuration of H, we optimize </a:t>
                </a:r>
                <a14:m>
                  <m:oMath xmlns:m="http://schemas.openxmlformats.org/officeDocument/2006/math">
                    <m:r>
                      <a:rPr lang="en-US" altLang="zh-CN" sz="2400" i="1">
                        <a:latin typeface="Cambria Math" panose="02040503050406030204" pitchFamily="18" charset="0"/>
                      </a:rPr>
                      <m:t>𝐿</m:t>
                    </m:r>
                    <m:d>
                      <m:dPr>
                        <m:ctrlPr>
                          <a:rPr lang="zh-CN" altLang="zh-CN" sz="2400" i="1">
                            <a:latin typeface="Cambria Math" panose="02040503050406030204" pitchFamily="18" charset="0"/>
                          </a:rPr>
                        </m:ctrlPr>
                      </m:dPr>
                      <m:e>
                        <m:r>
                          <m:rPr>
                            <m:sty m:val="p"/>
                          </m:rPr>
                          <a:rPr lang="zh-CN" altLang="zh-CN" sz="2400">
                            <a:latin typeface="Cambria Math" panose="02040503050406030204" pitchFamily="18" charset="0"/>
                          </a:rPr>
                          <m:t>Θ</m:t>
                        </m:r>
                      </m:e>
                    </m:d>
                    <m:r>
                      <a:rPr lang="en-US" altLang="zh-CN" sz="2400" i="1">
                        <a:latin typeface="Cambria Math" panose="02040503050406030204" pitchFamily="18" charset="0"/>
                      </a:rPr>
                      <m:t>=</m:t>
                    </m:r>
                    <m:func>
                      <m:funcPr>
                        <m:ctrlPr>
                          <a:rPr lang="zh-CN" altLang="zh-CN" sz="2400" i="1">
                            <a:latin typeface="Cambria Math" panose="02040503050406030204" pitchFamily="18" charset="0"/>
                          </a:rPr>
                        </m:ctrlPr>
                      </m:funcPr>
                      <m:fName>
                        <m:r>
                          <m:rPr>
                            <m:sty m:val="p"/>
                          </m:rPr>
                          <a:rPr lang="en-US" altLang="zh-CN" sz="2400">
                            <a:latin typeface="Cambria Math" panose="02040503050406030204" pitchFamily="18" charset="0"/>
                          </a:rPr>
                          <m:t>log</m:t>
                        </m:r>
                      </m:fName>
                      <m:e>
                        <m:func>
                          <m:funcPr>
                            <m:ctrlPr>
                              <a:rPr lang="zh-CN" altLang="zh-CN" sz="2400" i="1">
                                <a:latin typeface="Cambria Math" panose="02040503050406030204" pitchFamily="18" charset="0"/>
                              </a:rPr>
                            </m:ctrlPr>
                          </m:funcPr>
                          <m:fName>
                            <m:limLow>
                              <m:limLowPr>
                                <m:ctrlPr>
                                  <a:rPr lang="zh-CN" altLang="zh-CN" sz="2400" i="1">
                                    <a:latin typeface="Cambria Math" panose="02040503050406030204" pitchFamily="18" charset="0"/>
                                  </a:rPr>
                                </m:ctrlPr>
                              </m:limLowPr>
                              <m:e>
                                <m:r>
                                  <m:rPr>
                                    <m:sty m:val="p"/>
                                  </m:rPr>
                                  <a:rPr lang="en-US" altLang="zh-CN" sz="2400">
                                    <a:latin typeface="Cambria Math" panose="02040503050406030204" pitchFamily="18" charset="0"/>
                                  </a:rPr>
                                  <m:t>max</m:t>
                                </m:r>
                              </m:e>
                              <m:lim>
                                <m:r>
                                  <a:rPr lang="en-US" altLang="zh-CN" sz="2400" i="1">
                                    <a:latin typeface="Cambria Math" panose="02040503050406030204" pitchFamily="18" charset="0"/>
                                  </a:rPr>
                                  <m:t>𝐻</m:t>
                                </m:r>
                              </m:lim>
                            </m:limLow>
                          </m:fName>
                          <m:e>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𝑂</m:t>
                                </m:r>
                                <m:r>
                                  <a:rPr lang="en-US" altLang="zh-CN" sz="2400" i="1">
                                    <a:latin typeface="Cambria Math" panose="02040503050406030204" pitchFamily="18" charset="0"/>
                                  </a:rPr>
                                  <m:t>,</m:t>
                                </m:r>
                                <m:r>
                                  <a:rPr lang="en-US" altLang="zh-CN" sz="2400" i="1">
                                    <a:latin typeface="Cambria Math" panose="02040503050406030204" pitchFamily="18" charset="0"/>
                                  </a:rPr>
                                  <m:t>𝐻</m:t>
                                </m:r>
                              </m:e>
                              <m:e>
                                <m:r>
                                  <m:rPr>
                                    <m:sty m:val="p"/>
                                  </m:rPr>
                                  <a:rPr lang="zh-CN" altLang="zh-CN" sz="2400">
                                    <a:latin typeface="Cambria Math" panose="02040503050406030204" pitchFamily="18" charset="0"/>
                                  </a:rPr>
                                  <m:t>Θ</m:t>
                                </m:r>
                              </m:e>
                            </m:d>
                          </m:e>
                        </m:func>
                      </m:e>
                    </m:func>
                  </m:oMath>
                </a14:m>
                <a:endParaRPr lang="en-US" altLang="zh-CN" sz="2400" dirty="0">
                  <a:latin typeface="Palatino" pitchFamily="2" charset="77"/>
                  <a:ea typeface="Palatino" pitchFamily="2" charset="77"/>
                  <a:cs typeface="Calibri Light" panose="020F0302020204030204" pitchFamily="34" charset="0"/>
                </a:endParaRPr>
              </a:p>
              <a:p>
                <a:pPr marL="428594"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The optimum is </a:t>
                </a:r>
                <a14:m>
                  <m:oMath xmlns:m="http://schemas.openxmlformats.org/officeDocument/2006/math">
                    <m:sSup>
                      <m:sSupPr>
                        <m:ctrlPr>
                          <a:rPr lang="zh-CN" altLang="zh-CN" sz="2400" i="1">
                            <a:latin typeface="Cambria Math" panose="02040503050406030204" pitchFamily="18" charset="0"/>
                          </a:rPr>
                        </m:ctrlPr>
                      </m:sSupPr>
                      <m:e>
                        <m:r>
                          <m:rPr>
                            <m:sty m:val="p"/>
                          </m:rPr>
                          <a:rPr lang="zh-CN" altLang="zh-CN" sz="2400">
                            <a:latin typeface="Cambria Math" panose="02040503050406030204" pitchFamily="18" charset="0"/>
                          </a:rPr>
                          <m:t>Θ</m:t>
                        </m:r>
                      </m:e>
                      <m:sup>
                        <m:r>
                          <a:rPr lang="en-US" altLang="zh-CN" sz="2400" i="1">
                            <a:latin typeface="Cambria Math" panose="02040503050406030204" pitchFamily="18" charset="0"/>
                          </a:rPr>
                          <m:t>∗</m:t>
                        </m:r>
                      </m:sup>
                    </m:sSup>
                    <m:r>
                      <a:rPr lang="zh-CN" altLang="zh-CN" sz="2400">
                        <a:latin typeface="Cambria Math" panose="02040503050406030204" pitchFamily="18" charset="0"/>
                      </a:rPr>
                      <m:t>←</m:t>
                    </m:r>
                    <m:r>
                      <a:rPr lang="en-US" altLang="zh-CN" sz="2400" i="1">
                        <a:latin typeface="Cambria Math" panose="02040503050406030204" pitchFamily="18" charset="0"/>
                      </a:rPr>
                      <m:t>𝑎𝑟𝑔𝑚𝑎</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𝑥</m:t>
                        </m:r>
                      </m:e>
                      <m:sub>
                        <m:r>
                          <m:rPr>
                            <m:sty m:val="p"/>
                          </m:rPr>
                          <a:rPr lang="zh-CN" altLang="zh-CN" sz="2400">
                            <a:latin typeface="Cambria Math" panose="02040503050406030204" pitchFamily="18" charset="0"/>
                          </a:rPr>
                          <m:t>Θ</m:t>
                        </m:r>
                      </m:sub>
                    </m:sSub>
                    <m:r>
                      <a:rPr lang="en-US" altLang="zh-CN" sz="2400" i="1">
                        <a:latin typeface="Cambria Math" panose="02040503050406030204" pitchFamily="18" charset="0"/>
                      </a:rPr>
                      <m:t>𝑚𝑎</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𝐻</m:t>
                        </m:r>
                      </m:sub>
                    </m:sSub>
                    <m:r>
                      <a:rPr lang="en-US" altLang="zh-CN" sz="2400" i="1">
                        <a:latin typeface="Cambria Math" panose="02040503050406030204" pitchFamily="18" charset="0"/>
                      </a:rPr>
                      <m:t>𝑙𝑜𝑔𝑃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𝑂</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𝐻</m:t>
                        </m:r>
                      </m:e>
                      <m:e>
                        <m:r>
                          <m:rPr>
                            <m:sty m:val="p"/>
                          </m:rPr>
                          <a:rPr lang="zh-CN" altLang="zh-CN" sz="2400">
                            <a:latin typeface="Cambria Math" panose="02040503050406030204" pitchFamily="18" charset="0"/>
                          </a:rPr>
                          <m:t>Θ</m:t>
                        </m:r>
                      </m:e>
                    </m:d>
                  </m:oMath>
                </a14:m>
                <a:endParaRPr lang="zh-CN" altLang="zh-CN" sz="2400" dirty="0"/>
              </a:p>
            </p:txBody>
          </p:sp>
        </mc:Choice>
        <mc:Fallback xmlns="">
          <p:sp>
            <p:nvSpPr>
              <p:cNvPr id="4" name="矩形 8">
                <a:extLst>
                  <a:ext uri="{FF2B5EF4-FFF2-40B4-BE49-F238E27FC236}">
                    <a16:creationId xmlns:a16="http://schemas.microsoft.com/office/drawing/2014/main" id="{2918002F-8C64-4968-9ECA-DC63D9D4E45B}"/>
                  </a:ext>
                </a:extLst>
              </p:cNvPr>
              <p:cNvSpPr>
                <a:spLocks noRot="1" noChangeAspect="1" noMove="1" noResize="1" noEditPoints="1" noAdjustHandles="1" noChangeArrowheads="1" noChangeShapeType="1" noTextEdit="1"/>
              </p:cNvSpPr>
              <p:nvPr/>
            </p:nvSpPr>
            <p:spPr>
              <a:xfrm>
                <a:off x="1432625" y="4611415"/>
                <a:ext cx="8508643" cy="1864549"/>
              </a:xfrm>
              <a:prstGeom prst="rect">
                <a:avLst/>
              </a:prstGeom>
              <a:blipFill>
                <a:blip r:embed="rId3"/>
                <a:stretch>
                  <a:fillRect l="-894" b="-7432"/>
                </a:stretch>
              </a:blipFill>
            </p:spPr>
            <p:txBody>
              <a:bodyPr/>
              <a:lstStyle/>
              <a:p>
                <a:r>
                  <a:rPr lang="zh-CN" altLang="en-US">
                    <a:noFill/>
                  </a:rPr>
                  <a:t> </a:t>
                </a:r>
              </a:p>
            </p:txBody>
          </p:sp>
        </mc:Fallback>
      </mc:AlternateContent>
      <p:cxnSp>
        <p:nvCxnSpPr>
          <p:cNvPr id="12" name="直线连接符 11">
            <a:extLst>
              <a:ext uri="{FF2B5EF4-FFF2-40B4-BE49-F238E27FC236}">
                <a16:creationId xmlns:a16="http://schemas.microsoft.com/office/drawing/2014/main" id="{1538B1D9-E934-CF4B-8C89-CFAD9E885A58}"/>
              </a:ext>
            </a:extLst>
          </p:cNvPr>
          <p:cNvCxnSpPr>
            <a:cxnSpLocks/>
          </p:cNvCxnSpPr>
          <p:nvPr/>
        </p:nvCxnSpPr>
        <p:spPr>
          <a:xfrm>
            <a:off x="1564475" y="1030506"/>
            <a:ext cx="935117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线连接符 15">
            <a:extLst>
              <a:ext uri="{FF2B5EF4-FFF2-40B4-BE49-F238E27FC236}">
                <a16:creationId xmlns:a16="http://schemas.microsoft.com/office/drawing/2014/main" id="{241F3F34-CE9A-8542-A940-73B3230821C3}"/>
              </a:ext>
            </a:extLst>
          </p:cNvPr>
          <p:cNvCxnSpPr>
            <a:cxnSpLocks/>
          </p:cNvCxnSpPr>
          <p:nvPr/>
        </p:nvCxnSpPr>
        <p:spPr>
          <a:xfrm>
            <a:off x="1564475" y="4611415"/>
            <a:ext cx="956072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4427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23</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2202923" y="248041"/>
            <a:ext cx="3051468"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Contents</a:t>
            </a:r>
          </a:p>
        </p:txBody>
      </p:sp>
      <p:sp>
        <p:nvSpPr>
          <p:cNvPr id="4" name="矩形 8">
            <a:extLst>
              <a:ext uri="{FF2B5EF4-FFF2-40B4-BE49-F238E27FC236}">
                <a16:creationId xmlns:a16="http://schemas.microsoft.com/office/drawing/2014/main" id="{2918002F-8C64-4968-9ECA-DC63D9D4E45B}"/>
              </a:ext>
            </a:extLst>
          </p:cNvPr>
          <p:cNvSpPr/>
          <p:nvPr/>
        </p:nvSpPr>
        <p:spPr>
          <a:xfrm>
            <a:off x="1861147" y="1024778"/>
            <a:ext cx="6798977" cy="5593839"/>
          </a:xfrm>
          <a:prstGeom prst="rect">
            <a:avLst/>
          </a:prstGeom>
        </p:spPr>
        <p:txBody>
          <a:bodyPr wrap="none">
            <a:spAutoFit/>
          </a:bodyPr>
          <a:lstStyle/>
          <a:p>
            <a:pPr marL="428594"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6.1 Expectation Maximization</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6.1.1 Introduction</a:t>
            </a:r>
          </a:p>
          <a:p>
            <a:pPr marL="885794" lvl="1" indent="-428594">
              <a:lnSpc>
                <a:spcPct val="150000"/>
              </a:lnSpc>
              <a:buSzPct val="100000"/>
              <a:buFont typeface="Arial" panose="020B0604020202020204" pitchFamily="34" charset="0"/>
              <a:buChar char="•"/>
            </a:pPr>
            <a:r>
              <a:rPr lang="en-US" altLang="zh-CN" sz="2000" b="1" dirty="0">
                <a:latin typeface="Palatino" pitchFamily="2" charset="77"/>
                <a:ea typeface="Palatino" pitchFamily="2" charset="77"/>
                <a:cs typeface="Calibri Light" panose="020F0302020204030204" pitchFamily="34" charset="0"/>
              </a:rPr>
              <a:t>6.1.2 EM</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6.1.3 Relationships between MLE</a:t>
            </a:r>
            <a:r>
              <a:rPr lang="zh-CN" altLang="en-US" sz="2000" dirty="0">
                <a:solidFill>
                  <a:schemeClr val="bg2"/>
                </a:solidFill>
                <a:latin typeface="Palatino" pitchFamily="2" charset="77"/>
                <a:ea typeface="Palatino" pitchFamily="2" charset="77"/>
                <a:cs typeface="Calibri Light" panose="020F0302020204030204" pitchFamily="34" charset="0"/>
              </a:rPr>
              <a:t> </a:t>
            </a:r>
            <a:r>
              <a:rPr lang="en-US" altLang="zh-CN" sz="2000" dirty="0">
                <a:solidFill>
                  <a:schemeClr val="bg2"/>
                </a:solidFill>
                <a:latin typeface="Palatino" pitchFamily="2" charset="77"/>
                <a:ea typeface="Palatino" pitchFamily="2" charset="77"/>
                <a:cs typeface="Calibri Light" panose="020F0302020204030204" pitchFamily="34" charset="0"/>
              </a:rPr>
              <a:t>and EM</a:t>
            </a:r>
          </a:p>
          <a:p>
            <a:pPr marL="428594"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6.2 Using EM</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6.2.1 Unsupervised Naïve Bayes model</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6.2.2 IBM Model 1</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6.2.3 Probabilistic latent semantic analysis</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6.2.4 The relative advantages of generative models</a:t>
            </a:r>
          </a:p>
          <a:p>
            <a:pPr marL="428594"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6.3 EM theory</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6.3.1 EM and KL-Divergence</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6.3.2 EM derivation using numerical optimization</a:t>
            </a:r>
          </a:p>
        </p:txBody>
      </p:sp>
    </p:spTree>
    <p:extLst>
      <p:ext uri="{BB962C8B-B14F-4D97-AF65-F5344CB8AC3E}">
        <p14:creationId xmlns:p14="http://schemas.microsoft.com/office/powerpoint/2010/main" val="12953046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24</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904876" y="169183"/>
            <a:ext cx="7384512"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Dealing</a:t>
            </a:r>
            <a:r>
              <a:rPr lang="zh-CN" altLang="en-US" sz="3600" b="1" dirty="0">
                <a:latin typeface="Palatino" pitchFamily="2" charset="77"/>
                <a:ea typeface="Palatino" pitchFamily="2" charset="77"/>
                <a:cs typeface="Calibri Light" panose="020F0302020204030204" pitchFamily="34" charset="0"/>
              </a:rPr>
              <a:t> </a:t>
            </a:r>
            <a:r>
              <a:rPr lang="en-US" altLang="zh-CN" sz="3600" b="1" dirty="0">
                <a:latin typeface="Palatino" pitchFamily="2" charset="77"/>
                <a:ea typeface="Palatino" pitchFamily="2" charset="77"/>
                <a:cs typeface="Calibri Light" panose="020F0302020204030204" pitchFamily="34" charset="0"/>
              </a:rPr>
              <a:t>with</a:t>
            </a:r>
            <a:r>
              <a:rPr lang="zh-CN" altLang="en-US" sz="3600" b="1" dirty="0">
                <a:latin typeface="Palatino" pitchFamily="2" charset="77"/>
                <a:ea typeface="Palatino" pitchFamily="2" charset="77"/>
                <a:cs typeface="Calibri Light" panose="020F0302020204030204" pitchFamily="34" charset="0"/>
              </a:rPr>
              <a:t> </a:t>
            </a:r>
            <a:r>
              <a:rPr lang="en-US" altLang="zh-CN" sz="3600" b="1" dirty="0">
                <a:latin typeface="Palatino" pitchFamily="2" charset="77"/>
                <a:ea typeface="Palatino" pitchFamily="2" charset="77"/>
                <a:cs typeface="Calibri Light" panose="020F0302020204030204" pitchFamily="34" charset="0"/>
              </a:rPr>
              <a:t>Hidden</a:t>
            </a:r>
            <a:r>
              <a:rPr lang="zh-CN" altLang="en-US" sz="3600" b="1" dirty="0">
                <a:latin typeface="Palatino" pitchFamily="2" charset="77"/>
                <a:ea typeface="Palatino" pitchFamily="2" charset="77"/>
                <a:cs typeface="Calibri Light" panose="020F0302020204030204" pitchFamily="34" charset="0"/>
              </a:rPr>
              <a:t> </a:t>
            </a:r>
            <a:r>
              <a:rPr lang="en-US" altLang="zh-CN" sz="3600" b="1" dirty="0">
                <a:latin typeface="Palatino" pitchFamily="2" charset="77"/>
                <a:ea typeface="Palatino" pitchFamily="2" charset="77"/>
                <a:cs typeface="Calibri Light" panose="020F0302020204030204" pitchFamily="34" charset="0"/>
              </a:rPr>
              <a:t>Variables</a:t>
            </a:r>
          </a:p>
        </p:txBody>
      </p:sp>
      <p:sp>
        <p:nvSpPr>
          <p:cNvPr id="11" name="矩形 8">
            <a:extLst>
              <a:ext uri="{FF2B5EF4-FFF2-40B4-BE49-F238E27FC236}">
                <a16:creationId xmlns:a16="http://schemas.microsoft.com/office/drawing/2014/main" id="{3300B8EC-092A-5945-A378-C109C3111733}"/>
              </a:ext>
            </a:extLst>
          </p:cNvPr>
          <p:cNvSpPr/>
          <p:nvPr/>
        </p:nvSpPr>
        <p:spPr>
          <a:xfrm>
            <a:off x="1318530" y="1503802"/>
            <a:ext cx="9850212" cy="3370153"/>
          </a:xfrm>
          <a:prstGeom prst="rect">
            <a:avLst/>
          </a:prstGeom>
        </p:spPr>
        <p:txBody>
          <a:bodyPr wrap="square">
            <a:spAutoFit/>
          </a:bodyPr>
          <a:lstStyle/>
          <a:p>
            <a:pPr marL="428594"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Iteratively</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estimate</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model</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parameters</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and</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hidden</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variable</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counts.</a:t>
            </a:r>
          </a:p>
          <a:p>
            <a:pPr marL="428594" indent="-428594">
              <a:lnSpc>
                <a:spcPct val="150000"/>
              </a:lnSpc>
              <a:buSzPct val="100000"/>
              <a:buFont typeface="Arial" panose="020B0604020202020204" pitchFamily="34" charset="0"/>
              <a:buChar char="•"/>
            </a:pPr>
            <a:endParaRPr lang="en-US" altLang="zh-CN" sz="2400" dirty="0">
              <a:latin typeface="Palatino" pitchFamily="2" charset="77"/>
              <a:ea typeface="Palatino" pitchFamily="2" charset="77"/>
              <a:cs typeface="Calibri Light" panose="020F0302020204030204" pitchFamily="34" charset="0"/>
            </a:endParaRPr>
          </a:p>
          <a:p>
            <a:pPr marL="428594"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Three</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ways</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to</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estimate</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hidden</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variable</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counts</a:t>
            </a:r>
          </a:p>
          <a:p>
            <a:pPr marL="885794" lvl="1" indent="-428594">
              <a:lnSpc>
                <a:spcPct val="150000"/>
              </a:lnSpc>
              <a:buSzPct val="100000"/>
              <a:buFont typeface="系统字体常规体"/>
              <a:buChar char="-"/>
            </a:pPr>
            <a:r>
              <a:rPr lang="en-US" altLang="zh-CN" sz="2400" dirty="0">
                <a:latin typeface="Palatino" pitchFamily="2" charset="77"/>
                <a:ea typeface="Palatino" pitchFamily="2" charset="77"/>
                <a:cs typeface="Calibri Light" panose="020F0302020204030204" pitchFamily="34" charset="0"/>
              </a:rPr>
              <a:t>Hard</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max</a:t>
            </a:r>
          </a:p>
          <a:p>
            <a:pPr marL="885794" lvl="1" indent="-428594">
              <a:lnSpc>
                <a:spcPct val="150000"/>
              </a:lnSpc>
              <a:buSzPct val="100000"/>
              <a:buFont typeface="系统字体常规体"/>
              <a:buChar char="-"/>
            </a:pPr>
            <a:r>
              <a:rPr lang="en-US" altLang="zh-CN" sz="2400" dirty="0">
                <a:latin typeface="Palatino" pitchFamily="2" charset="77"/>
                <a:ea typeface="Palatino" pitchFamily="2" charset="77"/>
                <a:cs typeface="Calibri Light" panose="020F0302020204030204" pitchFamily="34" charset="0"/>
              </a:rPr>
              <a:t>Soft</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probabilities</a:t>
            </a:r>
          </a:p>
          <a:p>
            <a:pPr marL="885794" lvl="1" indent="-428594">
              <a:lnSpc>
                <a:spcPct val="150000"/>
              </a:lnSpc>
              <a:buSzPct val="100000"/>
              <a:buFont typeface="系统字体常规体"/>
              <a:buChar char="-"/>
            </a:pPr>
            <a:r>
              <a:rPr lang="en-US" altLang="zh-CN" sz="2400" dirty="0">
                <a:latin typeface="Palatino" pitchFamily="2" charset="77"/>
                <a:ea typeface="Palatino" pitchFamily="2" charset="77"/>
                <a:cs typeface="Calibri Light" panose="020F0302020204030204" pitchFamily="34" charset="0"/>
              </a:rPr>
              <a:t>Sampling</a:t>
            </a:r>
          </a:p>
        </p:txBody>
      </p:sp>
      <p:pic>
        <p:nvPicPr>
          <p:cNvPr id="6" name="Picture 5">
            <a:extLst>
              <a:ext uri="{FF2B5EF4-FFF2-40B4-BE49-F238E27FC236}">
                <a16:creationId xmlns:a16="http://schemas.microsoft.com/office/drawing/2014/main" id="{8063F42F-2990-FD42-8CFD-2BDBC690E3CE}"/>
              </a:ext>
            </a:extLst>
          </p:cNvPr>
          <p:cNvPicPr>
            <a:picLocks noChangeAspect="1"/>
          </p:cNvPicPr>
          <p:nvPr/>
        </p:nvPicPr>
        <p:blipFill>
          <a:blip r:embed="rId2"/>
          <a:stretch>
            <a:fillRect/>
          </a:stretch>
        </p:blipFill>
        <p:spPr>
          <a:xfrm>
            <a:off x="5613908" y="3625679"/>
            <a:ext cx="4837585" cy="2730671"/>
          </a:xfrm>
          <a:prstGeom prst="rect">
            <a:avLst/>
          </a:prstGeom>
        </p:spPr>
      </p:pic>
      <p:sp>
        <p:nvSpPr>
          <p:cNvPr id="5" name="Oval 4">
            <a:extLst>
              <a:ext uri="{FF2B5EF4-FFF2-40B4-BE49-F238E27FC236}">
                <a16:creationId xmlns:a16="http://schemas.microsoft.com/office/drawing/2014/main" id="{2F47B139-F515-D04D-B21A-055A79AD236D}"/>
              </a:ext>
            </a:extLst>
          </p:cNvPr>
          <p:cNvSpPr/>
          <p:nvPr/>
        </p:nvSpPr>
        <p:spPr>
          <a:xfrm>
            <a:off x="5152292" y="4659923"/>
            <a:ext cx="5451231" cy="6942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dirty="0"/>
          </a:p>
        </p:txBody>
      </p:sp>
    </p:spTree>
    <p:extLst>
      <p:ext uri="{BB962C8B-B14F-4D97-AF65-F5344CB8AC3E}">
        <p14:creationId xmlns:p14="http://schemas.microsoft.com/office/powerpoint/2010/main" val="3981703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25</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876300" y="136525"/>
            <a:ext cx="7413087"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EM</a:t>
            </a:r>
          </a:p>
        </p:txBody>
      </p:sp>
      <mc:AlternateContent xmlns:mc="http://schemas.openxmlformats.org/markup-compatibility/2006">
        <mc:Choice xmlns:a14="http://schemas.microsoft.com/office/drawing/2010/main" Requires="a14">
          <p:sp>
            <p:nvSpPr>
              <p:cNvPr id="4" name="矩形 8">
                <a:extLst>
                  <a:ext uri="{FF2B5EF4-FFF2-40B4-BE49-F238E27FC236}">
                    <a16:creationId xmlns:a16="http://schemas.microsoft.com/office/drawing/2014/main" id="{2918002F-8C64-4968-9ECA-DC63D9D4E45B}"/>
                  </a:ext>
                </a:extLst>
              </p:cNvPr>
              <p:cNvSpPr/>
              <p:nvPr/>
            </p:nvSpPr>
            <p:spPr>
              <a:xfrm>
                <a:off x="1390649" y="1403163"/>
                <a:ext cx="10365921" cy="5484963"/>
              </a:xfrm>
              <a:prstGeom prst="rect">
                <a:avLst/>
              </a:prstGeom>
            </p:spPr>
            <p:txBody>
              <a:bodyPr wrap="square">
                <a:spAutoFit/>
              </a:bodyPr>
              <a:lstStyle/>
              <a:p>
                <a:pPr marL="285750" indent="-285750">
                  <a:lnSpc>
                    <a:spcPct val="150000"/>
                  </a:lnSpc>
                  <a:buSzPct val="100000"/>
                  <a:buFont typeface="Arial" panose="020B0604020202020204" pitchFamily="34" charset="0"/>
                  <a:buChar char="•"/>
                </a:pPr>
                <a:r>
                  <a:rPr lang="en-US" altLang="zh-CN" sz="2400" dirty="0">
                    <a:latin typeface="Palatino"/>
                  </a:rPr>
                  <a:t>Considers all possible values of hidden variables.</a:t>
                </a:r>
              </a:p>
              <a:p>
                <a:pPr marL="285750" indent="-285750">
                  <a:lnSpc>
                    <a:spcPct val="150000"/>
                  </a:lnSpc>
                  <a:buSzPct val="100000"/>
                  <a:buFont typeface="Arial" panose="020B0604020202020204" pitchFamily="34" charset="0"/>
                  <a:buChar char="•"/>
                </a:pPr>
                <a:endParaRPr lang="en-US" altLang="zh-CN" sz="2400" dirty="0">
                  <a:latin typeface="Palatino"/>
                </a:endParaRPr>
              </a:p>
              <a:p>
                <a:pPr marL="285750" indent="-285750">
                  <a:lnSpc>
                    <a:spcPct val="150000"/>
                  </a:lnSpc>
                  <a:buSzPct val="100000"/>
                  <a:buFont typeface="Arial" panose="020B0604020202020204" pitchFamily="34" charset="0"/>
                  <a:buChar char="•"/>
                </a:pPr>
                <a:r>
                  <a:rPr lang="en-US" altLang="zh-CN" sz="2400" dirty="0">
                    <a:latin typeface="Palatino"/>
                  </a:rPr>
                  <a:t>E-Step. Rather than hard max, considers the posterior </a:t>
                </a:r>
                <a:r>
                  <a:rPr lang="en-US" altLang="zh-CN" sz="2400" i="1" dirty="0">
                    <a:latin typeface="Palatino"/>
                  </a:rPr>
                  <a:t>P(</a:t>
                </a:r>
                <a:r>
                  <a:rPr lang="en-US" altLang="zh-CN" sz="2400" i="1" dirty="0" err="1">
                    <a:latin typeface="Palatino"/>
                  </a:rPr>
                  <a:t>h|o</a:t>
                </a:r>
                <a:r>
                  <a:rPr lang="en-US" altLang="zh-CN" sz="2400" i="1" dirty="0">
                    <a:latin typeface="Palatino"/>
                  </a:rPr>
                  <a:t>)             								</a:t>
                </a:r>
                <a14:m>
                  <m:oMath xmlns:m="http://schemas.openxmlformats.org/officeDocument/2006/math">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h</m:t>
                        </m:r>
                      </m:e>
                      <m:e>
                        <m:r>
                          <a:rPr lang="en-US" altLang="zh-CN" sz="2400" b="0" i="1" smtClean="0">
                            <a:latin typeface="Cambria Math" panose="02040503050406030204" pitchFamily="18" charset="0"/>
                          </a:rPr>
                          <m:t>𝑜</m:t>
                        </m:r>
                      </m:e>
                    </m:d>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𝑜</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h</m:t>
                            </m:r>
                          </m:e>
                        </m:d>
                      </m:num>
                      <m:den>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𝑜</m:t>
                            </m:r>
                          </m:e>
                        </m:d>
                      </m:den>
                    </m:f>
                    <m:r>
                      <a:rPr lang="en-US" altLang="zh-CN" sz="2400" b="0" i="1" smtClean="0">
                        <a:latin typeface="Cambria Math" panose="02040503050406030204" pitchFamily="18" charset="0"/>
                      </a:rPr>
                      <m:t>=</m:t>
                    </m:r>
                    <m:f>
                      <m:fPr>
                        <m:ctrlPr>
                          <a:rPr lang="en-US" altLang="zh-CN" sz="2400" b="0" i="1" smtClean="0">
                            <a:latin typeface="Cambria Math" panose="02040503050406030204" pitchFamily="18" charset="0"/>
                          </a:rPr>
                        </m:ctrlPr>
                      </m:fPr>
                      <m:num>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𝑜</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h</m:t>
                            </m:r>
                          </m:e>
                        </m:d>
                      </m:num>
                      <m:den>
                        <m:nary>
                          <m:naryPr>
                            <m:chr m:val="∑"/>
                            <m:supHide m:val="on"/>
                            <m:ctrlPr>
                              <a:rPr lang="en-US" altLang="zh-CN" sz="2400" b="0" i="1" smtClean="0">
                                <a:latin typeface="Cambria Math" panose="02040503050406030204" pitchFamily="18" charset="0"/>
                              </a:rPr>
                            </m:ctrlPr>
                          </m:naryPr>
                          <m:sub>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h</m:t>
                                </m:r>
                              </m:e>
                              <m:sup>
                                <m:r>
                                  <a:rPr lang="en-US" altLang="zh-CN" sz="2400" b="0" i="1" smtClean="0">
                                    <a:latin typeface="Cambria Math" panose="02040503050406030204" pitchFamily="18" charset="0"/>
                                  </a:rPr>
                                  <m:t>′</m:t>
                                </m:r>
                              </m:sup>
                            </m:sSup>
                          </m:sub>
                          <m:sup/>
                          <m:e>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𝑜</m:t>
                                </m:r>
                                <m:r>
                                  <a:rPr lang="en-US" altLang="zh-CN" sz="2400" b="0" i="1" smtClean="0">
                                    <a:latin typeface="Cambria Math" panose="02040503050406030204" pitchFamily="18" charset="0"/>
                                  </a:rPr>
                                  <m:t>, </m:t>
                                </m:r>
                                <m:sSup>
                                  <m:sSupPr>
                                    <m:ctrlPr>
                                      <a:rPr lang="en-US" altLang="zh-CN" sz="2400" b="0" i="1" smtClean="0">
                                        <a:latin typeface="Cambria Math" panose="02040503050406030204" pitchFamily="18" charset="0"/>
                                      </a:rPr>
                                    </m:ctrlPr>
                                  </m:sSupPr>
                                  <m:e>
                                    <m:r>
                                      <a:rPr lang="en-US" altLang="zh-CN" sz="2400" b="0" i="1" smtClean="0">
                                        <a:latin typeface="Cambria Math" panose="02040503050406030204" pitchFamily="18" charset="0"/>
                                      </a:rPr>
                                      <m:t>h</m:t>
                                    </m:r>
                                  </m:e>
                                  <m:sup>
                                    <m:r>
                                      <a:rPr lang="en-US" altLang="zh-CN" sz="2400" b="0" i="1" smtClean="0">
                                        <a:latin typeface="Cambria Math" panose="02040503050406030204" pitchFamily="18" charset="0"/>
                                      </a:rPr>
                                      <m:t>′</m:t>
                                    </m:r>
                                  </m:sup>
                                </m:sSup>
                              </m:e>
                            </m:d>
                          </m:e>
                        </m:nary>
                      </m:den>
                    </m:f>
                  </m:oMath>
                </a14:m>
                <a:r>
                  <a:rPr lang="en-US" altLang="zh-CN" sz="2400" dirty="0">
                    <a:latin typeface="Palatino"/>
                  </a:rPr>
                  <a:t> </a:t>
                </a:r>
              </a:p>
              <a:p>
                <a:pPr marL="342900" indent="-34290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M-Step. Rather than joint probability P(o, h), maximizes</a:t>
                </a:r>
                <a:br>
                  <a:rPr lang="en-US" altLang="zh-CN" sz="2400" dirty="0">
                    <a:latin typeface="Palatino" pitchFamily="2" charset="77"/>
                    <a:ea typeface="Palatino" pitchFamily="2" charset="77"/>
                    <a:cs typeface="Calibri Light" panose="020F0302020204030204" pitchFamily="34" charset="0"/>
                  </a:rPr>
                </a:br>
                <a:br>
                  <a:rPr lang="en-US" altLang="zh-CN" sz="2400" dirty="0">
                    <a:latin typeface="Palatino" pitchFamily="2" charset="77"/>
                    <a:ea typeface="Palatino" pitchFamily="2" charset="77"/>
                    <a:cs typeface="Calibri Light" panose="020F0302020204030204" pitchFamily="34" charset="0"/>
                  </a:rPr>
                </a:br>
                <a:r>
                  <a:rPr lang="en-US" altLang="zh-CN" sz="2400" dirty="0">
                    <a:latin typeface="Palatino" pitchFamily="2" charset="77"/>
                    <a:ea typeface="Palatino" pitchFamily="2" charset="77"/>
                    <a:cs typeface="Calibri Light" panose="020F0302020204030204" pitchFamily="34" charset="0"/>
                  </a:rPr>
                  <a:t>         				Q =</a:t>
                </a:r>
                <a14:m>
                  <m:oMath xmlns:m="http://schemas.openxmlformats.org/officeDocument/2006/math">
                    <m:nary>
                      <m:naryPr>
                        <m:chr m:val="∑"/>
                        <m:supHide m:val="on"/>
                        <m:ctrlPr>
                          <a:rPr lang="en-US" altLang="zh-CN" sz="2400" i="1">
                            <a:latin typeface="Cambria Math" panose="02040503050406030204" pitchFamily="18" charset="0"/>
                          </a:rPr>
                        </m:ctrlPr>
                      </m:naryPr>
                      <m:sub>
                        <m:r>
                          <a:rPr lang="en-US" altLang="zh-CN" sz="2400" b="0" i="1" smtClean="0">
                            <a:latin typeface="Cambria Math" panose="02040503050406030204" pitchFamily="18" charset="0"/>
                          </a:rPr>
                          <m:t>𝑖</m:t>
                        </m:r>
                      </m:sub>
                      <m:sup/>
                      <m:e>
                        <m:nary>
                          <m:naryPr>
                            <m:chr m:val="∑"/>
                            <m:supHide m:val="on"/>
                            <m:ctrlPr>
                              <a:rPr lang="en-US" altLang="zh-CN" sz="2400" i="1">
                                <a:latin typeface="Cambria Math" panose="02040503050406030204" pitchFamily="18" charset="0"/>
                              </a:rPr>
                            </m:ctrlPr>
                          </m:naryPr>
                          <m:sub>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h</m:t>
                                </m:r>
                              </m:e>
                              <m:sup>
                                <m:r>
                                  <a:rPr lang="en-US" altLang="zh-CN" sz="2400" i="1" smtClean="0">
                                    <a:latin typeface="Cambria Math" panose="02040503050406030204" pitchFamily="18" charset="0"/>
                                  </a:rPr>
                                  <m:t>′</m:t>
                                </m:r>
                              </m:sup>
                            </m:sSup>
                          </m:sub>
                          <m:sup/>
                          <m:e>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h</m:t>
                                </m:r>
                              </m:e>
                              <m:sup>
                                <m:r>
                                  <a:rPr lang="en-US" altLang="zh-CN" sz="2400" i="1">
                                    <a:latin typeface="Cambria Math" panose="02040503050406030204" pitchFamily="18" charset="0"/>
                                  </a:rPr>
                                  <m:t>′</m:t>
                                </m:r>
                              </m:sup>
                            </m:sSup>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𝑜</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𝑙𝑜𝑔𝑃</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𝑜</m:t>
                                </m:r>
                                <m:r>
                                  <a:rPr lang="en-US" altLang="zh-CN" sz="2400" i="1">
                                    <a:latin typeface="Cambria Math" panose="02040503050406030204" pitchFamily="18" charset="0"/>
                                  </a:rPr>
                                  <m:t>, </m:t>
                                </m:r>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h</m:t>
                                    </m:r>
                                  </m:e>
                                  <m:sup>
                                    <m:r>
                                      <a:rPr lang="en-US" altLang="zh-CN" sz="2400" i="1">
                                        <a:latin typeface="Cambria Math" panose="02040503050406030204" pitchFamily="18" charset="0"/>
                                      </a:rPr>
                                      <m:t>′</m:t>
                                    </m:r>
                                  </m:sup>
                                </m:sSup>
                              </m:e>
                            </m:d>
                          </m:e>
                        </m:nary>
                      </m:e>
                    </m:nary>
                  </m:oMath>
                </a14:m>
                <a:endParaRPr lang="en-US" altLang="zh-CN" sz="2400" dirty="0">
                  <a:latin typeface="Palatino" pitchFamily="2" charset="77"/>
                  <a:ea typeface="Palatino" pitchFamily="2" charset="77"/>
                  <a:cs typeface="Calibri Light" panose="020F0302020204030204" pitchFamily="34" charset="0"/>
                </a:endParaRPr>
              </a:p>
              <a:p>
                <a:pPr marL="342900" indent="-342900">
                  <a:lnSpc>
                    <a:spcPct val="150000"/>
                  </a:lnSpc>
                  <a:buSzPct val="100000"/>
                  <a:buFont typeface="系统字体常规体"/>
                  <a:buChar char="-"/>
                </a:pPr>
                <a:endParaRPr lang="en-US" altLang="zh-CN" sz="2400" dirty="0">
                  <a:latin typeface="Palatino" pitchFamily="2" charset="77"/>
                  <a:ea typeface="Palatino" pitchFamily="2" charset="77"/>
                  <a:cs typeface="Calibri Light" panose="020F0302020204030204" pitchFamily="34" charset="0"/>
                </a:endParaRPr>
              </a:p>
              <a:p>
                <a:pPr>
                  <a:lnSpc>
                    <a:spcPct val="150000"/>
                  </a:lnSpc>
                  <a:buSzPct val="100000"/>
                </a:pPr>
                <a:endParaRPr lang="en-US" altLang="zh-CN" sz="2400" dirty="0">
                  <a:latin typeface="Palatino" pitchFamily="2" charset="77"/>
                  <a:ea typeface="Palatino" pitchFamily="2" charset="77"/>
                  <a:cs typeface="Calibri Light" panose="020F0302020204030204" pitchFamily="34" charset="0"/>
                </a:endParaRPr>
              </a:p>
            </p:txBody>
          </p:sp>
        </mc:Choice>
        <mc:Fallback>
          <p:sp>
            <p:nvSpPr>
              <p:cNvPr id="4" name="矩形 8">
                <a:extLst>
                  <a:ext uri="{FF2B5EF4-FFF2-40B4-BE49-F238E27FC236}">
                    <a16:creationId xmlns:a16="http://schemas.microsoft.com/office/drawing/2014/main" id="{2918002F-8C64-4968-9ECA-DC63D9D4E45B}"/>
                  </a:ext>
                </a:extLst>
              </p:cNvPr>
              <p:cNvSpPr>
                <a:spLocks noRot="1" noChangeAspect="1" noMove="1" noResize="1" noEditPoints="1" noAdjustHandles="1" noChangeArrowheads="1" noChangeShapeType="1" noTextEdit="1"/>
              </p:cNvSpPr>
              <p:nvPr/>
            </p:nvSpPr>
            <p:spPr>
              <a:xfrm>
                <a:off x="1390649" y="1403163"/>
                <a:ext cx="10365921" cy="5484963"/>
              </a:xfrm>
              <a:prstGeom prst="rect">
                <a:avLst/>
              </a:prstGeom>
              <a:blipFill>
                <a:blip r:embed="rId2"/>
                <a:stretch>
                  <a:fillRect l="-734"/>
                </a:stretch>
              </a:blipFill>
            </p:spPr>
            <p:txBody>
              <a:bodyPr/>
              <a:lstStyle/>
              <a:p>
                <a:r>
                  <a:rPr lang="en-CN">
                    <a:noFill/>
                  </a:rPr>
                  <a:t> </a:t>
                </a:r>
              </a:p>
            </p:txBody>
          </p:sp>
        </mc:Fallback>
      </mc:AlternateContent>
    </p:spTree>
    <p:extLst>
      <p:ext uri="{BB962C8B-B14F-4D97-AF65-F5344CB8AC3E}">
        <p14:creationId xmlns:p14="http://schemas.microsoft.com/office/powerpoint/2010/main" val="1289209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26</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838200" y="244736"/>
            <a:ext cx="3617785" cy="769441"/>
          </a:xfrm>
          <a:prstGeom prst="rect">
            <a:avLst/>
          </a:prstGeom>
        </p:spPr>
        <p:txBody>
          <a:bodyPr wrap="square">
            <a:spAutoFit/>
          </a:bodyPr>
          <a:lstStyle/>
          <a:p>
            <a:r>
              <a:rPr lang="en-US" altLang="zh-CN" sz="4400" b="1" dirty="0">
                <a:latin typeface="Palatino" pitchFamily="2" charset="77"/>
                <a:ea typeface="Palatino" pitchFamily="2" charset="77"/>
                <a:cs typeface="Calibri Light" panose="020F0302020204030204" pitchFamily="34" charset="0"/>
              </a:rPr>
              <a:t>EM</a:t>
            </a:r>
          </a:p>
        </p:txBody>
      </p:sp>
      <p:sp>
        <p:nvSpPr>
          <p:cNvPr id="4" name="矩形 8">
            <a:extLst>
              <a:ext uri="{FF2B5EF4-FFF2-40B4-BE49-F238E27FC236}">
                <a16:creationId xmlns:a16="http://schemas.microsoft.com/office/drawing/2014/main" id="{2918002F-8C64-4968-9ECA-DC63D9D4E45B}"/>
              </a:ext>
            </a:extLst>
          </p:cNvPr>
          <p:cNvSpPr/>
          <p:nvPr/>
        </p:nvSpPr>
        <p:spPr>
          <a:xfrm>
            <a:off x="1419225" y="1183585"/>
            <a:ext cx="8343715" cy="589777"/>
          </a:xfrm>
          <a:prstGeom prst="rect">
            <a:avLst/>
          </a:prstGeom>
        </p:spPr>
        <p:txBody>
          <a:bodyPr wrap="square">
            <a:spAutoFit/>
          </a:bodyPr>
          <a:lstStyle/>
          <a:p>
            <a:pPr>
              <a:lnSpc>
                <a:spcPct val="150000"/>
              </a:lnSpc>
              <a:buSzPct val="100000"/>
            </a:pPr>
            <a:r>
              <a:rPr lang="en-US" altLang="zh-CN" sz="2400" dirty="0">
                <a:latin typeface="Palatino" pitchFamily="2" charset="77"/>
                <a:ea typeface="Palatino" pitchFamily="2" charset="77"/>
                <a:cs typeface="Calibri Light" panose="020F0302020204030204" pitchFamily="34" charset="0"/>
              </a:rPr>
              <a:t>EM considers all possible values of hidden variables.</a:t>
            </a:r>
          </a:p>
        </p:txBody>
      </p:sp>
      <mc:AlternateContent xmlns:mc="http://schemas.openxmlformats.org/markup-compatibility/2006" xmlns:a14="http://schemas.microsoft.com/office/drawing/2010/main">
        <mc:Choice Requires="a14">
          <p:sp>
            <p:nvSpPr>
              <p:cNvPr id="7" name="矩形 8">
                <a:extLst>
                  <a:ext uri="{FF2B5EF4-FFF2-40B4-BE49-F238E27FC236}">
                    <a16:creationId xmlns:a16="http://schemas.microsoft.com/office/drawing/2014/main" id="{04A4444C-BF45-3347-8B15-382925B33A5B}"/>
                  </a:ext>
                </a:extLst>
              </p:cNvPr>
              <p:cNvSpPr/>
              <p:nvPr/>
            </p:nvSpPr>
            <p:spPr>
              <a:xfrm>
                <a:off x="1508564" y="5396869"/>
                <a:ext cx="8530786" cy="1142044"/>
              </a:xfrm>
              <a:prstGeom prst="rect">
                <a:avLst/>
              </a:prstGeom>
            </p:spPr>
            <p:txBody>
              <a:bodyPr wrap="square">
                <a:spAutoFit/>
              </a:bodyPr>
              <a:lstStyle/>
              <a:p>
                <a:pPr marL="342900" indent="-342900">
                  <a:lnSpc>
                    <a:spcPct val="150000"/>
                  </a:lnSpc>
                  <a:buSzPct val="100000"/>
                  <a:buFont typeface="Arial" panose="020B0604020202020204" pitchFamily="34" charset="0"/>
                  <a:buChar char="•"/>
                </a:pPr>
                <a14:m>
                  <m:oMath xmlns:m="http://schemas.openxmlformats.org/officeDocument/2006/math">
                    <m:r>
                      <a:rPr lang="en-US" altLang="zh-CN" sz="2400" i="1">
                        <a:latin typeface="Cambria Math" panose="02040503050406030204" pitchFamily="18" charset="0"/>
                        <a:ea typeface="Palatino" pitchFamily="2" charset="77"/>
                        <a:cs typeface="Calibri Light" panose="020F0302020204030204" pitchFamily="34" charset="0"/>
                      </a:rPr>
                      <m:t>𝑃</m:t>
                    </m:r>
                    <m:d>
                      <m:dPr>
                        <m:ctrlPr>
                          <a:rPr lang="en-US" altLang="zh-CN" sz="2400" i="1">
                            <a:latin typeface="Cambria Math" panose="02040503050406030204" pitchFamily="18" charset="0"/>
                            <a:ea typeface="Palatino" pitchFamily="2" charset="77"/>
                            <a:cs typeface="Calibri Light" panose="020F0302020204030204" pitchFamily="34" charset="0"/>
                          </a:rPr>
                        </m:ctrlPr>
                      </m:dPr>
                      <m:e>
                        <m:r>
                          <a:rPr lang="en-US" altLang="zh-CN" sz="2400" i="1">
                            <a:latin typeface="Cambria Math" panose="02040503050406030204" pitchFamily="18" charset="0"/>
                            <a:ea typeface="Palatino" pitchFamily="2" charset="77"/>
                            <a:cs typeface="Calibri Light" panose="020F0302020204030204" pitchFamily="34" charset="0"/>
                          </a:rPr>
                          <m:t>h</m:t>
                        </m:r>
                      </m:e>
                      <m:e>
                        <m:sSub>
                          <m:sSubPr>
                            <m:ctrlPr>
                              <a:rPr lang="en-US" altLang="zh-CN" sz="2400" i="1">
                                <a:latin typeface="Cambria Math" panose="02040503050406030204" pitchFamily="18" charset="0"/>
                                <a:ea typeface="Palatino" pitchFamily="2" charset="77"/>
                                <a:cs typeface="Calibri Light" panose="020F0302020204030204" pitchFamily="34" charset="0"/>
                              </a:rPr>
                            </m:ctrlPr>
                          </m:sSubPr>
                          <m:e>
                            <m:r>
                              <a:rPr lang="en-US" altLang="zh-CN" sz="2400" i="1">
                                <a:latin typeface="Cambria Math" panose="02040503050406030204" pitchFamily="18" charset="0"/>
                                <a:ea typeface="Palatino" pitchFamily="2" charset="77"/>
                                <a:cs typeface="Calibri Light" panose="020F0302020204030204" pitchFamily="34" charset="0"/>
                              </a:rPr>
                              <m:t>𝑜</m:t>
                            </m:r>
                          </m:e>
                          <m:sub>
                            <m:r>
                              <a:rPr lang="en-US" altLang="zh-CN" sz="2400" i="1">
                                <a:latin typeface="Cambria Math" panose="02040503050406030204" pitchFamily="18" charset="0"/>
                                <a:ea typeface="Palatino" pitchFamily="2" charset="77"/>
                                <a:cs typeface="Calibri Light" panose="020F0302020204030204" pitchFamily="34" charset="0"/>
                              </a:rPr>
                              <m:t>𝑖</m:t>
                            </m:r>
                          </m:sub>
                        </m:sSub>
                        <m:r>
                          <a:rPr lang="en-US" altLang="zh-CN" sz="2400" i="1">
                            <a:latin typeface="Cambria Math" panose="02040503050406030204" pitchFamily="18" charset="0"/>
                            <a:ea typeface="Palatino" pitchFamily="2" charset="77"/>
                            <a:cs typeface="Calibri Light" panose="020F0302020204030204" pitchFamily="34" charset="0"/>
                          </a:rPr>
                          <m:t>,</m:t>
                        </m:r>
                        <m:sSup>
                          <m:sSupPr>
                            <m:ctrlPr>
                              <a:rPr lang="en-US" altLang="zh-CN" sz="2400" i="1">
                                <a:latin typeface="Cambria Math" panose="02040503050406030204" pitchFamily="18" charset="0"/>
                                <a:ea typeface="Palatino" pitchFamily="2" charset="77"/>
                                <a:cs typeface="Calibri Light" panose="020F0302020204030204" pitchFamily="34" charset="0"/>
                              </a:rPr>
                            </m:ctrlPr>
                          </m:sSupPr>
                          <m:e>
                            <m:r>
                              <m:rPr>
                                <m:sty m:val="p"/>
                              </m:rPr>
                              <a:rPr lang="en-US" altLang="zh-CN" sz="2400">
                                <a:latin typeface="Cambria Math" panose="02040503050406030204" pitchFamily="18" charset="0"/>
                                <a:ea typeface="Palatino" pitchFamily="2" charset="77"/>
                                <a:cs typeface="Calibri Light" panose="020F0302020204030204" pitchFamily="34" charset="0"/>
                              </a:rPr>
                              <m:t>Θ</m:t>
                            </m:r>
                          </m:e>
                          <m:sup>
                            <m:r>
                              <a:rPr lang="en-US" altLang="zh-CN" sz="2400" i="1">
                                <a:latin typeface="Cambria Math" panose="02040503050406030204" pitchFamily="18" charset="0"/>
                                <a:ea typeface="Palatino" pitchFamily="2" charset="77"/>
                                <a:cs typeface="Calibri Light" panose="020F0302020204030204" pitchFamily="34" charset="0"/>
                              </a:rPr>
                              <m:t>𝑡</m:t>
                            </m:r>
                          </m:sup>
                        </m:sSup>
                      </m:e>
                    </m:d>
                    <m:r>
                      <a:rPr lang="en-US" altLang="zh-CN" sz="2400" i="1">
                        <a:latin typeface="Cambria Math" panose="02040503050406030204" pitchFamily="18" charset="0"/>
                        <a:ea typeface="Palatino" pitchFamily="2" charset="77"/>
                        <a:cs typeface="Calibri Light" panose="020F0302020204030204" pitchFamily="34" charset="0"/>
                      </a:rPr>
                      <m:t>,</m:t>
                    </m:r>
                    <m:r>
                      <a:rPr lang="en-US" altLang="zh-CN" sz="2400" i="1">
                        <a:latin typeface="Cambria Math" panose="02040503050406030204" pitchFamily="18" charset="0"/>
                        <a:ea typeface="Palatino" pitchFamily="2" charset="77"/>
                        <a:cs typeface="Calibri Light" panose="020F0302020204030204" pitchFamily="34" charset="0"/>
                      </a:rPr>
                      <m:t>h</m:t>
                    </m:r>
                    <m:r>
                      <a:rPr lang="en-US" altLang="zh-CN" sz="2400" i="1">
                        <a:latin typeface="Cambria Math" panose="02040503050406030204" pitchFamily="18" charset="0"/>
                        <a:ea typeface="Palatino" pitchFamily="2" charset="77"/>
                        <a:cs typeface="Calibri Light" panose="020F0302020204030204" pitchFamily="34" charset="0"/>
                      </a:rPr>
                      <m:t>∈</m:t>
                    </m:r>
                    <m:r>
                      <a:rPr lang="en-US" altLang="zh-CN" sz="2400" i="1">
                        <a:latin typeface="Cambria Math" panose="02040503050406030204" pitchFamily="18" charset="0"/>
                        <a:ea typeface="Palatino" pitchFamily="2" charset="77"/>
                        <a:cs typeface="Calibri Light" panose="020F0302020204030204" pitchFamily="34" charset="0"/>
                      </a:rPr>
                      <m:t>𝐻</m:t>
                    </m:r>
                  </m:oMath>
                </a14:m>
                <a:r>
                  <a:rPr lang="en-US" altLang="zh-CN" sz="2400" dirty="0">
                    <a:latin typeface="Palatino" pitchFamily="2" charset="77"/>
                    <a:ea typeface="Palatino" pitchFamily="2" charset="77"/>
                    <a:cs typeface="Calibri Light" panose="020F0302020204030204" pitchFamily="34" charset="0"/>
                  </a:rPr>
                  <a:t> is the assignment distribution of </a:t>
                </a:r>
                <a:r>
                  <a:rPr lang="en-US" altLang="zh-CN" sz="2400" i="1" dirty="0">
                    <a:latin typeface="Palatino" pitchFamily="2" charset="77"/>
                    <a:ea typeface="Palatino" pitchFamily="2" charset="77"/>
                    <a:cs typeface="Calibri Light" panose="020F0302020204030204" pitchFamily="34" charset="0"/>
                  </a:rPr>
                  <a:t>H</a:t>
                </a:r>
                <a:r>
                  <a:rPr lang="en-US" altLang="zh-CN" sz="2400" dirty="0">
                    <a:latin typeface="Palatino" pitchFamily="2" charset="77"/>
                    <a:ea typeface="Palatino" pitchFamily="2" charset="77"/>
                    <a:cs typeface="Calibri Light" panose="020F0302020204030204" pitchFamily="34" charset="0"/>
                  </a:rPr>
                  <a:t>. </a:t>
                </a:r>
              </a:p>
              <a:p>
                <a:pPr marL="342900" indent="-342900">
                  <a:lnSpc>
                    <a:spcPct val="150000"/>
                  </a:lnSpc>
                  <a:buSzPct val="100000"/>
                  <a:buFont typeface="Arial" panose="020B0604020202020204" pitchFamily="34" charset="0"/>
                  <a:buChar char="•"/>
                </a:pPr>
                <a14:m>
                  <m:oMath xmlns:m="http://schemas.openxmlformats.org/officeDocument/2006/math">
                    <m:r>
                      <a:rPr lang="en-US" altLang="zh-CN" sz="2400" i="1" dirty="0">
                        <a:latin typeface="Cambria Math" panose="02040503050406030204" pitchFamily="18" charset="0"/>
                        <a:ea typeface="Palatino" pitchFamily="2" charset="77"/>
                        <a:cs typeface="Calibri Light" panose="020F0302020204030204" pitchFamily="34" charset="0"/>
                      </a:rPr>
                      <m:t>𝑄</m:t>
                    </m:r>
                    <m:r>
                      <a:rPr lang="en-US" altLang="zh-CN" sz="2400" i="1" dirty="0">
                        <a:latin typeface="Cambria Math" panose="02040503050406030204" pitchFamily="18" charset="0"/>
                        <a:ea typeface="Palatino" pitchFamily="2" charset="77"/>
                        <a:cs typeface="Calibri Light" panose="020F0302020204030204" pitchFamily="34" charset="0"/>
                      </a:rPr>
                      <m:t>(</m:t>
                    </m:r>
                    <m:r>
                      <m:rPr>
                        <m:sty m:val="p"/>
                      </m:rPr>
                      <a:rPr lang="en-US" altLang="zh-CN" sz="2400" dirty="0">
                        <a:latin typeface="Cambria Math" panose="02040503050406030204" pitchFamily="18" charset="0"/>
                        <a:ea typeface="Palatino" pitchFamily="2" charset="77"/>
                        <a:cs typeface="Calibri Light" panose="020F0302020204030204" pitchFamily="34" charset="0"/>
                      </a:rPr>
                      <m:t>Θ</m:t>
                    </m:r>
                    <m:r>
                      <a:rPr lang="en-US" altLang="zh-CN" sz="2400" i="1" dirty="0">
                        <a:latin typeface="Cambria Math" panose="02040503050406030204" pitchFamily="18" charset="0"/>
                        <a:ea typeface="Palatino" pitchFamily="2" charset="77"/>
                        <a:cs typeface="Calibri Light" panose="020F0302020204030204" pitchFamily="34" charset="0"/>
                      </a:rPr>
                      <m:t>,</m:t>
                    </m:r>
                    <m:sSup>
                      <m:sSupPr>
                        <m:ctrlPr>
                          <a:rPr lang="en-US" altLang="zh-CN" sz="2400" i="1" dirty="0">
                            <a:latin typeface="Cambria Math" panose="02040503050406030204" pitchFamily="18" charset="0"/>
                            <a:ea typeface="Palatino" pitchFamily="2" charset="77"/>
                            <a:cs typeface="Calibri Light" panose="020F0302020204030204" pitchFamily="34" charset="0"/>
                          </a:rPr>
                        </m:ctrlPr>
                      </m:sSupPr>
                      <m:e>
                        <m:r>
                          <m:rPr>
                            <m:sty m:val="p"/>
                          </m:rPr>
                          <a:rPr lang="en-US" altLang="zh-CN" sz="2400" dirty="0">
                            <a:latin typeface="Cambria Math" panose="02040503050406030204" pitchFamily="18" charset="0"/>
                            <a:ea typeface="Palatino" pitchFamily="2" charset="77"/>
                            <a:cs typeface="Calibri Light" panose="020F0302020204030204" pitchFamily="34" charset="0"/>
                          </a:rPr>
                          <m:t>Θ</m:t>
                        </m:r>
                      </m:e>
                      <m:sup>
                        <m:r>
                          <a:rPr lang="en-US" altLang="zh-CN" sz="2400" i="1" dirty="0">
                            <a:latin typeface="Cambria Math" panose="02040503050406030204" pitchFamily="18" charset="0"/>
                            <a:ea typeface="Palatino" pitchFamily="2" charset="77"/>
                            <a:cs typeface="Calibri Light" panose="020F0302020204030204" pitchFamily="34" charset="0"/>
                          </a:rPr>
                          <m:t>𝑡</m:t>
                        </m:r>
                      </m:sup>
                    </m:sSup>
                    <m:r>
                      <a:rPr lang="en-US" altLang="zh-CN" sz="2400" i="1" dirty="0">
                        <a:latin typeface="Cambria Math" panose="02040503050406030204" pitchFamily="18" charset="0"/>
                        <a:ea typeface="Palatino" pitchFamily="2" charset="77"/>
                        <a:cs typeface="Calibri Light" panose="020F0302020204030204" pitchFamily="34" charset="0"/>
                      </a:rPr>
                      <m:t>)</m:t>
                    </m:r>
                  </m:oMath>
                </a14:m>
                <a:r>
                  <a:rPr lang="en-US" altLang="zh-CN" sz="2400" dirty="0">
                    <a:latin typeface="Palatino" pitchFamily="2" charset="77"/>
                    <a:ea typeface="Palatino" pitchFamily="2" charset="77"/>
                    <a:cs typeface="Calibri Light" panose="020F0302020204030204" pitchFamily="34" charset="0"/>
                  </a:rPr>
                  <a:t> is called the Q-function.</a:t>
                </a:r>
              </a:p>
            </p:txBody>
          </p:sp>
        </mc:Choice>
        <mc:Fallback xmlns="">
          <p:sp>
            <p:nvSpPr>
              <p:cNvPr id="7" name="矩形 8">
                <a:extLst>
                  <a:ext uri="{FF2B5EF4-FFF2-40B4-BE49-F238E27FC236}">
                    <a16:creationId xmlns:a16="http://schemas.microsoft.com/office/drawing/2014/main" id="{04A4444C-BF45-3347-8B15-382925B33A5B}"/>
                  </a:ext>
                </a:extLst>
              </p:cNvPr>
              <p:cNvSpPr>
                <a:spLocks noRot="1" noChangeAspect="1" noMove="1" noResize="1" noEditPoints="1" noAdjustHandles="1" noChangeArrowheads="1" noChangeShapeType="1" noTextEdit="1"/>
              </p:cNvSpPr>
              <p:nvPr/>
            </p:nvSpPr>
            <p:spPr>
              <a:xfrm>
                <a:off x="1508564" y="5396869"/>
                <a:ext cx="8530786" cy="1142044"/>
              </a:xfrm>
              <a:prstGeom prst="rect">
                <a:avLst/>
              </a:prstGeom>
              <a:blipFill>
                <a:blip r:embed="rId2"/>
                <a:stretch>
                  <a:fillRect l="-929" b="-11170"/>
                </a:stretch>
              </a:blipFill>
            </p:spPr>
            <p:txBody>
              <a:bodyPr/>
              <a:lstStyle/>
              <a:p>
                <a:r>
                  <a:rPr lang="zh-CN" altLang="en-US">
                    <a:noFill/>
                  </a:rPr>
                  <a:t> </a:t>
                </a:r>
              </a:p>
            </p:txBody>
          </p:sp>
        </mc:Fallback>
      </mc:AlternateContent>
      <p:pic>
        <p:nvPicPr>
          <p:cNvPr id="8" name="图片 7" descr="文本, 信件&#10;&#10;描述已自动生成">
            <a:extLst>
              <a:ext uri="{FF2B5EF4-FFF2-40B4-BE49-F238E27FC236}">
                <a16:creationId xmlns:a16="http://schemas.microsoft.com/office/drawing/2014/main" id="{480423C2-DFC0-EC4A-BD38-BCB7ACCE19CB}"/>
              </a:ext>
            </a:extLst>
          </p:cNvPr>
          <p:cNvPicPr>
            <a:picLocks noChangeAspect="1"/>
          </p:cNvPicPr>
          <p:nvPr/>
        </p:nvPicPr>
        <p:blipFill rotWithShape="1">
          <a:blip r:embed="rId3">
            <a:extLst>
              <a:ext uri="{28A0092B-C50C-407E-A947-70E740481C1C}">
                <a14:useLocalDpi xmlns:a14="http://schemas.microsoft.com/office/drawing/2010/main" val="0"/>
              </a:ext>
            </a:extLst>
          </a:blip>
          <a:srcRect t="9705"/>
          <a:stretch/>
        </p:blipFill>
        <p:spPr>
          <a:xfrm>
            <a:off x="1508564" y="1942770"/>
            <a:ext cx="7102036" cy="3120965"/>
          </a:xfrm>
          <a:prstGeom prst="rect">
            <a:avLst/>
          </a:prstGeom>
        </p:spPr>
      </p:pic>
      <mc:AlternateContent xmlns:mc="http://schemas.openxmlformats.org/markup-compatibility/2006">
        <mc:Choice xmlns:a14="http://schemas.microsoft.com/office/drawing/2010/main" Requires="a14">
          <p:sp>
            <p:nvSpPr>
              <p:cNvPr id="9" name="文本框 4">
                <a:extLst>
                  <a:ext uri="{FF2B5EF4-FFF2-40B4-BE49-F238E27FC236}">
                    <a16:creationId xmlns:a16="http://schemas.microsoft.com/office/drawing/2014/main" id="{8F10D6CE-A1B2-0C42-B7A0-B8A7FF5E5538}"/>
                  </a:ext>
                </a:extLst>
              </p:cNvPr>
              <p:cNvSpPr txBox="1"/>
              <p:nvPr/>
            </p:nvSpPr>
            <p:spPr>
              <a:xfrm>
                <a:off x="8610600" y="2732843"/>
                <a:ext cx="5336477" cy="1188082"/>
              </a:xfrm>
              <a:prstGeom prst="rect">
                <a:avLst/>
              </a:prstGeom>
            </p:spPr>
            <p:txBody>
              <a:bodyPr wrap="square">
                <a:spAutoFit/>
              </a:bodyPr>
              <a:lstStyle>
                <a:defPPr>
                  <a:defRPr lang="en-US"/>
                </a:defPPr>
                <a:lvl1pPr marL="428594" indent="-428594">
                  <a:lnSpc>
                    <a:spcPct val="150000"/>
                  </a:lnSpc>
                  <a:buSzPct val="100000"/>
                  <a:buFont typeface="Arial" panose="020B0604020202020204" pitchFamily="34" charset="0"/>
                  <a:buChar char="•"/>
                  <a:defRPr sz="2400">
                    <a:latin typeface="Palatino" pitchFamily="2" charset="77"/>
                    <a:ea typeface="Palatino" pitchFamily="2" charset="77"/>
                    <a:cs typeface="Calibri Light" panose="020F0302020204030204" pitchFamily="34" charset="0"/>
                  </a:defRPr>
                </a:lvl1pPr>
              </a:lstStyle>
              <a:p>
                <a:pPr marL="0" indent="0">
                  <a:buNone/>
                </a:pPr>
                <a:r>
                  <a:rPr lang="en-US" altLang="zh-CN" sz="1600" b="1" dirty="0"/>
                  <a:t>Hard</a:t>
                </a:r>
                <a:r>
                  <a:rPr lang="zh-CN" altLang="en-US" sz="1600" b="1" dirty="0"/>
                  <a:t> </a:t>
                </a:r>
                <a:r>
                  <a:rPr lang="en-US" altLang="zh-CN" sz="1600" b="1" dirty="0"/>
                  <a:t>EM</a:t>
                </a:r>
              </a:p>
              <a:p>
                <a:pPr marL="0" indent="0">
                  <a:buNone/>
                </a:pPr>
                <a14:m>
                  <m:oMathPara xmlns:m="http://schemas.openxmlformats.org/officeDocument/2006/math">
                    <m:oMathParaPr>
                      <m:jc m:val="left"/>
                    </m:oMathParaPr>
                    <m:oMath xmlns:m="http://schemas.openxmlformats.org/officeDocument/2006/math">
                      <m:r>
                        <a:rPr lang="en-US" altLang="zh-CN" sz="1600">
                          <a:latin typeface="Cambria Math" panose="02040503050406030204" pitchFamily="18" charset="0"/>
                        </a:rPr>
                        <m:t>h</m:t>
                      </m:r>
                      <m:r>
                        <a:rPr lang="en-US" altLang="zh-CN" sz="1600">
                          <a:latin typeface="Cambria Math" panose="02040503050406030204" pitchFamily="18" charset="0"/>
                        </a:rPr>
                        <m:t>=</m:t>
                      </m:r>
                      <m:r>
                        <a:rPr lang="en-US" altLang="zh-CN" sz="1600">
                          <a:latin typeface="Cambria Math" panose="02040503050406030204" pitchFamily="18" charset="0"/>
                        </a:rPr>
                        <m:t>𝑎𝑟𝑔𝑚𝑎</m:t>
                      </m:r>
                      <m:sSub>
                        <m:sSubPr>
                          <m:ctrlPr>
                            <a:rPr lang="en-US" altLang="zh-CN" sz="1600" i="1">
                              <a:latin typeface="Cambria Math" panose="02040503050406030204" pitchFamily="18" charset="0"/>
                            </a:rPr>
                          </m:ctrlPr>
                        </m:sSubPr>
                        <m:e>
                          <m:r>
                            <a:rPr lang="en-US" altLang="zh-CN" sz="1600">
                              <a:latin typeface="Cambria Math" panose="02040503050406030204" pitchFamily="18" charset="0"/>
                            </a:rPr>
                            <m:t>𝑥</m:t>
                          </m:r>
                        </m:e>
                        <m:sub>
                          <m:r>
                            <a:rPr lang="en-US" altLang="zh-CN" sz="1600">
                              <a:latin typeface="Cambria Math" panose="02040503050406030204" pitchFamily="18" charset="0"/>
                            </a:rPr>
                            <m:t>h</m:t>
                          </m:r>
                        </m:sub>
                      </m:sSub>
                      <m:r>
                        <a:rPr lang="en-US" altLang="zh-CN" sz="1600">
                          <a:latin typeface="Cambria Math" panose="02040503050406030204" pitchFamily="18" charset="0"/>
                        </a:rPr>
                        <m:t>𝑃</m:t>
                      </m:r>
                      <m:d>
                        <m:dPr>
                          <m:ctrlPr>
                            <a:rPr lang="en-US" altLang="zh-CN" sz="1600" i="1">
                              <a:latin typeface="Cambria Math" panose="02040503050406030204" pitchFamily="18" charset="0"/>
                            </a:rPr>
                          </m:ctrlPr>
                        </m:dPr>
                        <m:e>
                          <m:sSup>
                            <m:sSupPr>
                              <m:ctrlPr>
                                <a:rPr lang="en-US" altLang="zh-CN" sz="1600" i="1">
                                  <a:latin typeface="Cambria Math" panose="02040503050406030204" pitchFamily="18" charset="0"/>
                                </a:rPr>
                              </m:ctrlPr>
                            </m:sSupPr>
                            <m:e>
                              <m:r>
                                <m:rPr>
                                  <m:sty m:val="p"/>
                                </m:rPr>
                                <a:rPr lang="en-US" altLang="zh-CN" sz="1600" b="0" i="0" smtClean="0">
                                  <a:latin typeface="Cambria Math" panose="02040503050406030204" pitchFamily="18" charset="0"/>
                                </a:rPr>
                                <m:t>o</m:t>
                              </m:r>
                              <m:r>
                                <a:rPr lang="en-US" altLang="zh-CN" sz="1600" b="0" i="0" smtClean="0">
                                  <a:latin typeface="Cambria Math" panose="02040503050406030204" pitchFamily="18" charset="0"/>
                                </a:rPr>
                                <m:t>, </m:t>
                              </m:r>
                              <m:r>
                                <a:rPr lang="en-US" altLang="zh-CN" sz="1600">
                                  <a:latin typeface="Cambria Math" panose="02040503050406030204" pitchFamily="18" charset="0"/>
                                </a:rPr>
                                <m:t>h</m:t>
                              </m:r>
                            </m:e>
                            <m:sup>
                              <m:r>
                                <a:rPr lang="en-US" altLang="zh-CN" sz="1600">
                                  <a:latin typeface="Cambria Math" panose="02040503050406030204" pitchFamily="18" charset="0"/>
                                </a:rPr>
                                <m:t>′</m:t>
                              </m:r>
                            </m:sup>
                          </m:sSup>
                        </m:e>
                        <m:e>
                          <m:r>
                            <m:rPr>
                              <m:sty m:val="p"/>
                            </m:rPr>
                            <a:rPr lang="en-US" altLang="zh-CN" sz="1600">
                              <a:latin typeface="Cambria Math" panose="02040503050406030204" pitchFamily="18" charset="0"/>
                            </a:rPr>
                            <m:t>Θ</m:t>
                          </m:r>
                        </m:e>
                      </m:d>
                    </m:oMath>
                  </m:oMathPara>
                </a14:m>
                <a:endParaRPr lang="en-US" altLang="zh-CN" sz="1600" dirty="0"/>
              </a:p>
              <a:p>
                <a:pPr marL="0" indent="0">
                  <a:buNone/>
                </a:pPr>
                <a14:m>
                  <m:oMath xmlns:m="http://schemas.openxmlformats.org/officeDocument/2006/math">
                    <m:r>
                      <a:rPr lang="en-US" altLang="zh-CN" sz="1600">
                        <a:latin typeface="Cambria Math" panose="02040503050406030204" pitchFamily="18" charset="0"/>
                      </a:rPr>
                      <m:t>𝑄</m:t>
                    </m:r>
                    <m:d>
                      <m:dPr>
                        <m:ctrlPr>
                          <a:rPr lang="en-US" altLang="zh-CN" sz="1600" i="1">
                            <a:latin typeface="Cambria Math" panose="02040503050406030204" pitchFamily="18" charset="0"/>
                          </a:rPr>
                        </m:ctrlPr>
                      </m:dPr>
                      <m:e>
                        <m:r>
                          <m:rPr>
                            <m:sty m:val="p"/>
                          </m:rPr>
                          <a:rPr lang="en-US" altLang="zh-CN" sz="1600">
                            <a:latin typeface="Cambria Math" panose="02040503050406030204" pitchFamily="18" charset="0"/>
                          </a:rPr>
                          <m:t>Θ</m:t>
                        </m:r>
                        <m:r>
                          <a:rPr lang="en-US" altLang="zh-CN" sz="1600">
                            <a:latin typeface="Cambria Math" panose="02040503050406030204" pitchFamily="18" charset="0"/>
                          </a:rPr>
                          <m:t>,</m:t>
                        </m:r>
                        <m:sSup>
                          <m:sSupPr>
                            <m:ctrlPr>
                              <a:rPr lang="en-US" altLang="zh-CN" sz="1600" i="1">
                                <a:latin typeface="Cambria Math" panose="02040503050406030204" pitchFamily="18" charset="0"/>
                              </a:rPr>
                            </m:ctrlPr>
                          </m:sSupPr>
                          <m:e>
                            <m:r>
                              <m:rPr>
                                <m:sty m:val="p"/>
                              </m:rPr>
                              <a:rPr lang="en-US" altLang="zh-CN" sz="1600">
                                <a:latin typeface="Cambria Math" panose="02040503050406030204" pitchFamily="18" charset="0"/>
                              </a:rPr>
                              <m:t>Θ</m:t>
                            </m:r>
                          </m:e>
                          <m:sup>
                            <m:r>
                              <a:rPr lang="en-US" altLang="zh-CN" sz="1600">
                                <a:latin typeface="Cambria Math" panose="02040503050406030204" pitchFamily="18" charset="0"/>
                              </a:rPr>
                              <m:t>𝑡</m:t>
                            </m:r>
                          </m:sup>
                        </m:sSup>
                      </m:e>
                    </m:d>
                    <m:r>
                      <a:rPr lang="en-US" altLang="zh-CN" sz="1600">
                        <a:latin typeface="Cambria Math" panose="02040503050406030204" pitchFamily="18" charset="0"/>
                      </a:rPr>
                      <m:t>=</m:t>
                    </m:r>
                    <m:nary>
                      <m:naryPr>
                        <m:chr m:val="∑"/>
                        <m:ctrlPr>
                          <a:rPr lang="en-US" altLang="zh-CN" sz="1600" i="1">
                            <a:latin typeface="Cambria Math" panose="02040503050406030204" pitchFamily="18" charset="0"/>
                          </a:rPr>
                        </m:ctrlPr>
                      </m:naryPr>
                      <m:sub>
                        <m:r>
                          <a:rPr lang="en-US" altLang="zh-CN" sz="1600">
                            <a:latin typeface="Cambria Math" panose="02040503050406030204" pitchFamily="18" charset="0"/>
                          </a:rPr>
                          <m:t>𝑖</m:t>
                        </m:r>
                        <m:r>
                          <a:rPr lang="en-US" altLang="zh-CN" sz="1600">
                            <a:latin typeface="Cambria Math" panose="02040503050406030204" pitchFamily="18" charset="0"/>
                          </a:rPr>
                          <m:t>=1</m:t>
                        </m:r>
                      </m:sub>
                      <m:sup>
                        <m:r>
                          <a:rPr lang="en-US" altLang="zh-CN" sz="1600">
                            <a:latin typeface="Cambria Math" panose="02040503050406030204" pitchFamily="18" charset="0"/>
                          </a:rPr>
                          <m:t>𝑁</m:t>
                        </m:r>
                      </m:sup>
                      <m:e>
                        <m:r>
                          <a:rPr lang="en-US" altLang="zh-CN" sz="1600">
                            <a:latin typeface="Cambria Math" panose="02040503050406030204" pitchFamily="18" charset="0"/>
                          </a:rPr>
                          <m:t>𝑙𝑜𝑔𝑃</m:t>
                        </m:r>
                        <m:r>
                          <a:rPr lang="en-US" altLang="zh-CN" sz="160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a:latin typeface="Cambria Math" panose="02040503050406030204" pitchFamily="18" charset="0"/>
                              </a:rPr>
                              <m:t>𝑜</m:t>
                            </m:r>
                          </m:e>
                          <m:sub>
                            <m:r>
                              <a:rPr lang="en-US" altLang="zh-CN" sz="1600">
                                <a:latin typeface="Cambria Math" panose="02040503050406030204" pitchFamily="18" charset="0"/>
                              </a:rPr>
                              <m:t>𝑖</m:t>
                            </m:r>
                          </m:sub>
                        </m:sSub>
                        <m:r>
                          <a:rPr lang="en-US" altLang="zh-CN" sz="160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a:latin typeface="Cambria Math" panose="02040503050406030204" pitchFamily="18" charset="0"/>
                              </a:rPr>
                              <m:t>h</m:t>
                            </m:r>
                          </m:e>
                          <m:sub>
                            <m:r>
                              <a:rPr lang="en-US" altLang="zh-CN" sz="1600">
                                <a:latin typeface="Cambria Math" panose="02040503050406030204" pitchFamily="18" charset="0"/>
                              </a:rPr>
                              <m:t>𝑖</m:t>
                            </m:r>
                          </m:sub>
                        </m:sSub>
                        <m:r>
                          <a:rPr lang="en-US" altLang="zh-CN" sz="1600">
                            <a:latin typeface="Cambria Math" panose="02040503050406030204" pitchFamily="18" charset="0"/>
                          </a:rPr>
                          <m:t>|</m:t>
                        </m:r>
                        <m:r>
                          <m:rPr>
                            <m:sty m:val="p"/>
                          </m:rPr>
                          <a:rPr lang="en-US" altLang="zh-CN" sz="1600">
                            <a:latin typeface="Cambria Math" panose="02040503050406030204" pitchFamily="18" charset="0"/>
                          </a:rPr>
                          <m:t>Θ</m:t>
                        </m:r>
                        <m:r>
                          <a:rPr lang="en-US" altLang="zh-CN" sz="1600">
                            <a:latin typeface="Cambria Math" panose="02040503050406030204" pitchFamily="18" charset="0"/>
                          </a:rPr>
                          <m:t>)</m:t>
                        </m:r>
                      </m:e>
                    </m:nary>
                  </m:oMath>
                </a14:m>
                <a:r>
                  <a:rPr lang="zh-CN" altLang="en-US" sz="1600" dirty="0"/>
                  <a:t> </a:t>
                </a:r>
                <a:endParaRPr lang="en-US" altLang="zh-CN" sz="1600" dirty="0"/>
              </a:p>
            </p:txBody>
          </p:sp>
        </mc:Choice>
        <mc:Fallback>
          <p:sp>
            <p:nvSpPr>
              <p:cNvPr id="9" name="文本框 4">
                <a:extLst>
                  <a:ext uri="{FF2B5EF4-FFF2-40B4-BE49-F238E27FC236}">
                    <a16:creationId xmlns:a16="http://schemas.microsoft.com/office/drawing/2014/main" id="{8F10D6CE-A1B2-0C42-B7A0-B8A7FF5E5538}"/>
                  </a:ext>
                </a:extLst>
              </p:cNvPr>
              <p:cNvSpPr txBox="1">
                <a:spLocks noRot="1" noChangeAspect="1" noMove="1" noResize="1" noEditPoints="1" noAdjustHandles="1" noChangeArrowheads="1" noChangeShapeType="1" noTextEdit="1"/>
              </p:cNvSpPr>
              <p:nvPr/>
            </p:nvSpPr>
            <p:spPr>
              <a:xfrm>
                <a:off x="8610600" y="2732843"/>
                <a:ext cx="5336477" cy="1188082"/>
              </a:xfrm>
              <a:prstGeom prst="rect">
                <a:avLst/>
              </a:prstGeom>
              <a:blipFill>
                <a:blip r:embed="rId4"/>
                <a:stretch>
                  <a:fillRect l="-713" b="-50000"/>
                </a:stretch>
              </a:blipFill>
            </p:spPr>
            <p:txBody>
              <a:bodyPr/>
              <a:lstStyle/>
              <a:p>
                <a:r>
                  <a:rPr lang="en-CN">
                    <a:noFill/>
                  </a:rPr>
                  <a:t> </a:t>
                </a:r>
              </a:p>
            </p:txBody>
          </p:sp>
        </mc:Fallback>
      </mc:AlternateContent>
      <p:cxnSp>
        <p:nvCxnSpPr>
          <p:cNvPr id="10" name="直线连接符 17">
            <a:extLst>
              <a:ext uri="{FF2B5EF4-FFF2-40B4-BE49-F238E27FC236}">
                <a16:creationId xmlns:a16="http://schemas.microsoft.com/office/drawing/2014/main" id="{38F10D10-EE4D-2A42-A550-BF8EE15A6145}"/>
              </a:ext>
            </a:extLst>
          </p:cNvPr>
          <p:cNvCxnSpPr>
            <a:cxnSpLocks/>
          </p:cNvCxnSpPr>
          <p:nvPr/>
        </p:nvCxnSpPr>
        <p:spPr>
          <a:xfrm>
            <a:off x="8584355" y="2794955"/>
            <a:ext cx="0" cy="11259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95747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27</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2202923" y="248041"/>
            <a:ext cx="3051468"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Contents</a:t>
            </a:r>
          </a:p>
        </p:txBody>
      </p:sp>
      <p:sp>
        <p:nvSpPr>
          <p:cNvPr id="4" name="矩形 8">
            <a:extLst>
              <a:ext uri="{FF2B5EF4-FFF2-40B4-BE49-F238E27FC236}">
                <a16:creationId xmlns:a16="http://schemas.microsoft.com/office/drawing/2014/main" id="{2918002F-8C64-4968-9ECA-DC63D9D4E45B}"/>
              </a:ext>
            </a:extLst>
          </p:cNvPr>
          <p:cNvSpPr/>
          <p:nvPr/>
        </p:nvSpPr>
        <p:spPr>
          <a:xfrm>
            <a:off x="1861146" y="1024778"/>
            <a:ext cx="6798977" cy="5593839"/>
          </a:xfrm>
          <a:prstGeom prst="rect">
            <a:avLst/>
          </a:prstGeom>
        </p:spPr>
        <p:txBody>
          <a:bodyPr wrap="none">
            <a:spAutoFit/>
          </a:bodyPr>
          <a:lstStyle/>
          <a:p>
            <a:pPr marL="428594"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6.1 Expectation Maximization</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6.1.1 Introduction</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6.1.2 EM</a:t>
            </a:r>
          </a:p>
          <a:p>
            <a:pPr marL="885794" lvl="1" indent="-428594">
              <a:lnSpc>
                <a:spcPct val="150000"/>
              </a:lnSpc>
              <a:buSzPct val="100000"/>
              <a:buFont typeface="Arial" panose="020B0604020202020204" pitchFamily="34" charset="0"/>
              <a:buChar char="•"/>
            </a:pPr>
            <a:r>
              <a:rPr lang="en-US" altLang="zh-CN" sz="2000" b="1" dirty="0">
                <a:latin typeface="Palatino" pitchFamily="2" charset="77"/>
                <a:ea typeface="Palatino" pitchFamily="2" charset="77"/>
                <a:cs typeface="Calibri Light" panose="020F0302020204030204" pitchFamily="34" charset="0"/>
              </a:rPr>
              <a:t>6.1.3 Relationships between MLE</a:t>
            </a:r>
            <a:r>
              <a:rPr lang="zh-CN" altLang="en-US" sz="2000" b="1" dirty="0">
                <a:latin typeface="Palatino" pitchFamily="2" charset="77"/>
                <a:ea typeface="Palatino" pitchFamily="2" charset="77"/>
                <a:cs typeface="Calibri Light" panose="020F0302020204030204" pitchFamily="34" charset="0"/>
              </a:rPr>
              <a:t> </a:t>
            </a:r>
            <a:r>
              <a:rPr lang="en-US" altLang="zh-CN" sz="2000" b="1" dirty="0">
                <a:latin typeface="Palatino" pitchFamily="2" charset="77"/>
                <a:ea typeface="Palatino" pitchFamily="2" charset="77"/>
                <a:cs typeface="Calibri Light" panose="020F0302020204030204" pitchFamily="34" charset="0"/>
              </a:rPr>
              <a:t>and EM</a:t>
            </a:r>
          </a:p>
          <a:p>
            <a:pPr marL="428594"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6.2 Using EM</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6.2.1 Unsupervised Naïve Bayes model</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6.2.2 IBM Model 1</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6.2.3 Probabilistic latent semantic analysis</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6.2.4 The relative advantages of generative models</a:t>
            </a:r>
          </a:p>
          <a:p>
            <a:pPr marL="428594"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6.3 EM theory</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6.3.1 EM and KL-Divergence</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6.3.2 EM derivation using numerical optimization</a:t>
            </a:r>
          </a:p>
        </p:txBody>
      </p:sp>
    </p:spTree>
    <p:extLst>
      <p:ext uri="{BB962C8B-B14F-4D97-AF65-F5344CB8AC3E}">
        <p14:creationId xmlns:p14="http://schemas.microsoft.com/office/powerpoint/2010/main" val="675295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28</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723900" y="263542"/>
            <a:ext cx="8808906" cy="523220"/>
          </a:xfrm>
          <a:prstGeom prst="rect">
            <a:avLst/>
          </a:prstGeom>
        </p:spPr>
        <p:txBody>
          <a:bodyPr wrap="square">
            <a:spAutoFit/>
          </a:bodyPr>
          <a:lstStyle/>
          <a:p>
            <a:r>
              <a:rPr lang="en-US" altLang="zh-CN" sz="2800" b="1" dirty="0">
                <a:latin typeface="Palatino" pitchFamily="2" charset="77"/>
                <a:ea typeface="Palatino" pitchFamily="2" charset="77"/>
                <a:cs typeface="Calibri Light" panose="020F0302020204030204" pitchFamily="34" charset="0"/>
              </a:rPr>
              <a:t>Relationships between MLE</a:t>
            </a:r>
            <a:r>
              <a:rPr lang="zh-CN" altLang="en-US" sz="2800" b="1" dirty="0">
                <a:latin typeface="Palatino" pitchFamily="2" charset="77"/>
                <a:ea typeface="Palatino" pitchFamily="2" charset="77"/>
                <a:cs typeface="Calibri Light" panose="020F0302020204030204" pitchFamily="34" charset="0"/>
              </a:rPr>
              <a:t> </a:t>
            </a:r>
            <a:r>
              <a:rPr lang="en-US" altLang="zh-CN" sz="2800" b="1" dirty="0">
                <a:latin typeface="Palatino" pitchFamily="2" charset="77"/>
                <a:ea typeface="Palatino" pitchFamily="2" charset="77"/>
                <a:cs typeface="Calibri Light" panose="020F0302020204030204" pitchFamily="34" charset="0"/>
              </a:rPr>
              <a:t>and Q-function</a:t>
            </a:r>
          </a:p>
        </p:txBody>
      </p:sp>
      <mc:AlternateContent xmlns:mc="http://schemas.openxmlformats.org/markup-compatibility/2006" xmlns:a14="http://schemas.microsoft.com/office/drawing/2010/main">
        <mc:Choice Requires="a14">
          <p:sp>
            <p:nvSpPr>
              <p:cNvPr id="4" name="矩形 8">
                <a:extLst>
                  <a:ext uri="{FF2B5EF4-FFF2-40B4-BE49-F238E27FC236}">
                    <a16:creationId xmlns:a16="http://schemas.microsoft.com/office/drawing/2014/main" id="{2918002F-8C64-4968-9ECA-DC63D9D4E45B}"/>
                  </a:ext>
                </a:extLst>
              </p:cNvPr>
              <p:cNvSpPr/>
              <p:nvPr/>
            </p:nvSpPr>
            <p:spPr>
              <a:xfrm>
                <a:off x="1447800" y="1368620"/>
                <a:ext cx="9658350" cy="5586145"/>
              </a:xfrm>
              <a:prstGeom prst="rect">
                <a:avLst/>
              </a:prstGeom>
            </p:spPr>
            <p:txBody>
              <a:bodyPr wrap="square">
                <a:spAutoFit/>
              </a:bodyPr>
              <a:lstStyle/>
              <a:p>
                <a:pPr marL="342900" indent="-34290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When</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the</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outputs</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are</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hidden</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variables,</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and</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if</a:t>
                </a:r>
                <a:r>
                  <a:rPr lang="zh-CN" altLang="en-US" sz="2400" dirty="0">
                    <a:latin typeface="Palatino" pitchFamily="2" charset="77"/>
                    <a:ea typeface="Palatino" pitchFamily="2" charset="77"/>
                    <a:cs typeface="Calibri Light" panose="020F0302020204030204" pitchFamily="34" charset="0"/>
                  </a:rPr>
                  <a:t> </a:t>
                </a:r>
                <a14:m>
                  <m:oMath xmlns:m="http://schemas.openxmlformats.org/officeDocument/2006/math">
                    <m:r>
                      <a:rPr lang="en-US" altLang="zh-CN" sz="2400" b="0" i="1" smtClean="0">
                        <a:latin typeface="Cambria Math" panose="02040503050406030204" pitchFamily="18" charset="0"/>
                        <a:ea typeface="Palatino" pitchFamily="2" charset="77"/>
                        <a:cs typeface="Calibri Light" panose="020F0302020204030204" pitchFamily="34" charset="0"/>
                      </a:rPr>
                      <m:t>h</m:t>
                    </m:r>
                  </m:oMath>
                </a14:m>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is</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known,</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we can turn EM algorithm to MLE in supervised settings.</a:t>
                </a:r>
              </a:p>
              <a:p>
                <a:pPr marL="800100" lvl="1" indent="-34290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supposed that each </a:t>
                </a:r>
                <a14:m>
                  <m:oMath xmlns:m="http://schemas.openxmlformats.org/officeDocument/2006/math">
                    <m:sSub>
                      <m:sSubPr>
                        <m:ctrlPr>
                          <a:rPr lang="en-US" altLang="zh-CN" sz="2400" i="1">
                            <a:latin typeface="Cambria Math" panose="02040503050406030204" pitchFamily="18" charset="0"/>
                            <a:ea typeface="Palatino" pitchFamily="2" charset="77"/>
                            <a:cs typeface="Calibri Light" panose="020F0302020204030204" pitchFamily="34" charset="0"/>
                          </a:rPr>
                        </m:ctrlPr>
                      </m:sSubPr>
                      <m:e>
                        <m:r>
                          <a:rPr lang="en-US" altLang="zh-CN" sz="2400" i="1">
                            <a:latin typeface="Cambria Math" panose="02040503050406030204" pitchFamily="18" charset="0"/>
                            <a:ea typeface="Palatino" pitchFamily="2" charset="77"/>
                            <a:cs typeface="Calibri Light" panose="020F0302020204030204" pitchFamily="34" charset="0"/>
                          </a:rPr>
                          <m:t>𝑜</m:t>
                        </m:r>
                      </m:e>
                      <m:sub>
                        <m:r>
                          <a:rPr lang="en-US" altLang="zh-CN" sz="2400" i="1">
                            <a:latin typeface="Cambria Math" panose="02040503050406030204" pitchFamily="18" charset="0"/>
                            <a:ea typeface="Palatino" pitchFamily="2" charset="77"/>
                            <a:cs typeface="Calibri Light" panose="020F0302020204030204" pitchFamily="34" charset="0"/>
                          </a:rPr>
                          <m:t>𝑖</m:t>
                        </m:r>
                      </m:sub>
                    </m:sSub>
                  </m:oMath>
                </a14:m>
                <a:r>
                  <a:rPr lang="en-US" altLang="zh-CN" sz="2400" dirty="0">
                    <a:latin typeface="Palatino" pitchFamily="2" charset="77"/>
                    <a:ea typeface="Palatino" pitchFamily="2" charset="77"/>
                    <a:cs typeface="Calibri Light" panose="020F0302020204030204" pitchFamily="34" charset="0"/>
                  </a:rPr>
                  <a:t> has a  supervised label </a:t>
                </a:r>
                <a14:m>
                  <m:oMath xmlns:m="http://schemas.openxmlformats.org/officeDocument/2006/math">
                    <m:sSub>
                      <m:sSubPr>
                        <m:ctrlPr>
                          <a:rPr lang="en-US" altLang="zh-CN" sz="2400" i="1">
                            <a:latin typeface="Cambria Math" panose="02040503050406030204" pitchFamily="18" charset="0"/>
                            <a:ea typeface="Palatino" pitchFamily="2" charset="77"/>
                            <a:cs typeface="Calibri Light" panose="020F0302020204030204" pitchFamily="34" charset="0"/>
                          </a:rPr>
                        </m:ctrlPr>
                      </m:sSubPr>
                      <m:e>
                        <m:r>
                          <a:rPr lang="en-US" altLang="zh-CN" sz="2400" i="1">
                            <a:latin typeface="Cambria Math" panose="02040503050406030204" pitchFamily="18" charset="0"/>
                            <a:ea typeface="Palatino" pitchFamily="2" charset="77"/>
                            <a:cs typeface="Calibri Light" panose="020F0302020204030204" pitchFamily="34" charset="0"/>
                          </a:rPr>
                          <m:t>𝑦</m:t>
                        </m:r>
                      </m:e>
                      <m:sub>
                        <m:r>
                          <a:rPr lang="en-US" altLang="zh-CN" sz="2400" i="1">
                            <a:latin typeface="Cambria Math" panose="02040503050406030204" pitchFamily="18" charset="0"/>
                            <a:ea typeface="Palatino" pitchFamily="2" charset="77"/>
                            <a:cs typeface="Calibri Light" panose="020F0302020204030204" pitchFamily="34" charset="0"/>
                          </a:rPr>
                          <m:t>𝑖</m:t>
                        </m:r>
                      </m:sub>
                    </m:sSub>
                  </m:oMath>
                </a14:m>
                <a:endParaRPr lang="en-US" altLang="zh-CN" sz="2400" dirty="0">
                  <a:latin typeface="Palatino" pitchFamily="2" charset="77"/>
                  <a:ea typeface="Palatino" pitchFamily="2" charset="77"/>
                  <a:cs typeface="Calibri Light" panose="020F0302020204030204" pitchFamily="34" charset="0"/>
                </a:endParaRPr>
              </a:p>
              <a:p>
                <a:pPr marL="800100" lvl="1" indent="-34290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defining</a:t>
                </a:r>
              </a:p>
              <a:p>
                <a:pPr marL="800100" lvl="1" indent="-342900">
                  <a:lnSpc>
                    <a:spcPct val="150000"/>
                  </a:lnSpc>
                  <a:buSzPct val="100000"/>
                  <a:buFont typeface="Arial" panose="020B0604020202020204" pitchFamily="34" charset="0"/>
                  <a:buChar char="•"/>
                </a:pPr>
                <a:endParaRPr lang="en-US" altLang="zh-CN" sz="2400" dirty="0">
                  <a:latin typeface="Palatino" pitchFamily="2" charset="77"/>
                  <a:ea typeface="Palatino" pitchFamily="2" charset="77"/>
                  <a:cs typeface="Calibri Light" panose="020F0302020204030204" pitchFamily="34" charset="0"/>
                </a:endParaRPr>
              </a:p>
              <a:p>
                <a:pPr marL="800100" lvl="1" indent="-342900">
                  <a:lnSpc>
                    <a:spcPct val="150000"/>
                  </a:lnSpc>
                  <a:buSzPct val="100000"/>
                  <a:buFont typeface="Arial" panose="020B0604020202020204" pitchFamily="34" charset="0"/>
                  <a:buChar char="•"/>
                </a:pPr>
                <a:endParaRPr lang="en-US" altLang="zh-CN" sz="2400" dirty="0">
                  <a:latin typeface="Palatino" pitchFamily="2" charset="77"/>
                  <a:ea typeface="Palatino" pitchFamily="2" charset="77"/>
                  <a:cs typeface="Calibri Light" panose="020F0302020204030204" pitchFamily="34" charset="0"/>
                </a:endParaRPr>
              </a:p>
              <a:p>
                <a:pPr marL="800100" lvl="1" indent="-342900">
                  <a:lnSpc>
                    <a:spcPct val="150000"/>
                  </a:lnSpc>
                  <a:buSzPct val="100000"/>
                  <a:buFont typeface="Arial" panose="020B0604020202020204" pitchFamily="34" charset="0"/>
                  <a:buChar char="•"/>
                </a:pPr>
                <a:endParaRPr lang="en-US" altLang="zh-CN" sz="2400" dirty="0">
                  <a:latin typeface="Palatino" pitchFamily="2" charset="77"/>
                  <a:ea typeface="Palatino" pitchFamily="2" charset="77"/>
                  <a:cs typeface="Calibri Light" panose="020F0302020204030204" pitchFamily="34" charset="0"/>
                </a:endParaRPr>
              </a:p>
              <a:p>
                <a:pPr marL="800100" lvl="1" indent="-342900">
                  <a:lnSpc>
                    <a:spcPct val="150000"/>
                  </a:lnSpc>
                  <a:buSzPct val="100000"/>
                  <a:buFont typeface="Arial" panose="020B0604020202020204" pitchFamily="34" charset="0"/>
                  <a:buChar char="•"/>
                </a:pPr>
                <a:endParaRPr lang="en-US" altLang="zh-CN" sz="2400" dirty="0">
                  <a:latin typeface="Palatino" pitchFamily="2" charset="77"/>
                  <a:ea typeface="Palatino" pitchFamily="2" charset="77"/>
                  <a:cs typeface="Calibri Light" panose="020F0302020204030204" pitchFamily="34" charset="0"/>
                </a:endParaRPr>
              </a:p>
              <a:p>
                <a:pPr lvl="1">
                  <a:lnSpc>
                    <a:spcPct val="150000"/>
                  </a:lnSpc>
                  <a:buSzPct val="100000"/>
                </a:pPr>
                <a:r>
                  <a:rPr lang="en-US" altLang="zh-CN" sz="2400" dirty="0">
                    <a:latin typeface="Palatino" pitchFamily="2" charset="77"/>
                    <a:ea typeface="Palatino" pitchFamily="2" charset="77"/>
                    <a:cs typeface="Calibri Light" panose="020F0302020204030204" pitchFamily="34" charset="0"/>
                  </a:rPr>
                  <a:t>which is exactly the maximum log-likelihood training objective.</a:t>
                </a:r>
              </a:p>
              <a:p>
                <a:pPr marL="800100" lvl="1" indent="-342900">
                  <a:lnSpc>
                    <a:spcPct val="150000"/>
                  </a:lnSpc>
                  <a:buSzPct val="100000"/>
                  <a:buFont typeface="Arial" panose="020B0604020202020204" pitchFamily="34" charset="0"/>
                  <a:buChar char="•"/>
                </a:pPr>
                <a:endParaRPr lang="en-US" altLang="zh-CN" sz="2400" dirty="0">
                  <a:latin typeface="Palatino" pitchFamily="2" charset="77"/>
                  <a:ea typeface="Palatino" pitchFamily="2" charset="77"/>
                  <a:cs typeface="Calibri Light" panose="020F0302020204030204" pitchFamily="34" charset="0"/>
                </a:endParaRPr>
              </a:p>
            </p:txBody>
          </p:sp>
        </mc:Choice>
        <mc:Fallback xmlns="">
          <p:sp>
            <p:nvSpPr>
              <p:cNvPr id="4" name="矩形 8">
                <a:extLst>
                  <a:ext uri="{FF2B5EF4-FFF2-40B4-BE49-F238E27FC236}">
                    <a16:creationId xmlns:a16="http://schemas.microsoft.com/office/drawing/2014/main" id="{2918002F-8C64-4968-9ECA-DC63D9D4E45B}"/>
                  </a:ext>
                </a:extLst>
              </p:cNvPr>
              <p:cNvSpPr>
                <a:spLocks noRot="1" noChangeAspect="1" noMove="1" noResize="1" noEditPoints="1" noAdjustHandles="1" noChangeArrowheads="1" noChangeShapeType="1" noTextEdit="1"/>
              </p:cNvSpPr>
              <p:nvPr/>
            </p:nvSpPr>
            <p:spPr>
              <a:xfrm>
                <a:off x="1447800" y="1368620"/>
                <a:ext cx="9658350" cy="5586145"/>
              </a:xfrm>
              <a:prstGeom prst="rect">
                <a:avLst/>
              </a:prstGeom>
              <a:blipFill>
                <a:blip r:embed="rId2"/>
                <a:stretch>
                  <a:fillRect l="-920"/>
                </a:stretch>
              </a:blipFill>
            </p:spPr>
            <p:txBody>
              <a:bodyPr/>
              <a:lstStyle/>
              <a:p>
                <a:r>
                  <a:rPr lang="zh-CN" altLang="en-US">
                    <a:noFill/>
                  </a:rPr>
                  <a:t> </a:t>
                </a:r>
              </a:p>
            </p:txBody>
          </p:sp>
        </mc:Fallback>
      </mc:AlternateContent>
      <p:pic>
        <p:nvPicPr>
          <p:cNvPr id="11" name="图片 10" descr="文本&#10;&#10;描述已自动生成">
            <a:extLst>
              <a:ext uri="{FF2B5EF4-FFF2-40B4-BE49-F238E27FC236}">
                <a16:creationId xmlns:a16="http://schemas.microsoft.com/office/drawing/2014/main" id="{5F2AF14B-239D-456C-B415-1CEF14277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9151" y="3868403"/>
            <a:ext cx="7055648" cy="1768603"/>
          </a:xfrm>
          <a:prstGeom prst="rect">
            <a:avLst/>
          </a:prstGeom>
        </p:spPr>
      </p:pic>
    </p:spTree>
    <p:extLst>
      <p:ext uri="{BB962C8B-B14F-4D97-AF65-F5344CB8AC3E}">
        <p14:creationId xmlns:p14="http://schemas.microsoft.com/office/powerpoint/2010/main" val="17577762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29</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2238682" y="253814"/>
            <a:ext cx="2924519" cy="707886"/>
          </a:xfrm>
          <a:prstGeom prst="rect">
            <a:avLst/>
          </a:prstGeom>
        </p:spPr>
        <p:txBody>
          <a:bodyPr wrap="square">
            <a:spAutoFit/>
          </a:bodyPr>
          <a:lstStyle/>
          <a:p>
            <a:r>
              <a:rPr lang="en-US" altLang="zh-CN" sz="4000" b="1" dirty="0">
                <a:latin typeface="Palatino" pitchFamily="2" charset="77"/>
                <a:ea typeface="Palatino" pitchFamily="2" charset="77"/>
                <a:cs typeface="Calibri Light" panose="020F0302020204030204" pitchFamily="34" charset="0"/>
              </a:rPr>
              <a:t>Case study</a:t>
            </a:r>
          </a:p>
        </p:txBody>
      </p:sp>
      <p:sp>
        <p:nvSpPr>
          <p:cNvPr id="5" name="矩形 8">
            <a:extLst>
              <a:ext uri="{FF2B5EF4-FFF2-40B4-BE49-F238E27FC236}">
                <a16:creationId xmlns:a16="http://schemas.microsoft.com/office/drawing/2014/main" id="{CDA6377D-8E4A-46C0-9594-27405294217E}"/>
              </a:ext>
            </a:extLst>
          </p:cNvPr>
          <p:cNvSpPr/>
          <p:nvPr/>
        </p:nvSpPr>
        <p:spPr>
          <a:xfrm>
            <a:off x="2238681" y="961701"/>
            <a:ext cx="4489434" cy="672685"/>
          </a:xfrm>
          <a:prstGeom prst="rect">
            <a:avLst/>
          </a:prstGeom>
        </p:spPr>
        <p:txBody>
          <a:bodyPr wrap="none">
            <a:spAutoFit/>
          </a:bodyPr>
          <a:lstStyle/>
          <a:p>
            <a:pPr>
              <a:lnSpc>
                <a:spcPct val="150000"/>
              </a:lnSpc>
              <a:buSzPct val="100000"/>
            </a:pPr>
            <a:r>
              <a:rPr lang="en-US" altLang="zh-CN" sz="2800" dirty="0">
                <a:solidFill>
                  <a:schemeClr val="accent4"/>
                </a:solidFill>
                <a:latin typeface="Palatino" pitchFamily="2" charset="77"/>
                <a:ea typeface="Palatino" pitchFamily="2" charset="77"/>
                <a:cs typeface="Calibri Light" panose="020F0302020204030204" pitchFamily="34" charset="0"/>
              </a:rPr>
              <a:t>A coin-flipping experiment</a:t>
            </a:r>
          </a:p>
        </p:txBody>
      </p:sp>
      <mc:AlternateContent xmlns:mc="http://schemas.openxmlformats.org/markup-compatibility/2006" xmlns:a14="http://schemas.microsoft.com/office/drawing/2010/main">
        <mc:Choice Requires="a14">
          <p:sp>
            <p:nvSpPr>
              <p:cNvPr id="7" name="矩形 8">
                <a:extLst>
                  <a:ext uri="{FF2B5EF4-FFF2-40B4-BE49-F238E27FC236}">
                    <a16:creationId xmlns:a16="http://schemas.microsoft.com/office/drawing/2014/main" id="{A714101B-5649-4ECF-9894-7007039124C7}"/>
                  </a:ext>
                </a:extLst>
              </p:cNvPr>
              <p:cNvSpPr/>
              <p:nvPr/>
            </p:nvSpPr>
            <p:spPr>
              <a:xfrm>
                <a:off x="2238682" y="1805683"/>
                <a:ext cx="8032809" cy="4550669"/>
              </a:xfrm>
              <a:prstGeom prst="rect">
                <a:avLst/>
              </a:prstGeom>
            </p:spPr>
            <p:txBody>
              <a:bodyPr wrap="square">
                <a:spAutoFit/>
              </a:bodyPr>
              <a:lstStyle/>
              <a:p>
                <a:pPr>
                  <a:lnSpc>
                    <a:spcPct val="150000"/>
                  </a:lnSpc>
                  <a:buSzPct val="100000"/>
                </a:pPr>
                <a:r>
                  <a:rPr lang="en-US" altLang="zh-CN" sz="2800" dirty="0">
                    <a:latin typeface="Palatino" pitchFamily="2" charset="77"/>
                    <a:ea typeface="Palatino" pitchFamily="2" charset="77"/>
                    <a:cs typeface="Calibri Light" panose="020F0302020204030204" pitchFamily="34" charset="0"/>
                  </a:rPr>
                  <a:t>For a pair of coins A and B of unknown biases, </a:t>
                </a:r>
                <a14:m>
                  <m:oMath xmlns:m="http://schemas.openxmlformats.org/officeDocument/2006/math">
                    <m:sSub>
                      <m:sSubPr>
                        <m:ctrlPr>
                          <a:rPr lang="en-US" altLang="zh-CN" sz="2800" i="1" dirty="0" err="1">
                            <a:latin typeface="Cambria Math" panose="02040503050406030204" pitchFamily="18" charset="0"/>
                            <a:ea typeface="Palatino" pitchFamily="2" charset="77"/>
                            <a:cs typeface="Calibri Light" panose="020F0302020204030204" pitchFamily="34" charset="0"/>
                          </a:rPr>
                        </m:ctrlPr>
                      </m:sSubPr>
                      <m:e>
                        <m:r>
                          <a:rPr lang="en-US" altLang="zh-CN" sz="2800" i="1" dirty="0">
                            <a:latin typeface="Cambria Math" panose="02040503050406030204" pitchFamily="18" charset="0"/>
                            <a:ea typeface="Palatino" pitchFamily="2" charset="77"/>
                            <a:cs typeface="Calibri Light" panose="020F0302020204030204" pitchFamily="34" charset="0"/>
                          </a:rPr>
                          <m:t>𝜃</m:t>
                        </m:r>
                      </m:e>
                      <m:sub>
                        <m:r>
                          <a:rPr lang="en-US" altLang="zh-CN" sz="2800" i="1" dirty="0" err="1">
                            <a:latin typeface="Cambria Math" panose="02040503050406030204" pitchFamily="18" charset="0"/>
                            <a:ea typeface="Palatino" pitchFamily="2" charset="77"/>
                            <a:cs typeface="Calibri Light" panose="020F0302020204030204" pitchFamily="34" charset="0"/>
                          </a:rPr>
                          <m:t>𝐴</m:t>
                        </m:r>
                      </m:sub>
                    </m:sSub>
                  </m:oMath>
                </a14:m>
                <a:r>
                  <a:rPr lang="en-US" altLang="zh-CN" sz="2800" dirty="0">
                    <a:latin typeface="Palatino" pitchFamily="2" charset="77"/>
                    <a:ea typeface="Palatino" pitchFamily="2" charset="77"/>
                    <a:cs typeface="Calibri Light" panose="020F0302020204030204" pitchFamily="34" charset="0"/>
                  </a:rPr>
                  <a:t> and </a:t>
                </a:r>
                <a14:m>
                  <m:oMath xmlns:m="http://schemas.openxmlformats.org/officeDocument/2006/math">
                    <m:sSub>
                      <m:sSubPr>
                        <m:ctrlPr>
                          <a:rPr lang="en-US" altLang="zh-CN" sz="2800" i="1" dirty="0">
                            <a:latin typeface="Cambria Math" panose="02040503050406030204" pitchFamily="18" charset="0"/>
                            <a:ea typeface="Palatino" pitchFamily="2" charset="77"/>
                            <a:cs typeface="Calibri Light" panose="020F0302020204030204" pitchFamily="34" charset="0"/>
                          </a:rPr>
                        </m:ctrlPr>
                      </m:sSubPr>
                      <m:e>
                        <m:r>
                          <a:rPr lang="en-US" altLang="zh-CN" sz="2800" i="1" dirty="0">
                            <a:latin typeface="Cambria Math" panose="02040503050406030204" pitchFamily="18" charset="0"/>
                            <a:ea typeface="Palatino" pitchFamily="2" charset="77"/>
                            <a:cs typeface="Calibri Light" panose="020F0302020204030204" pitchFamily="34" charset="0"/>
                          </a:rPr>
                          <m:t>𝜃</m:t>
                        </m:r>
                      </m:e>
                      <m:sub>
                        <m:r>
                          <a:rPr lang="en-US" altLang="zh-CN" sz="2800" i="1" dirty="0">
                            <a:latin typeface="Cambria Math" panose="02040503050406030204" pitchFamily="18" charset="0"/>
                            <a:ea typeface="Palatino" pitchFamily="2" charset="77"/>
                            <a:cs typeface="Calibri Light" panose="020F0302020204030204" pitchFamily="34" charset="0"/>
                          </a:rPr>
                          <m:t>𝐵</m:t>
                        </m:r>
                      </m:sub>
                    </m:sSub>
                  </m:oMath>
                </a14:m>
                <a:r>
                  <a:rPr lang="en-US" altLang="zh-CN" sz="2800" dirty="0">
                    <a:latin typeface="Palatino" pitchFamily="2" charset="77"/>
                    <a:ea typeface="Palatino" pitchFamily="2" charset="77"/>
                    <a:cs typeface="Calibri Light" panose="020F0302020204030204" pitchFamily="34" charset="0"/>
                  </a:rPr>
                  <a:t>. Our goal is to estimate </a:t>
                </a:r>
                <a14:m>
                  <m:oMath xmlns:m="http://schemas.openxmlformats.org/officeDocument/2006/math">
                    <m:r>
                      <m:rPr>
                        <m:sty m:val="p"/>
                      </m:rPr>
                      <a:rPr lang="en-US" altLang="zh-CN" sz="2800">
                        <a:latin typeface="Cambria Math" panose="02040503050406030204" pitchFamily="18" charset="0"/>
                      </a:rPr>
                      <m:t>θ</m:t>
                    </m:r>
                    <m:r>
                      <a:rPr lang="en-US" altLang="zh-CN" sz="2800" i="1">
                        <a:latin typeface="Cambria Math" panose="02040503050406030204" pitchFamily="18" charset="0"/>
                      </a:rPr>
                      <m:t>=</m:t>
                    </m:r>
                    <m:d>
                      <m:dPr>
                        <m:ctrlPr>
                          <a:rPr lang="zh-CN" altLang="zh-CN" sz="2800" i="1">
                            <a:latin typeface="Cambria Math" panose="02040503050406030204" pitchFamily="18" charset="0"/>
                          </a:rPr>
                        </m:ctrlPr>
                      </m:dPr>
                      <m:e>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θ</m:t>
                            </m:r>
                          </m:e>
                          <m:sub>
                            <m:r>
                              <a:rPr lang="en-US" altLang="zh-CN" sz="2800" i="1">
                                <a:latin typeface="Cambria Math" panose="02040503050406030204" pitchFamily="18" charset="0"/>
                              </a:rPr>
                              <m:t>𝐴</m:t>
                            </m:r>
                          </m:sub>
                        </m:sSub>
                        <m:r>
                          <a:rPr lang="en-US" altLang="zh-CN" sz="2800" i="1">
                            <a:latin typeface="Cambria Math" panose="02040503050406030204" pitchFamily="18" charset="0"/>
                          </a:rPr>
                          <m:t>,</m:t>
                        </m:r>
                        <m:sSub>
                          <m:sSubPr>
                            <m:ctrlPr>
                              <a:rPr lang="zh-CN" altLang="zh-CN" sz="2800" i="1">
                                <a:latin typeface="Cambria Math" panose="02040503050406030204" pitchFamily="18" charset="0"/>
                              </a:rPr>
                            </m:ctrlPr>
                          </m:sSubPr>
                          <m:e>
                            <m:r>
                              <m:rPr>
                                <m:sty m:val="p"/>
                              </m:rPr>
                              <a:rPr lang="en-US" altLang="zh-CN" sz="2800">
                                <a:latin typeface="Cambria Math" panose="02040503050406030204" pitchFamily="18" charset="0"/>
                              </a:rPr>
                              <m:t>θ</m:t>
                            </m:r>
                          </m:e>
                          <m:sub>
                            <m:r>
                              <a:rPr lang="en-US" altLang="zh-CN" sz="2800" i="1">
                                <a:latin typeface="Cambria Math" panose="02040503050406030204" pitchFamily="18" charset="0"/>
                              </a:rPr>
                              <m:t>𝐵</m:t>
                            </m:r>
                          </m:sub>
                        </m:sSub>
                      </m:e>
                    </m:d>
                    <m:r>
                      <a:rPr lang="en-US" altLang="zh-CN" sz="2800" i="1">
                        <a:latin typeface="Cambria Math" panose="02040503050406030204" pitchFamily="18" charset="0"/>
                      </a:rPr>
                      <m:t> </m:t>
                    </m:r>
                  </m:oMath>
                </a14:m>
                <a:r>
                  <a:rPr lang="en-US" altLang="zh-CN" sz="2800" dirty="0">
                    <a:latin typeface="Palatino" pitchFamily="2" charset="77"/>
                    <a:ea typeface="Palatino" pitchFamily="2" charset="77"/>
                    <a:cs typeface="Calibri Light" panose="020F0302020204030204" pitchFamily="34" charset="0"/>
                  </a:rPr>
                  <a:t>by repeating the following procedure five times: randomly choose one of the two coins (with equal probability), and perform ten independent coin tosses with the selected coin. Thus, the entire procedure involves a total of 50 coin tosses.</a:t>
                </a:r>
              </a:p>
            </p:txBody>
          </p:sp>
        </mc:Choice>
        <mc:Fallback xmlns="">
          <p:sp>
            <p:nvSpPr>
              <p:cNvPr id="7" name="矩形 8">
                <a:extLst>
                  <a:ext uri="{FF2B5EF4-FFF2-40B4-BE49-F238E27FC236}">
                    <a16:creationId xmlns:a16="http://schemas.microsoft.com/office/drawing/2014/main" id="{A714101B-5649-4ECF-9894-7007039124C7}"/>
                  </a:ext>
                </a:extLst>
              </p:cNvPr>
              <p:cNvSpPr>
                <a:spLocks noRot="1" noChangeAspect="1" noMove="1" noResize="1" noEditPoints="1" noAdjustHandles="1" noChangeArrowheads="1" noChangeShapeType="1" noTextEdit="1"/>
              </p:cNvSpPr>
              <p:nvPr/>
            </p:nvSpPr>
            <p:spPr>
              <a:xfrm>
                <a:off x="2238682" y="1805683"/>
                <a:ext cx="8032809" cy="4550669"/>
              </a:xfrm>
              <a:prstGeom prst="rect">
                <a:avLst/>
              </a:prstGeom>
              <a:blipFill>
                <a:blip r:embed="rId2"/>
                <a:stretch>
                  <a:fillRect l="-1517" r="-2352" b="-267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69561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3</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2202923" y="248041"/>
            <a:ext cx="3051468"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Contents</a:t>
            </a:r>
          </a:p>
        </p:txBody>
      </p:sp>
      <p:sp>
        <p:nvSpPr>
          <p:cNvPr id="4" name="矩形 8">
            <a:extLst>
              <a:ext uri="{FF2B5EF4-FFF2-40B4-BE49-F238E27FC236}">
                <a16:creationId xmlns:a16="http://schemas.microsoft.com/office/drawing/2014/main" id="{2918002F-8C64-4968-9ECA-DC63D9D4E45B}"/>
              </a:ext>
            </a:extLst>
          </p:cNvPr>
          <p:cNvSpPr/>
          <p:nvPr/>
        </p:nvSpPr>
        <p:spPr>
          <a:xfrm>
            <a:off x="1861147" y="1024778"/>
            <a:ext cx="6798977" cy="5593839"/>
          </a:xfrm>
          <a:prstGeom prst="rect">
            <a:avLst/>
          </a:prstGeom>
        </p:spPr>
        <p:txBody>
          <a:bodyPr wrap="none">
            <a:spAutoFit/>
          </a:bodyPr>
          <a:lstStyle/>
          <a:p>
            <a:pPr marL="428594" indent="-428594">
              <a:lnSpc>
                <a:spcPct val="150000"/>
              </a:lnSpc>
              <a:buSzPct val="100000"/>
              <a:buFont typeface="Arial" panose="020B0604020202020204" pitchFamily="34" charset="0"/>
              <a:buChar char="•"/>
            </a:pPr>
            <a:r>
              <a:rPr lang="en-US" altLang="zh-CN" sz="2000" dirty="0">
                <a:latin typeface="Palatino" pitchFamily="2" charset="77"/>
                <a:ea typeface="Palatino" pitchFamily="2" charset="77"/>
                <a:cs typeface="Calibri Light" panose="020F0302020204030204" pitchFamily="34" charset="0"/>
              </a:rPr>
              <a:t>6.1 Expectation Maximization</a:t>
            </a:r>
          </a:p>
          <a:p>
            <a:pPr marL="885794" lvl="1" indent="-428594">
              <a:lnSpc>
                <a:spcPct val="150000"/>
              </a:lnSpc>
              <a:buSzPct val="100000"/>
              <a:buFont typeface="Arial" panose="020B0604020202020204" pitchFamily="34" charset="0"/>
              <a:buChar char="•"/>
            </a:pPr>
            <a:r>
              <a:rPr lang="en-US" altLang="zh-CN" sz="2000" dirty="0">
                <a:latin typeface="Palatino" pitchFamily="2" charset="77"/>
                <a:ea typeface="Palatino" pitchFamily="2" charset="77"/>
                <a:cs typeface="Calibri Light" panose="020F0302020204030204" pitchFamily="34" charset="0"/>
              </a:rPr>
              <a:t>6.1.1 Introduction</a:t>
            </a:r>
          </a:p>
          <a:p>
            <a:pPr marL="885794" lvl="1" indent="-428594">
              <a:lnSpc>
                <a:spcPct val="150000"/>
              </a:lnSpc>
              <a:buSzPct val="100000"/>
              <a:buFont typeface="Arial" panose="020B0604020202020204" pitchFamily="34" charset="0"/>
              <a:buChar char="•"/>
            </a:pPr>
            <a:r>
              <a:rPr lang="en-US" altLang="zh-CN" sz="2000" dirty="0">
                <a:latin typeface="Palatino" pitchFamily="2" charset="77"/>
                <a:ea typeface="Palatino" pitchFamily="2" charset="77"/>
                <a:cs typeface="Calibri Light" panose="020F0302020204030204" pitchFamily="34" charset="0"/>
              </a:rPr>
              <a:t>6.1.2 EM</a:t>
            </a:r>
          </a:p>
          <a:p>
            <a:pPr marL="885794" lvl="1" indent="-428594">
              <a:lnSpc>
                <a:spcPct val="150000"/>
              </a:lnSpc>
              <a:buSzPct val="100000"/>
              <a:buFont typeface="Arial" panose="020B0604020202020204" pitchFamily="34" charset="0"/>
              <a:buChar char="•"/>
            </a:pPr>
            <a:r>
              <a:rPr lang="en-US" altLang="zh-CN" sz="2000" dirty="0">
                <a:latin typeface="Palatino" pitchFamily="2" charset="77"/>
                <a:ea typeface="Palatino" pitchFamily="2" charset="77"/>
                <a:cs typeface="Calibri Light" panose="020F0302020204030204" pitchFamily="34" charset="0"/>
              </a:rPr>
              <a:t>6.1.3 Relationships between MLE</a:t>
            </a:r>
            <a:r>
              <a:rPr lang="zh-CN" altLang="en-US" sz="2000" dirty="0">
                <a:latin typeface="Palatino" pitchFamily="2" charset="77"/>
                <a:ea typeface="Palatino" pitchFamily="2" charset="77"/>
                <a:cs typeface="Calibri Light" panose="020F0302020204030204" pitchFamily="34" charset="0"/>
              </a:rPr>
              <a:t> </a:t>
            </a:r>
            <a:r>
              <a:rPr lang="en-US" altLang="zh-CN" sz="2000" dirty="0">
                <a:latin typeface="Palatino" pitchFamily="2" charset="77"/>
                <a:ea typeface="Palatino" pitchFamily="2" charset="77"/>
                <a:cs typeface="Calibri Light" panose="020F0302020204030204" pitchFamily="34" charset="0"/>
              </a:rPr>
              <a:t>and EM</a:t>
            </a:r>
          </a:p>
          <a:p>
            <a:pPr marL="428594" indent="-428594">
              <a:lnSpc>
                <a:spcPct val="150000"/>
              </a:lnSpc>
              <a:buSzPct val="100000"/>
              <a:buFont typeface="Arial" panose="020B0604020202020204" pitchFamily="34" charset="0"/>
              <a:buChar char="•"/>
            </a:pPr>
            <a:r>
              <a:rPr lang="en-US" altLang="zh-CN" sz="2000" dirty="0">
                <a:latin typeface="Palatino" pitchFamily="2" charset="77"/>
                <a:ea typeface="Palatino" pitchFamily="2" charset="77"/>
                <a:cs typeface="Calibri Light" panose="020F0302020204030204" pitchFamily="34" charset="0"/>
              </a:rPr>
              <a:t>6.2 Using EM</a:t>
            </a:r>
          </a:p>
          <a:p>
            <a:pPr marL="885794" lvl="1" indent="-428594">
              <a:lnSpc>
                <a:spcPct val="150000"/>
              </a:lnSpc>
              <a:buSzPct val="100000"/>
              <a:buFont typeface="Arial" panose="020B0604020202020204" pitchFamily="34" charset="0"/>
              <a:buChar char="•"/>
            </a:pPr>
            <a:r>
              <a:rPr lang="en-US" altLang="zh-CN" sz="2000" dirty="0">
                <a:latin typeface="Palatino" pitchFamily="2" charset="77"/>
                <a:ea typeface="Palatino" pitchFamily="2" charset="77"/>
                <a:cs typeface="Calibri Light" panose="020F0302020204030204" pitchFamily="34" charset="0"/>
              </a:rPr>
              <a:t>6.2.1 Unsupervised Naïve Bayes model</a:t>
            </a:r>
          </a:p>
          <a:p>
            <a:pPr marL="885794" lvl="1" indent="-428594">
              <a:lnSpc>
                <a:spcPct val="150000"/>
              </a:lnSpc>
              <a:buSzPct val="100000"/>
              <a:buFont typeface="Arial" panose="020B0604020202020204" pitchFamily="34" charset="0"/>
              <a:buChar char="•"/>
            </a:pPr>
            <a:r>
              <a:rPr lang="en-US" altLang="zh-CN" sz="2000" dirty="0">
                <a:latin typeface="Palatino" pitchFamily="2" charset="77"/>
                <a:ea typeface="Palatino" pitchFamily="2" charset="77"/>
                <a:cs typeface="Calibri Light" panose="020F0302020204030204" pitchFamily="34" charset="0"/>
              </a:rPr>
              <a:t>6.2.2 IBM Model 1</a:t>
            </a:r>
          </a:p>
          <a:p>
            <a:pPr marL="885794" lvl="1" indent="-428594">
              <a:lnSpc>
                <a:spcPct val="150000"/>
              </a:lnSpc>
              <a:buSzPct val="100000"/>
              <a:buFont typeface="Arial" panose="020B0604020202020204" pitchFamily="34" charset="0"/>
              <a:buChar char="•"/>
            </a:pPr>
            <a:r>
              <a:rPr lang="en-US" altLang="zh-CN" sz="2000" dirty="0">
                <a:latin typeface="Palatino" pitchFamily="2" charset="77"/>
                <a:ea typeface="Palatino" pitchFamily="2" charset="77"/>
                <a:cs typeface="Calibri Light" panose="020F0302020204030204" pitchFamily="34" charset="0"/>
              </a:rPr>
              <a:t>6.2.3 Probabilistic latent semantic analysis</a:t>
            </a:r>
          </a:p>
          <a:p>
            <a:pPr marL="885794" lvl="1" indent="-428594">
              <a:lnSpc>
                <a:spcPct val="150000"/>
              </a:lnSpc>
              <a:buSzPct val="100000"/>
              <a:buFont typeface="Arial" panose="020B0604020202020204" pitchFamily="34" charset="0"/>
              <a:buChar char="•"/>
            </a:pPr>
            <a:r>
              <a:rPr lang="en-US" altLang="zh-CN" sz="2000" dirty="0">
                <a:latin typeface="Palatino" pitchFamily="2" charset="77"/>
                <a:ea typeface="Palatino" pitchFamily="2" charset="77"/>
                <a:cs typeface="Calibri Light" panose="020F0302020204030204" pitchFamily="34" charset="0"/>
              </a:rPr>
              <a:t>6.2.4 The relative advantages of generative models</a:t>
            </a:r>
          </a:p>
          <a:p>
            <a:pPr marL="428594" indent="-428594">
              <a:lnSpc>
                <a:spcPct val="150000"/>
              </a:lnSpc>
              <a:buSzPct val="100000"/>
              <a:buFont typeface="Arial" panose="020B0604020202020204" pitchFamily="34" charset="0"/>
              <a:buChar char="•"/>
            </a:pPr>
            <a:r>
              <a:rPr lang="en-US" altLang="zh-CN" sz="2000" dirty="0">
                <a:latin typeface="Palatino" pitchFamily="2" charset="77"/>
                <a:ea typeface="Palatino" pitchFamily="2" charset="77"/>
                <a:cs typeface="Calibri Light" panose="020F0302020204030204" pitchFamily="34" charset="0"/>
              </a:rPr>
              <a:t>6.3 EM theory</a:t>
            </a:r>
          </a:p>
          <a:p>
            <a:pPr marL="885794" lvl="1" indent="-428594">
              <a:lnSpc>
                <a:spcPct val="150000"/>
              </a:lnSpc>
              <a:buSzPct val="100000"/>
              <a:buFont typeface="Arial" panose="020B0604020202020204" pitchFamily="34" charset="0"/>
              <a:buChar char="•"/>
            </a:pPr>
            <a:r>
              <a:rPr lang="en-US" altLang="zh-CN" sz="2000" dirty="0">
                <a:latin typeface="Palatino" pitchFamily="2" charset="77"/>
                <a:ea typeface="Palatino" pitchFamily="2" charset="77"/>
                <a:cs typeface="Calibri Light" panose="020F0302020204030204" pitchFamily="34" charset="0"/>
              </a:rPr>
              <a:t>6.3.1 EM and KL-Divergence</a:t>
            </a:r>
          </a:p>
          <a:p>
            <a:pPr marL="885794" lvl="1" indent="-428594">
              <a:lnSpc>
                <a:spcPct val="150000"/>
              </a:lnSpc>
              <a:buSzPct val="100000"/>
              <a:buFont typeface="Arial" panose="020B0604020202020204" pitchFamily="34" charset="0"/>
              <a:buChar char="•"/>
            </a:pPr>
            <a:r>
              <a:rPr lang="en-US" altLang="zh-CN" sz="2000" dirty="0">
                <a:latin typeface="Palatino" pitchFamily="2" charset="77"/>
                <a:ea typeface="Palatino" pitchFamily="2" charset="77"/>
                <a:cs typeface="Calibri Light" panose="020F0302020204030204" pitchFamily="34" charset="0"/>
              </a:rPr>
              <a:t>6.3.2 EM derivation using numerical optimization</a:t>
            </a:r>
          </a:p>
        </p:txBody>
      </p:sp>
    </p:spTree>
    <p:extLst>
      <p:ext uri="{BB962C8B-B14F-4D97-AF65-F5344CB8AC3E}">
        <p14:creationId xmlns:p14="http://schemas.microsoft.com/office/powerpoint/2010/main" val="1767134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30</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2238681" y="153530"/>
            <a:ext cx="2046614" cy="707886"/>
          </a:xfrm>
          <a:prstGeom prst="rect">
            <a:avLst/>
          </a:prstGeom>
        </p:spPr>
        <p:txBody>
          <a:bodyPr wrap="square">
            <a:spAutoFit/>
          </a:bodyPr>
          <a:lstStyle/>
          <a:p>
            <a:r>
              <a:rPr lang="en-US" altLang="zh-CN" sz="4000" b="1" dirty="0">
                <a:latin typeface="Palatino" pitchFamily="2" charset="77"/>
                <a:ea typeface="Palatino" pitchFamily="2" charset="77"/>
                <a:cs typeface="Calibri Light" panose="020F0302020204030204" pitchFamily="34" charset="0"/>
              </a:rPr>
              <a:t>Case 1</a:t>
            </a:r>
          </a:p>
        </p:txBody>
      </p:sp>
      <p:sp>
        <p:nvSpPr>
          <p:cNvPr id="4" name="矩形 8">
            <a:extLst>
              <a:ext uri="{FF2B5EF4-FFF2-40B4-BE49-F238E27FC236}">
                <a16:creationId xmlns:a16="http://schemas.microsoft.com/office/drawing/2014/main" id="{CC24235A-D8AB-4A72-A240-A4C8AC79454C}"/>
              </a:ext>
            </a:extLst>
          </p:cNvPr>
          <p:cNvSpPr/>
          <p:nvPr/>
        </p:nvSpPr>
        <p:spPr>
          <a:xfrm>
            <a:off x="2238682" y="844855"/>
            <a:ext cx="7800669" cy="1891865"/>
          </a:xfrm>
          <a:prstGeom prst="rect">
            <a:avLst/>
          </a:prstGeom>
        </p:spPr>
        <p:txBody>
          <a:bodyPr wrap="square">
            <a:spAutoFit/>
          </a:bodyPr>
          <a:lstStyle/>
          <a:p>
            <a:pPr>
              <a:lnSpc>
                <a:spcPct val="150000"/>
              </a:lnSpc>
              <a:buSzPct val="100000"/>
            </a:pPr>
            <a:r>
              <a:rPr lang="en-US" altLang="zh-CN" sz="2000" dirty="0">
                <a:latin typeface="Palatino" pitchFamily="2" charset="77"/>
                <a:ea typeface="Palatino" pitchFamily="2" charset="77"/>
                <a:cs typeface="Calibri Light" panose="020F0302020204030204" pitchFamily="34" charset="0"/>
              </a:rPr>
              <a:t>Parameter estimation in this setting is known as the complete data case in that the values of all relevant random variables in our model (that is, the result of each coin flip and the type of coin used for each flip) are known.</a:t>
            </a:r>
          </a:p>
        </p:txBody>
      </p:sp>
      <p:sp>
        <p:nvSpPr>
          <p:cNvPr id="6" name="矩形 8">
            <a:extLst>
              <a:ext uri="{FF2B5EF4-FFF2-40B4-BE49-F238E27FC236}">
                <a16:creationId xmlns:a16="http://schemas.microsoft.com/office/drawing/2014/main" id="{7F461F41-C606-4D92-A31D-EC7342E308DC}"/>
              </a:ext>
            </a:extLst>
          </p:cNvPr>
          <p:cNvSpPr/>
          <p:nvPr/>
        </p:nvSpPr>
        <p:spPr>
          <a:xfrm>
            <a:off x="2152651" y="6214606"/>
            <a:ext cx="7784755" cy="506870"/>
          </a:xfrm>
          <a:prstGeom prst="rect">
            <a:avLst/>
          </a:prstGeom>
        </p:spPr>
        <p:txBody>
          <a:bodyPr wrap="square">
            <a:spAutoFit/>
          </a:bodyPr>
          <a:lstStyle/>
          <a:p>
            <a:pPr>
              <a:lnSpc>
                <a:spcPct val="150000"/>
              </a:lnSpc>
              <a:buSzPct val="100000"/>
            </a:pPr>
            <a:r>
              <a:rPr lang="en-US" altLang="zh-CN" sz="2000" dirty="0">
                <a:solidFill>
                  <a:schemeClr val="bg2"/>
                </a:solidFill>
                <a:latin typeface="Palatino" pitchFamily="2" charset="77"/>
                <a:ea typeface="Palatino" pitchFamily="2" charset="77"/>
                <a:cs typeface="Calibri Light" panose="020F0302020204030204" pitchFamily="34" charset="0"/>
              </a:rPr>
              <a:t>Problem set originated from </a:t>
            </a:r>
            <a:r>
              <a:rPr lang="en-US" altLang="zh-CN" sz="2000" dirty="0" err="1">
                <a:solidFill>
                  <a:schemeClr val="bg2"/>
                </a:solidFill>
                <a:latin typeface="Palatino" pitchFamily="2" charset="77"/>
                <a:ea typeface="Palatino" pitchFamily="2" charset="77"/>
                <a:cs typeface="Calibri Light" panose="020F0302020204030204" pitchFamily="34" charset="0"/>
              </a:rPr>
              <a:t>Chuong</a:t>
            </a:r>
            <a:r>
              <a:rPr lang="en-US" altLang="zh-CN" sz="2000" dirty="0">
                <a:solidFill>
                  <a:schemeClr val="bg2"/>
                </a:solidFill>
                <a:latin typeface="Palatino" pitchFamily="2" charset="77"/>
                <a:ea typeface="Palatino" pitchFamily="2" charset="77"/>
                <a:cs typeface="Calibri Light" panose="020F0302020204030204" pitchFamily="34" charset="0"/>
              </a:rPr>
              <a:t> B Do &amp; </a:t>
            </a:r>
            <a:r>
              <a:rPr lang="en-US" altLang="zh-CN" sz="2000" dirty="0" err="1">
                <a:solidFill>
                  <a:schemeClr val="bg2"/>
                </a:solidFill>
                <a:latin typeface="Palatino" pitchFamily="2" charset="77"/>
                <a:ea typeface="Palatino" pitchFamily="2" charset="77"/>
                <a:cs typeface="Calibri Light" panose="020F0302020204030204" pitchFamily="34" charset="0"/>
              </a:rPr>
              <a:t>Serafim</a:t>
            </a:r>
            <a:r>
              <a:rPr lang="en-US" altLang="zh-CN" sz="2000" dirty="0">
                <a:solidFill>
                  <a:schemeClr val="bg2"/>
                </a:solidFill>
                <a:latin typeface="Palatino" pitchFamily="2" charset="77"/>
                <a:ea typeface="Palatino" pitchFamily="2" charset="77"/>
                <a:cs typeface="Calibri Light" panose="020F0302020204030204" pitchFamily="34" charset="0"/>
              </a:rPr>
              <a:t> </a:t>
            </a:r>
            <a:r>
              <a:rPr lang="en-US" altLang="zh-CN" sz="2000" dirty="0" err="1">
                <a:solidFill>
                  <a:schemeClr val="bg2"/>
                </a:solidFill>
                <a:latin typeface="Palatino" pitchFamily="2" charset="77"/>
                <a:ea typeface="Palatino" pitchFamily="2" charset="77"/>
                <a:cs typeface="Calibri Light" panose="020F0302020204030204" pitchFamily="34" charset="0"/>
              </a:rPr>
              <a:t>Batzoglou</a:t>
            </a:r>
            <a:endParaRPr lang="en-US" altLang="zh-CN" sz="2000" dirty="0">
              <a:solidFill>
                <a:schemeClr val="bg2"/>
              </a:solidFill>
              <a:latin typeface="Palatino" pitchFamily="2" charset="77"/>
              <a:ea typeface="Palatino" pitchFamily="2" charset="77"/>
              <a:cs typeface="Calibri Light" panose="020F0302020204030204" pitchFamily="34" charset="0"/>
            </a:endParaRPr>
          </a:p>
        </p:txBody>
      </p:sp>
      <p:pic>
        <p:nvPicPr>
          <p:cNvPr id="7" name="图片 6" descr="表格&#10;&#10;描述已自动生成">
            <a:extLst>
              <a:ext uri="{FF2B5EF4-FFF2-40B4-BE49-F238E27FC236}">
                <a16:creationId xmlns:a16="http://schemas.microsoft.com/office/drawing/2014/main" id="{E6C54388-1DF1-4904-9BAF-B520462206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9033" y="2954302"/>
            <a:ext cx="7551989" cy="3184466"/>
          </a:xfrm>
          <a:prstGeom prst="rect">
            <a:avLst/>
          </a:prstGeom>
        </p:spPr>
      </p:pic>
    </p:spTree>
    <p:extLst>
      <p:ext uri="{BB962C8B-B14F-4D97-AF65-F5344CB8AC3E}">
        <p14:creationId xmlns:p14="http://schemas.microsoft.com/office/powerpoint/2010/main" val="2875316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31</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2405938" y="237477"/>
            <a:ext cx="2924519"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Case 2</a:t>
            </a:r>
          </a:p>
        </p:txBody>
      </p:sp>
      <p:sp>
        <p:nvSpPr>
          <p:cNvPr id="4" name="矩形 8">
            <a:extLst>
              <a:ext uri="{FF2B5EF4-FFF2-40B4-BE49-F238E27FC236}">
                <a16:creationId xmlns:a16="http://schemas.microsoft.com/office/drawing/2014/main" id="{1A07FEDD-694D-4AF9-A094-33FB162DE0E9}"/>
              </a:ext>
            </a:extLst>
          </p:cNvPr>
          <p:cNvSpPr/>
          <p:nvPr/>
        </p:nvSpPr>
        <p:spPr>
          <a:xfrm>
            <a:off x="2405938" y="931580"/>
            <a:ext cx="7768301" cy="1430200"/>
          </a:xfrm>
          <a:prstGeom prst="rect">
            <a:avLst/>
          </a:prstGeom>
        </p:spPr>
        <p:txBody>
          <a:bodyPr wrap="square">
            <a:spAutoFit/>
          </a:bodyPr>
          <a:lstStyle/>
          <a:p>
            <a:pPr>
              <a:lnSpc>
                <a:spcPct val="150000"/>
              </a:lnSpc>
              <a:buSzPct val="100000"/>
            </a:pPr>
            <a:r>
              <a:rPr lang="en-US" altLang="zh-CN" sz="2000" dirty="0">
                <a:latin typeface="Palatino" pitchFamily="2" charset="77"/>
                <a:ea typeface="Palatino" pitchFamily="2" charset="77"/>
                <a:cs typeface="Calibri Light" panose="020F0302020204030204" pitchFamily="34" charset="0"/>
              </a:rPr>
              <a:t>Now consider a more challenging variant of the parameter estimation problem in which we are given the recorded head counts but not the identities of the coins used for each set of tosses. </a:t>
            </a:r>
          </a:p>
        </p:txBody>
      </p:sp>
      <p:pic>
        <p:nvPicPr>
          <p:cNvPr id="6" name="图片 5" descr="图示&#10;&#10;描述已自动生成">
            <a:extLst>
              <a:ext uri="{FF2B5EF4-FFF2-40B4-BE49-F238E27FC236}">
                <a16:creationId xmlns:a16="http://schemas.microsoft.com/office/drawing/2014/main" id="{EC212FD9-D057-4001-8C67-608C8004D8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8818" y="2706041"/>
            <a:ext cx="4584383" cy="3580360"/>
          </a:xfrm>
          <a:prstGeom prst="rect">
            <a:avLst/>
          </a:prstGeom>
        </p:spPr>
      </p:pic>
      <mc:AlternateContent xmlns:mc="http://schemas.openxmlformats.org/markup-compatibility/2006" xmlns:a14="http://schemas.microsoft.com/office/drawing/2010/main">
        <mc:Choice Requires="a14">
          <p:sp>
            <p:nvSpPr>
              <p:cNvPr id="7" name="矩形 8">
                <a:extLst>
                  <a:ext uri="{FF2B5EF4-FFF2-40B4-BE49-F238E27FC236}">
                    <a16:creationId xmlns:a16="http://schemas.microsoft.com/office/drawing/2014/main" id="{0B36AD72-C0CA-4854-884D-41ACE82C8C75}"/>
                  </a:ext>
                </a:extLst>
              </p:cNvPr>
              <p:cNvSpPr/>
              <p:nvPr/>
            </p:nvSpPr>
            <p:spPr>
              <a:xfrm>
                <a:off x="6842012" y="2361781"/>
                <a:ext cx="3591210" cy="4286173"/>
              </a:xfrm>
              <a:prstGeom prst="rect">
                <a:avLst/>
              </a:prstGeom>
            </p:spPr>
            <p:txBody>
              <a:bodyPr wrap="square">
                <a:spAutoFit/>
              </a:bodyPr>
              <a:lstStyle/>
              <a:p>
                <a:pPr>
                  <a:lnSpc>
                    <a:spcPct val="150000"/>
                  </a:lnSpc>
                  <a:buSzPct val="100000"/>
                </a:pPr>
                <a:r>
                  <a:rPr lang="en-US" altLang="zh-CN" dirty="0">
                    <a:latin typeface="Palatino" pitchFamily="2" charset="77"/>
                    <a:ea typeface="Palatino" pitchFamily="2" charset="77"/>
                    <a:cs typeface="Calibri Light" panose="020F0302020204030204" pitchFamily="34" charset="0"/>
                  </a:rPr>
                  <a:t>O=HTTTHHTHTH</a:t>
                </a:r>
              </a:p>
              <a:p>
                <a:pPr>
                  <a:lnSpc>
                    <a:spcPct val="150000"/>
                  </a:lnSpc>
                  <a:buSzPct val="100000"/>
                </a:pPr>
                <a14:m>
                  <m:oMath xmlns:m="http://schemas.openxmlformats.org/officeDocument/2006/math">
                    <m:r>
                      <a:rPr lang="en-US" altLang="zh-CN" i="1">
                        <a:latin typeface="Cambria Math" panose="02040503050406030204" pitchFamily="18" charset="0"/>
                        <a:ea typeface="Palatino" pitchFamily="2" charset="77"/>
                        <a:cs typeface="Calibri Light" panose="020F0302020204030204" pitchFamily="34" charset="0"/>
                      </a:rPr>
                      <m:t>𝑃</m:t>
                    </m:r>
                    <m:r>
                      <a:rPr lang="en-US" altLang="zh-CN" i="1">
                        <a:latin typeface="Cambria Math" panose="02040503050406030204" pitchFamily="18" charset="0"/>
                        <a:ea typeface="Palatino" pitchFamily="2" charset="77"/>
                        <a:cs typeface="Calibri Light" panose="020F0302020204030204" pitchFamily="34" charset="0"/>
                      </a:rPr>
                      <m:t>(</m:t>
                    </m:r>
                    <m:r>
                      <a:rPr lang="en-US" altLang="zh-CN" i="1">
                        <a:latin typeface="Cambria Math" panose="02040503050406030204" pitchFamily="18" charset="0"/>
                        <a:ea typeface="Palatino" pitchFamily="2" charset="77"/>
                        <a:cs typeface="Calibri Light" panose="020F0302020204030204" pitchFamily="34" charset="0"/>
                      </a:rPr>
                      <m:t>𝐴</m:t>
                    </m:r>
                    <m:r>
                      <a:rPr lang="en-US" altLang="zh-CN" i="1">
                        <a:latin typeface="Cambria Math" panose="02040503050406030204" pitchFamily="18" charset="0"/>
                        <a:ea typeface="Palatino" pitchFamily="2" charset="77"/>
                        <a:cs typeface="Calibri Light" panose="020F0302020204030204" pitchFamily="34" charset="0"/>
                      </a:rPr>
                      <m:t>|</m:t>
                    </m:r>
                    <m:r>
                      <a:rPr lang="en-US" altLang="zh-CN" i="1">
                        <a:latin typeface="Cambria Math" panose="02040503050406030204" pitchFamily="18" charset="0"/>
                        <a:ea typeface="Palatino" pitchFamily="2" charset="77"/>
                        <a:cs typeface="Calibri Light" panose="020F0302020204030204" pitchFamily="34" charset="0"/>
                      </a:rPr>
                      <m:t>𝑂</m:t>
                    </m:r>
                    <m:r>
                      <a:rPr lang="en-US" altLang="zh-CN" i="1">
                        <a:latin typeface="Cambria Math" panose="02040503050406030204" pitchFamily="18" charset="0"/>
                        <a:ea typeface="Palatino" pitchFamily="2" charset="77"/>
                        <a:cs typeface="Calibri Light" panose="020F0302020204030204" pitchFamily="34" charset="0"/>
                      </a:rPr>
                      <m:t>,</m:t>
                    </m:r>
                    <m:sSubSup>
                      <m:sSubSupPr>
                        <m:ctrlPr>
                          <a:rPr lang="en-US" altLang="zh-CN" i="1">
                            <a:latin typeface="Cambria Math" panose="02040503050406030204" pitchFamily="18" charset="0"/>
                            <a:ea typeface="Palatino" pitchFamily="2" charset="77"/>
                            <a:cs typeface="Calibri Light" panose="020F0302020204030204" pitchFamily="34" charset="0"/>
                          </a:rPr>
                        </m:ctrlPr>
                      </m:sSubSupPr>
                      <m:e>
                        <m:acc>
                          <m:accPr>
                            <m:chr m:val="̃"/>
                            <m:ctrlPr>
                              <a:rPr lang="en-US" altLang="zh-CN" i="1">
                                <a:latin typeface="Cambria Math" panose="02040503050406030204" pitchFamily="18" charset="0"/>
                                <a:ea typeface="Palatino" pitchFamily="2" charset="77"/>
                                <a:cs typeface="Calibri Light" panose="020F0302020204030204" pitchFamily="34" charset="0"/>
                              </a:rPr>
                            </m:ctrlPr>
                          </m:accPr>
                          <m:e>
                            <m:r>
                              <a:rPr lang="en-US" altLang="zh-CN" i="1">
                                <a:latin typeface="Cambria Math" panose="02040503050406030204" pitchFamily="18" charset="0"/>
                                <a:ea typeface="Palatino" pitchFamily="2" charset="77"/>
                                <a:cs typeface="Calibri Light" panose="020F0302020204030204" pitchFamily="34" charset="0"/>
                              </a:rPr>
                              <m:t>𝜃</m:t>
                            </m:r>
                          </m:e>
                        </m:acc>
                      </m:e>
                      <m:sub>
                        <m:r>
                          <a:rPr lang="en-US" altLang="zh-CN" i="1">
                            <a:latin typeface="Cambria Math" panose="02040503050406030204" pitchFamily="18" charset="0"/>
                            <a:ea typeface="Palatino" pitchFamily="2" charset="77"/>
                            <a:cs typeface="Calibri Light" panose="020F0302020204030204" pitchFamily="34" charset="0"/>
                          </a:rPr>
                          <m:t>𝐴</m:t>
                        </m:r>
                      </m:sub>
                      <m:sup>
                        <m:d>
                          <m:dPr>
                            <m:ctrlPr>
                              <a:rPr lang="en-US" altLang="zh-CN" i="1">
                                <a:latin typeface="Cambria Math" panose="02040503050406030204" pitchFamily="18" charset="0"/>
                                <a:ea typeface="Palatino" pitchFamily="2" charset="77"/>
                                <a:cs typeface="Calibri Light" panose="020F0302020204030204" pitchFamily="34" charset="0"/>
                              </a:rPr>
                            </m:ctrlPr>
                          </m:dPr>
                          <m:e>
                            <m:r>
                              <a:rPr lang="en-US" altLang="zh-CN" i="1">
                                <a:latin typeface="Cambria Math" panose="02040503050406030204" pitchFamily="18" charset="0"/>
                                <a:ea typeface="Palatino" pitchFamily="2" charset="77"/>
                                <a:cs typeface="Calibri Light" panose="020F0302020204030204" pitchFamily="34" charset="0"/>
                              </a:rPr>
                              <m:t>𝑜</m:t>
                            </m:r>
                          </m:e>
                        </m:d>
                      </m:sup>
                    </m:sSubSup>
                    <m:r>
                      <a:rPr lang="en-US" altLang="zh-CN" i="1">
                        <a:latin typeface="Cambria Math" panose="02040503050406030204" pitchFamily="18" charset="0"/>
                        <a:ea typeface="Palatino" pitchFamily="2" charset="77"/>
                        <a:cs typeface="Calibri Light" panose="020F0302020204030204" pitchFamily="34" charset="0"/>
                      </a:rPr>
                      <m:t>,</m:t>
                    </m:r>
                    <m:sSubSup>
                      <m:sSubSupPr>
                        <m:ctrlPr>
                          <a:rPr lang="en-US" altLang="zh-CN" i="1">
                            <a:latin typeface="Cambria Math" panose="02040503050406030204" pitchFamily="18" charset="0"/>
                            <a:ea typeface="Palatino" pitchFamily="2" charset="77"/>
                            <a:cs typeface="Calibri Light" panose="020F0302020204030204" pitchFamily="34" charset="0"/>
                          </a:rPr>
                        </m:ctrlPr>
                      </m:sSubSupPr>
                      <m:e>
                        <m:acc>
                          <m:accPr>
                            <m:chr m:val="̃"/>
                            <m:ctrlPr>
                              <a:rPr lang="en-US" altLang="zh-CN" i="1">
                                <a:latin typeface="Cambria Math" panose="02040503050406030204" pitchFamily="18" charset="0"/>
                                <a:ea typeface="Palatino" pitchFamily="2" charset="77"/>
                                <a:cs typeface="Calibri Light" panose="020F0302020204030204" pitchFamily="34" charset="0"/>
                              </a:rPr>
                            </m:ctrlPr>
                          </m:accPr>
                          <m:e>
                            <m:r>
                              <a:rPr lang="en-US" altLang="zh-CN" i="1">
                                <a:latin typeface="Cambria Math" panose="02040503050406030204" pitchFamily="18" charset="0"/>
                                <a:ea typeface="Palatino" pitchFamily="2" charset="77"/>
                                <a:cs typeface="Calibri Light" panose="020F0302020204030204" pitchFamily="34" charset="0"/>
                              </a:rPr>
                              <m:t>𝜃</m:t>
                            </m:r>
                          </m:e>
                        </m:acc>
                      </m:e>
                      <m:sub>
                        <m:r>
                          <a:rPr lang="en-US" altLang="zh-CN" i="1">
                            <a:latin typeface="Cambria Math" panose="02040503050406030204" pitchFamily="18" charset="0"/>
                            <a:ea typeface="Palatino" pitchFamily="2" charset="77"/>
                            <a:cs typeface="Calibri Light" panose="020F0302020204030204" pitchFamily="34" charset="0"/>
                          </a:rPr>
                          <m:t>𝐵</m:t>
                        </m:r>
                      </m:sub>
                      <m:sup>
                        <m:r>
                          <a:rPr lang="en-US" altLang="zh-CN" i="1">
                            <a:latin typeface="Cambria Math" panose="02040503050406030204" pitchFamily="18" charset="0"/>
                            <a:ea typeface="Palatino" pitchFamily="2" charset="77"/>
                            <a:cs typeface="Calibri Light" panose="020F0302020204030204" pitchFamily="34" charset="0"/>
                          </a:rPr>
                          <m:t>(</m:t>
                        </m:r>
                        <m:r>
                          <a:rPr lang="en-US" altLang="zh-CN" i="1">
                            <a:latin typeface="Cambria Math" panose="02040503050406030204" pitchFamily="18" charset="0"/>
                            <a:ea typeface="Palatino" pitchFamily="2" charset="77"/>
                            <a:cs typeface="Calibri Light" panose="020F0302020204030204" pitchFamily="34" charset="0"/>
                          </a:rPr>
                          <m:t>𝑜</m:t>
                        </m:r>
                        <m:r>
                          <a:rPr lang="en-US" altLang="zh-CN" i="1">
                            <a:latin typeface="Cambria Math" panose="02040503050406030204" pitchFamily="18" charset="0"/>
                            <a:ea typeface="Palatino" pitchFamily="2" charset="77"/>
                            <a:cs typeface="Calibri Light" panose="020F0302020204030204" pitchFamily="34" charset="0"/>
                          </a:rPr>
                          <m:t>)</m:t>
                        </m:r>
                      </m:sup>
                    </m:sSubSup>
                    <m:r>
                      <a:rPr lang="en-US" altLang="zh-CN" i="1">
                        <a:latin typeface="Cambria Math" panose="02040503050406030204" pitchFamily="18" charset="0"/>
                        <a:ea typeface="Palatino" pitchFamily="2" charset="77"/>
                        <a:cs typeface="Calibri Light" panose="020F0302020204030204" pitchFamily="34" charset="0"/>
                      </a:rPr>
                      <m:t>)</m:t>
                    </m:r>
                  </m:oMath>
                </a14:m>
                <a:r>
                  <a:rPr lang="en-US" altLang="zh-CN" dirty="0">
                    <a:latin typeface="Palatino" pitchFamily="2" charset="77"/>
                    <a:ea typeface="Palatino" pitchFamily="2" charset="77"/>
                    <a:cs typeface="Calibri Light" panose="020F0302020204030204" pitchFamily="34" charset="0"/>
                  </a:rPr>
                  <a:t> </a:t>
                </a:r>
              </a:p>
              <a:p>
                <a:pPr>
                  <a:lnSpc>
                    <a:spcPct val="150000"/>
                  </a:lnSpc>
                  <a:buSzPct val="100000"/>
                </a:pPr>
                <a14:m>
                  <m:oMath xmlns:m="http://schemas.openxmlformats.org/officeDocument/2006/math">
                    <m:r>
                      <a:rPr lang="en-US" altLang="zh-CN" i="1">
                        <a:latin typeface="Cambria Math" panose="02040503050406030204" pitchFamily="18" charset="0"/>
                        <a:ea typeface="Palatino" pitchFamily="2" charset="77"/>
                        <a:cs typeface="Calibri Light" panose="020F0302020204030204" pitchFamily="34" charset="0"/>
                      </a:rPr>
                      <m:t>=</m:t>
                    </m:r>
                    <m:f>
                      <m:fPr>
                        <m:ctrlPr>
                          <a:rPr lang="en-US" altLang="zh-CN" i="1">
                            <a:latin typeface="Cambria Math" panose="02040503050406030204" pitchFamily="18" charset="0"/>
                            <a:ea typeface="Palatino" pitchFamily="2" charset="77"/>
                            <a:cs typeface="Calibri Light" panose="020F0302020204030204" pitchFamily="34" charset="0"/>
                          </a:rPr>
                        </m:ctrlPr>
                      </m:fPr>
                      <m:num>
                        <m:r>
                          <a:rPr lang="en-US" altLang="zh-CN" i="1">
                            <a:latin typeface="Cambria Math" panose="02040503050406030204" pitchFamily="18" charset="0"/>
                            <a:ea typeface="Palatino" pitchFamily="2" charset="77"/>
                            <a:cs typeface="Calibri Light" panose="020F0302020204030204" pitchFamily="34" charset="0"/>
                          </a:rPr>
                          <m:t>𝑃</m:t>
                        </m:r>
                        <m:d>
                          <m:dPr>
                            <m:ctrlPr>
                              <a:rPr lang="en-US" altLang="zh-CN" i="1">
                                <a:latin typeface="Cambria Math" panose="02040503050406030204" pitchFamily="18" charset="0"/>
                                <a:ea typeface="Palatino" pitchFamily="2" charset="77"/>
                                <a:cs typeface="Calibri Light" panose="020F0302020204030204" pitchFamily="34" charset="0"/>
                              </a:rPr>
                            </m:ctrlPr>
                          </m:dPr>
                          <m:e>
                            <m:r>
                              <a:rPr lang="en-US" altLang="zh-CN" i="1">
                                <a:latin typeface="Cambria Math" panose="02040503050406030204" pitchFamily="18" charset="0"/>
                                <a:ea typeface="Palatino" pitchFamily="2" charset="77"/>
                                <a:cs typeface="Calibri Light" panose="020F0302020204030204" pitchFamily="34" charset="0"/>
                              </a:rPr>
                              <m:t>𝐴</m:t>
                            </m:r>
                            <m:r>
                              <a:rPr lang="en-US" altLang="zh-CN" i="1">
                                <a:latin typeface="Cambria Math" panose="02040503050406030204" pitchFamily="18" charset="0"/>
                                <a:ea typeface="Palatino" pitchFamily="2" charset="77"/>
                                <a:cs typeface="Calibri Light" panose="020F0302020204030204" pitchFamily="34" charset="0"/>
                              </a:rPr>
                              <m:t>,</m:t>
                            </m:r>
                            <m:r>
                              <a:rPr lang="en-US" altLang="zh-CN" i="1">
                                <a:latin typeface="Cambria Math" panose="02040503050406030204" pitchFamily="18" charset="0"/>
                                <a:ea typeface="Palatino" pitchFamily="2" charset="77"/>
                                <a:cs typeface="Calibri Light" panose="020F0302020204030204" pitchFamily="34" charset="0"/>
                              </a:rPr>
                              <m:t>𝑂</m:t>
                            </m:r>
                          </m:e>
                          <m:e>
                            <m:sSubSup>
                              <m:sSubSupPr>
                                <m:ctrlPr>
                                  <a:rPr lang="en-US" altLang="zh-CN" i="1">
                                    <a:latin typeface="Cambria Math" panose="02040503050406030204" pitchFamily="18" charset="0"/>
                                    <a:ea typeface="Palatino" pitchFamily="2" charset="77"/>
                                    <a:cs typeface="Calibri Light" panose="020F0302020204030204" pitchFamily="34" charset="0"/>
                                  </a:rPr>
                                </m:ctrlPr>
                              </m:sSubSupPr>
                              <m:e>
                                <m:acc>
                                  <m:accPr>
                                    <m:chr m:val="̃"/>
                                    <m:ctrlPr>
                                      <a:rPr lang="en-US" altLang="zh-CN" i="1">
                                        <a:latin typeface="Cambria Math" panose="02040503050406030204" pitchFamily="18" charset="0"/>
                                        <a:ea typeface="Palatino" pitchFamily="2" charset="77"/>
                                        <a:cs typeface="Calibri Light" panose="020F0302020204030204" pitchFamily="34" charset="0"/>
                                      </a:rPr>
                                    </m:ctrlPr>
                                  </m:accPr>
                                  <m:e>
                                    <m:r>
                                      <a:rPr lang="en-US" altLang="zh-CN" i="1">
                                        <a:latin typeface="Cambria Math" panose="02040503050406030204" pitchFamily="18" charset="0"/>
                                        <a:ea typeface="Palatino" pitchFamily="2" charset="77"/>
                                        <a:cs typeface="Calibri Light" panose="020F0302020204030204" pitchFamily="34" charset="0"/>
                                      </a:rPr>
                                      <m:t>𝜃</m:t>
                                    </m:r>
                                  </m:e>
                                </m:acc>
                              </m:e>
                              <m:sub>
                                <m:r>
                                  <a:rPr lang="en-US" altLang="zh-CN" i="1">
                                    <a:latin typeface="Cambria Math" panose="02040503050406030204" pitchFamily="18" charset="0"/>
                                    <a:ea typeface="Palatino" pitchFamily="2" charset="77"/>
                                    <a:cs typeface="Calibri Light" panose="020F0302020204030204" pitchFamily="34" charset="0"/>
                                  </a:rPr>
                                  <m:t>𝐴</m:t>
                                </m:r>
                              </m:sub>
                              <m:sup>
                                <m:d>
                                  <m:dPr>
                                    <m:ctrlPr>
                                      <a:rPr lang="en-US" altLang="zh-CN" i="1">
                                        <a:latin typeface="Cambria Math" panose="02040503050406030204" pitchFamily="18" charset="0"/>
                                        <a:ea typeface="Palatino" pitchFamily="2" charset="77"/>
                                        <a:cs typeface="Calibri Light" panose="020F0302020204030204" pitchFamily="34" charset="0"/>
                                      </a:rPr>
                                    </m:ctrlPr>
                                  </m:dPr>
                                  <m:e>
                                    <m:r>
                                      <a:rPr lang="en-US" altLang="zh-CN" i="1">
                                        <a:latin typeface="Cambria Math" panose="02040503050406030204" pitchFamily="18" charset="0"/>
                                        <a:ea typeface="Palatino" pitchFamily="2" charset="77"/>
                                        <a:cs typeface="Calibri Light" panose="020F0302020204030204" pitchFamily="34" charset="0"/>
                                      </a:rPr>
                                      <m:t>𝑜</m:t>
                                    </m:r>
                                  </m:e>
                                </m:d>
                              </m:sup>
                            </m:sSubSup>
                            <m:r>
                              <a:rPr lang="en-US" altLang="zh-CN" i="1">
                                <a:latin typeface="Cambria Math" panose="02040503050406030204" pitchFamily="18" charset="0"/>
                                <a:ea typeface="Palatino" pitchFamily="2" charset="77"/>
                                <a:cs typeface="Calibri Light" panose="020F0302020204030204" pitchFamily="34" charset="0"/>
                              </a:rPr>
                              <m:t>,</m:t>
                            </m:r>
                            <m:sSubSup>
                              <m:sSubSupPr>
                                <m:ctrlPr>
                                  <a:rPr lang="en-US" altLang="zh-CN" i="1">
                                    <a:latin typeface="Cambria Math" panose="02040503050406030204" pitchFamily="18" charset="0"/>
                                    <a:ea typeface="Palatino" pitchFamily="2" charset="77"/>
                                    <a:cs typeface="Calibri Light" panose="020F0302020204030204" pitchFamily="34" charset="0"/>
                                  </a:rPr>
                                </m:ctrlPr>
                              </m:sSubSupPr>
                              <m:e>
                                <m:acc>
                                  <m:accPr>
                                    <m:chr m:val="̃"/>
                                    <m:ctrlPr>
                                      <a:rPr lang="en-US" altLang="zh-CN" i="1">
                                        <a:latin typeface="Cambria Math" panose="02040503050406030204" pitchFamily="18" charset="0"/>
                                        <a:ea typeface="Palatino" pitchFamily="2" charset="77"/>
                                        <a:cs typeface="Calibri Light" panose="020F0302020204030204" pitchFamily="34" charset="0"/>
                                      </a:rPr>
                                    </m:ctrlPr>
                                  </m:accPr>
                                  <m:e>
                                    <m:r>
                                      <a:rPr lang="en-US" altLang="zh-CN" i="1">
                                        <a:latin typeface="Cambria Math" panose="02040503050406030204" pitchFamily="18" charset="0"/>
                                        <a:ea typeface="Palatino" pitchFamily="2" charset="77"/>
                                        <a:cs typeface="Calibri Light" panose="020F0302020204030204" pitchFamily="34" charset="0"/>
                                      </a:rPr>
                                      <m:t>𝜃</m:t>
                                    </m:r>
                                  </m:e>
                                </m:acc>
                              </m:e>
                              <m:sub>
                                <m:r>
                                  <a:rPr lang="en-US" altLang="zh-CN" i="1">
                                    <a:latin typeface="Cambria Math" panose="02040503050406030204" pitchFamily="18" charset="0"/>
                                    <a:ea typeface="Palatino" pitchFamily="2" charset="77"/>
                                    <a:cs typeface="Calibri Light" panose="020F0302020204030204" pitchFamily="34" charset="0"/>
                                  </a:rPr>
                                  <m:t>𝐵</m:t>
                                </m:r>
                              </m:sub>
                              <m:sup>
                                <m:d>
                                  <m:dPr>
                                    <m:ctrlPr>
                                      <a:rPr lang="en-US" altLang="zh-CN" i="1">
                                        <a:latin typeface="Cambria Math" panose="02040503050406030204" pitchFamily="18" charset="0"/>
                                        <a:ea typeface="Palatino" pitchFamily="2" charset="77"/>
                                        <a:cs typeface="Calibri Light" panose="020F0302020204030204" pitchFamily="34" charset="0"/>
                                      </a:rPr>
                                    </m:ctrlPr>
                                  </m:dPr>
                                  <m:e>
                                    <m:r>
                                      <a:rPr lang="en-US" altLang="zh-CN" i="1">
                                        <a:latin typeface="Cambria Math" panose="02040503050406030204" pitchFamily="18" charset="0"/>
                                        <a:ea typeface="Palatino" pitchFamily="2" charset="77"/>
                                        <a:cs typeface="Calibri Light" panose="020F0302020204030204" pitchFamily="34" charset="0"/>
                                      </a:rPr>
                                      <m:t>𝑜</m:t>
                                    </m:r>
                                  </m:e>
                                </m:d>
                              </m:sup>
                            </m:sSubSup>
                          </m:e>
                        </m:d>
                      </m:num>
                      <m:den>
                        <m:r>
                          <a:rPr lang="en-US" altLang="zh-CN" i="1">
                            <a:latin typeface="Cambria Math" panose="02040503050406030204" pitchFamily="18" charset="0"/>
                            <a:ea typeface="Palatino" pitchFamily="2" charset="77"/>
                            <a:cs typeface="Calibri Light" panose="020F0302020204030204" pitchFamily="34" charset="0"/>
                          </a:rPr>
                          <m:t>𝑃</m:t>
                        </m:r>
                        <m:r>
                          <a:rPr lang="en-US" altLang="zh-CN" i="1">
                            <a:latin typeface="Cambria Math" panose="02040503050406030204" pitchFamily="18" charset="0"/>
                            <a:ea typeface="Palatino" pitchFamily="2" charset="77"/>
                            <a:cs typeface="Calibri Light" panose="020F0302020204030204" pitchFamily="34" charset="0"/>
                          </a:rPr>
                          <m:t>(</m:t>
                        </m:r>
                        <m:r>
                          <a:rPr lang="en-US" altLang="zh-CN" i="1">
                            <a:latin typeface="Cambria Math" panose="02040503050406030204" pitchFamily="18" charset="0"/>
                            <a:ea typeface="Palatino" pitchFamily="2" charset="77"/>
                            <a:cs typeface="Calibri Light" panose="020F0302020204030204" pitchFamily="34" charset="0"/>
                          </a:rPr>
                          <m:t>𝑂</m:t>
                        </m:r>
                        <m:r>
                          <a:rPr lang="en-US" altLang="zh-CN" i="1">
                            <a:latin typeface="Cambria Math" panose="02040503050406030204" pitchFamily="18" charset="0"/>
                            <a:ea typeface="Palatino" pitchFamily="2" charset="77"/>
                            <a:cs typeface="Calibri Light" panose="020F0302020204030204" pitchFamily="34" charset="0"/>
                          </a:rPr>
                          <m:t>,</m:t>
                        </m:r>
                        <m:sSubSup>
                          <m:sSubSupPr>
                            <m:ctrlPr>
                              <a:rPr lang="en-US" altLang="zh-CN" i="1">
                                <a:latin typeface="Cambria Math" panose="02040503050406030204" pitchFamily="18" charset="0"/>
                                <a:ea typeface="Palatino" pitchFamily="2" charset="77"/>
                                <a:cs typeface="Calibri Light" panose="020F0302020204030204" pitchFamily="34" charset="0"/>
                              </a:rPr>
                            </m:ctrlPr>
                          </m:sSubSupPr>
                          <m:e>
                            <m:acc>
                              <m:accPr>
                                <m:chr m:val="̃"/>
                                <m:ctrlPr>
                                  <a:rPr lang="en-US" altLang="zh-CN" i="1">
                                    <a:latin typeface="Cambria Math" panose="02040503050406030204" pitchFamily="18" charset="0"/>
                                    <a:ea typeface="Palatino" pitchFamily="2" charset="77"/>
                                    <a:cs typeface="Calibri Light" panose="020F0302020204030204" pitchFamily="34" charset="0"/>
                                  </a:rPr>
                                </m:ctrlPr>
                              </m:accPr>
                              <m:e>
                                <m:r>
                                  <a:rPr lang="en-US" altLang="zh-CN" i="1">
                                    <a:latin typeface="Cambria Math" panose="02040503050406030204" pitchFamily="18" charset="0"/>
                                    <a:ea typeface="Palatino" pitchFamily="2" charset="77"/>
                                    <a:cs typeface="Calibri Light" panose="020F0302020204030204" pitchFamily="34" charset="0"/>
                                  </a:rPr>
                                  <m:t>𝜃</m:t>
                                </m:r>
                              </m:e>
                            </m:acc>
                          </m:e>
                          <m:sub>
                            <m:r>
                              <a:rPr lang="en-US" altLang="zh-CN" i="1">
                                <a:latin typeface="Cambria Math" panose="02040503050406030204" pitchFamily="18" charset="0"/>
                                <a:ea typeface="Palatino" pitchFamily="2" charset="77"/>
                                <a:cs typeface="Calibri Light" panose="020F0302020204030204" pitchFamily="34" charset="0"/>
                              </a:rPr>
                              <m:t>𝐴</m:t>
                            </m:r>
                          </m:sub>
                          <m:sup>
                            <m:d>
                              <m:dPr>
                                <m:ctrlPr>
                                  <a:rPr lang="en-US" altLang="zh-CN" i="1">
                                    <a:latin typeface="Cambria Math" panose="02040503050406030204" pitchFamily="18" charset="0"/>
                                    <a:ea typeface="Palatino" pitchFamily="2" charset="77"/>
                                    <a:cs typeface="Calibri Light" panose="020F0302020204030204" pitchFamily="34" charset="0"/>
                                  </a:rPr>
                                </m:ctrlPr>
                              </m:dPr>
                              <m:e>
                                <m:r>
                                  <a:rPr lang="en-US" altLang="zh-CN" i="1">
                                    <a:latin typeface="Cambria Math" panose="02040503050406030204" pitchFamily="18" charset="0"/>
                                    <a:ea typeface="Palatino" pitchFamily="2" charset="77"/>
                                    <a:cs typeface="Calibri Light" panose="020F0302020204030204" pitchFamily="34" charset="0"/>
                                  </a:rPr>
                                  <m:t>𝑜</m:t>
                                </m:r>
                              </m:e>
                            </m:d>
                          </m:sup>
                        </m:sSubSup>
                        <m:r>
                          <a:rPr lang="en-US" altLang="zh-CN" i="1">
                            <a:latin typeface="Cambria Math" panose="02040503050406030204" pitchFamily="18" charset="0"/>
                            <a:ea typeface="Palatino" pitchFamily="2" charset="77"/>
                            <a:cs typeface="Calibri Light" panose="020F0302020204030204" pitchFamily="34" charset="0"/>
                          </a:rPr>
                          <m:t>,</m:t>
                        </m:r>
                        <m:sSubSup>
                          <m:sSubSupPr>
                            <m:ctrlPr>
                              <a:rPr lang="en-US" altLang="zh-CN" i="1">
                                <a:latin typeface="Cambria Math" panose="02040503050406030204" pitchFamily="18" charset="0"/>
                                <a:ea typeface="Palatino" pitchFamily="2" charset="77"/>
                                <a:cs typeface="Calibri Light" panose="020F0302020204030204" pitchFamily="34" charset="0"/>
                              </a:rPr>
                            </m:ctrlPr>
                          </m:sSubSupPr>
                          <m:e>
                            <m:acc>
                              <m:accPr>
                                <m:chr m:val="̃"/>
                                <m:ctrlPr>
                                  <a:rPr lang="en-US" altLang="zh-CN" i="1">
                                    <a:latin typeface="Cambria Math" panose="02040503050406030204" pitchFamily="18" charset="0"/>
                                    <a:ea typeface="Palatino" pitchFamily="2" charset="77"/>
                                    <a:cs typeface="Calibri Light" panose="020F0302020204030204" pitchFamily="34" charset="0"/>
                                  </a:rPr>
                                </m:ctrlPr>
                              </m:accPr>
                              <m:e>
                                <m:r>
                                  <a:rPr lang="en-US" altLang="zh-CN" i="1">
                                    <a:latin typeface="Cambria Math" panose="02040503050406030204" pitchFamily="18" charset="0"/>
                                    <a:ea typeface="Palatino" pitchFamily="2" charset="77"/>
                                    <a:cs typeface="Calibri Light" panose="020F0302020204030204" pitchFamily="34" charset="0"/>
                                  </a:rPr>
                                  <m:t>𝜃</m:t>
                                </m:r>
                              </m:e>
                            </m:acc>
                          </m:e>
                          <m:sub>
                            <m:r>
                              <a:rPr lang="en-US" altLang="zh-CN" i="1">
                                <a:latin typeface="Cambria Math" panose="02040503050406030204" pitchFamily="18" charset="0"/>
                                <a:ea typeface="Palatino" pitchFamily="2" charset="77"/>
                                <a:cs typeface="Calibri Light" panose="020F0302020204030204" pitchFamily="34" charset="0"/>
                              </a:rPr>
                              <m:t>𝐵</m:t>
                            </m:r>
                          </m:sub>
                          <m:sup>
                            <m:r>
                              <a:rPr lang="en-US" altLang="zh-CN" i="1">
                                <a:latin typeface="Cambria Math" panose="02040503050406030204" pitchFamily="18" charset="0"/>
                                <a:ea typeface="Palatino" pitchFamily="2" charset="77"/>
                                <a:cs typeface="Calibri Light" panose="020F0302020204030204" pitchFamily="34" charset="0"/>
                              </a:rPr>
                              <m:t>(</m:t>
                            </m:r>
                            <m:r>
                              <a:rPr lang="en-US" altLang="zh-CN" i="1">
                                <a:latin typeface="Cambria Math" panose="02040503050406030204" pitchFamily="18" charset="0"/>
                                <a:ea typeface="Palatino" pitchFamily="2" charset="77"/>
                                <a:cs typeface="Calibri Light" panose="020F0302020204030204" pitchFamily="34" charset="0"/>
                              </a:rPr>
                              <m:t>𝑜</m:t>
                            </m:r>
                            <m:r>
                              <a:rPr lang="en-US" altLang="zh-CN" i="1">
                                <a:latin typeface="Cambria Math" panose="02040503050406030204" pitchFamily="18" charset="0"/>
                                <a:ea typeface="Palatino" pitchFamily="2" charset="77"/>
                                <a:cs typeface="Calibri Light" panose="020F0302020204030204" pitchFamily="34" charset="0"/>
                              </a:rPr>
                              <m:t>)</m:t>
                            </m:r>
                          </m:sup>
                        </m:sSubSup>
                        <m:r>
                          <a:rPr lang="en-US" altLang="zh-CN" i="1">
                            <a:latin typeface="Cambria Math" panose="02040503050406030204" pitchFamily="18" charset="0"/>
                            <a:ea typeface="Palatino" pitchFamily="2" charset="77"/>
                            <a:cs typeface="Calibri Light" panose="020F0302020204030204" pitchFamily="34" charset="0"/>
                          </a:rPr>
                          <m:t>)</m:t>
                        </m:r>
                      </m:den>
                    </m:f>
                  </m:oMath>
                </a14:m>
                <a:r>
                  <a:rPr lang="en-US" altLang="zh-CN" dirty="0">
                    <a:latin typeface="Palatino" pitchFamily="2" charset="77"/>
                    <a:ea typeface="Palatino" pitchFamily="2" charset="77"/>
                    <a:cs typeface="Calibri Light" panose="020F0302020204030204" pitchFamily="34" charset="0"/>
                  </a:rPr>
                  <a:t> </a:t>
                </a:r>
              </a:p>
              <a:p>
                <a:pPr>
                  <a:lnSpc>
                    <a:spcPct val="150000"/>
                  </a:lnSpc>
                  <a:buSzPct val="100000"/>
                </a:pPr>
                <a14:m>
                  <m:oMath xmlns:m="http://schemas.openxmlformats.org/officeDocument/2006/math">
                    <m:r>
                      <a:rPr lang="en-US" altLang="zh-CN" i="1">
                        <a:latin typeface="Cambria Math" panose="02040503050406030204" pitchFamily="18" charset="0"/>
                        <a:ea typeface="Palatino" pitchFamily="2" charset="77"/>
                        <a:cs typeface="Calibri Light" panose="020F0302020204030204" pitchFamily="34" charset="0"/>
                      </a:rPr>
                      <m:t>=</m:t>
                    </m:r>
                    <m:f>
                      <m:fPr>
                        <m:ctrlPr>
                          <a:rPr lang="en-US" altLang="zh-CN" i="1">
                            <a:latin typeface="Cambria Math" panose="02040503050406030204" pitchFamily="18" charset="0"/>
                            <a:ea typeface="Palatino" pitchFamily="2" charset="77"/>
                            <a:cs typeface="Calibri Light" panose="020F0302020204030204" pitchFamily="34" charset="0"/>
                          </a:rPr>
                        </m:ctrlPr>
                      </m:fPr>
                      <m:num>
                        <m:r>
                          <a:rPr lang="en-US" altLang="zh-CN" i="1">
                            <a:latin typeface="Cambria Math" panose="02040503050406030204" pitchFamily="18" charset="0"/>
                            <a:ea typeface="Palatino" pitchFamily="2" charset="77"/>
                            <a:cs typeface="Calibri Light" panose="020F0302020204030204" pitchFamily="34" charset="0"/>
                          </a:rPr>
                          <m:t>𝑃</m:t>
                        </m:r>
                        <m:d>
                          <m:dPr>
                            <m:ctrlPr>
                              <a:rPr lang="en-US" altLang="zh-CN" i="1">
                                <a:latin typeface="Cambria Math" panose="02040503050406030204" pitchFamily="18" charset="0"/>
                                <a:ea typeface="Palatino" pitchFamily="2" charset="77"/>
                                <a:cs typeface="Calibri Light" panose="020F0302020204030204" pitchFamily="34" charset="0"/>
                              </a:rPr>
                            </m:ctrlPr>
                          </m:dPr>
                          <m:e>
                            <m:r>
                              <a:rPr lang="en-US" altLang="zh-CN" i="1">
                                <a:latin typeface="Cambria Math" panose="02040503050406030204" pitchFamily="18" charset="0"/>
                                <a:ea typeface="Palatino" pitchFamily="2" charset="77"/>
                                <a:cs typeface="Calibri Light" panose="020F0302020204030204" pitchFamily="34" charset="0"/>
                              </a:rPr>
                              <m:t>𝐴</m:t>
                            </m:r>
                          </m:e>
                          <m:e>
                            <m:sSubSup>
                              <m:sSubSupPr>
                                <m:ctrlPr>
                                  <a:rPr lang="en-US" altLang="zh-CN" i="1">
                                    <a:latin typeface="Cambria Math" panose="02040503050406030204" pitchFamily="18" charset="0"/>
                                    <a:ea typeface="Palatino" pitchFamily="2" charset="77"/>
                                    <a:cs typeface="Calibri Light" panose="020F0302020204030204" pitchFamily="34" charset="0"/>
                                  </a:rPr>
                                </m:ctrlPr>
                              </m:sSubSupPr>
                              <m:e>
                                <m:acc>
                                  <m:accPr>
                                    <m:chr m:val="̃"/>
                                    <m:ctrlPr>
                                      <a:rPr lang="en-US" altLang="zh-CN" i="1">
                                        <a:latin typeface="Cambria Math" panose="02040503050406030204" pitchFamily="18" charset="0"/>
                                        <a:ea typeface="Palatino" pitchFamily="2" charset="77"/>
                                        <a:cs typeface="Calibri Light" panose="020F0302020204030204" pitchFamily="34" charset="0"/>
                                      </a:rPr>
                                    </m:ctrlPr>
                                  </m:accPr>
                                  <m:e>
                                    <m:r>
                                      <a:rPr lang="en-US" altLang="zh-CN" i="1">
                                        <a:latin typeface="Cambria Math" panose="02040503050406030204" pitchFamily="18" charset="0"/>
                                        <a:ea typeface="Palatino" pitchFamily="2" charset="77"/>
                                        <a:cs typeface="Calibri Light" panose="020F0302020204030204" pitchFamily="34" charset="0"/>
                                      </a:rPr>
                                      <m:t>𝜃</m:t>
                                    </m:r>
                                  </m:e>
                                </m:acc>
                              </m:e>
                              <m:sub>
                                <m:r>
                                  <a:rPr lang="en-US" altLang="zh-CN" i="1">
                                    <a:latin typeface="Cambria Math" panose="02040503050406030204" pitchFamily="18" charset="0"/>
                                    <a:ea typeface="Palatino" pitchFamily="2" charset="77"/>
                                    <a:cs typeface="Calibri Light" panose="020F0302020204030204" pitchFamily="34" charset="0"/>
                                  </a:rPr>
                                  <m:t>𝐴</m:t>
                                </m:r>
                              </m:sub>
                              <m:sup>
                                <m:d>
                                  <m:dPr>
                                    <m:ctrlPr>
                                      <a:rPr lang="en-US" altLang="zh-CN" i="1">
                                        <a:latin typeface="Cambria Math" panose="02040503050406030204" pitchFamily="18" charset="0"/>
                                        <a:ea typeface="Palatino" pitchFamily="2" charset="77"/>
                                        <a:cs typeface="Calibri Light" panose="020F0302020204030204" pitchFamily="34" charset="0"/>
                                      </a:rPr>
                                    </m:ctrlPr>
                                  </m:dPr>
                                  <m:e>
                                    <m:r>
                                      <a:rPr lang="en-US" altLang="zh-CN" i="1">
                                        <a:latin typeface="Cambria Math" panose="02040503050406030204" pitchFamily="18" charset="0"/>
                                        <a:ea typeface="Palatino" pitchFamily="2" charset="77"/>
                                        <a:cs typeface="Calibri Light" panose="020F0302020204030204" pitchFamily="34" charset="0"/>
                                      </a:rPr>
                                      <m:t>𝑜</m:t>
                                    </m:r>
                                  </m:e>
                                </m:d>
                              </m:sup>
                            </m:sSubSup>
                            <m:r>
                              <a:rPr lang="en-US" altLang="zh-CN" i="1">
                                <a:latin typeface="Cambria Math" panose="02040503050406030204" pitchFamily="18" charset="0"/>
                                <a:ea typeface="Palatino" pitchFamily="2" charset="77"/>
                                <a:cs typeface="Calibri Light" panose="020F0302020204030204" pitchFamily="34" charset="0"/>
                              </a:rPr>
                              <m:t>,</m:t>
                            </m:r>
                            <m:sSubSup>
                              <m:sSubSupPr>
                                <m:ctrlPr>
                                  <a:rPr lang="en-US" altLang="zh-CN" i="1">
                                    <a:latin typeface="Cambria Math" panose="02040503050406030204" pitchFamily="18" charset="0"/>
                                    <a:ea typeface="Palatino" pitchFamily="2" charset="77"/>
                                    <a:cs typeface="Calibri Light" panose="020F0302020204030204" pitchFamily="34" charset="0"/>
                                  </a:rPr>
                                </m:ctrlPr>
                              </m:sSubSupPr>
                              <m:e>
                                <m:acc>
                                  <m:accPr>
                                    <m:chr m:val="̃"/>
                                    <m:ctrlPr>
                                      <a:rPr lang="en-US" altLang="zh-CN" i="1">
                                        <a:latin typeface="Cambria Math" panose="02040503050406030204" pitchFamily="18" charset="0"/>
                                        <a:ea typeface="Palatino" pitchFamily="2" charset="77"/>
                                        <a:cs typeface="Calibri Light" panose="020F0302020204030204" pitchFamily="34" charset="0"/>
                                      </a:rPr>
                                    </m:ctrlPr>
                                  </m:accPr>
                                  <m:e>
                                    <m:r>
                                      <a:rPr lang="en-US" altLang="zh-CN" i="1">
                                        <a:latin typeface="Cambria Math" panose="02040503050406030204" pitchFamily="18" charset="0"/>
                                        <a:ea typeface="Palatino" pitchFamily="2" charset="77"/>
                                        <a:cs typeface="Calibri Light" panose="020F0302020204030204" pitchFamily="34" charset="0"/>
                                      </a:rPr>
                                      <m:t>𝜃</m:t>
                                    </m:r>
                                  </m:e>
                                </m:acc>
                              </m:e>
                              <m:sub>
                                <m:r>
                                  <a:rPr lang="en-US" altLang="zh-CN" i="1">
                                    <a:latin typeface="Cambria Math" panose="02040503050406030204" pitchFamily="18" charset="0"/>
                                    <a:ea typeface="Palatino" pitchFamily="2" charset="77"/>
                                    <a:cs typeface="Calibri Light" panose="020F0302020204030204" pitchFamily="34" charset="0"/>
                                  </a:rPr>
                                  <m:t>𝐵</m:t>
                                </m:r>
                              </m:sub>
                              <m:sup>
                                <m:d>
                                  <m:dPr>
                                    <m:ctrlPr>
                                      <a:rPr lang="en-US" altLang="zh-CN" i="1">
                                        <a:latin typeface="Cambria Math" panose="02040503050406030204" pitchFamily="18" charset="0"/>
                                        <a:ea typeface="Palatino" pitchFamily="2" charset="77"/>
                                        <a:cs typeface="Calibri Light" panose="020F0302020204030204" pitchFamily="34" charset="0"/>
                                      </a:rPr>
                                    </m:ctrlPr>
                                  </m:dPr>
                                  <m:e>
                                    <m:r>
                                      <a:rPr lang="en-US" altLang="zh-CN" i="1">
                                        <a:latin typeface="Cambria Math" panose="02040503050406030204" pitchFamily="18" charset="0"/>
                                        <a:ea typeface="Palatino" pitchFamily="2" charset="77"/>
                                        <a:cs typeface="Calibri Light" panose="020F0302020204030204" pitchFamily="34" charset="0"/>
                                      </a:rPr>
                                      <m:t>𝑜</m:t>
                                    </m:r>
                                  </m:e>
                                </m:d>
                              </m:sup>
                            </m:sSubSup>
                          </m:e>
                        </m:d>
                        <m:r>
                          <a:rPr lang="en-US" altLang="zh-CN" i="1">
                            <a:latin typeface="Cambria Math" panose="02040503050406030204" pitchFamily="18" charset="0"/>
                            <a:ea typeface="Palatino" pitchFamily="2" charset="77"/>
                            <a:cs typeface="Calibri Light" panose="020F0302020204030204" pitchFamily="34" charset="0"/>
                          </a:rPr>
                          <m:t> ⋅ </m:t>
                        </m:r>
                        <m:r>
                          <a:rPr lang="en-US" altLang="zh-CN" i="1">
                            <a:latin typeface="Cambria Math" panose="02040503050406030204" pitchFamily="18" charset="0"/>
                            <a:ea typeface="Palatino" pitchFamily="2" charset="77"/>
                            <a:cs typeface="Calibri Light" panose="020F0302020204030204" pitchFamily="34" charset="0"/>
                          </a:rPr>
                          <m:t>𝑃</m:t>
                        </m:r>
                        <m:d>
                          <m:dPr>
                            <m:ctrlPr>
                              <a:rPr lang="en-US" altLang="zh-CN" i="1">
                                <a:latin typeface="Cambria Math" panose="02040503050406030204" pitchFamily="18" charset="0"/>
                                <a:ea typeface="Palatino" pitchFamily="2" charset="77"/>
                                <a:cs typeface="Calibri Light" panose="020F0302020204030204" pitchFamily="34" charset="0"/>
                              </a:rPr>
                            </m:ctrlPr>
                          </m:dPr>
                          <m:e>
                            <m:r>
                              <a:rPr lang="en-US" altLang="zh-CN" i="1">
                                <a:latin typeface="Cambria Math" panose="02040503050406030204" pitchFamily="18" charset="0"/>
                                <a:ea typeface="Palatino" pitchFamily="2" charset="77"/>
                                <a:cs typeface="Calibri Light" panose="020F0302020204030204" pitchFamily="34" charset="0"/>
                              </a:rPr>
                              <m:t>𝑂</m:t>
                            </m:r>
                          </m:e>
                          <m:e>
                            <m:r>
                              <a:rPr lang="en-US" altLang="zh-CN" i="1">
                                <a:latin typeface="Cambria Math" panose="02040503050406030204" pitchFamily="18" charset="0"/>
                                <a:ea typeface="Palatino" pitchFamily="2" charset="77"/>
                                <a:cs typeface="Calibri Light" panose="020F0302020204030204" pitchFamily="34" charset="0"/>
                              </a:rPr>
                              <m:t>𝐴</m:t>
                            </m:r>
                            <m:r>
                              <a:rPr lang="en-US" altLang="zh-CN" i="1">
                                <a:latin typeface="Cambria Math" panose="02040503050406030204" pitchFamily="18" charset="0"/>
                                <a:ea typeface="Palatino" pitchFamily="2" charset="77"/>
                                <a:cs typeface="Calibri Light" panose="020F0302020204030204" pitchFamily="34" charset="0"/>
                              </a:rPr>
                              <m:t>,</m:t>
                            </m:r>
                            <m:sSubSup>
                              <m:sSubSupPr>
                                <m:ctrlPr>
                                  <a:rPr lang="en-US" altLang="zh-CN" i="1">
                                    <a:latin typeface="Cambria Math" panose="02040503050406030204" pitchFamily="18" charset="0"/>
                                    <a:ea typeface="Palatino" pitchFamily="2" charset="77"/>
                                    <a:cs typeface="Calibri Light" panose="020F0302020204030204" pitchFamily="34" charset="0"/>
                                  </a:rPr>
                                </m:ctrlPr>
                              </m:sSubSupPr>
                              <m:e>
                                <m:acc>
                                  <m:accPr>
                                    <m:chr m:val="̃"/>
                                    <m:ctrlPr>
                                      <a:rPr lang="en-US" altLang="zh-CN" i="1">
                                        <a:latin typeface="Cambria Math" panose="02040503050406030204" pitchFamily="18" charset="0"/>
                                        <a:ea typeface="Palatino" pitchFamily="2" charset="77"/>
                                        <a:cs typeface="Calibri Light" panose="020F0302020204030204" pitchFamily="34" charset="0"/>
                                      </a:rPr>
                                    </m:ctrlPr>
                                  </m:accPr>
                                  <m:e>
                                    <m:r>
                                      <a:rPr lang="en-US" altLang="zh-CN" i="1">
                                        <a:latin typeface="Cambria Math" panose="02040503050406030204" pitchFamily="18" charset="0"/>
                                        <a:ea typeface="Palatino" pitchFamily="2" charset="77"/>
                                        <a:cs typeface="Calibri Light" panose="020F0302020204030204" pitchFamily="34" charset="0"/>
                                      </a:rPr>
                                      <m:t>𝜃</m:t>
                                    </m:r>
                                  </m:e>
                                </m:acc>
                              </m:e>
                              <m:sub>
                                <m:r>
                                  <a:rPr lang="en-US" altLang="zh-CN" i="1">
                                    <a:latin typeface="Cambria Math" panose="02040503050406030204" pitchFamily="18" charset="0"/>
                                    <a:ea typeface="Palatino" pitchFamily="2" charset="77"/>
                                    <a:cs typeface="Calibri Light" panose="020F0302020204030204" pitchFamily="34" charset="0"/>
                                  </a:rPr>
                                  <m:t>𝐴</m:t>
                                </m:r>
                              </m:sub>
                              <m:sup>
                                <m:d>
                                  <m:dPr>
                                    <m:ctrlPr>
                                      <a:rPr lang="en-US" altLang="zh-CN" i="1">
                                        <a:latin typeface="Cambria Math" panose="02040503050406030204" pitchFamily="18" charset="0"/>
                                        <a:ea typeface="Palatino" pitchFamily="2" charset="77"/>
                                        <a:cs typeface="Calibri Light" panose="020F0302020204030204" pitchFamily="34" charset="0"/>
                                      </a:rPr>
                                    </m:ctrlPr>
                                  </m:dPr>
                                  <m:e>
                                    <m:r>
                                      <a:rPr lang="en-US" altLang="zh-CN" i="1">
                                        <a:latin typeface="Cambria Math" panose="02040503050406030204" pitchFamily="18" charset="0"/>
                                        <a:ea typeface="Palatino" pitchFamily="2" charset="77"/>
                                        <a:cs typeface="Calibri Light" panose="020F0302020204030204" pitchFamily="34" charset="0"/>
                                      </a:rPr>
                                      <m:t>𝑜</m:t>
                                    </m:r>
                                  </m:e>
                                </m:d>
                              </m:sup>
                            </m:sSubSup>
                            <m:r>
                              <a:rPr lang="en-US" altLang="zh-CN" i="1">
                                <a:latin typeface="Cambria Math" panose="02040503050406030204" pitchFamily="18" charset="0"/>
                                <a:ea typeface="Palatino" pitchFamily="2" charset="77"/>
                                <a:cs typeface="Calibri Light" panose="020F0302020204030204" pitchFamily="34" charset="0"/>
                              </a:rPr>
                              <m:t>,</m:t>
                            </m:r>
                            <m:sSubSup>
                              <m:sSubSupPr>
                                <m:ctrlPr>
                                  <a:rPr lang="en-US" altLang="zh-CN" i="1">
                                    <a:latin typeface="Cambria Math" panose="02040503050406030204" pitchFamily="18" charset="0"/>
                                    <a:ea typeface="Palatino" pitchFamily="2" charset="77"/>
                                    <a:cs typeface="Calibri Light" panose="020F0302020204030204" pitchFamily="34" charset="0"/>
                                  </a:rPr>
                                </m:ctrlPr>
                              </m:sSubSupPr>
                              <m:e>
                                <m:acc>
                                  <m:accPr>
                                    <m:chr m:val="̃"/>
                                    <m:ctrlPr>
                                      <a:rPr lang="en-US" altLang="zh-CN" i="1">
                                        <a:latin typeface="Cambria Math" panose="02040503050406030204" pitchFamily="18" charset="0"/>
                                        <a:ea typeface="Palatino" pitchFamily="2" charset="77"/>
                                        <a:cs typeface="Calibri Light" panose="020F0302020204030204" pitchFamily="34" charset="0"/>
                                      </a:rPr>
                                    </m:ctrlPr>
                                  </m:accPr>
                                  <m:e>
                                    <m:r>
                                      <a:rPr lang="en-US" altLang="zh-CN" i="1">
                                        <a:latin typeface="Cambria Math" panose="02040503050406030204" pitchFamily="18" charset="0"/>
                                        <a:ea typeface="Palatino" pitchFamily="2" charset="77"/>
                                        <a:cs typeface="Calibri Light" panose="020F0302020204030204" pitchFamily="34" charset="0"/>
                                      </a:rPr>
                                      <m:t>𝜃</m:t>
                                    </m:r>
                                  </m:e>
                                </m:acc>
                              </m:e>
                              <m:sub>
                                <m:r>
                                  <a:rPr lang="en-US" altLang="zh-CN" i="1">
                                    <a:latin typeface="Cambria Math" panose="02040503050406030204" pitchFamily="18" charset="0"/>
                                    <a:ea typeface="Palatino" pitchFamily="2" charset="77"/>
                                    <a:cs typeface="Calibri Light" panose="020F0302020204030204" pitchFamily="34" charset="0"/>
                                  </a:rPr>
                                  <m:t>𝐵</m:t>
                                </m:r>
                              </m:sub>
                              <m:sup>
                                <m:d>
                                  <m:dPr>
                                    <m:ctrlPr>
                                      <a:rPr lang="en-US" altLang="zh-CN" i="1">
                                        <a:latin typeface="Cambria Math" panose="02040503050406030204" pitchFamily="18" charset="0"/>
                                        <a:ea typeface="Palatino" pitchFamily="2" charset="77"/>
                                        <a:cs typeface="Calibri Light" panose="020F0302020204030204" pitchFamily="34" charset="0"/>
                                      </a:rPr>
                                    </m:ctrlPr>
                                  </m:dPr>
                                  <m:e>
                                    <m:r>
                                      <a:rPr lang="en-US" altLang="zh-CN" i="1">
                                        <a:latin typeface="Cambria Math" panose="02040503050406030204" pitchFamily="18" charset="0"/>
                                        <a:ea typeface="Palatino" pitchFamily="2" charset="77"/>
                                        <a:cs typeface="Calibri Light" panose="020F0302020204030204" pitchFamily="34" charset="0"/>
                                      </a:rPr>
                                      <m:t>𝑜</m:t>
                                    </m:r>
                                  </m:e>
                                </m:d>
                              </m:sup>
                            </m:sSubSup>
                          </m:e>
                        </m:d>
                      </m:num>
                      <m:den>
                        <m:r>
                          <a:rPr lang="en-US" altLang="zh-CN" i="1">
                            <a:latin typeface="Cambria Math" panose="02040503050406030204" pitchFamily="18" charset="0"/>
                            <a:ea typeface="Palatino" pitchFamily="2" charset="77"/>
                            <a:cs typeface="Calibri Light" panose="020F0302020204030204" pitchFamily="34" charset="0"/>
                          </a:rPr>
                          <m:t>𝑃</m:t>
                        </m:r>
                        <m:r>
                          <a:rPr lang="en-US" altLang="zh-CN" i="1">
                            <a:latin typeface="Cambria Math" panose="02040503050406030204" pitchFamily="18" charset="0"/>
                            <a:ea typeface="Palatino" pitchFamily="2" charset="77"/>
                            <a:cs typeface="Calibri Light" panose="020F0302020204030204" pitchFamily="34" charset="0"/>
                          </a:rPr>
                          <m:t>(</m:t>
                        </m:r>
                        <m:r>
                          <a:rPr lang="en-US" altLang="zh-CN" i="1">
                            <a:latin typeface="Cambria Math" panose="02040503050406030204" pitchFamily="18" charset="0"/>
                            <a:ea typeface="Palatino" pitchFamily="2" charset="77"/>
                            <a:cs typeface="Calibri Light" panose="020F0302020204030204" pitchFamily="34" charset="0"/>
                          </a:rPr>
                          <m:t>𝑂</m:t>
                        </m:r>
                        <m:r>
                          <a:rPr lang="en-US" altLang="zh-CN" i="1">
                            <a:latin typeface="Cambria Math" panose="02040503050406030204" pitchFamily="18" charset="0"/>
                            <a:ea typeface="Palatino" pitchFamily="2" charset="77"/>
                            <a:cs typeface="Calibri Light" panose="020F0302020204030204" pitchFamily="34" charset="0"/>
                          </a:rPr>
                          <m:t>,</m:t>
                        </m:r>
                        <m:sSubSup>
                          <m:sSubSupPr>
                            <m:ctrlPr>
                              <a:rPr lang="en-US" altLang="zh-CN" i="1">
                                <a:latin typeface="Cambria Math" panose="02040503050406030204" pitchFamily="18" charset="0"/>
                                <a:ea typeface="Palatino" pitchFamily="2" charset="77"/>
                                <a:cs typeface="Calibri Light" panose="020F0302020204030204" pitchFamily="34" charset="0"/>
                              </a:rPr>
                            </m:ctrlPr>
                          </m:sSubSupPr>
                          <m:e>
                            <m:acc>
                              <m:accPr>
                                <m:chr m:val="̃"/>
                                <m:ctrlPr>
                                  <a:rPr lang="en-US" altLang="zh-CN" i="1">
                                    <a:latin typeface="Cambria Math" panose="02040503050406030204" pitchFamily="18" charset="0"/>
                                    <a:ea typeface="Palatino" pitchFamily="2" charset="77"/>
                                    <a:cs typeface="Calibri Light" panose="020F0302020204030204" pitchFamily="34" charset="0"/>
                                  </a:rPr>
                                </m:ctrlPr>
                              </m:accPr>
                              <m:e>
                                <m:r>
                                  <a:rPr lang="en-US" altLang="zh-CN" i="1">
                                    <a:latin typeface="Cambria Math" panose="02040503050406030204" pitchFamily="18" charset="0"/>
                                    <a:ea typeface="Palatino" pitchFamily="2" charset="77"/>
                                    <a:cs typeface="Calibri Light" panose="020F0302020204030204" pitchFamily="34" charset="0"/>
                                  </a:rPr>
                                  <m:t>𝜃</m:t>
                                </m:r>
                              </m:e>
                            </m:acc>
                          </m:e>
                          <m:sub>
                            <m:r>
                              <a:rPr lang="en-US" altLang="zh-CN" i="1">
                                <a:latin typeface="Cambria Math" panose="02040503050406030204" pitchFamily="18" charset="0"/>
                                <a:ea typeface="Palatino" pitchFamily="2" charset="77"/>
                                <a:cs typeface="Calibri Light" panose="020F0302020204030204" pitchFamily="34" charset="0"/>
                              </a:rPr>
                              <m:t>𝐴</m:t>
                            </m:r>
                          </m:sub>
                          <m:sup>
                            <m:d>
                              <m:dPr>
                                <m:ctrlPr>
                                  <a:rPr lang="en-US" altLang="zh-CN" i="1">
                                    <a:latin typeface="Cambria Math" panose="02040503050406030204" pitchFamily="18" charset="0"/>
                                    <a:ea typeface="Palatino" pitchFamily="2" charset="77"/>
                                    <a:cs typeface="Calibri Light" panose="020F0302020204030204" pitchFamily="34" charset="0"/>
                                  </a:rPr>
                                </m:ctrlPr>
                              </m:dPr>
                              <m:e>
                                <m:r>
                                  <a:rPr lang="en-US" altLang="zh-CN" i="1">
                                    <a:latin typeface="Cambria Math" panose="02040503050406030204" pitchFamily="18" charset="0"/>
                                    <a:ea typeface="Palatino" pitchFamily="2" charset="77"/>
                                    <a:cs typeface="Calibri Light" panose="020F0302020204030204" pitchFamily="34" charset="0"/>
                                  </a:rPr>
                                  <m:t>𝑜</m:t>
                                </m:r>
                              </m:e>
                            </m:d>
                          </m:sup>
                        </m:sSubSup>
                        <m:r>
                          <a:rPr lang="en-US" altLang="zh-CN" i="1">
                            <a:latin typeface="Cambria Math" panose="02040503050406030204" pitchFamily="18" charset="0"/>
                            <a:ea typeface="Palatino" pitchFamily="2" charset="77"/>
                            <a:cs typeface="Calibri Light" panose="020F0302020204030204" pitchFamily="34" charset="0"/>
                          </a:rPr>
                          <m:t>,</m:t>
                        </m:r>
                        <m:sSubSup>
                          <m:sSubSupPr>
                            <m:ctrlPr>
                              <a:rPr lang="en-US" altLang="zh-CN" i="1">
                                <a:latin typeface="Cambria Math" panose="02040503050406030204" pitchFamily="18" charset="0"/>
                                <a:ea typeface="Palatino" pitchFamily="2" charset="77"/>
                                <a:cs typeface="Calibri Light" panose="020F0302020204030204" pitchFamily="34" charset="0"/>
                              </a:rPr>
                            </m:ctrlPr>
                          </m:sSubSupPr>
                          <m:e>
                            <m:acc>
                              <m:accPr>
                                <m:chr m:val="̃"/>
                                <m:ctrlPr>
                                  <a:rPr lang="en-US" altLang="zh-CN" i="1">
                                    <a:latin typeface="Cambria Math" panose="02040503050406030204" pitchFamily="18" charset="0"/>
                                    <a:ea typeface="Palatino" pitchFamily="2" charset="77"/>
                                    <a:cs typeface="Calibri Light" panose="020F0302020204030204" pitchFamily="34" charset="0"/>
                                  </a:rPr>
                                </m:ctrlPr>
                              </m:accPr>
                              <m:e>
                                <m:r>
                                  <a:rPr lang="en-US" altLang="zh-CN" i="1">
                                    <a:latin typeface="Cambria Math" panose="02040503050406030204" pitchFamily="18" charset="0"/>
                                    <a:ea typeface="Palatino" pitchFamily="2" charset="77"/>
                                    <a:cs typeface="Calibri Light" panose="020F0302020204030204" pitchFamily="34" charset="0"/>
                                  </a:rPr>
                                  <m:t>𝜃</m:t>
                                </m:r>
                              </m:e>
                            </m:acc>
                          </m:e>
                          <m:sub>
                            <m:r>
                              <a:rPr lang="en-US" altLang="zh-CN" i="1">
                                <a:latin typeface="Cambria Math" panose="02040503050406030204" pitchFamily="18" charset="0"/>
                                <a:ea typeface="Palatino" pitchFamily="2" charset="77"/>
                                <a:cs typeface="Calibri Light" panose="020F0302020204030204" pitchFamily="34" charset="0"/>
                              </a:rPr>
                              <m:t>𝐵</m:t>
                            </m:r>
                          </m:sub>
                          <m:sup>
                            <m:r>
                              <a:rPr lang="en-US" altLang="zh-CN" i="1">
                                <a:latin typeface="Cambria Math" panose="02040503050406030204" pitchFamily="18" charset="0"/>
                                <a:ea typeface="Palatino" pitchFamily="2" charset="77"/>
                                <a:cs typeface="Calibri Light" panose="020F0302020204030204" pitchFamily="34" charset="0"/>
                              </a:rPr>
                              <m:t>(</m:t>
                            </m:r>
                            <m:r>
                              <a:rPr lang="en-US" altLang="zh-CN" i="1">
                                <a:latin typeface="Cambria Math" panose="02040503050406030204" pitchFamily="18" charset="0"/>
                                <a:ea typeface="Palatino" pitchFamily="2" charset="77"/>
                                <a:cs typeface="Calibri Light" panose="020F0302020204030204" pitchFamily="34" charset="0"/>
                              </a:rPr>
                              <m:t>𝑜</m:t>
                            </m:r>
                            <m:r>
                              <a:rPr lang="en-US" altLang="zh-CN" i="1">
                                <a:latin typeface="Cambria Math" panose="02040503050406030204" pitchFamily="18" charset="0"/>
                                <a:ea typeface="Palatino" pitchFamily="2" charset="77"/>
                                <a:cs typeface="Calibri Light" panose="020F0302020204030204" pitchFamily="34" charset="0"/>
                              </a:rPr>
                              <m:t>)</m:t>
                            </m:r>
                          </m:sup>
                        </m:sSubSup>
                        <m:r>
                          <a:rPr lang="en-US" altLang="zh-CN" i="1">
                            <a:latin typeface="Cambria Math" panose="02040503050406030204" pitchFamily="18" charset="0"/>
                            <a:ea typeface="Palatino" pitchFamily="2" charset="77"/>
                            <a:cs typeface="Calibri Light" panose="020F0302020204030204" pitchFamily="34" charset="0"/>
                          </a:rPr>
                          <m:t>)</m:t>
                        </m:r>
                      </m:den>
                    </m:f>
                  </m:oMath>
                </a14:m>
                <a:r>
                  <a:rPr lang="en-US" altLang="zh-CN" dirty="0">
                    <a:latin typeface="Palatino" pitchFamily="2" charset="77"/>
                    <a:ea typeface="Palatino" pitchFamily="2" charset="77"/>
                    <a:cs typeface="Calibri Light" panose="020F0302020204030204" pitchFamily="34" charset="0"/>
                  </a:rPr>
                  <a:t> </a:t>
                </a:r>
              </a:p>
              <a:p>
                <a:pPr>
                  <a:lnSpc>
                    <a:spcPct val="150000"/>
                  </a:lnSpc>
                  <a:buSzPct val="100000"/>
                </a:pPr>
                <a14:m>
                  <m:oMath xmlns:m="http://schemas.openxmlformats.org/officeDocument/2006/math">
                    <m:r>
                      <a:rPr lang="en-US" altLang="zh-CN" i="1" baseline="-25000">
                        <a:latin typeface="Cambria Math" panose="02040503050406030204" pitchFamily="18" charset="0"/>
                        <a:ea typeface="Palatino" pitchFamily="2" charset="77"/>
                        <a:cs typeface="Calibri Light" panose="020F0302020204030204" pitchFamily="34" charset="0"/>
                      </a:rPr>
                      <m:t>𝑃</m:t>
                    </m:r>
                    <m:d>
                      <m:dPr>
                        <m:ctrlPr>
                          <a:rPr lang="en-US" altLang="zh-CN" i="1" baseline="-25000">
                            <a:latin typeface="Cambria Math" panose="02040503050406030204" pitchFamily="18" charset="0"/>
                            <a:ea typeface="Palatino" pitchFamily="2" charset="77"/>
                            <a:cs typeface="Calibri Light" panose="020F0302020204030204" pitchFamily="34" charset="0"/>
                          </a:rPr>
                        </m:ctrlPr>
                      </m:dPr>
                      <m:e>
                        <m:r>
                          <a:rPr lang="en-US" altLang="zh-CN" i="1" baseline="-25000">
                            <a:latin typeface="Cambria Math" panose="02040503050406030204" pitchFamily="18" charset="0"/>
                            <a:ea typeface="Palatino" pitchFamily="2" charset="77"/>
                            <a:cs typeface="Calibri Light" panose="020F0302020204030204" pitchFamily="34" charset="0"/>
                          </a:rPr>
                          <m:t>𝐴</m:t>
                        </m:r>
                      </m:e>
                      <m:e>
                        <m:r>
                          <a:rPr lang="en-US" altLang="zh-CN" i="1" baseline="-25000">
                            <a:latin typeface="Cambria Math" panose="02040503050406030204" pitchFamily="18" charset="0"/>
                            <a:ea typeface="Palatino" pitchFamily="2" charset="77"/>
                            <a:cs typeface="Calibri Light" panose="020F0302020204030204" pitchFamily="34" charset="0"/>
                          </a:rPr>
                          <m:t>𝑂</m:t>
                        </m:r>
                        <m:r>
                          <a:rPr lang="en-US" altLang="zh-CN" i="1" baseline="-25000">
                            <a:latin typeface="Cambria Math" panose="02040503050406030204" pitchFamily="18" charset="0"/>
                            <a:ea typeface="Palatino" pitchFamily="2" charset="77"/>
                            <a:cs typeface="Calibri Light" panose="020F0302020204030204" pitchFamily="34" charset="0"/>
                          </a:rPr>
                          <m:t>,</m:t>
                        </m:r>
                        <m:r>
                          <a:rPr lang="en-US" altLang="zh-CN" i="1" baseline="-25000">
                            <a:latin typeface="Cambria Math" panose="02040503050406030204" pitchFamily="18" charset="0"/>
                            <a:ea typeface="Palatino" pitchFamily="2" charset="77"/>
                            <a:cs typeface="Calibri Light" panose="020F0302020204030204" pitchFamily="34" charset="0"/>
                          </a:rPr>
                          <m:t>𝜃</m:t>
                        </m:r>
                      </m:e>
                    </m:d>
                    <m:r>
                      <a:rPr lang="en-US" altLang="zh-CN" i="1" baseline="-25000">
                        <a:latin typeface="Cambria Math" panose="02040503050406030204" pitchFamily="18" charset="0"/>
                        <a:ea typeface="Palatino" pitchFamily="2" charset="77"/>
                        <a:cs typeface="Calibri Light" panose="020F0302020204030204" pitchFamily="34" charset="0"/>
                      </a:rPr>
                      <m:t>=</m:t>
                    </m:r>
                    <m:f>
                      <m:fPr>
                        <m:ctrlPr>
                          <a:rPr lang="en-US" altLang="zh-CN" i="1" baseline="-25000">
                            <a:latin typeface="Cambria Math" panose="02040503050406030204" pitchFamily="18" charset="0"/>
                            <a:ea typeface="Palatino" pitchFamily="2" charset="77"/>
                            <a:cs typeface="Calibri Light" panose="020F0302020204030204" pitchFamily="34" charset="0"/>
                          </a:rPr>
                        </m:ctrlPr>
                      </m:fPr>
                      <m:num>
                        <m:sSup>
                          <m:sSupPr>
                            <m:ctrlPr>
                              <a:rPr lang="en-US" altLang="zh-CN" i="1" baseline="-25000">
                                <a:latin typeface="Cambria Math" panose="02040503050406030204" pitchFamily="18" charset="0"/>
                                <a:ea typeface="Palatino" pitchFamily="2" charset="77"/>
                                <a:cs typeface="Calibri Light" panose="020F0302020204030204" pitchFamily="34" charset="0"/>
                              </a:rPr>
                            </m:ctrlPr>
                          </m:sSupPr>
                          <m:e>
                            <m:r>
                              <a:rPr lang="en-US" altLang="zh-CN" i="1" baseline="-25000">
                                <a:latin typeface="Cambria Math" panose="02040503050406030204" pitchFamily="18" charset="0"/>
                                <a:ea typeface="Palatino" pitchFamily="2" charset="77"/>
                                <a:cs typeface="Calibri Light" panose="020F0302020204030204" pitchFamily="34" charset="0"/>
                              </a:rPr>
                              <m:t>0.6</m:t>
                            </m:r>
                          </m:e>
                          <m:sup>
                            <m:r>
                              <a:rPr lang="en-US" altLang="zh-CN" i="1" baseline="-25000">
                                <a:latin typeface="Cambria Math" panose="02040503050406030204" pitchFamily="18" charset="0"/>
                                <a:ea typeface="Palatino" pitchFamily="2" charset="77"/>
                                <a:cs typeface="Calibri Light" panose="020F0302020204030204" pitchFamily="34" charset="0"/>
                              </a:rPr>
                              <m:t>5</m:t>
                            </m:r>
                          </m:sup>
                        </m:sSup>
                        <m:r>
                          <a:rPr lang="en-US" altLang="zh-CN" i="1" baseline="-25000">
                            <a:latin typeface="Cambria Math" panose="02040503050406030204" pitchFamily="18" charset="0"/>
                            <a:ea typeface="Palatino" pitchFamily="2" charset="77"/>
                            <a:cs typeface="Calibri Light" panose="020F0302020204030204" pitchFamily="34" charset="0"/>
                          </a:rPr>
                          <m:t>×</m:t>
                        </m:r>
                        <m:sSup>
                          <m:sSupPr>
                            <m:ctrlPr>
                              <a:rPr lang="en-US" altLang="zh-CN" i="1" baseline="-25000">
                                <a:latin typeface="Cambria Math" panose="02040503050406030204" pitchFamily="18" charset="0"/>
                                <a:ea typeface="Palatino" pitchFamily="2" charset="77"/>
                                <a:cs typeface="Calibri Light" panose="020F0302020204030204" pitchFamily="34" charset="0"/>
                              </a:rPr>
                            </m:ctrlPr>
                          </m:sSupPr>
                          <m:e>
                            <m:r>
                              <a:rPr lang="en-US" altLang="zh-CN" i="1" baseline="-25000">
                                <a:latin typeface="Cambria Math" panose="02040503050406030204" pitchFamily="18" charset="0"/>
                                <a:ea typeface="Palatino" pitchFamily="2" charset="77"/>
                                <a:cs typeface="Calibri Light" panose="020F0302020204030204" pitchFamily="34" charset="0"/>
                              </a:rPr>
                              <m:t>0.4</m:t>
                            </m:r>
                          </m:e>
                          <m:sup>
                            <m:r>
                              <a:rPr lang="en-US" altLang="zh-CN" i="1" baseline="-25000">
                                <a:latin typeface="Cambria Math" panose="02040503050406030204" pitchFamily="18" charset="0"/>
                                <a:ea typeface="Palatino" pitchFamily="2" charset="77"/>
                                <a:cs typeface="Calibri Light" panose="020F0302020204030204" pitchFamily="34" charset="0"/>
                              </a:rPr>
                              <m:t>5</m:t>
                            </m:r>
                          </m:sup>
                        </m:sSup>
                      </m:num>
                      <m:den>
                        <m:sSup>
                          <m:sSupPr>
                            <m:ctrlPr>
                              <a:rPr lang="en-US" altLang="zh-CN" i="1" baseline="-25000">
                                <a:latin typeface="Cambria Math" panose="02040503050406030204" pitchFamily="18" charset="0"/>
                                <a:ea typeface="Palatino" pitchFamily="2" charset="77"/>
                                <a:cs typeface="Calibri Light" panose="020F0302020204030204" pitchFamily="34" charset="0"/>
                              </a:rPr>
                            </m:ctrlPr>
                          </m:sSupPr>
                          <m:e>
                            <m:r>
                              <a:rPr lang="en-US" altLang="zh-CN" i="1" baseline="-25000">
                                <a:latin typeface="Cambria Math" panose="02040503050406030204" pitchFamily="18" charset="0"/>
                                <a:ea typeface="Palatino" pitchFamily="2" charset="77"/>
                                <a:cs typeface="Calibri Light" panose="020F0302020204030204" pitchFamily="34" charset="0"/>
                              </a:rPr>
                              <m:t>0.6</m:t>
                            </m:r>
                          </m:e>
                          <m:sup>
                            <m:r>
                              <a:rPr lang="en-US" altLang="zh-CN" i="1" baseline="-25000">
                                <a:latin typeface="Cambria Math" panose="02040503050406030204" pitchFamily="18" charset="0"/>
                                <a:ea typeface="Palatino" pitchFamily="2" charset="77"/>
                                <a:cs typeface="Calibri Light" panose="020F0302020204030204" pitchFamily="34" charset="0"/>
                              </a:rPr>
                              <m:t>5</m:t>
                            </m:r>
                          </m:sup>
                        </m:sSup>
                        <m:r>
                          <a:rPr lang="en-US" altLang="zh-CN" i="1" baseline="-25000">
                            <a:latin typeface="Cambria Math" panose="02040503050406030204" pitchFamily="18" charset="0"/>
                            <a:ea typeface="Palatino" pitchFamily="2" charset="77"/>
                            <a:cs typeface="Calibri Light" panose="020F0302020204030204" pitchFamily="34" charset="0"/>
                          </a:rPr>
                          <m:t>×</m:t>
                        </m:r>
                        <m:sSup>
                          <m:sSupPr>
                            <m:ctrlPr>
                              <a:rPr lang="en-US" altLang="zh-CN" i="1" baseline="-25000">
                                <a:latin typeface="Cambria Math" panose="02040503050406030204" pitchFamily="18" charset="0"/>
                                <a:ea typeface="Palatino" pitchFamily="2" charset="77"/>
                                <a:cs typeface="Calibri Light" panose="020F0302020204030204" pitchFamily="34" charset="0"/>
                              </a:rPr>
                            </m:ctrlPr>
                          </m:sSupPr>
                          <m:e>
                            <m:r>
                              <a:rPr lang="en-US" altLang="zh-CN" i="1" baseline="-25000">
                                <a:latin typeface="Cambria Math" panose="02040503050406030204" pitchFamily="18" charset="0"/>
                                <a:ea typeface="Palatino" pitchFamily="2" charset="77"/>
                                <a:cs typeface="Calibri Light" panose="020F0302020204030204" pitchFamily="34" charset="0"/>
                              </a:rPr>
                              <m:t>0.4</m:t>
                            </m:r>
                          </m:e>
                          <m:sup>
                            <m:r>
                              <a:rPr lang="en-US" altLang="zh-CN" i="1" baseline="-25000">
                                <a:latin typeface="Cambria Math" panose="02040503050406030204" pitchFamily="18" charset="0"/>
                                <a:ea typeface="Palatino" pitchFamily="2" charset="77"/>
                                <a:cs typeface="Calibri Light" panose="020F0302020204030204" pitchFamily="34" charset="0"/>
                              </a:rPr>
                              <m:t>5</m:t>
                            </m:r>
                          </m:sup>
                        </m:sSup>
                        <m:r>
                          <a:rPr lang="en-US" altLang="zh-CN" i="1" baseline="-25000">
                            <a:latin typeface="Cambria Math" panose="02040503050406030204" pitchFamily="18" charset="0"/>
                            <a:ea typeface="Palatino" pitchFamily="2" charset="77"/>
                            <a:cs typeface="Calibri Light" panose="020F0302020204030204" pitchFamily="34" charset="0"/>
                          </a:rPr>
                          <m:t>+</m:t>
                        </m:r>
                        <m:sSup>
                          <m:sSupPr>
                            <m:ctrlPr>
                              <a:rPr lang="en-US" altLang="zh-CN" i="1" baseline="-25000">
                                <a:latin typeface="Cambria Math" panose="02040503050406030204" pitchFamily="18" charset="0"/>
                                <a:ea typeface="Palatino" pitchFamily="2" charset="77"/>
                                <a:cs typeface="Calibri Light" panose="020F0302020204030204" pitchFamily="34" charset="0"/>
                              </a:rPr>
                            </m:ctrlPr>
                          </m:sSupPr>
                          <m:e>
                            <m:r>
                              <a:rPr lang="en-US" altLang="zh-CN" i="1" baseline="-25000">
                                <a:latin typeface="Cambria Math" panose="02040503050406030204" pitchFamily="18" charset="0"/>
                                <a:ea typeface="Palatino" pitchFamily="2" charset="77"/>
                                <a:cs typeface="Calibri Light" panose="020F0302020204030204" pitchFamily="34" charset="0"/>
                              </a:rPr>
                              <m:t>0.5</m:t>
                            </m:r>
                          </m:e>
                          <m:sup>
                            <m:r>
                              <a:rPr lang="en-US" altLang="zh-CN" i="1" baseline="-25000">
                                <a:latin typeface="Cambria Math" panose="02040503050406030204" pitchFamily="18" charset="0"/>
                                <a:ea typeface="Palatino" pitchFamily="2" charset="77"/>
                                <a:cs typeface="Calibri Light" panose="020F0302020204030204" pitchFamily="34" charset="0"/>
                              </a:rPr>
                              <m:t>5</m:t>
                            </m:r>
                          </m:sup>
                        </m:sSup>
                        <m:r>
                          <a:rPr lang="en-US" altLang="zh-CN" i="1" baseline="-25000">
                            <a:latin typeface="Cambria Math" panose="02040503050406030204" pitchFamily="18" charset="0"/>
                            <a:ea typeface="Palatino" pitchFamily="2" charset="77"/>
                            <a:cs typeface="Calibri Light" panose="020F0302020204030204" pitchFamily="34" charset="0"/>
                          </a:rPr>
                          <m:t>×</m:t>
                        </m:r>
                        <m:sSup>
                          <m:sSupPr>
                            <m:ctrlPr>
                              <a:rPr lang="en-US" altLang="zh-CN" i="1" baseline="-25000">
                                <a:latin typeface="Cambria Math" panose="02040503050406030204" pitchFamily="18" charset="0"/>
                                <a:ea typeface="Palatino" pitchFamily="2" charset="77"/>
                                <a:cs typeface="Calibri Light" panose="020F0302020204030204" pitchFamily="34" charset="0"/>
                              </a:rPr>
                            </m:ctrlPr>
                          </m:sSupPr>
                          <m:e>
                            <m:r>
                              <a:rPr lang="en-US" altLang="zh-CN" i="1" baseline="-25000">
                                <a:latin typeface="Cambria Math" panose="02040503050406030204" pitchFamily="18" charset="0"/>
                                <a:ea typeface="Palatino" pitchFamily="2" charset="77"/>
                                <a:cs typeface="Calibri Light" panose="020F0302020204030204" pitchFamily="34" charset="0"/>
                              </a:rPr>
                              <m:t>0.5</m:t>
                            </m:r>
                          </m:e>
                          <m:sup>
                            <m:r>
                              <a:rPr lang="en-US" altLang="zh-CN" i="1" baseline="-25000">
                                <a:latin typeface="Cambria Math" panose="02040503050406030204" pitchFamily="18" charset="0"/>
                                <a:ea typeface="Palatino" pitchFamily="2" charset="77"/>
                                <a:cs typeface="Calibri Light" panose="020F0302020204030204" pitchFamily="34" charset="0"/>
                              </a:rPr>
                              <m:t>5</m:t>
                            </m:r>
                          </m:sup>
                        </m:sSup>
                      </m:den>
                    </m:f>
                  </m:oMath>
                </a14:m>
                <a:r>
                  <a:rPr lang="en-US" altLang="zh-CN" baseline="-25000" dirty="0">
                    <a:latin typeface="Palatino" pitchFamily="2" charset="77"/>
                    <a:ea typeface="Palatino" pitchFamily="2" charset="77"/>
                    <a:cs typeface="Calibri Light" panose="020F0302020204030204" pitchFamily="34" charset="0"/>
                  </a:rPr>
                  <a:t> </a:t>
                </a:r>
              </a:p>
              <a:p>
                <a:pPr>
                  <a:lnSpc>
                    <a:spcPct val="150000"/>
                  </a:lnSpc>
                  <a:buSzPct val="100000"/>
                </a:pPr>
                <a:r>
                  <a:rPr lang="en-US" altLang="zh-CN" baseline="-25000" dirty="0">
                    <a:latin typeface="Palatino" pitchFamily="2" charset="77"/>
                    <a:ea typeface="Palatino" pitchFamily="2" charset="77"/>
                    <a:cs typeface="Calibri Light" panose="020F0302020204030204" pitchFamily="34" charset="0"/>
                  </a:rPr>
                  <a:t> </a:t>
                </a:r>
                <a14:m>
                  <m:oMath xmlns:m="http://schemas.openxmlformats.org/officeDocument/2006/math">
                    <m:r>
                      <a:rPr lang="en-US" altLang="zh-CN" i="1" baseline="-25000">
                        <a:latin typeface="Cambria Math" panose="02040503050406030204" pitchFamily="18" charset="0"/>
                        <a:ea typeface="Palatino" pitchFamily="2" charset="77"/>
                        <a:cs typeface="Calibri Light" panose="020F0302020204030204" pitchFamily="34" charset="0"/>
                      </a:rPr>
                      <m:t>𝑃</m:t>
                    </m:r>
                    <m:d>
                      <m:dPr>
                        <m:ctrlPr>
                          <a:rPr lang="en-US" altLang="zh-CN" i="1" baseline="-25000">
                            <a:latin typeface="Cambria Math" panose="02040503050406030204" pitchFamily="18" charset="0"/>
                            <a:ea typeface="Palatino" pitchFamily="2" charset="77"/>
                            <a:cs typeface="Calibri Light" panose="020F0302020204030204" pitchFamily="34" charset="0"/>
                          </a:rPr>
                        </m:ctrlPr>
                      </m:dPr>
                      <m:e>
                        <m:r>
                          <a:rPr lang="en-US" altLang="zh-CN" i="1" baseline="-25000">
                            <a:latin typeface="Cambria Math" panose="02040503050406030204" pitchFamily="18" charset="0"/>
                            <a:ea typeface="Palatino" pitchFamily="2" charset="77"/>
                            <a:cs typeface="Calibri Light" panose="020F0302020204030204" pitchFamily="34" charset="0"/>
                          </a:rPr>
                          <m:t>𝐵</m:t>
                        </m:r>
                      </m:e>
                      <m:e>
                        <m:r>
                          <a:rPr lang="en-US" altLang="zh-CN" i="1" baseline="-25000">
                            <a:latin typeface="Cambria Math" panose="02040503050406030204" pitchFamily="18" charset="0"/>
                            <a:ea typeface="Palatino" pitchFamily="2" charset="77"/>
                            <a:cs typeface="Calibri Light" panose="020F0302020204030204" pitchFamily="34" charset="0"/>
                          </a:rPr>
                          <m:t>𝑂</m:t>
                        </m:r>
                        <m:r>
                          <a:rPr lang="en-US" altLang="zh-CN" i="1" baseline="-25000">
                            <a:latin typeface="Cambria Math" panose="02040503050406030204" pitchFamily="18" charset="0"/>
                            <a:ea typeface="Palatino" pitchFamily="2" charset="77"/>
                            <a:cs typeface="Calibri Light" panose="020F0302020204030204" pitchFamily="34" charset="0"/>
                          </a:rPr>
                          <m:t>,</m:t>
                        </m:r>
                        <m:r>
                          <a:rPr lang="en-US" altLang="zh-CN" i="1" baseline="-25000">
                            <a:latin typeface="Cambria Math" panose="02040503050406030204" pitchFamily="18" charset="0"/>
                            <a:ea typeface="Palatino" pitchFamily="2" charset="77"/>
                            <a:cs typeface="Calibri Light" panose="020F0302020204030204" pitchFamily="34" charset="0"/>
                          </a:rPr>
                          <m:t>𝜃</m:t>
                        </m:r>
                      </m:e>
                    </m:d>
                    <m:r>
                      <a:rPr lang="en-US" altLang="zh-CN" i="1" baseline="-25000">
                        <a:latin typeface="Cambria Math" panose="02040503050406030204" pitchFamily="18" charset="0"/>
                        <a:ea typeface="Palatino" pitchFamily="2" charset="77"/>
                        <a:cs typeface="Calibri Light" panose="020F0302020204030204" pitchFamily="34" charset="0"/>
                      </a:rPr>
                      <m:t>=</m:t>
                    </m:r>
                    <m:f>
                      <m:fPr>
                        <m:ctrlPr>
                          <a:rPr lang="en-US" altLang="zh-CN" i="1" baseline="-25000">
                            <a:latin typeface="Cambria Math" panose="02040503050406030204" pitchFamily="18" charset="0"/>
                            <a:ea typeface="Palatino" pitchFamily="2" charset="77"/>
                            <a:cs typeface="Calibri Light" panose="020F0302020204030204" pitchFamily="34" charset="0"/>
                          </a:rPr>
                        </m:ctrlPr>
                      </m:fPr>
                      <m:num>
                        <m:sSup>
                          <m:sSupPr>
                            <m:ctrlPr>
                              <a:rPr lang="en-US" altLang="zh-CN" i="1" baseline="-25000">
                                <a:latin typeface="Cambria Math" panose="02040503050406030204" pitchFamily="18" charset="0"/>
                                <a:ea typeface="Palatino" pitchFamily="2" charset="77"/>
                                <a:cs typeface="Calibri Light" panose="020F0302020204030204" pitchFamily="34" charset="0"/>
                              </a:rPr>
                            </m:ctrlPr>
                          </m:sSupPr>
                          <m:e>
                            <m:r>
                              <a:rPr lang="en-US" altLang="zh-CN" i="1" baseline="-25000">
                                <a:latin typeface="Cambria Math" panose="02040503050406030204" pitchFamily="18" charset="0"/>
                                <a:ea typeface="Palatino" pitchFamily="2" charset="77"/>
                                <a:cs typeface="Calibri Light" panose="020F0302020204030204" pitchFamily="34" charset="0"/>
                              </a:rPr>
                              <m:t>0.5</m:t>
                            </m:r>
                          </m:e>
                          <m:sup>
                            <m:r>
                              <a:rPr lang="en-US" altLang="zh-CN" i="1" baseline="-25000">
                                <a:latin typeface="Cambria Math" panose="02040503050406030204" pitchFamily="18" charset="0"/>
                                <a:ea typeface="Palatino" pitchFamily="2" charset="77"/>
                                <a:cs typeface="Calibri Light" panose="020F0302020204030204" pitchFamily="34" charset="0"/>
                              </a:rPr>
                              <m:t>5</m:t>
                            </m:r>
                          </m:sup>
                        </m:sSup>
                        <m:r>
                          <a:rPr lang="en-US" altLang="zh-CN" i="1" baseline="-25000">
                            <a:latin typeface="Cambria Math" panose="02040503050406030204" pitchFamily="18" charset="0"/>
                            <a:ea typeface="Palatino" pitchFamily="2" charset="77"/>
                            <a:cs typeface="Calibri Light" panose="020F0302020204030204" pitchFamily="34" charset="0"/>
                          </a:rPr>
                          <m:t>×</m:t>
                        </m:r>
                        <m:sSup>
                          <m:sSupPr>
                            <m:ctrlPr>
                              <a:rPr lang="en-US" altLang="zh-CN" i="1" baseline="-25000">
                                <a:latin typeface="Cambria Math" panose="02040503050406030204" pitchFamily="18" charset="0"/>
                                <a:ea typeface="Palatino" pitchFamily="2" charset="77"/>
                                <a:cs typeface="Calibri Light" panose="020F0302020204030204" pitchFamily="34" charset="0"/>
                              </a:rPr>
                            </m:ctrlPr>
                          </m:sSupPr>
                          <m:e>
                            <m:r>
                              <a:rPr lang="en-US" altLang="zh-CN" i="1" baseline="-25000">
                                <a:latin typeface="Cambria Math" panose="02040503050406030204" pitchFamily="18" charset="0"/>
                                <a:ea typeface="Palatino" pitchFamily="2" charset="77"/>
                                <a:cs typeface="Calibri Light" panose="020F0302020204030204" pitchFamily="34" charset="0"/>
                              </a:rPr>
                              <m:t>0.5</m:t>
                            </m:r>
                          </m:e>
                          <m:sup>
                            <m:r>
                              <a:rPr lang="en-US" altLang="zh-CN" i="1" baseline="-25000">
                                <a:latin typeface="Cambria Math" panose="02040503050406030204" pitchFamily="18" charset="0"/>
                                <a:ea typeface="Palatino" pitchFamily="2" charset="77"/>
                                <a:cs typeface="Calibri Light" panose="020F0302020204030204" pitchFamily="34" charset="0"/>
                              </a:rPr>
                              <m:t>5</m:t>
                            </m:r>
                          </m:sup>
                        </m:sSup>
                      </m:num>
                      <m:den>
                        <m:sSup>
                          <m:sSupPr>
                            <m:ctrlPr>
                              <a:rPr lang="en-US" altLang="zh-CN" i="1" baseline="-25000">
                                <a:latin typeface="Cambria Math" panose="02040503050406030204" pitchFamily="18" charset="0"/>
                                <a:ea typeface="Palatino" pitchFamily="2" charset="77"/>
                                <a:cs typeface="Calibri Light" panose="020F0302020204030204" pitchFamily="34" charset="0"/>
                              </a:rPr>
                            </m:ctrlPr>
                          </m:sSupPr>
                          <m:e>
                            <m:r>
                              <a:rPr lang="en-US" altLang="zh-CN" i="1" baseline="-25000">
                                <a:latin typeface="Cambria Math" panose="02040503050406030204" pitchFamily="18" charset="0"/>
                                <a:ea typeface="Palatino" pitchFamily="2" charset="77"/>
                                <a:cs typeface="Calibri Light" panose="020F0302020204030204" pitchFamily="34" charset="0"/>
                              </a:rPr>
                              <m:t>0.6</m:t>
                            </m:r>
                          </m:e>
                          <m:sup>
                            <m:r>
                              <a:rPr lang="en-US" altLang="zh-CN" i="1" baseline="-25000">
                                <a:latin typeface="Cambria Math" panose="02040503050406030204" pitchFamily="18" charset="0"/>
                                <a:ea typeface="Palatino" pitchFamily="2" charset="77"/>
                                <a:cs typeface="Calibri Light" panose="020F0302020204030204" pitchFamily="34" charset="0"/>
                              </a:rPr>
                              <m:t>5</m:t>
                            </m:r>
                          </m:sup>
                        </m:sSup>
                        <m:r>
                          <a:rPr lang="en-US" altLang="zh-CN" i="1" baseline="-25000">
                            <a:latin typeface="Cambria Math" panose="02040503050406030204" pitchFamily="18" charset="0"/>
                            <a:ea typeface="Palatino" pitchFamily="2" charset="77"/>
                            <a:cs typeface="Calibri Light" panose="020F0302020204030204" pitchFamily="34" charset="0"/>
                          </a:rPr>
                          <m:t>×</m:t>
                        </m:r>
                        <m:sSup>
                          <m:sSupPr>
                            <m:ctrlPr>
                              <a:rPr lang="en-US" altLang="zh-CN" i="1" baseline="-25000">
                                <a:latin typeface="Cambria Math" panose="02040503050406030204" pitchFamily="18" charset="0"/>
                                <a:ea typeface="Palatino" pitchFamily="2" charset="77"/>
                                <a:cs typeface="Calibri Light" panose="020F0302020204030204" pitchFamily="34" charset="0"/>
                              </a:rPr>
                            </m:ctrlPr>
                          </m:sSupPr>
                          <m:e>
                            <m:r>
                              <a:rPr lang="en-US" altLang="zh-CN" i="1" baseline="-25000">
                                <a:latin typeface="Cambria Math" panose="02040503050406030204" pitchFamily="18" charset="0"/>
                                <a:ea typeface="Palatino" pitchFamily="2" charset="77"/>
                                <a:cs typeface="Calibri Light" panose="020F0302020204030204" pitchFamily="34" charset="0"/>
                              </a:rPr>
                              <m:t>0.4</m:t>
                            </m:r>
                          </m:e>
                          <m:sup>
                            <m:r>
                              <a:rPr lang="en-US" altLang="zh-CN" i="1" baseline="-25000">
                                <a:latin typeface="Cambria Math" panose="02040503050406030204" pitchFamily="18" charset="0"/>
                                <a:ea typeface="Palatino" pitchFamily="2" charset="77"/>
                                <a:cs typeface="Calibri Light" panose="020F0302020204030204" pitchFamily="34" charset="0"/>
                              </a:rPr>
                              <m:t>5</m:t>
                            </m:r>
                          </m:sup>
                        </m:sSup>
                        <m:r>
                          <a:rPr lang="en-US" altLang="zh-CN" i="1" baseline="-25000">
                            <a:latin typeface="Cambria Math" panose="02040503050406030204" pitchFamily="18" charset="0"/>
                            <a:ea typeface="Palatino" pitchFamily="2" charset="77"/>
                            <a:cs typeface="Calibri Light" panose="020F0302020204030204" pitchFamily="34" charset="0"/>
                          </a:rPr>
                          <m:t>+</m:t>
                        </m:r>
                        <m:sSup>
                          <m:sSupPr>
                            <m:ctrlPr>
                              <a:rPr lang="en-US" altLang="zh-CN" i="1" baseline="-25000">
                                <a:latin typeface="Cambria Math" panose="02040503050406030204" pitchFamily="18" charset="0"/>
                                <a:ea typeface="Palatino" pitchFamily="2" charset="77"/>
                                <a:cs typeface="Calibri Light" panose="020F0302020204030204" pitchFamily="34" charset="0"/>
                              </a:rPr>
                            </m:ctrlPr>
                          </m:sSupPr>
                          <m:e>
                            <m:r>
                              <a:rPr lang="en-US" altLang="zh-CN" i="1" baseline="-25000">
                                <a:latin typeface="Cambria Math" panose="02040503050406030204" pitchFamily="18" charset="0"/>
                                <a:ea typeface="Palatino" pitchFamily="2" charset="77"/>
                                <a:cs typeface="Calibri Light" panose="020F0302020204030204" pitchFamily="34" charset="0"/>
                              </a:rPr>
                              <m:t>0.5</m:t>
                            </m:r>
                          </m:e>
                          <m:sup>
                            <m:r>
                              <a:rPr lang="en-US" altLang="zh-CN" i="1" baseline="-25000">
                                <a:latin typeface="Cambria Math" panose="02040503050406030204" pitchFamily="18" charset="0"/>
                                <a:ea typeface="Palatino" pitchFamily="2" charset="77"/>
                                <a:cs typeface="Calibri Light" panose="020F0302020204030204" pitchFamily="34" charset="0"/>
                              </a:rPr>
                              <m:t>5</m:t>
                            </m:r>
                          </m:sup>
                        </m:sSup>
                        <m:r>
                          <a:rPr lang="en-US" altLang="zh-CN" i="1" baseline="-25000">
                            <a:latin typeface="Cambria Math" panose="02040503050406030204" pitchFamily="18" charset="0"/>
                            <a:ea typeface="Palatino" pitchFamily="2" charset="77"/>
                            <a:cs typeface="Calibri Light" panose="020F0302020204030204" pitchFamily="34" charset="0"/>
                          </a:rPr>
                          <m:t>×</m:t>
                        </m:r>
                        <m:sSup>
                          <m:sSupPr>
                            <m:ctrlPr>
                              <a:rPr lang="en-US" altLang="zh-CN" i="1" baseline="-25000">
                                <a:latin typeface="Cambria Math" panose="02040503050406030204" pitchFamily="18" charset="0"/>
                                <a:ea typeface="Palatino" pitchFamily="2" charset="77"/>
                                <a:cs typeface="Calibri Light" panose="020F0302020204030204" pitchFamily="34" charset="0"/>
                              </a:rPr>
                            </m:ctrlPr>
                          </m:sSupPr>
                          <m:e>
                            <m:r>
                              <a:rPr lang="en-US" altLang="zh-CN" i="1" baseline="-25000">
                                <a:latin typeface="Cambria Math" panose="02040503050406030204" pitchFamily="18" charset="0"/>
                                <a:ea typeface="Palatino" pitchFamily="2" charset="77"/>
                                <a:cs typeface="Calibri Light" panose="020F0302020204030204" pitchFamily="34" charset="0"/>
                              </a:rPr>
                              <m:t>0.5</m:t>
                            </m:r>
                          </m:e>
                          <m:sup>
                            <m:r>
                              <a:rPr lang="en-US" altLang="zh-CN" i="1" baseline="-25000">
                                <a:latin typeface="Cambria Math" panose="02040503050406030204" pitchFamily="18" charset="0"/>
                                <a:ea typeface="Palatino" pitchFamily="2" charset="77"/>
                                <a:cs typeface="Calibri Light" panose="020F0302020204030204" pitchFamily="34" charset="0"/>
                              </a:rPr>
                              <m:t>5</m:t>
                            </m:r>
                          </m:sup>
                        </m:sSup>
                      </m:den>
                    </m:f>
                  </m:oMath>
                </a14:m>
                <a:r>
                  <a:rPr lang="en-US" altLang="zh-CN" baseline="-25000" dirty="0">
                    <a:latin typeface="Palatino" pitchFamily="2" charset="77"/>
                    <a:ea typeface="Palatino" pitchFamily="2" charset="77"/>
                    <a:cs typeface="Calibri Light" panose="020F0302020204030204" pitchFamily="34" charset="0"/>
                  </a:rPr>
                  <a:t> </a:t>
                </a:r>
              </a:p>
            </p:txBody>
          </p:sp>
        </mc:Choice>
        <mc:Fallback xmlns="">
          <p:sp>
            <p:nvSpPr>
              <p:cNvPr id="7" name="矩形 8">
                <a:extLst>
                  <a:ext uri="{FF2B5EF4-FFF2-40B4-BE49-F238E27FC236}">
                    <a16:creationId xmlns:a16="http://schemas.microsoft.com/office/drawing/2014/main" id="{0B36AD72-C0CA-4854-884D-41ACE82C8C75}"/>
                  </a:ext>
                </a:extLst>
              </p:cNvPr>
              <p:cNvSpPr>
                <a:spLocks noRot="1" noChangeAspect="1" noMove="1" noResize="1" noEditPoints="1" noAdjustHandles="1" noChangeArrowheads="1" noChangeShapeType="1" noTextEdit="1"/>
              </p:cNvSpPr>
              <p:nvPr/>
            </p:nvSpPr>
            <p:spPr>
              <a:xfrm>
                <a:off x="6842012" y="2361781"/>
                <a:ext cx="3591210" cy="4286173"/>
              </a:xfrm>
              <a:prstGeom prst="rect">
                <a:avLst/>
              </a:prstGeom>
              <a:blipFill>
                <a:blip r:embed="rId3"/>
                <a:stretch>
                  <a:fillRect l="-1358" b="-255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88275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32</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2202923" y="248041"/>
            <a:ext cx="3051468"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Contents</a:t>
            </a:r>
          </a:p>
        </p:txBody>
      </p:sp>
      <p:sp>
        <p:nvSpPr>
          <p:cNvPr id="4" name="矩形 8">
            <a:extLst>
              <a:ext uri="{FF2B5EF4-FFF2-40B4-BE49-F238E27FC236}">
                <a16:creationId xmlns:a16="http://schemas.microsoft.com/office/drawing/2014/main" id="{2918002F-8C64-4968-9ECA-DC63D9D4E45B}"/>
              </a:ext>
            </a:extLst>
          </p:cNvPr>
          <p:cNvSpPr/>
          <p:nvPr/>
        </p:nvSpPr>
        <p:spPr>
          <a:xfrm>
            <a:off x="1861147" y="1024778"/>
            <a:ext cx="6798977" cy="5593839"/>
          </a:xfrm>
          <a:prstGeom prst="rect">
            <a:avLst/>
          </a:prstGeom>
        </p:spPr>
        <p:txBody>
          <a:bodyPr wrap="none">
            <a:spAutoFit/>
          </a:bodyPr>
          <a:lstStyle/>
          <a:p>
            <a:pPr marL="428594"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6.1 Expectation Maximization</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6.1.1 Introduction</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6.1.2 EM</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6.1.3 Relationships between MLE</a:t>
            </a:r>
            <a:r>
              <a:rPr lang="zh-CN" altLang="en-US" sz="2000" dirty="0">
                <a:solidFill>
                  <a:schemeClr val="bg2"/>
                </a:solidFill>
                <a:latin typeface="Palatino" pitchFamily="2" charset="77"/>
                <a:ea typeface="Palatino" pitchFamily="2" charset="77"/>
                <a:cs typeface="Calibri Light" panose="020F0302020204030204" pitchFamily="34" charset="0"/>
              </a:rPr>
              <a:t> </a:t>
            </a:r>
            <a:r>
              <a:rPr lang="en-US" altLang="zh-CN" sz="2000" dirty="0">
                <a:solidFill>
                  <a:schemeClr val="bg2"/>
                </a:solidFill>
                <a:latin typeface="Palatino" pitchFamily="2" charset="77"/>
                <a:ea typeface="Palatino" pitchFamily="2" charset="77"/>
                <a:cs typeface="Calibri Light" panose="020F0302020204030204" pitchFamily="34" charset="0"/>
              </a:rPr>
              <a:t>and EM</a:t>
            </a:r>
          </a:p>
          <a:p>
            <a:pPr marL="428594" indent="-428594">
              <a:lnSpc>
                <a:spcPct val="150000"/>
              </a:lnSpc>
              <a:buSzPct val="100000"/>
              <a:buFont typeface="Arial" panose="020B0604020202020204" pitchFamily="34" charset="0"/>
              <a:buChar char="•"/>
            </a:pPr>
            <a:r>
              <a:rPr lang="en-US" altLang="zh-CN" sz="2000" b="1" dirty="0">
                <a:latin typeface="Palatino" pitchFamily="2" charset="77"/>
                <a:ea typeface="Palatino" pitchFamily="2" charset="77"/>
                <a:cs typeface="Calibri Light" panose="020F0302020204030204" pitchFamily="34" charset="0"/>
              </a:rPr>
              <a:t>6.2 Using EM</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6.2.1 Unsupervised Naïve Bayes model</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6.2.2 IBM Model 1</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6.2.3 Probabilistic latent semantic analysis</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6.2.4 The relative advantages of generative models</a:t>
            </a:r>
          </a:p>
          <a:p>
            <a:pPr marL="428594"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6.3 EM theory</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6.3.1 EM and KL-Divergence</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6.3.2 EM derivation using numerical optimization</a:t>
            </a:r>
          </a:p>
        </p:txBody>
      </p:sp>
    </p:spTree>
    <p:extLst>
      <p:ext uri="{BB962C8B-B14F-4D97-AF65-F5344CB8AC3E}">
        <p14:creationId xmlns:p14="http://schemas.microsoft.com/office/powerpoint/2010/main" val="215830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33</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895350" y="171491"/>
            <a:ext cx="6988814" cy="707886"/>
          </a:xfrm>
          <a:prstGeom prst="rect">
            <a:avLst/>
          </a:prstGeom>
        </p:spPr>
        <p:txBody>
          <a:bodyPr wrap="square">
            <a:spAutoFit/>
          </a:bodyPr>
          <a:lstStyle/>
          <a:p>
            <a:r>
              <a:rPr lang="en-US" altLang="zh-CN" sz="4000" b="1" dirty="0">
                <a:latin typeface="Palatino" pitchFamily="2" charset="77"/>
                <a:ea typeface="Palatino" pitchFamily="2" charset="77"/>
                <a:cs typeface="Calibri Light" panose="020F0302020204030204" pitchFamily="34" charset="0"/>
              </a:rPr>
              <a:t>EM algorithm summary</a:t>
            </a:r>
          </a:p>
        </p:txBody>
      </p:sp>
      <mc:AlternateContent xmlns:mc="http://schemas.openxmlformats.org/markup-compatibility/2006">
        <mc:Choice xmlns:a14="http://schemas.microsoft.com/office/drawing/2010/main" Requires="a14">
          <p:sp>
            <p:nvSpPr>
              <p:cNvPr id="4" name="矩形 8">
                <a:extLst>
                  <a:ext uri="{FF2B5EF4-FFF2-40B4-BE49-F238E27FC236}">
                    <a16:creationId xmlns:a16="http://schemas.microsoft.com/office/drawing/2014/main" id="{7CE2DB93-9371-4AB1-BB5C-16C9A7F467C9}"/>
                  </a:ext>
                </a:extLst>
              </p:cNvPr>
              <p:cNvSpPr/>
              <p:nvPr/>
            </p:nvSpPr>
            <p:spPr>
              <a:xfrm>
                <a:off x="1438275" y="1195359"/>
                <a:ext cx="9191625" cy="4912050"/>
              </a:xfrm>
              <a:prstGeom prst="rect">
                <a:avLst/>
              </a:prstGeom>
            </p:spPr>
            <p:txBody>
              <a:bodyPr wrap="square">
                <a:spAutoFit/>
              </a:bodyPr>
              <a:lstStyle/>
              <a:p>
                <a:pPr>
                  <a:lnSpc>
                    <a:spcPct val="150000"/>
                  </a:lnSpc>
                  <a:buSzPct val="100000"/>
                </a:pPr>
                <a:r>
                  <a:rPr lang="en-US" altLang="zh-CN" sz="2400" dirty="0">
                    <a:latin typeface="Palatino" pitchFamily="2" charset="77"/>
                    <a:ea typeface="Palatino" pitchFamily="2" charset="77"/>
                    <a:cs typeface="Calibri Light" panose="020F0302020204030204" pitchFamily="34" charset="0"/>
                  </a:rPr>
                  <a:t>To apply EM to a certain task, we need three particular steps:</a:t>
                </a:r>
              </a:p>
              <a:p>
                <a:pPr>
                  <a:lnSpc>
                    <a:spcPct val="150000"/>
                  </a:lnSpc>
                  <a:buSzPct val="100000"/>
                </a:pPr>
                <a:r>
                  <a:rPr lang="en-US" altLang="zh-CN" sz="2400" dirty="0">
                    <a:latin typeface="Palatino" pitchFamily="2" charset="77"/>
                    <a:ea typeface="Palatino" pitchFamily="2" charset="77"/>
                    <a:cs typeface="Calibri Light" panose="020F0302020204030204" pitchFamily="34" charset="0"/>
                  </a:rPr>
                  <a:t> 1. define the complete data likelihood </a:t>
                </a:r>
                <a14:m>
                  <m:oMath xmlns:m="http://schemas.openxmlformats.org/officeDocument/2006/math">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𝑂</m:t>
                        </m:r>
                        <m:r>
                          <a:rPr lang="en-US" altLang="zh-CN" sz="2400" i="1">
                            <a:latin typeface="Cambria Math" panose="02040503050406030204" pitchFamily="18" charset="0"/>
                          </a:rPr>
                          <m:t>,</m:t>
                        </m:r>
                        <m:r>
                          <a:rPr lang="en-US" altLang="zh-CN" sz="2400" i="1">
                            <a:latin typeface="Cambria Math" panose="02040503050406030204" pitchFamily="18" charset="0"/>
                          </a:rPr>
                          <m:t>𝐻</m:t>
                        </m:r>
                      </m:e>
                      <m:e>
                        <m:r>
                          <m:rPr>
                            <m:sty m:val="p"/>
                          </m:rPr>
                          <a:rPr lang="zh-CN" altLang="zh-CN" sz="2400">
                            <a:latin typeface="Cambria Math" panose="02040503050406030204" pitchFamily="18" charset="0"/>
                          </a:rPr>
                          <m:t>Θ</m:t>
                        </m:r>
                      </m:e>
                    </m:d>
                  </m:oMath>
                </a14:m>
                <a:r>
                  <a:rPr lang="en-US" altLang="zh-CN" sz="2400" dirty="0">
                    <a:latin typeface="Palatino" pitchFamily="2" charset="77"/>
                    <a:ea typeface="Palatino" pitchFamily="2" charset="77"/>
                    <a:cs typeface="Calibri Light" panose="020F0302020204030204" pitchFamily="34" charset="0"/>
                  </a:rPr>
                  <a:t>,</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namely</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	parameterizing</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the</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model.</a:t>
                </a:r>
              </a:p>
              <a:p>
                <a:pPr>
                  <a:lnSpc>
                    <a:spcPct val="150000"/>
                  </a:lnSpc>
                  <a:buSzPct val="100000"/>
                </a:pPr>
                <a:r>
                  <a:rPr lang="en-US" altLang="zh-CN" sz="2400" dirty="0">
                    <a:latin typeface="Palatino" pitchFamily="2" charset="77"/>
                    <a:ea typeface="Palatino" pitchFamily="2" charset="77"/>
                    <a:cs typeface="Calibri Light" panose="020F0302020204030204" pitchFamily="34" charset="0"/>
                  </a:rPr>
                  <a:t> 2. compute </a:t>
                </a:r>
                <a14:m>
                  <m:oMath xmlns:m="http://schemas.openxmlformats.org/officeDocument/2006/math">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𝐻</m:t>
                        </m:r>
                      </m:e>
                      <m:e>
                        <m:r>
                          <a:rPr lang="en-US" altLang="zh-CN" sz="2400" i="1">
                            <a:latin typeface="Cambria Math" panose="02040503050406030204" pitchFamily="18" charset="0"/>
                          </a:rPr>
                          <m:t>𝑂</m:t>
                        </m:r>
                        <m:r>
                          <a:rPr lang="en-US" altLang="zh-CN" sz="2400" i="1">
                            <a:latin typeface="Cambria Math" panose="02040503050406030204" pitchFamily="18" charset="0"/>
                          </a:rPr>
                          <m:t>,</m:t>
                        </m:r>
                        <m:r>
                          <m:rPr>
                            <m:sty m:val="p"/>
                          </m:rPr>
                          <a:rPr lang="zh-CN" altLang="zh-CN" sz="2400">
                            <a:latin typeface="Cambria Math" panose="02040503050406030204" pitchFamily="18" charset="0"/>
                          </a:rPr>
                          <m:t>Θ</m:t>
                        </m:r>
                      </m:e>
                    </m:d>
                  </m:oMath>
                </a14:m>
                <a:br>
                  <a:rPr lang="en-US" altLang="zh-CN" sz="2400"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𝐻</m:t>
                          </m:r>
                        </m:e>
                        <m:e>
                          <m:r>
                            <a:rPr lang="en-US" altLang="zh-CN" sz="2400" i="1">
                              <a:latin typeface="Cambria Math" panose="02040503050406030204" pitchFamily="18" charset="0"/>
                            </a:rPr>
                            <m:t>𝑂</m:t>
                          </m:r>
                          <m:r>
                            <a:rPr lang="en-US" altLang="zh-CN" sz="2400" i="1">
                              <a:latin typeface="Cambria Math" panose="02040503050406030204" pitchFamily="18" charset="0"/>
                            </a:rPr>
                            <m:t>,</m:t>
                          </m:r>
                          <m:r>
                            <m:rPr>
                              <m:sty m:val="p"/>
                            </m:rPr>
                            <a:rPr lang="zh-CN" altLang="zh-CN" sz="2400">
                              <a:latin typeface="Cambria Math" panose="02040503050406030204" pitchFamily="18" charset="0"/>
                            </a:rPr>
                            <m:t>Θ</m:t>
                          </m:r>
                        </m:e>
                      </m:d>
                      <m:r>
                        <a:rPr lang="en-US" altLang="zh-CN" sz="2400" i="1">
                          <a:latin typeface="Cambria Math" panose="02040503050406030204" pitchFamily="18" charset="0"/>
                        </a:rPr>
                        <m:t>=</m:t>
                      </m:r>
                      <m:f>
                        <m:fPr>
                          <m:ctrlPr>
                            <a:rPr lang="zh-CN" altLang="zh-CN" sz="2400" i="1">
                              <a:latin typeface="Cambria Math" panose="02040503050406030204" pitchFamily="18" charset="0"/>
                            </a:rPr>
                          </m:ctrlPr>
                        </m:fPr>
                        <m:num>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𝑂</m:t>
                              </m:r>
                              <m:r>
                                <a:rPr lang="en-US" altLang="zh-CN" sz="2400" i="1">
                                  <a:latin typeface="Cambria Math" panose="02040503050406030204" pitchFamily="18" charset="0"/>
                                </a:rPr>
                                <m:t>,</m:t>
                              </m:r>
                              <m:r>
                                <a:rPr lang="en-US" altLang="zh-CN" sz="2400" i="1">
                                  <a:latin typeface="Cambria Math" panose="02040503050406030204" pitchFamily="18" charset="0"/>
                                </a:rPr>
                                <m:t>𝐻</m:t>
                              </m:r>
                            </m:e>
                            <m:e>
                              <m:r>
                                <m:rPr>
                                  <m:sty m:val="p"/>
                                </m:rPr>
                                <a:rPr lang="zh-CN" altLang="zh-CN" sz="2400">
                                  <a:latin typeface="Cambria Math" panose="02040503050406030204" pitchFamily="18" charset="0"/>
                                </a:rPr>
                                <m:t>Θ</m:t>
                              </m:r>
                            </m:e>
                          </m:d>
                        </m:num>
                        <m:den>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𝑂</m:t>
                              </m:r>
                            </m:e>
                            <m:e>
                              <m:r>
                                <m:rPr>
                                  <m:sty m:val="p"/>
                                </m:rPr>
                                <a:rPr lang="zh-CN" altLang="zh-CN" sz="2400">
                                  <a:latin typeface="Cambria Math" panose="02040503050406030204" pitchFamily="18" charset="0"/>
                                </a:rPr>
                                <m:t>Θ</m:t>
                              </m:r>
                            </m:e>
                          </m:d>
                        </m:den>
                      </m:f>
                    </m:oMath>
                  </m:oMathPara>
                </a14:m>
                <a:endParaRPr lang="en-US" altLang="zh-CN" sz="2400" dirty="0">
                  <a:latin typeface="Palatino" pitchFamily="2" charset="77"/>
                  <a:ea typeface="Palatino" pitchFamily="2" charset="77"/>
                  <a:cs typeface="Calibri Light" panose="020F0302020204030204" pitchFamily="34" charset="0"/>
                </a:endParaRPr>
              </a:p>
              <a:p>
                <a:pPr>
                  <a:lnSpc>
                    <a:spcPct val="150000"/>
                  </a:lnSpc>
                  <a:buSzPct val="100000"/>
                </a:pPr>
                <a:r>
                  <a:rPr lang="en-US" altLang="zh-CN" sz="2400" dirty="0">
                    <a:latin typeface="Palatino" pitchFamily="2" charset="77"/>
                    <a:ea typeface="Palatino" pitchFamily="2" charset="77"/>
                    <a:cs typeface="Calibri Light" panose="020F0302020204030204" pitchFamily="34" charset="0"/>
                  </a:rPr>
                  <a:t> 3. maximize </a:t>
                </a:r>
                <a14:m>
                  <m:oMath xmlns:m="http://schemas.openxmlformats.org/officeDocument/2006/math">
                    <m:r>
                      <a:rPr lang="en-US" altLang="zh-CN" sz="2400" i="1">
                        <a:latin typeface="Cambria Math" panose="02040503050406030204" pitchFamily="18" charset="0"/>
                      </a:rPr>
                      <m:t>𝑄</m:t>
                    </m:r>
                    <m:d>
                      <m:dPr>
                        <m:ctrlPr>
                          <a:rPr lang="zh-CN" altLang="zh-CN" sz="2400" i="1">
                            <a:latin typeface="Cambria Math" panose="02040503050406030204" pitchFamily="18" charset="0"/>
                          </a:rPr>
                        </m:ctrlPr>
                      </m:dPr>
                      <m:e>
                        <m:r>
                          <m:rPr>
                            <m:sty m:val="p"/>
                          </m:rPr>
                          <a:rPr lang="zh-CN" altLang="zh-CN" sz="2400">
                            <a:latin typeface="Cambria Math" panose="02040503050406030204" pitchFamily="18" charset="0"/>
                          </a:rPr>
                          <m:t>Θ</m:t>
                        </m:r>
                        <m:r>
                          <a:rPr lang="en-US" altLang="zh-CN" sz="2400" i="1">
                            <a:latin typeface="Cambria Math" panose="02040503050406030204" pitchFamily="18" charset="0"/>
                          </a:rPr>
                          <m:t>,</m:t>
                        </m:r>
                        <m:sSup>
                          <m:sSupPr>
                            <m:ctrlPr>
                              <a:rPr lang="zh-CN" altLang="zh-CN" sz="2400" i="1">
                                <a:latin typeface="Cambria Math" panose="02040503050406030204" pitchFamily="18" charset="0"/>
                              </a:rPr>
                            </m:ctrlPr>
                          </m:sSupPr>
                          <m:e>
                            <m:r>
                              <m:rPr>
                                <m:sty m:val="p"/>
                              </m:rPr>
                              <a:rPr lang="zh-CN" altLang="zh-CN" sz="2400">
                                <a:latin typeface="Cambria Math" panose="02040503050406030204" pitchFamily="18" charset="0"/>
                              </a:rPr>
                              <m:t>Θ</m:t>
                            </m:r>
                          </m:e>
                          <m:sup>
                            <m:r>
                              <a:rPr lang="en-US" altLang="zh-CN" sz="2400" i="1">
                                <a:latin typeface="Cambria Math" panose="02040503050406030204" pitchFamily="18" charset="0"/>
                              </a:rPr>
                              <m:t>𝑡</m:t>
                            </m:r>
                          </m:sup>
                        </m:sSup>
                      </m:e>
                    </m:d>
                  </m:oMath>
                </a14:m>
                <a:endParaRPr lang="zh-CN" altLang="zh-CN" sz="2400" dirty="0"/>
              </a:p>
              <a:p>
                <a:pPr/>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rPr>
                        <m:t>𝑄</m:t>
                      </m:r>
                      <m:d>
                        <m:dPr>
                          <m:ctrlPr>
                            <a:rPr lang="zh-CN" altLang="zh-CN" sz="2400" i="1">
                              <a:latin typeface="Cambria Math" panose="02040503050406030204" pitchFamily="18" charset="0"/>
                            </a:rPr>
                          </m:ctrlPr>
                        </m:dPr>
                        <m:e>
                          <m:r>
                            <m:rPr>
                              <m:sty m:val="p"/>
                            </m:rPr>
                            <a:rPr lang="zh-CN" altLang="zh-CN" sz="2400">
                              <a:latin typeface="Cambria Math" panose="02040503050406030204" pitchFamily="18" charset="0"/>
                            </a:rPr>
                            <m:t>Θ</m:t>
                          </m:r>
                          <m:r>
                            <a:rPr lang="en-US" altLang="zh-CN" sz="2400" i="1">
                              <a:latin typeface="Cambria Math" panose="02040503050406030204" pitchFamily="18" charset="0"/>
                            </a:rPr>
                            <m:t>,</m:t>
                          </m:r>
                          <m:sSup>
                            <m:sSupPr>
                              <m:ctrlPr>
                                <a:rPr lang="zh-CN" altLang="zh-CN" sz="2400" i="1">
                                  <a:latin typeface="Cambria Math" panose="02040503050406030204" pitchFamily="18" charset="0"/>
                                </a:rPr>
                              </m:ctrlPr>
                            </m:sSupPr>
                            <m:e>
                              <m:r>
                                <m:rPr>
                                  <m:sty m:val="p"/>
                                </m:rPr>
                                <a:rPr lang="zh-CN" altLang="zh-CN" sz="2400">
                                  <a:latin typeface="Cambria Math" panose="02040503050406030204" pitchFamily="18" charset="0"/>
                                </a:rPr>
                                <m:t>Θ</m:t>
                              </m:r>
                            </m:e>
                            <m:sup>
                              <m:r>
                                <a:rPr lang="en-US" altLang="zh-CN" sz="2400" i="1">
                                  <a:latin typeface="Cambria Math" panose="02040503050406030204" pitchFamily="18" charset="0"/>
                                </a:rPr>
                                <m:t>𝑡</m:t>
                              </m:r>
                            </m:sup>
                          </m:sSup>
                        </m:e>
                      </m:d>
                      <m:r>
                        <a:rPr lang="en-US" altLang="zh-CN" sz="2400" i="1">
                          <a:latin typeface="Cambria Math" panose="02040503050406030204" pitchFamily="18" charset="0"/>
                        </a:rPr>
                        <m:t>=</m:t>
                      </m:r>
                      <m:nary>
                        <m:naryPr>
                          <m:chr m:val="∑"/>
                          <m:supHide m:val="on"/>
                          <m:ctrlPr>
                            <a:rPr lang="zh-CN" altLang="zh-CN" sz="2400" i="1">
                              <a:latin typeface="Cambria Math" panose="02040503050406030204" pitchFamily="18" charset="0"/>
                            </a:rPr>
                          </m:ctrlPr>
                        </m:naryPr>
                        <m:sub>
                          <m:r>
                            <a:rPr lang="en-US" altLang="zh-CN" sz="2400" i="1">
                              <a:latin typeface="Cambria Math" panose="02040503050406030204" pitchFamily="18" charset="0"/>
                            </a:rPr>
                            <m:t>h</m:t>
                          </m:r>
                        </m:sub>
                        <m:sup/>
                        <m:e>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h</m:t>
                              </m:r>
                            </m:e>
                            <m:e>
                              <m:r>
                                <a:rPr lang="en-US" altLang="zh-CN" sz="2400" i="1">
                                  <a:latin typeface="Cambria Math" panose="02040503050406030204" pitchFamily="18" charset="0"/>
                                </a:rPr>
                                <m:t>𝑂</m:t>
                              </m:r>
                              <m:r>
                                <a:rPr lang="en-US" altLang="zh-CN" sz="2400" i="1">
                                  <a:latin typeface="Cambria Math" panose="02040503050406030204" pitchFamily="18" charset="0"/>
                                </a:rPr>
                                <m:t>,</m:t>
                              </m:r>
                              <m:sSup>
                                <m:sSupPr>
                                  <m:ctrlPr>
                                    <a:rPr lang="zh-CN" altLang="zh-CN" sz="2400" i="1">
                                      <a:latin typeface="Cambria Math" panose="02040503050406030204" pitchFamily="18" charset="0"/>
                                    </a:rPr>
                                  </m:ctrlPr>
                                </m:sSupPr>
                                <m:e>
                                  <m:r>
                                    <m:rPr>
                                      <m:sty m:val="p"/>
                                    </m:rPr>
                                    <a:rPr lang="zh-CN" altLang="zh-CN" sz="2400">
                                      <a:latin typeface="Cambria Math" panose="02040503050406030204" pitchFamily="18" charset="0"/>
                                    </a:rPr>
                                    <m:t>Θ</m:t>
                                  </m:r>
                                </m:e>
                                <m:sup>
                                  <m:r>
                                    <a:rPr lang="en-US" altLang="zh-CN" sz="2400" i="1">
                                      <a:latin typeface="Cambria Math" panose="02040503050406030204" pitchFamily="18" charset="0"/>
                                    </a:rPr>
                                    <m:t>𝑡</m:t>
                                  </m:r>
                                </m:sup>
                              </m:sSup>
                            </m:e>
                          </m:d>
                          <m:r>
                            <a:rPr lang="en-US" altLang="zh-CN" sz="2400" i="1">
                              <a:latin typeface="Cambria Math" panose="02040503050406030204" pitchFamily="18" charset="0"/>
                            </a:rPr>
                            <m:t>𝑙𝑜𝑔𝑃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𝑂</m:t>
                              </m:r>
                              <m:r>
                                <a:rPr lang="en-US" altLang="zh-CN" sz="2400" i="1">
                                  <a:latin typeface="Cambria Math" panose="02040503050406030204" pitchFamily="18" charset="0"/>
                                </a:rPr>
                                <m:t>,</m:t>
                              </m:r>
                              <m:r>
                                <a:rPr lang="en-US" altLang="zh-CN" sz="2400" i="1">
                                  <a:latin typeface="Cambria Math" panose="02040503050406030204" pitchFamily="18" charset="0"/>
                                </a:rPr>
                                <m:t>h</m:t>
                              </m:r>
                            </m:e>
                            <m:e>
                              <m:r>
                                <m:rPr>
                                  <m:sty m:val="p"/>
                                </m:rPr>
                                <a:rPr lang="zh-CN" altLang="zh-CN" sz="2400">
                                  <a:latin typeface="Cambria Math" panose="02040503050406030204" pitchFamily="18" charset="0"/>
                                </a:rPr>
                                <m:t>Θ</m:t>
                              </m:r>
                            </m:e>
                          </m:d>
                        </m:e>
                      </m:nary>
                    </m:oMath>
                  </m:oMathPara>
                </a14:m>
                <a:endParaRPr lang="zh-CN" altLang="zh-CN" sz="2400" dirty="0"/>
              </a:p>
            </p:txBody>
          </p:sp>
        </mc:Choice>
        <mc:Fallback>
          <p:sp>
            <p:nvSpPr>
              <p:cNvPr id="4" name="矩形 8">
                <a:extLst>
                  <a:ext uri="{FF2B5EF4-FFF2-40B4-BE49-F238E27FC236}">
                    <a16:creationId xmlns:a16="http://schemas.microsoft.com/office/drawing/2014/main" id="{7CE2DB93-9371-4AB1-BB5C-16C9A7F467C9}"/>
                  </a:ext>
                </a:extLst>
              </p:cNvPr>
              <p:cNvSpPr>
                <a:spLocks noRot="1" noChangeAspect="1" noMove="1" noResize="1" noEditPoints="1" noAdjustHandles="1" noChangeArrowheads="1" noChangeShapeType="1" noTextEdit="1"/>
              </p:cNvSpPr>
              <p:nvPr/>
            </p:nvSpPr>
            <p:spPr>
              <a:xfrm>
                <a:off x="1438275" y="1195359"/>
                <a:ext cx="9191625" cy="4912050"/>
              </a:xfrm>
              <a:prstGeom prst="rect">
                <a:avLst/>
              </a:prstGeom>
              <a:blipFill>
                <a:blip r:embed="rId2"/>
                <a:stretch>
                  <a:fillRect l="-1103" b="-36176"/>
                </a:stretch>
              </a:blipFill>
            </p:spPr>
            <p:txBody>
              <a:bodyPr/>
              <a:lstStyle/>
              <a:p>
                <a:r>
                  <a:rPr lang="en-CN">
                    <a:noFill/>
                  </a:rPr>
                  <a:t> </a:t>
                </a:r>
              </a:p>
            </p:txBody>
          </p:sp>
        </mc:Fallback>
      </mc:AlternateContent>
    </p:spTree>
    <p:extLst>
      <p:ext uri="{BB962C8B-B14F-4D97-AF65-F5344CB8AC3E}">
        <p14:creationId xmlns:p14="http://schemas.microsoft.com/office/powerpoint/2010/main" val="2845576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34</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2202923" y="248041"/>
            <a:ext cx="3051468"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Contents</a:t>
            </a:r>
          </a:p>
        </p:txBody>
      </p:sp>
      <p:sp>
        <p:nvSpPr>
          <p:cNvPr id="4" name="矩形 8">
            <a:extLst>
              <a:ext uri="{FF2B5EF4-FFF2-40B4-BE49-F238E27FC236}">
                <a16:creationId xmlns:a16="http://schemas.microsoft.com/office/drawing/2014/main" id="{2918002F-8C64-4968-9ECA-DC63D9D4E45B}"/>
              </a:ext>
            </a:extLst>
          </p:cNvPr>
          <p:cNvSpPr/>
          <p:nvPr/>
        </p:nvSpPr>
        <p:spPr>
          <a:xfrm>
            <a:off x="1861147" y="1024778"/>
            <a:ext cx="6798977" cy="5593839"/>
          </a:xfrm>
          <a:prstGeom prst="rect">
            <a:avLst/>
          </a:prstGeom>
        </p:spPr>
        <p:txBody>
          <a:bodyPr wrap="none">
            <a:spAutoFit/>
          </a:bodyPr>
          <a:lstStyle/>
          <a:p>
            <a:pPr marL="428594"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6.1 Expectation Maximization</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6.1.1 Introduction</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6.1.2 EM</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6.1.3 Relationships between MLE</a:t>
            </a:r>
            <a:r>
              <a:rPr lang="zh-CN" altLang="en-US" sz="2000" dirty="0">
                <a:solidFill>
                  <a:schemeClr val="bg2"/>
                </a:solidFill>
                <a:latin typeface="Palatino" pitchFamily="2" charset="77"/>
                <a:ea typeface="Palatino" pitchFamily="2" charset="77"/>
                <a:cs typeface="Calibri Light" panose="020F0302020204030204" pitchFamily="34" charset="0"/>
              </a:rPr>
              <a:t> </a:t>
            </a:r>
            <a:r>
              <a:rPr lang="en-US" altLang="zh-CN" sz="2000" dirty="0">
                <a:solidFill>
                  <a:schemeClr val="bg2"/>
                </a:solidFill>
                <a:latin typeface="Palatino" pitchFamily="2" charset="77"/>
                <a:ea typeface="Palatino" pitchFamily="2" charset="77"/>
                <a:cs typeface="Calibri Light" panose="020F0302020204030204" pitchFamily="34" charset="0"/>
              </a:rPr>
              <a:t>and EM</a:t>
            </a:r>
          </a:p>
          <a:p>
            <a:pPr marL="428594"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6.2 Using EM</a:t>
            </a:r>
          </a:p>
          <a:p>
            <a:pPr marL="885794" lvl="1" indent="-428594">
              <a:lnSpc>
                <a:spcPct val="150000"/>
              </a:lnSpc>
              <a:buSzPct val="100000"/>
              <a:buFont typeface="Arial" panose="020B0604020202020204" pitchFamily="34" charset="0"/>
              <a:buChar char="•"/>
            </a:pPr>
            <a:r>
              <a:rPr lang="en-US" altLang="zh-CN" sz="2000" b="1" dirty="0">
                <a:latin typeface="Palatino" pitchFamily="2" charset="77"/>
                <a:ea typeface="Palatino" pitchFamily="2" charset="77"/>
                <a:cs typeface="Calibri Light" panose="020F0302020204030204" pitchFamily="34" charset="0"/>
              </a:rPr>
              <a:t>6.2.1 Unsupervised Naïve Bayes model</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6.2.2 IBM Model 1</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6.2.3 Probabilistic latent semantic analysis</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6.2.4 The relative advantages of generative models</a:t>
            </a:r>
          </a:p>
          <a:p>
            <a:pPr marL="428594"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6.3 EM theory</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6.3.1 EM and KL-Divergence</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6.3.2 EM derivation using numerical optimization</a:t>
            </a:r>
          </a:p>
        </p:txBody>
      </p:sp>
    </p:spTree>
    <p:extLst>
      <p:ext uri="{BB962C8B-B14F-4D97-AF65-F5344CB8AC3E}">
        <p14:creationId xmlns:p14="http://schemas.microsoft.com/office/powerpoint/2010/main" val="32787775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35</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876301" y="201813"/>
            <a:ext cx="7686166" cy="584775"/>
          </a:xfrm>
          <a:prstGeom prst="rect">
            <a:avLst/>
          </a:prstGeom>
        </p:spPr>
        <p:txBody>
          <a:bodyPr wrap="square">
            <a:spAutoFit/>
          </a:bodyPr>
          <a:lstStyle/>
          <a:p>
            <a:r>
              <a:rPr lang="en-US" altLang="zh-CN" sz="3200" b="1" dirty="0">
                <a:latin typeface="Palatino" pitchFamily="2" charset="77"/>
                <a:ea typeface="Palatino" pitchFamily="2" charset="77"/>
                <a:cs typeface="Calibri Light" panose="020F0302020204030204" pitchFamily="34" charset="0"/>
              </a:rPr>
              <a:t>Unsupervised Naïve Bayes model</a:t>
            </a:r>
          </a:p>
        </p:txBody>
      </p:sp>
      <mc:AlternateContent xmlns:mc="http://schemas.openxmlformats.org/markup-compatibility/2006">
        <mc:Choice xmlns:a14="http://schemas.microsoft.com/office/drawing/2010/main" Requires="a14">
          <p:sp>
            <p:nvSpPr>
              <p:cNvPr id="4" name="矩形 8">
                <a:extLst>
                  <a:ext uri="{FF2B5EF4-FFF2-40B4-BE49-F238E27FC236}">
                    <a16:creationId xmlns:a16="http://schemas.microsoft.com/office/drawing/2014/main" id="{55D3C8EA-58EB-4140-AF96-6B6DC8933536}"/>
                  </a:ext>
                </a:extLst>
              </p:cNvPr>
              <p:cNvSpPr/>
              <p:nvPr/>
            </p:nvSpPr>
            <p:spPr>
              <a:xfrm>
                <a:off x="1343025" y="1169543"/>
                <a:ext cx="8862369" cy="5301836"/>
              </a:xfrm>
              <a:prstGeom prst="rect">
                <a:avLst/>
              </a:prstGeom>
            </p:spPr>
            <p:txBody>
              <a:bodyPr wrap="square">
                <a:spAutoFit/>
              </a:bodyPr>
              <a:lstStyle/>
              <a:p>
                <a:pPr marL="342900" indent="-34290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Revisit</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Naïve</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Bayes</a:t>
                </a:r>
              </a:p>
              <a:p>
                <a:pPr>
                  <a:lnSpc>
                    <a:spcPct val="150000"/>
                  </a:lnSpc>
                  <a:buSzPct val="100000"/>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𝑑</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𝑐</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𝑐</m:t>
                      </m:r>
                      <m:r>
                        <a:rPr lang="en-US" altLang="zh-CN" sz="2400" b="0" i="1" smtClean="0">
                          <a:latin typeface="Cambria Math" panose="02040503050406030204" pitchFamily="18" charset="0"/>
                        </a:rPr>
                        <m:t>)</m:t>
                      </m:r>
                      <m:nary>
                        <m:naryPr>
                          <m:chr m:val="∏"/>
                          <m:limLoc m:val="subSup"/>
                          <m:ctrlPr>
                            <a:rPr lang="en-US" altLang="zh-CN" sz="2400" b="0" i="1" smtClean="0">
                              <a:latin typeface="Cambria Math" panose="02040503050406030204" pitchFamily="18" charset="0"/>
                            </a:rPr>
                          </m:ctrlPr>
                        </m:naryPr>
                        <m:sub>
                          <m:r>
                            <m:rPr>
                              <m:brk m:alnAt="25"/>
                            </m:rPr>
                            <a:rPr lang="en-US" altLang="zh-CN" sz="2400" b="0" i="1" smtClean="0">
                              <a:latin typeface="Cambria Math" panose="02040503050406030204" pitchFamily="18" charset="0"/>
                            </a:rPr>
                            <m:t>𝑖</m:t>
                          </m:r>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𝑑</m:t>
                          </m:r>
                          <m:r>
                            <a:rPr lang="en-US" altLang="zh-CN" sz="2400" b="0" i="1" smtClean="0">
                              <a:latin typeface="Cambria Math" panose="02040503050406030204" pitchFamily="18" charset="0"/>
                            </a:rPr>
                            <m:t>|</m:t>
                          </m:r>
                        </m:sup>
                        <m:e>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𝑤</m:t>
                              </m:r>
                            </m:e>
                            <m:sub>
                              <m:r>
                                <a:rPr lang="en-US" altLang="zh-CN" sz="2400" b="0" i="1" smtClean="0">
                                  <a:latin typeface="Cambria Math" panose="02040503050406030204" pitchFamily="18" charset="0"/>
                                </a:rPr>
                                <m:t>𝑖</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𝑐</m:t>
                          </m:r>
                          <m:r>
                            <a:rPr lang="en-US" altLang="zh-CN" sz="2400" b="0" i="1" smtClean="0">
                              <a:latin typeface="Cambria Math" panose="02040503050406030204" pitchFamily="18" charset="0"/>
                            </a:rPr>
                            <m:t>)</m:t>
                          </m:r>
                        </m:e>
                      </m:nary>
                    </m:oMath>
                  </m:oMathPara>
                </a14:m>
                <a:endParaRPr lang="en-US" altLang="zh-CN" sz="2400" dirty="0"/>
              </a:p>
              <a:p>
                <a:pPr marL="342900" indent="-34290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If</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class</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label</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is</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hidden</a:t>
                </a:r>
              </a:p>
              <a:p>
                <a:pPr>
                  <a:lnSpc>
                    <a:spcPct val="150000"/>
                  </a:lnSpc>
                  <a:buSzPct val="100000"/>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𝑑</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h</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𝑃</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h</m:t>
                      </m:r>
                      <m:r>
                        <a:rPr lang="en-US" altLang="zh-CN" sz="2400" b="0" i="1" smtClean="0">
                          <a:latin typeface="Cambria Math" panose="02040503050406030204" pitchFamily="18" charset="0"/>
                        </a:rPr>
                        <m:t>)∙</m:t>
                      </m:r>
                      <m:nary>
                        <m:naryPr>
                          <m:chr m:val="∏"/>
                          <m:limLoc m:val="subSup"/>
                          <m:ctrlPr>
                            <a:rPr lang="en-US" altLang="zh-CN" sz="2400" b="0" i="1" smtClean="0">
                              <a:latin typeface="Cambria Math" panose="02040503050406030204" pitchFamily="18" charset="0"/>
                              <a:ea typeface="Cambria Math" panose="02040503050406030204" pitchFamily="18" charset="0"/>
                            </a:rPr>
                          </m:ctrlPr>
                        </m:naryPr>
                        <m:sub>
                          <m:r>
                            <m:rPr>
                              <m:brk m:alnAt="25"/>
                            </m:rPr>
                            <a:rPr lang="en-US" altLang="zh-CN" sz="2400" b="0" i="1" smtClean="0">
                              <a:latin typeface="Cambria Math" panose="02040503050406030204" pitchFamily="18" charset="0"/>
                              <a:ea typeface="Cambria Math" panose="02040503050406030204" pitchFamily="18" charset="0"/>
                            </a:rPr>
                            <m:t>𝑖</m:t>
                          </m:r>
                          <m:r>
                            <a:rPr lang="en-US" altLang="zh-CN" sz="2400" b="0" i="1" smtClean="0">
                              <a:latin typeface="Cambria Math" panose="02040503050406030204" pitchFamily="18" charset="0"/>
                              <a:ea typeface="Cambria Math" panose="02040503050406030204" pitchFamily="18" charset="0"/>
                            </a:rPr>
                            <m:t>=1</m:t>
                          </m:r>
                        </m:sub>
                        <m:sup>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𝑑</m:t>
                          </m:r>
                          <m:r>
                            <a:rPr lang="en-US" altLang="zh-CN" sz="2400" b="0" i="1" smtClean="0">
                              <a:latin typeface="Cambria Math" panose="02040503050406030204" pitchFamily="18" charset="0"/>
                              <a:ea typeface="Cambria Math" panose="02040503050406030204" pitchFamily="18" charset="0"/>
                            </a:rPr>
                            <m:t>|</m:t>
                          </m:r>
                        </m:sup>
                        <m:e>
                          <m:r>
                            <a:rPr lang="en-US" altLang="zh-CN" sz="2400" b="0" i="1" smtClean="0">
                              <a:latin typeface="Cambria Math" panose="02040503050406030204" pitchFamily="18" charset="0"/>
                              <a:ea typeface="Cambria Math" panose="02040503050406030204" pitchFamily="18" charset="0"/>
                            </a:rPr>
                            <m:t>𝑃</m:t>
                          </m:r>
                          <m:r>
                            <a:rPr lang="en-US" altLang="zh-CN" sz="2400" b="0" i="1" smtClean="0">
                              <a:latin typeface="Cambria Math" panose="02040503050406030204" pitchFamily="18" charset="0"/>
                              <a:ea typeface="Cambria Math" panose="02040503050406030204" pitchFamily="18" charset="0"/>
                            </a:rPr>
                            <m:t>(</m:t>
                          </m:r>
                          <m:sSub>
                            <m:sSubPr>
                              <m:ctrlPr>
                                <a:rPr lang="en-US" altLang="zh-CN" sz="2400" b="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𝑤</m:t>
                              </m:r>
                            </m:e>
                            <m:sub>
                              <m:r>
                                <a:rPr lang="en-US" altLang="zh-CN" sz="2400" b="0" i="1" smtClean="0">
                                  <a:latin typeface="Cambria Math" panose="02040503050406030204" pitchFamily="18" charset="0"/>
                                  <a:ea typeface="Cambria Math" panose="02040503050406030204" pitchFamily="18" charset="0"/>
                                </a:rPr>
                                <m:t>𝑖</m:t>
                              </m:r>
                            </m:sub>
                          </m:sSub>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h</m:t>
                          </m:r>
                          <m:r>
                            <a:rPr lang="en-US" altLang="zh-CN" sz="2400" b="0" i="1" smtClean="0">
                              <a:latin typeface="Cambria Math" panose="02040503050406030204" pitchFamily="18" charset="0"/>
                              <a:ea typeface="Cambria Math" panose="02040503050406030204" pitchFamily="18" charset="0"/>
                            </a:rPr>
                            <m:t>)</m:t>
                          </m:r>
                        </m:e>
                      </m:nary>
                    </m:oMath>
                  </m:oMathPara>
                </a14:m>
                <a:endParaRPr lang="en-US" altLang="zh-CN" sz="2400" dirty="0"/>
              </a:p>
              <a:p>
                <a:pPr marL="342900" indent="-34290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Model</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parameters</a:t>
                </a:r>
              </a:p>
              <a:p>
                <a:pPr>
                  <a:lnSpc>
                    <a:spcPct val="150000"/>
                  </a:lnSpc>
                  <a:buSzPct val="100000"/>
                </a:pPr>
                <a14:m>
                  <m:oMathPara xmlns:m="http://schemas.openxmlformats.org/officeDocument/2006/math">
                    <m:oMathParaPr>
                      <m:jc m:val="centerGroup"/>
                    </m:oMathParaPr>
                    <m:oMath xmlns:m="http://schemas.openxmlformats.org/officeDocument/2006/math">
                      <m:r>
                        <m:rPr>
                          <m:sty m:val="p"/>
                        </m:rPr>
                        <a:rPr lang="en-US" altLang="zh-CN" sz="2400" b="0" i="0" smtClean="0">
                          <a:latin typeface="Cambria Math" panose="02040503050406030204" pitchFamily="18" charset="0"/>
                        </a:rPr>
                        <m:t>Θ</m:t>
                      </m:r>
                      <m:r>
                        <a:rPr lang="en-US" altLang="zh-CN" sz="2400" b="0" i="1" smtClean="0">
                          <a:latin typeface="Cambria Math" panose="02040503050406030204" pitchFamily="18" charset="0"/>
                        </a:rPr>
                        <m:t>=</m:t>
                      </m:r>
                      <m:d>
                        <m:dPr>
                          <m:begChr m:val="{"/>
                          <m:endChr m:val=""/>
                          <m:ctrlPr>
                            <a:rPr lang="en-US" altLang="zh-CN" sz="2400" b="0" i="1" smtClean="0">
                              <a:latin typeface="Cambria Math" panose="02040503050406030204" pitchFamily="18" charset="0"/>
                            </a:rPr>
                          </m:ctrlPr>
                        </m:dPr>
                        <m:e>
                          <m:eqArr>
                            <m:eqArrPr>
                              <m:ctrlPr>
                                <a:rPr lang="en-US" altLang="zh-CN" sz="2400" b="0" i="1" smtClean="0">
                                  <a:latin typeface="Cambria Math" panose="02040503050406030204" pitchFamily="18" charset="0"/>
                                </a:rPr>
                              </m:ctrlPr>
                            </m:eqArrPr>
                            <m:e>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h</m:t>
                                  </m:r>
                                </m:e>
                              </m:d>
                              <m:r>
                                <a:rPr lang="zh-CN" altLang="en-US" sz="2400" b="0" i="1" smtClean="0">
                                  <a:latin typeface="Cambria Math" panose="02040503050406030204" pitchFamily="18" charset="0"/>
                                </a:rPr>
                                <m:t>   </m:t>
                              </m:r>
                              <m:r>
                                <a:rPr lang="en-US" altLang="zh-CN" sz="2400" b="0" i="1" smtClean="0">
                                  <a:latin typeface="Cambria Math" panose="02040503050406030204" pitchFamily="18" charset="0"/>
                                </a:rPr>
                                <m:t>𝑓𝑜𝑟</m:t>
                              </m:r>
                              <m:r>
                                <a:rPr lang="zh-CN" altLang="en-US" sz="2400" b="0" i="1" smtClean="0">
                                  <a:latin typeface="Cambria Math" panose="02040503050406030204" pitchFamily="18" charset="0"/>
                                </a:rPr>
                                <m:t> </m:t>
                              </m:r>
                              <m:r>
                                <a:rPr lang="en-US" altLang="zh-CN" sz="2400" b="0" i="1" smtClean="0">
                                  <a:latin typeface="Cambria Math" panose="02040503050406030204" pitchFamily="18" charset="0"/>
                                </a:rPr>
                                <m:t>𝑎𝑙𝑙</m:t>
                              </m:r>
                              <m:r>
                                <a:rPr lang="zh-CN" altLang="en-US" sz="2400" b="0" i="1" smtClean="0">
                                  <a:latin typeface="Cambria Math" panose="02040503050406030204" pitchFamily="18" charset="0"/>
                                </a:rPr>
                                <m:t> </m:t>
                              </m:r>
                              <m:r>
                                <a:rPr lang="en-US" altLang="zh-CN" sz="2400" b="0" i="1" smtClean="0">
                                  <a:latin typeface="Cambria Math" panose="02040503050406030204" pitchFamily="18" charset="0"/>
                                </a:rPr>
                                <m:t>h</m:t>
                              </m:r>
                              <m:r>
                                <a:rPr lang="en-US" altLang="zh-CN" sz="2400" b="0" i="1" smtClean="0">
                                  <a:latin typeface="Cambria Math" panose="02040503050406030204" pitchFamily="18" charset="0"/>
                                </a:rPr>
                                <m:t>,</m:t>
                              </m:r>
                            </m:e>
                            <m:e>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𝑤</m:t>
                                  </m:r>
                                </m:e>
                                <m:e>
                                  <m:r>
                                    <a:rPr lang="en-US" altLang="zh-CN" sz="2400" b="0" i="1" smtClean="0">
                                      <a:latin typeface="Cambria Math" panose="02040503050406030204" pitchFamily="18" charset="0"/>
                                    </a:rPr>
                                    <m:t>h</m:t>
                                  </m:r>
                                </m:e>
                              </m:d>
                              <m:r>
                                <a:rPr lang="zh-CN" altLang="en-US" sz="2400" b="0" i="1" smtClean="0">
                                  <a:latin typeface="Cambria Math" panose="02040503050406030204" pitchFamily="18" charset="0"/>
                                </a:rPr>
                                <m:t>  </m:t>
                              </m:r>
                              <m:r>
                                <a:rPr lang="en-US" altLang="zh-CN" sz="2400" b="0" i="1" smtClean="0">
                                  <a:latin typeface="Cambria Math" panose="02040503050406030204" pitchFamily="18" charset="0"/>
                                </a:rPr>
                                <m:t>𝑓𝑜𝑟</m:t>
                              </m:r>
                              <m:r>
                                <a:rPr lang="zh-CN" altLang="en-US" sz="2400" b="0" i="1" smtClean="0">
                                  <a:latin typeface="Cambria Math" panose="02040503050406030204" pitchFamily="18" charset="0"/>
                                </a:rPr>
                                <m:t>  </m:t>
                              </m:r>
                              <m:r>
                                <a:rPr lang="en-US" altLang="zh-CN" sz="2400" b="0" i="1" smtClean="0">
                                  <a:latin typeface="Cambria Math" panose="02040503050406030204" pitchFamily="18" charset="0"/>
                                </a:rPr>
                                <m:t>𝑎𝑙𝑙</m:t>
                              </m:r>
                              <m:r>
                                <a:rPr lang="zh-CN" altLang="en-US" sz="2400" b="0" i="1" smtClean="0">
                                  <a:latin typeface="Cambria Math" panose="02040503050406030204" pitchFamily="18" charset="0"/>
                                </a:rPr>
                                <m:t>   </m:t>
                              </m:r>
                              <m:r>
                                <a:rPr lang="en-US" altLang="zh-CN" sz="2400" b="0" i="1" smtClean="0">
                                  <a:latin typeface="Cambria Math" panose="02040503050406030204" pitchFamily="18" charset="0"/>
                                </a:rPr>
                                <m:t>𝑤</m:t>
                              </m:r>
                              <m:r>
                                <a:rPr lang="en-US" altLang="zh-CN" sz="2400" b="0" i="1" smtClean="0">
                                  <a:latin typeface="Cambria Math" panose="02040503050406030204" pitchFamily="18" charset="0"/>
                                </a:rPr>
                                <m:t>, </m:t>
                              </m:r>
                              <m:r>
                                <a:rPr lang="en-US" altLang="zh-CN" sz="2400" b="0" i="1" smtClean="0">
                                  <a:latin typeface="Cambria Math" panose="02040503050406030204" pitchFamily="18" charset="0"/>
                                </a:rPr>
                                <m:t>h</m:t>
                              </m:r>
                            </m:e>
                          </m:eqArr>
                        </m:e>
                      </m:d>
                    </m:oMath>
                  </m:oMathPara>
                </a14:m>
                <a:endParaRPr lang="zh-CN" altLang="zh-CN" sz="2400" dirty="0"/>
              </a:p>
            </p:txBody>
          </p:sp>
        </mc:Choice>
        <mc:Fallback>
          <p:sp>
            <p:nvSpPr>
              <p:cNvPr id="4" name="矩形 8">
                <a:extLst>
                  <a:ext uri="{FF2B5EF4-FFF2-40B4-BE49-F238E27FC236}">
                    <a16:creationId xmlns:a16="http://schemas.microsoft.com/office/drawing/2014/main" id="{55D3C8EA-58EB-4140-AF96-6B6DC8933536}"/>
                  </a:ext>
                </a:extLst>
              </p:cNvPr>
              <p:cNvSpPr>
                <a:spLocks noRot="1" noChangeAspect="1" noMove="1" noResize="1" noEditPoints="1" noAdjustHandles="1" noChangeArrowheads="1" noChangeShapeType="1" noTextEdit="1"/>
              </p:cNvSpPr>
              <p:nvPr/>
            </p:nvSpPr>
            <p:spPr>
              <a:xfrm>
                <a:off x="1343025" y="1169543"/>
                <a:ext cx="8862369" cy="5301836"/>
              </a:xfrm>
              <a:prstGeom prst="rect">
                <a:avLst/>
              </a:prstGeom>
              <a:blipFill>
                <a:blip r:embed="rId2"/>
                <a:stretch>
                  <a:fillRect l="-858" t="-8612" b="-47608"/>
                </a:stretch>
              </a:blipFill>
            </p:spPr>
            <p:txBody>
              <a:bodyPr/>
              <a:lstStyle/>
              <a:p>
                <a:r>
                  <a:rPr lang="en-CN">
                    <a:noFill/>
                  </a:rPr>
                  <a:t> </a:t>
                </a:r>
              </a:p>
            </p:txBody>
          </p:sp>
        </mc:Fallback>
      </mc:AlternateContent>
    </p:spTree>
    <p:extLst>
      <p:ext uri="{BB962C8B-B14F-4D97-AF65-F5344CB8AC3E}">
        <p14:creationId xmlns:p14="http://schemas.microsoft.com/office/powerpoint/2010/main" val="33586867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36</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876301" y="201813"/>
            <a:ext cx="7686166" cy="584775"/>
          </a:xfrm>
          <a:prstGeom prst="rect">
            <a:avLst/>
          </a:prstGeom>
        </p:spPr>
        <p:txBody>
          <a:bodyPr wrap="square">
            <a:spAutoFit/>
          </a:bodyPr>
          <a:lstStyle/>
          <a:p>
            <a:r>
              <a:rPr lang="en-US" altLang="zh-CN" sz="3200" b="1" dirty="0">
                <a:latin typeface="Palatino" pitchFamily="2" charset="77"/>
                <a:ea typeface="Palatino" pitchFamily="2" charset="77"/>
                <a:cs typeface="Calibri Light" panose="020F0302020204030204" pitchFamily="34" charset="0"/>
              </a:rPr>
              <a:t>Unsupervised Naïve Bayes model</a:t>
            </a:r>
          </a:p>
        </p:txBody>
      </p:sp>
      <mc:AlternateContent xmlns:mc="http://schemas.openxmlformats.org/markup-compatibility/2006" xmlns:a14="http://schemas.microsoft.com/office/drawing/2010/main">
        <mc:Choice Requires="a14">
          <p:sp>
            <p:nvSpPr>
              <p:cNvPr id="4" name="矩形 8">
                <a:extLst>
                  <a:ext uri="{FF2B5EF4-FFF2-40B4-BE49-F238E27FC236}">
                    <a16:creationId xmlns:a16="http://schemas.microsoft.com/office/drawing/2014/main" id="{55D3C8EA-58EB-4140-AF96-6B6DC8933536}"/>
                  </a:ext>
                </a:extLst>
              </p:cNvPr>
              <p:cNvSpPr/>
              <p:nvPr/>
            </p:nvSpPr>
            <p:spPr>
              <a:xfrm>
                <a:off x="1343025" y="1169543"/>
                <a:ext cx="9858375" cy="4875437"/>
              </a:xfrm>
              <a:prstGeom prst="rect">
                <a:avLst/>
              </a:prstGeom>
            </p:spPr>
            <p:txBody>
              <a:bodyPr wrap="square">
                <a:spAutoFit/>
              </a:bodyPr>
              <a:lstStyle/>
              <a:p>
                <a:pPr marL="342900" indent="-34290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The</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model</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target</a:t>
                </a:r>
              </a:p>
              <a:p>
                <a:pPr/>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𝑑</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m:t>
                          </m:r>
                          <m:r>
                            <a:rPr lang="en-US" altLang="zh-CN" sz="2400" i="1">
                              <a:latin typeface="Cambria Math" panose="02040503050406030204" pitchFamily="18" charset="0"/>
                            </a:rPr>
                            <m:t>h</m:t>
                          </m:r>
                        </m:e>
                        <m:e>
                          <m:sSup>
                            <m:sSupPr>
                              <m:ctrlPr>
                                <a:rPr lang="zh-CN" altLang="zh-CN" sz="2400" i="1">
                                  <a:latin typeface="Cambria Math" panose="02040503050406030204" pitchFamily="18" charset="0"/>
                                </a:rPr>
                              </m:ctrlPr>
                            </m:sSupPr>
                            <m:e>
                              <m:r>
                                <m:rPr>
                                  <m:sty m:val="p"/>
                                </m:rPr>
                                <a:rPr lang="zh-CN" altLang="zh-CN" sz="2400">
                                  <a:latin typeface="Cambria Math" panose="02040503050406030204" pitchFamily="18" charset="0"/>
                                </a:rPr>
                                <m:t>Θ</m:t>
                              </m:r>
                            </m:e>
                            <m:sup>
                              <m:r>
                                <a:rPr lang="en-US" altLang="zh-CN" sz="2400" i="1">
                                  <a:latin typeface="Cambria Math" panose="02040503050406030204" pitchFamily="18" charset="0"/>
                                </a:rPr>
                                <m:t>𝑡</m:t>
                              </m:r>
                            </m:sup>
                          </m:sSup>
                        </m:e>
                      </m:d>
                      <m:r>
                        <a:rPr lang="en-US" altLang="zh-CN" sz="2400" i="1">
                          <a:latin typeface="Cambria Math" panose="02040503050406030204" pitchFamily="18" charset="0"/>
                        </a:rPr>
                        <m:t>=</m:t>
                      </m:r>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h</m:t>
                          </m:r>
                        </m:e>
                        <m:e>
                          <m:sSup>
                            <m:sSupPr>
                              <m:ctrlPr>
                                <a:rPr lang="zh-CN" altLang="zh-CN" sz="2400" i="1">
                                  <a:latin typeface="Cambria Math" panose="02040503050406030204" pitchFamily="18" charset="0"/>
                                </a:rPr>
                              </m:ctrlPr>
                            </m:sSupPr>
                            <m:e>
                              <m:r>
                                <m:rPr>
                                  <m:sty m:val="p"/>
                                </m:rPr>
                                <a:rPr lang="zh-CN" altLang="zh-CN" sz="2400">
                                  <a:latin typeface="Cambria Math" panose="02040503050406030204" pitchFamily="18" charset="0"/>
                                </a:rPr>
                                <m:t>Θ</m:t>
                              </m:r>
                            </m:e>
                            <m:sup>
                              <m:r>
                                <a:rPr lang="en-US" altLang="zh-CN" sz="2400" i="1">
                                  <a:latin typeface="Cambria Math" panose="02040503050406030204" pitchFamily="18" charset="0"/>
                                </a:rPr>
                                <m:t>𝑡</m:t>
                              </m:r>
                            </m:sup>
                          </m:sSup>
                        </m:e>
                      </m:d>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𝑑</m:t>
                              </m:r>
                            </m:e>
                            <m:sub>
                              <m:r>
                                <a:rPr lang="en-US" altLang="zh-CN" sz="2400" i="1">
                                  <a:latin typeface="Cambria Math" panose="02040503050406030204" pitchFamily="18" charset="0"/>
                                </a:rPr>
                                <m:t>𝑖</m:t>
                              </m:r>
                            </m:sub>
                          </m:sSub>
                        </m:e>
                        <m:e>
                          <m:r>
                            <a:rPr lang="en-US" altLang="zh-CN" sz="2400" i="1">
                              <a:latin typeface="Cambria Math" panose="02040503050406030204" pitchFamily="18" charset="0"/>
                            </a:rPr>
                            <m:t>h</m:t>
                          </m:r>
                          <m:r>
                            <a:rPr lang="en-US" altLang="zh-CN" sz="2400" i="1">
                              <a:latin typeface="Cambria Math" panose="02040503050406030204" pitchFamily="18" charset="0"/>
                            </a:rPr>
                            <m:t>,</m:t>
                          </m:r>
                          <m:sSup>
                            <m:sSupPr>
                              <m:ctrlPr>
                                <a:rPr lang="zh-CN" altLang="zh-CN" sz="2400" i="1">
                                  <a:latin typeface="Cambria Math" panose="02040503050406030204" pitchFamily="18" charset="0"/>
                                </a:rPr>
                              </m:ctrlPr>
                            </m:sSupPr>
                            <m:e>
                              <m:r>
                                <m:rPr>
                                  <m:sty m:val="p"/>
                                </m:rPr>
                                <a:rPr lang="zh-CN" altLang="zh-CN" sz="2400">
                                  <a:latin typeface="Cambria Math" panose="02040503050406030204" pitchFamily="18" charset="0"/>
                                </a:rPr>
                                <m:t>Θ</m:t>
                              </m:r>
                            </m:e>
                            <m:sup>
                              <m:r>
                                <a:rPr lang="en-US" altLang="zh-CN" sz="2400" i="1">
                                  <a:latin typeface="Cambria Math" panose="02040503050406030204" pitchFamily="18" charset="0"/>
                                </a:rPr>
                                <m:t>𝑡</m:t>
                              </m:r>
                            </m:sup>
                          </m:sSup>
                        </m:e>
                      </m:d>
                      <m:r>
                        <a:rPr lang="en-US" altLang="zh-CN" sz="2400" i="1">
                          <a:latin typeface="Cambria Math" panose="02040503050406030204" pitchFamily="18" charset="0"/>
                        </a:rPr>
                        <m:t>=</m:t>
                      </m:r>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h</m:t>
                          </m:r>
                        </m:e>
                        <m:e>
                          <m:sSup>
                            <m:sSupPr>
                              <m:ctrlPr>
                                <a:rPr lang="zh-CN" altLang="zh-CN" sz="2400" i="1">
                                  <a:latin typeface="Cambria Math" panose="02040503050406030204" pitchFamily="18" charset="0"/>
                                </a:rPr>
                              </m:ctrlPr>
                            </m:sSupPr>
                            <m:e>
                              <m:r>
                                <m:rPr>
                                  <m:sty m:val="p"/>
                                </m:rPr>
                                <a:rPr lang="zh-CN" altLang="zh-CN" sz="2400">
                                  <a:latin typeface="Cambria Math" panose="02040503050406030204" pitchFamily="18" charset="0"/>
                                </a:rPr>
                                <m:t>Θ</m:t>
                              </m:r>
                            </m:e>
                            <m:sup>
                              <m:r>
                                <a:rPr lang="en-US" altLang="zh-CN" sz="2400" i="1">
                                  <a:latin typeface="Cambria Math" panose="02040503050406030204" pitchFamily="18" charset="0"/>
                                </a:rPr>
                                <m:t>𝑡</m:t>
                              </m:r>
                            </m:sup>
                          </m:sSup>
                        </m:e>
                      </m:d>
                      <m:nary>
                        <m:naryPr>
                          <m:chr m:val="∏"/>
                          <m:ctrlPr>
                            <a:rPr lang="zh-CN" altLang="zh-CN" sz="2400" i="1">
                              <a:latin typeface="Cambria Math" panose="02040503050406030204" pitchFamily="18" charset="0"/>
                            </a:rPr>
                          </m:ctrlPr>
                        </m:naryPr>
                        <m:sub>
                          <m:r>
                            <a:rPr lang="en-US" altLang="zh-CN" sz="2400" i="1">
                              <a:latin typeface="Cambria Math" panose="02040503050406030204" pitchFamily="18" charset="0"/>
                            </a:rPr>
                            <m:t>𝑖</m:t>
                          </m:r>
                          <m:r>
                            <a:rPr lang="en-US" altLang="zh-CN" sz="2400" i="1">
                              <a:latin typeface="Cambria Math" panose="02040503050406030204" pitchFamily="18" charset="0"/>
                            </a:rPr>
                            <m:t>=1</m:t>
                          </m:r>
                        </m:sub>
                        <m:sup>
                          <m:d>
                            <m:dPr>
                              <m:begChr m:val="|"/>
                              <m:endChr m:val="|"/>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𝑑</m:t>
                                  </m:r>
                                </m:e>
                                <m:sub>
                                  <m:r>
                                    <a:rPr lang="en-US" altLang="zh-CN" sz="2400" i="1">
                                      <a:latin typeface="Cambria Math" panose="02040503050406030204" pitchFamily="18" charset="0"/>
                                    </a:rPr>
                                    <m:t>𝑖</m:t>
                                  </m:r>
                                </m:sub>
                              </m:sSub>
                            </m:e>
                          </m:d>
                        </m:sup>
                        <m:e>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𝑤</m:t>
                                  </m:r>
                                </m:e>
                                <m:sub>
                                  <m:r>
                                    <a:rPr lang="en-US" altLang="zh-CN" sz="2400" i="1">
                                      <a:latin typeface="Cambria Math" panose="02040503050406030204" pitchFamily="18" charset="0"/>
                                    </a:rPr>
                                    <m:t>𝑖</m:t>
                                  </m:r>
                                </m:sub>
                              </m:sSub>
                            </m:e>
                            <m:e>
                              <m:r>
                                <a:rPr lang="en-US" altLang="zh-CN" sz="2400" i="1">
                                  <a:latin typeface="Cambria Math" panose="02040503050406030204" pitchFamily="18" charset="0"/>
                                </a:rPr>
                                <m:t>h</m:t>
                              </m:r>
                              <m:r>
                                <a:rPr lang="en-US" altLang="zh-CN" sz="2400" i="1">
                                  <a:latin typeface="Cambria Math" panose="02040503050406030204" pitchFamily="18" charset="0"/>
                                </a:rPr>
                                <m:t>,</m:t>
                              </m:r>
                              <m:sSup>
                                <m:sSupPr>
                                  <m:ctrlPr>
                                    <a:rPr lang="zh-CN" altLang="zh-CN" sz="2400" i="1">
                                      <a:latin typeface="Cambria Math" panose="02040503050406030204" pitchFamily="18" charset="0"/>
                                    </a:rPr>
                                  </m:ctrlPr>
                                </m:sSupPr>
                                <m:e>
                                  <m:r>
                                    <m:rPr>
                                      <m:sty m:val="p"/>
                                    </m:rPr>
                                    <a:rPr lang="zh-CN" altLang="zh-CN" sz="2400">
                                      <a:latin typeface="Cambria Math" panose="02040503050406030204" pitchFamily="18" charset="0"/>
                                    </a:rPr>
                                    <m:t>Θ</m:t>
                                  </m:r>
                                </m:e>
                                <m:sup>
                                  <m:r>
                                    <a:rPr lang="en-US" altLang="zh-CN" sz="2400" i="1">
                                      <a:latin typeface="Cambria Math" panose="02040503050406030204" pitchFamily="18" charset="0"/>
                                    </a:rPr>
                                    <m:t>𝑡</m:t>
                                  </m:r>
                                </m:sup>
                              </m:sSup>
                            </m:e>
                          </m:d>
                        </m:e>
                      </m:nary>
                    </m:oMath>
                  </m:oMathPara>
                </a14:m>
                <a:endParaRPr lang="en-US" altLang="zh-CN" sz="2400" dirty="0">
                  <a:latin typeface="Palatino" pitchFamily="2" charset="77"/>
                  <a:ea typeface="Palatino" pitchFamily="2" charset="77"/>
                  <a:cs typeface="Calibri Light" panose="020F0302020204030204" pitchFamily="34" charset="0"/>
                </a:endParaRPr>
              </a:p>
              <a:p>
                <a:pPr marL="342900" indent="-34290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The</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 hidden</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variable</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posterior</a:t>
                </a:r>
              </a:p>
              <a:p>
                <a:pPr/>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h</m:t>
                          </m:r>
                        </m:e>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𝑑</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m:t>
                          </m:r>
                          <m:sSup>
                            <m:sSupPr>
                              <m:ctrlPr>
                                <a:rPr lang="zh-CN" altLang="zh-CN" sz="2400" i="1">
                                  <a:latin typeface="Cambria Math" panose="02040503050406030204" pitchFamily="18" charset="0"/>
                                </a:rPr>
                              </m:ctrlPr>
                            </m:sSupPr>
                            <m:e>
                              <m:r>
                                <m:rPr>
                                  <m:sty m:val="p"/>
                                </m:rPr>
                                <a:rPr lang="zh-CN" altLang="zh-CN" sz="2400">
                                  <a:latin typeface="Cambria Math" panose="02040503050406030204" pitchFamily="18" charset="0"/>
                                </a:rPr>
                                <m:t>Θ</m:t>
                              </m:r>
                            </m:e>
                            <m:sup>
                              <m:r>
                                <a:rPr lang="en-US" altLang="zh-CN" sz="2400" i="1">
                                  <a:latin typeface="Cambria Math" panose="02040503050406030204" pitchFamily="18" charset="0"/>
                                </a:rPr>
                                <m:t>𝑡</m:t>
                              </m:r>
                            </m:sup>
                          </m:sSup>
                        </m:e>
                      </m:d>
                      <m:r>
                        <a:rPr lang="en-US" altLang="zh-CN" sz="2400" i="1">
                          <a:latin typeface="Cambria Math" panose="02040503050406030204" pitchFamily="18" charset="0"/>
                        </a:rPr>
                        <m:t>=</m:t>
                      </m:r>
                      <m:f>
                        <m:fPr>
                          <m:ctrlPr>
                            <a:rPr lang="zh-CN" altLang="zh-CN" sz="2400" i="1">
                              <a:latin typeface="Cambria Math" panose="02040503050406030204" pitchFamily="18" charset="0"/>
                            </a:rPr>
                          </m:ctrlPr>
                        </m:fPr>
                        <m:num>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𝑑</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m:t>
                              </m:r>
                              <m:r>
                                <a:rPr lang="en-US" altLang="zh-CN" sz="2400" i="1">
                                  <a:latin typeface="Cambria Math" panose="02040503050406030204" pitchFamily="18" charset="0"/>
                                </a:rPr>
                                <m:t>h</m:t>
                              </m:r>
                            </m:e>
                            <m:e>
                              <m:sSup>
                                <m:sSupPr>
                                  <m:ctrlPr>
                                    <a:rPr lang="zh-CN" altLang="zh-CN" sz="2400" i="1">
                                      <a:latin typeface="Cambria Math" panose="02040503050406030204" pitchFamily="18" charset="0"/>
                                    </a:rPr>
                                  </m:ctrlPr>
                                </m:sSupPr>
                                <m:e>
                                  <m:r>
                                    <m:rPr>
                                      <m:sty m:val="p"/>
                                    </m:rPr>
                                    <a:rPr lang="zh-CN" altLang="zh-CN" sz="2400">
                                      <a:latin typeface="Cambria Math" panose="02040503050406030204" pitchFamily="18" charset="0"/>
                                    </a:rPr>
                                    <m:t>Θ</m:t>
                                  </m:r>
                                </m:e>
                                <m:sup>
                                  <m:r>
                                    <a:rPr lang="en-US" altLang="zh-CN" sz="2400" i="1">
                                      <a:latin typeface="Cambria Math" panose="02040503050406030204" pitchFamily="18" charset="0"/>
                                    </a:rPr>
                                    <m:t>𝑡</m:t>
                                  </m:r>
                                </m:sup>
                              </m:sSup>
                            </m:e>
                          </m:d>
                        </m:num>
                        <m:den>
                          <m:nary>
                            <m:naryPr>
                              <m:chr m:val="∑"/>
                              <m:supHide m:val="on"/>
                              <m:ctrlPr>
                                <a:rPr lang="zh-CN" altLang="zh-CN" sz="2400" i="1">
                                  <a:latin typeface="Cambria Math" panose="02040503050406030204" pitchFamily="18" charset="0"/>
                                </a:rPr>
                              </m:ctrlPr>
                            </m:naryPr>
                            <m:sub>
                              <m:r>
                                <a:rPr lang="en-US" altLang="zh-CN" sz="2400" i="1">
                                  <a:latin typeface="Cambria Math" panose="02040503050406030204" pitchFamily="18" charset="0"/>
                                </a:rPr>
                                <m:t>h</m:t>
                              </m:r>
                              <m:r>
                                <a:rPr lang="en-US" altLang="zh-CN" sz="2400" b="0" i="1" smtClean="0">
                                  <a:latin typeface="Cambria Math" panose="02040503050406030204" pitchFamily="18" charset="0"/>
                                </a:rPr>
                                <m:t>′</m:t>
                              </m:r>
                            </m:sub>
                            <m:sup/>
                            <m:e>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𝑑</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m:t>
                                  </m:r>
                                  <m:r>
                                    <a:rPr lang="en-US" altLang="zh-CN" sz="2400" i="1">
                                      <a:latin typeface="Cambria Math" panose="02040503050406030204" pitchFamily="18" charset="0"/>
                                    </a:rPr>
                                    <m:t>h</m:t>
                                  </m:r>
                                  <m:r>
                                    <a:rPr lang="en-US" altLang="zh-CN" sz="2400" b="0" i="1" smtClean="0">
                                      <a:latin typeface="Cambria Math" panose="02040503050406030204" pitchFamily="18" charset="0"/>
                                    </a:rPr>
                                    <m:t>′</m:t>
                                  </m:r>
                                </m:e>
                                <m:e>
                                  <m:sSup>
                                    <m:sSupPr>
                                      <m:ctrlPr>
                                        <a:rPr lang="zh-CN" altLang="zh-CN" sz="2400" i="1">
                                          <a:latin typeface="Cambria Math" panose="02040503050406030204" pitchFamily="18" charset="0"/>
                                        </a:rPr>
                                      </m:ctrlPr>
                                    </m:sSupPr>
                                    <m:e>
                                      <m:r>
                                        <m:rPr>
                                          <m:sty m:val="p"/>
                                        </m:rPr>
                                        <a:rPr lang="zh-CN" altLang="zh-CN" sz="2400">
                                          <a:latin typeface="Cambria Math" panose="02040503050406030204" pitchFamily="18" charset="0"/>
                                        </a:rPr>
                                        <m:t>Θ</m:t>
                                      </m:r>
                                    </m:e>
                                    <m:sup>
                                      <m:r>
                                        <a:rPr lang="en-US" altLang="zh-CN" sz="2400" i="1">
                                          <a:latin typeface="Cambria Math" panose="02040503050406030204" pitchFamily="18" charset="0"/>
                                        </a:rPr>
                                        <m:t>𝑡</m:t>
                                      </m:r>
                                    </m:sup>
                                  </m:sSup>
                                </m:e>
                              </m:d>
                            </m:e>
                          </m:nary>
                        </m:den>
                      </m:f>
                      <m:r>
                        <a:rPr lang="en-US" altLang="zh-CN" sz="2400" i="1">
                          <a:latin typeface="Cambria Math" panose="02040503050406030204" pitchFamily="18" charset="0"/>
                        </a:rPr>
                        <m:t>=</m:t>
                      </m:r>
                      <m:f>
                        <m:fPr>
                          <m:ctrlPr>
                            <a:rPr lang="zh-CN" altLang="zh-CN" sz="2400" i="1">
                              <a:latin typeface="Cambria Math" panose="02040503050406030204" pitchFamily="18" charset="0"/>
                            </a:rPr>
                          </m:ctrlPr>
                        </m:fPr>
                        <m:num>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h</m:t>
                              </m:r>
                            </m:e>
                            <m:e>
                              <m:sSup>
                                <m:sSupPr>
                                  <m:ctrlPr>
                                    <a:rPr lang="zh-CN" altLang="zh-CN" sz="2400" i="1">
                                      <a:latin typeface="Cambria Math" panose="02040503050406030204" pitchFamily="18" charset="0"/>
                                    </a:rPr>
                                  </m:ctrlPr>
                                </m:sSupPr>
                                <m:e>
                                  <m:r>
                                    <m:rPr>
                                      <m:sty m:val="p"/>
                                    </m:rPr>
                                    <a:rPr lang="zh-CN" altLang="zh-CN" sz="2400">
                                      <a:latin typeface="Cambria Math" panose="02040503050406030204" pitchFamily="18" charset="0"/>
                                    </a:rPr>
                                    <m:t>Θ</m:t>
                                  </m:r>
                                </m:e>
                                <m:sup>
                                  <m:r>
                                    <a:rPr lang="en-US" altLang="zh-CN" sz="2400" i="1">
                                      <a:latin typeface="Cambria Math" panose="02040503050406030204" pitchFamily="18" charset="0"/>
                                    </a:rPr>
                                    <m:t>𝑡</m:t>
                                  </m:r>
                                </m:sup>
                              </m:sSup>
                            </m:e>
                          </m:d>
                          <m:nary>
                            <m:naryPr>
                              <m:chr m:val="∏"/>
                              <m:ctrlPr>
                                <a:rPr lang="zh-CN" altLang="zh-CN" sz="2400" i="1">
                                  <a:latin typeface="Cambria Math" panose="02040503050406030204" pitchFamily="18" charset="0"/>
                                </a:rPr>
                              </m:ctrlPr>
                            </m:naryPr>
                            <m:sub>
                              <m:r>
                                <a:rPr lang="en-US" altLang="zh-CN" sz="2400" i="1">
                                  <a:latin typeface="Cambria Math" panose="02040503050406030204" pitchFamily="18" charset="0"/>
                                </a:rPr>
                                <m:t>𝑖</m:t>
                              </m:r>
                              <m:r>
                                <a:rPr lang="en-US" altLang="zh-CN" sz="2400" i="1">
                                  <a:latin typeface="Cambria Math" panose="02040503050406030204" pitchFamily="18" charset="0"/>
                                </a:rPr>
                                <m:t>=1</m:t>
                              </m:r>
                            </m:sub>
                            <m:sup>
                              <m:d>
                                <m:dPr>
                                  <m:begChr m:val="|"/>
                                  <m:endChr m:val="|"/>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𝑑</m:t>
                                      </m:r>
                                    </m:e>
                                    <m:sub>
                                      <m:r>
                                        <a:rPr lang="en-US" altLang="zh-CN" sz="2400" i="1">
                                          <a:latin typeface="Cambria Math" panose="02040503050406030204" pitchFamily="18" charset="0"/>
                                        </a:rPr>
                                        <m:t>𝑖</m:t>
                                      </m:r>
                                    </m:sub>
                                  </m:sSub>
                                </m:e>
                              </m:d>
                            </m:sup>
                            <m:e>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𝑤</m:t>
                                      </m:r>
                                    </m:e>
                                    <m:sub>
                                      <m:r>
                                        <a:rPr lang="en-US" altLang="zh-CN" sz="2400" i="1">
                                          <a:latin typeface="Cambria Math" panose="02040503050406030204" pitchFamily="18" charset="0"/>
                                        </a:rPr>
                                        <m:t>𝑖</m:t>
                                      </m:r>
                                    </m:sub>
                                  </m:sSub>
                                </m:e>
                                <m:e>
                                  <m:r>
                                    <a:rPr lang="en-US" altLang="zh-CN" sz="2400" i="1">
                                      <a:latin typeface="Cambria Math" panose="02040503050406030204" pitchFamily="18" charset="0"/>
                                    </a:rPr>
                                    <m:t>h</m:t>
                                  </m:r>
                                  <m:r>
                                    <a:rPr lang="en-US" altLang="zh-CN" sz="2400" i="1">
                                      <a:latin typeface="Cambria Math" panose="02040503050406030204" pitchFamily="18" charset="0"/>
                                    </a:rPr>
                                    <m:t>,</m:t>
                                  </m:r>
                                  <m:sSup>
                                    <m:sSupPr>
                                      <m:ctrlPr>
                                        <a:rPr lang="zh-CN" altLang="zh-CN" sz="2400" i="1">
                                          <a:latin typeface="Cambria Math" panose="02040503050406030204" pitchFamily="18" charset="0"/>
                                        </a:rPr>
                                      </m:ctrlPr>
                                    </m:sSupPr>
                                    <m:e>
                                      <m:r>
                                        <m:rPr>
                                          <m:sty m:val="p"/>
                                        </m:rPr>
                                        <a:rPr lang="zh-CN" altLang="zh-CN" sz="2400">
                                          <a:latin typeface="Cambria Math" panose="02040503050406030204" pitchFamily="18" charset="0"/>
                                        </a:rPr>
                                        <m:t>Θ</m:t>
                                      </m:r>
                                    </m:e>
                                    <m:sup>
                                      <m:r>
                                        <a:rPr lang="en-US" altLang="zh-CN" sz="2400" i="1">
                                          <a:latin typeface="Cambria Math" panose="02040503050406030204" pitchFamily="18" charset="0"/>
                                        </a:rPr>
                                        <m:t>𝑡</m:t>
                                      </m:r>
                                    </m:sup>
                                  </m:sSup>
                                </m:e>
                              </m:d>
                            </m:e>
                          </m:nary>
                        </m:num>
                        <m:den>
                          <m:nary>
                            <m:naryPr>
                              <m:chr m:val="∑"/>
                              <m:supHide m:val="on"/>
                              <m:ctrlPr>
                                <a:rPr lang="zh-CN" altLang="zh-CN" sz="2400" i="1">
                                  <a:latin typeface="Cambria Math" panose="02040503050406030204" pitchFamily="18" charset="0"/>
                                </a:rPr>
                              </m:ctrlPr>
                            </m:naryPr>
                            <m:sub>
                              <m:r>
                                <a:rPr lang="en-US" altLang="zh-CN" sz="2400" i="1">
                                  <a:latin typeface="Cambria Math" panose="02040503050406030204" pitchFamily="18" charset="0"/>
                                </a:rPr>
                                <m:t>h</m:t>
                              </m:r>
                              <m:r>
                                <a:rPr lang="en-US" altLang="zh-CN" sz="2400" b="0" i="1" smtClean="0">
                                  <a:latin typeface="Cambria Math" panose="02040503050406030204" pitchFamily="18" charset="0"/>
                                </a:rPr>
                                <m:t>′</m:t>
                              </m:r>
                            </m:sub>
                            <m:sup/>
                            <m:e>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h</m:t>
                                  </m:r>
                                  <m:r>
                                    <a:rPr lang="en-US" altLang="zh-CN" sz="2400" b="0" i="1" smtClean="0">
                                      <a:latin typeface="Cambria Math" panose="02040503050406030204" pitchFamily="18" charset="0"/>
                                    </a:rPr>
                                    <m:t>′</m:t>
                                  </m:r>
                                </m:e>
                                <m:e>
                                  <m:sSup>
                                    <m:sSupPr>
                                      <m:ctrlPr>
                                        <a:rPr lang="zh-CN" altLang="zh-CN" sz="2400" i="1">
                                          <a:latin typeface="Cambria Math" panose="02040503050406030204" pitchFamily="18" charset="0"/>
                                        </a:rPr>
                                      </m:ctrlPr>
                                    </m:sSupPr>
                                    <m:e>
                                      <m:r>
                                        <m:rPr>
                                          <m:sty m:val="p"/>
                                        </m:rPr>
                                        <a:rPr lang="zh-CN" altLang="zh-CN" sz="2400">
                                          <a:latin typeface="Cambria Math" panose="02040503050406030204" pitchFamily="18" charset="0"/>
                                        </a:rPr>
                                        <m:t>Θ</m:t>
                                      </m:r>
                                    </m:e>
                                    <m:sup>
                                      <m:r>
                                        <a:rPr lang="en-US" altLang="zh-CN" sz="2400" i="1">
                                          <a:latin typeface="Cambria Math" panose="02040503050406030204" pitchFamily="18" charset="0"/>
                                        </a:rPr>
                                        <m:t>𝑡</m:t>
                                      </m:r>
                                    </m:sup>
                                  </m:sSup>
                                </m:e>
                              </m:d>
                              <m:nary>
                                <m:naryPr>
                                  <m:chr m:val="∏"/>
                                  <m:ctrlPr>
                                    <a:rPr lang="zh-CN" altLang="zh-CN" sz="2400" i="1">
                                      <a:latin typeface="Cambria Math" panose="02040503050406030204" pitchFamily="18" charset="0"/>
                                    </a:rPr>
                                  </m:ctrlPr>
                                </m:naryPr>
                                <m:sub>
                                  <m:r>
                                    <a:rPr lang="en-US" altLang="zh-CN" sz="2400" i="1">
                                      <a:latin typeface="Cambria Math" panose="02040503050406030204" pitchFamily="18" charset="0"/>
                                    </a:rPr>
                                    <m:t>𝑖</m:t>
                                  </m:r>
                                  <m:r>
                                    <a:rPr lang="en-US" altLang="zh-CN" sz="2400" i="1">
                                      <a:latin typeface="Cambria Math" panose="02040503050406030204" pitchFamily="18" charset="0"/>
                                    </a:rPr>
                                    <m:t>=1</m:t>
                                  </m:r>
                                </m:sub>
                                <m:sup>
                                  <m:d>
                                    <m:dPr>
                                      <m:begChr m:val="|"/>
                                      <m:endChr m:val="|"/>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𝑑</m:t>
                                          </m:r>
                                        </m:e>
                                        <m:sub>
                                          <m:r>
                                            <a:rPr lang="en-US" altLang="zh-CN" sz="2400" i="1">
                                              <a:latin typeface="Cambria Math" panose="02040503050406030204" pitchFamily="18" charset="0"/>
                                            </a:rPr>
                                            <m:t>𝑖</m:t>
                                          </m:r>
                                        </m:sub>
                                      </m:sSub>
                                    </m:e>
                                  </m:d>
                                </m:sup>
                                <m:e>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𝑤</m:t>
                                          </m:r>
                                        </m:e>
                                        <m:sub>
                                          <m:r>
                                            <a:rPr lang="en-US" altLang="zh-CN" sz="2400" i="1">
                                              <a:latin typeface="Cambria Math" panose="02040503050406030204" pitchFamily="18" charset="0"/>
                                            </a:rPr>
                                            <m:t>𝑖</m:t>
                                          </m:r>
                                        </m:sub>
                                      </m:sSub>
                                    </m:e>
                                    <m:e>
                                      <m:r>
                                        <a:rPr lang="en-US" altLang="zh-CN" sz="2400" i="1">
                                          <a:latin typeface="Cambria Math" panose="02040503050406030204" pitchFamily="18" charset="0"/>
                                        </a:rPr>
                                        <m:t>h</m:t>
                                      </m:r>
                                      <m:r>
                                        <a:rPr lang="en-US" altLang="zh-CN" sz="2400" b="0" i="1" smtClean="0">
                                          <a:latin typeface="Cambria Math" panose="02040503050406030204" pitchFamily="18" charset="0"/>
                                        </a:rPr>
                                        <m:t>′</m:t>
                                      </m:r>
                                      <m:r>
                                        <a:rPr lang="en-US" altLang="zh-CN" sz="2400" i="1">
                                          <a:latin typeface="Cambria Math" panose="02040503050406030204" pitchFamily="18" charset="0"/>
                                        </a:rPr>
                                        <m:t>,</m:t>
                                      </m:r>
                                      <m:sSup>
                                        <m:sSupPr>
                                          <m:ctrlPr>
                                            <a:rPr lang="zh-CN" altLang="zh-CN" sz="2400" i="1">
                                              <a:latin typeface="Cambria Math" panose="02040503050406030204" pitchFamily="18" charset="0"/>
                                            </a:rPr>
                                          </m:ctrlPr>
                                        </m:sSupPr>
                                        <m:e>
                                          <m:r>
                                            <m:rPr>
                                              <m:sty m:val="p"/>
                                            </m:rPr>
                                            <a:rPr lang="zh-CN" altLang="zh-CN" sz="2400">
                                              <a:latin typeface="Cambria Math" panose="02040503050406030204" pitchFamily="18" charset="0"/>
                                            </a:rPr>
                                            <m:t>Θ</m:t>
                                          </m:r>
                                        </m:e>
                                        <m:sup>
                                          <m:r>
                                            <a:rPr lang="en-US" altLang="zh-CN" sz="2400" i="1">
                                              <a:latin typeface="Cambria Math" panose="02040503050406030204" pitchFamily="18" charset="0"/>
                                            </a:rPr>
                                            <m:t>𝑡</m:t>
                                          </m:r>
                                        </m:sup>
                                      </m:sSup>
                                    </m:e>
                                  </m:d>
                                </m:e>
                              </m:nary>
                            </m:e>
                          </m:nary>
                        </m:den>
                      </m:f>
                    </m:oMath>
                  </m:oMathPara>
                </a14:m>
                <a:endParaRPr lang="en-US" altLang="zh-CN" sz="2400" dirty="0">
                  <a:latin typeface="Palatino" pitchFamily="2" charset="77"/>
                  <a:ea typeface="Palatino" pitchFamily="2" charset="77"/>
                  <a:cs typeface="Calibri Light" panose="020F0302020204030204" pitchFamily="34" charset="0"/>
                </a:endParaRPr>
              </a:p>
              <a:p>
                <a:pPr marL="342900" indent="-34290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The</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objective</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to</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minimize</a:t>
                </a:r>
              </a:p>
              <a:p>
                <a:pPr/>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rPr>
                        <m:t>𝑄</m:t>
                      </m:r>
                      <m:d>
                        <m:dPr>
                          <m:ctrlPr>
                            <a:rPr lang="zh-CN" altLang="zh-CN" sz="2400" i="1">
                              <a:latin typeface="Cambria Math" panose="02040503050406030204" pitchFamily="18" charset="0"/>
                            </a:rPr>
                          </m:ctrlPr>
                        </m:dPr>
                        <m:e>
                          <m:r>
                            <m:rPr>
                              <m:sty m:val="p"/>
                            </m:rPr>
                            <a:rPr lang="zh-CN" altLang="zh-CN" sz="2400">
                              <a:latin typeface="Cambria Math" panose="02040503050406030204" pitchFamily="18" charset="0"/>
                            </a:rPr>
                            <m:t>Θ</m:t>
                          </m:r>
                          <m:r>
                            <a:rPr lang="en-US" altLang="zh-CN" sz="2400" i="1">
                              <a:latin typeface="Cambria Math" panose="02040503050406030204" pitchFamily="18" charset="0"/>
                            </a:rPr>
                            <m:t>,</m:t>
                          </m:r>
                          <m:sSup>
                            <m:sSupPr>
                              <m:ctrlPr>
                                <a:rPr lang="zh-CN" altLang="zh-CN" sz="2400" i="1">
                                  <a:latin typeface="Cambria Math" panose="02040503050406030204" pitchFamily="18" charset="0"/>
                                </a:rPr>
                              </m:ctrlPr>
                            </m:sSupPr>
                            <m:e>
                              <m:r>
                                <m:rPr>
                                  <m:sty m:val="p"/>
                                </m:rPr>
                                <a:rPr lang="zh-CN" altLang="zh-CN" sz="2400">
                                  <a:latin typeface="Cambria Math" panose="02040503050406030204" pitchFamily="18" charset="0"/>
                                </a:rPr>
                                <m:t>Θ</m:t>
                              </m:r>
                            </m:e>
                            <m:sup>
                              <m:r>
                                <a:rPr lang="en-US" altLang="zh-CN" sz="2400" i="1">
                                  <a:latin typeface="Cambria Math" panose="02040503050406030204" pitchFamily="18" charset="0"/>
                                </a:rPr>
                                <m:t>𝑡</m:t>
                              </m:r>
                            </m:sup>
                          </m:sSup>
                        </m:e>
                      </m:d>
                      <m:r>
                        <a:rPr lang="en-US" altLang="zh-CN" sz="2400" i="1">
                          <a:latin typeface="Cambria Math" panose="02040503050406030204" pitchFamily="18" charset="0"/>
                        </a:rPr>
                        <m:t>=</m:t>
                      </m:r>
                      <m:nary>
                        <m:naryPr>
                          <m:chr m:val="∑"/>
                          <m:ctrlPr>
                            <a:rPr lang="zh-CN" altLang="zh-CN" sz="2400" i="1">
                              <a:latin typeface="Cambria Math" panose="02040503050406030204" pitchFamily="18" charset="0"/>
                            </a:rPr>
                          </m:ctrlPr>
                        </m:naryPr>
                        <m:sub>
                          <m:r>
                            <a:rPr lang="en-US" altLang="zh-CN" sz="2400" i="1">
                              <a:latin typeface="Cambria Math" panose="02040503050406030204" pitchFamily="18" charset="0"/>
                            </a:rPr>
                            <m:t>𝑖</m:t>
                          </m:r>
                          <m:r>
                            <a:rPr lang="en-US" altLang="zh-CN" sz="2400" i="1">
                              <a:latin typeface="Cambria Math" panose="02040503050406030204" pitchFamily="18" charset="0"/>
                            </a:rPr>
                            <m:t>=1</m:t>
                          </m:r>
                        </m:sub>
                        <m:sup>
                          <m:r>
                            <a:rPr lang="en-US" altLang="zh-CN" sz="2400" i="1">
                              <a:latin typeface="Cambria Math" panose="02040503050406030204" pitchFamily="18" charset="0"/>
                            </a:rPr>
                            <m:t>𝑁</m:t>
                          </m:r>
                        </m:sup>
                        <m:e>
                          <m:nary>
                            <m:naryPr>
                              <m:chr m:val="∑"/>
                              <m:supHide m:val="on"/>
                              <m:ctrlPr>
                                <a:rPr lang="zh-CN" altLang="zh-CN" sz="2400" i="1">
                                  <a:latin typeface="Cambria Math" panose="02040503050406030204" pitchFamily="18" charset="0"/>
                                </a:rPr>
                              </m:ctrlPr>
                            </m:naryPr>
                            <m:sub>
                              <m:r>
                                <a:rPr lang="en-US" altLang="zh-CN" sz="2400" i="1">
                                  <a:latin typeface="Cambria Math" panose="02040503050406030204" pitchFamily="18" charset="0"/>
                                </a:rPr>
                                <m:t>h</m:t>
                              </m:r>
                            </m:sub>
                            <m:sup/>
                            <m:e>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h</m:t>
                                  </m:r>
                                </m:e>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𝑑</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m:t>
                                  </m:r>
                                  <m:sSup>
                                    <m:sSupPr>
                                      <m:ctrlPr>
                                        <a:rPr lang="zh-CN" altLang="zh-CN" sz="2400" i="1">
                                          <a:latin typeface="Cambria Math" panose="02040503050406030204" pitchFamily="18" charset="0"/>
                                        </a:rPr>
                                      </m:ctrlPr>
                                    </m:sSupPr>
                                    <m:e>
                                      <m:r>
                                        <m:rPr>
                                          <m:sty m:val="p"/>
                                        </m:rPr>
                                        <a:rPr lang="zh-CN" altLang="zh-CN" sz="2400">
                                          <a:latin typeface="Cambria Math" panose="02040503050406030204" pitchFamily="18" charset="0"/>
                                        </a:rPr>
                                        <m:t>Θ</m:t>
                                      </m:r>
                                    </m:e>
                                    <m:sup>
                                      <m:r>
                                        <a:rPr lang="en-US" altLang="zh-CN" sz="2400" i="1">
                                          <a:latin typeface="Cambria Math" panose="02040503050406030204" pitchFamily="18" charset="0"/>
                                        </a:rPr>
                                        <m:t>𝑡</m:t>
                                      </m:r>
                                    </m:sup>
                                  </m:sSup>
                                </m:e>
                              </m:d>
                              <m:r>
                                <a:rPr lang="en-US" altLang="zh-CN" sz="2400" i="1">
                                  <a:latin typeface="Cambria Math" panose="02040503050406030204" pitchFamily="18" charset="0"/>
                                </a:rPr>
                                <m:t>𝑙𝑜𝑔𝑃</m:t>
                              </m:r>
                              <m:d>
                                <m:dPr>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𝑑</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m:t>
                                  </m:r>
                                  <m:r>
                                    <a:rPr lang="en-US" altLang="zh-CN" sz="2400" i="1">
                                      <a:latin typeface="Cambria Math" panose="02040503050406030204" pitchFamily="18" charset="0"/>
                                    </a:rPr>
                                    <m:t>h</m:t>
                                  </m:r>
                                </m:e>
                                <m:e>
                                  <m:r>
                                    <m:rPr>
                                      <m:sty m:val="p"/>
                                    </m:rPr>
                                    <a:rPr lang="zh-CN" altLang="zh-CN" sz="2400">
                                      <a:latin typeface="Cambria Math" panose="02040503050406030204" pitchFamily="18" charset="0"/>
                                    </a:rPr>
                                    <m:t>Θ</m:t>
                                  </m:r>
                                </m:e>
                              </m:d>
                            </m:e>
                          </m:nary>
                        </m:e>
                      </m:nary>
                    </m:oMath>
                  </m:oMathPara>
                </a14:m>
                <a:endParaRPr lang="zh-CN" altLang="zh-CN" sz="2400" dirty="0"/>
              </a:p>
            </p:txBody>
          </p:sp>
        </mc:Choice>
        <mc:Fallback xmlns="">
          <p:sp>
            <p:nvSpPr>
              <p:cNvPr id="4" name="矩形 8">
                <a:extLst>
                  <a:ext uri="{FF2B5EF4-FFF2-40B4-BE49-F238E27FC236}">
                    <a16:creationId xmlns:a16="http://schemas.microsoft.com/office/drawing/2014/main" id="{55D3C8EA-58EB-4140-AF96-6B6DC8933536}"/>
                  </a:ext>
                </a:extLst>
              </p:cNvPr>
              <p:cNvSpPr>
                <a:spLocks noRot="1" noChangeAspect="1" noMove="1" noResize="1" noEditPoints="1" noAdjustHandles="1" noChangeArrowheads="1" noChangeShapeType="1" noTextEdit="1"/>
              </p:cNvSpPr>
              <p:nvPr/>
            </p:nvSpPr>
            <p:spPr>
              <a:xfrm>
                <a:off x="1343025" y="1169543"/>
                <a:ext cx="9858375" cy="4875437"/>
              </a:xfrm>
              <a:prstGeom prst="rect">
                <a:avLst/>
              </a:prstGeom>
              <a:blipFill>
                <a:blip r:embed="rId2"/>
                <a:stretch>
                  <a:fillRect l="-771" t="-12208" b="-3584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9429623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37</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876301" y="201813"/>
            <a:ext cx="7686166" cy="584775"/>
          </a:xfrm>
          <a:prstGeom prst="rect">
            <a:avLst/>
          </a:prstGeom>
        </p:spPr>
        <p:txBody>
          <a:bodyPr wrap="square">
            <a:spAutoFit/>
          </a:bodyPr>
          <a:lstStyle/>
          <a:p>
            <a:r>
              <a:rPr lang="en-US" altLang="zh-CN" sz="3200" b="1" dirty="0">
                <a:latin typeface="Palatino" pitchFamily="2" charset="77"/>
                <a:ea typeface="Palatino" pitchFamily="2" charset="77"/>
                <a:cs typeface="Calibri Light" panose="020F0302020204030204" pitchFamily="34" charset="0"/>
              </a:rPr>
              <a:t>Unsupervised Naïve Bayes model</a:t>
            </a:r>
          </a:p>
        </p:txBody>
      </p:sp>
    </p:spTree>
    <p:extLst>
      <p:ext uri="{BB962C8B-B14F-4D97-AF65-F5344CB8AC3E}">
        <p14:creationId xmlns:p14="http://schemas.microsoft.com/office/powerpoint/2010/main" val="1798563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38</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876301" y="285250"/>
            <a:ext cx="7612026" cy="584775"/>
          </a:xfrm>
          <a:prstGeom prst="rect">
            <a:avLst/>
          </a:prstGeom>
        </p:spPr>
        <p:txBody>
          <a:bodyPr wrap="square">
            <a:spAutoFit/>
          </a:bodyPr>
          <a:lstStyle/>
          <a:p>
            <a:r>
              <a:rPr lang="en-US" altLang="zh-CN" sz="3200" b="1" dirty="0">
                <a:latin typeface="Palatino" pitchFamily="2" charset="77"/>
                <a:ea typeface="Palatino" pitchFamily="2" charset="77"/>
                <a:cs typeface="Calibri Light" panose="020F0302020204030204" pitchFamily="34" charset="0"/>
              </a:rPr>
              <a:t>Unsupervised Naïve Bayes model</a:t>
            </a:r>
          </a:p>
        </p:txBody>
      </p:sp>
      <mc:AlternateContent xmlns:mc="http://schemas.openxmlformats.org/markup-compatibility/2006" xmlns:a14="http://schemas.microsoft.com/office/drawing/2010/main">
        <mc:Choice Requires="a14">
          <p:sp>
            <p:nvSpPr>
              <p:cNvPr id="4" name="矩形 8">
                <a:extLst>
                  <a:ext uri="{FF2B5EF4-FFF2-40B4-BE49-F238E27FC236}">
                    <a16:creationId xmlns:a16="http://schemas.microsoft.com/office/drawing/2014/main" id="{04E9CE8B-9DCE-4AF6-8204-124BE1B791EA}"/>
                  </a:ext>
                </a:extLst>
              </p:cNvPr>
              <p:cNvSpPr/>
              <p:nvPr/>
            </p:nvSpPr>
            <p:spPr>
              <a:xfrm>
                <a:off x="1390650" y="1242451"/>
                <a:ext cx="7200678" cy="4408130"/>
              </a:xfrm>
              <a:prstGeom prst="rect">
                <a:avLst/>
              </a:prstGeom>
            </p:spPr>
            <p:txBody>
              <a:bodyPr wrap="square">
                <a:spAutoFit/>
              </a:bodyPr>
              <a:lstStyle/>
              <a:p>
                <a:pPr marL="342900" indent="-34290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Finding </a:t>
                </a:r>
                <a14:m>
                  <m:oMath xmlns:m="http://schemas.openxmlformats.org/officeDocument/2006/math">
                    <m:func>
                      <m:funcPr>
                        <m:ctrlPr>
                          <a:rPr lang="zh-CN" altLang="zh-CN" sz="2400" i="1">
                            <a:latin typeface="Cambria Math" panose="02040503050406030204" pitchFamily="18" charset="0"/>
                          </a:rPr>
                        </m:ctrlPr>
                      </m:funcPr>
                      <m:fName>
                        <m:r>
                          <m:rPr>
                            <m:sty m:val="p"/>
                          </m:rPr>
                          <a:rPr lang="en-US" altLang="zh-CN" sz="2400">
                            <a:latin typeface="Cambria Math" panose="02040503050406030204" pitchFamily="18" charset="0"/>
                          </a:rPr>
                          <m:t>arg</m:t>
                        </m:r>
                      </m:fName>
                      <m:e>
                        <m:func>
                          <m:funcPr>
                            <m:ctrlPr>
                              <a:rPr lang="zh-CN" altLang="zh-CN" sz="2400" i="1">
                                <a:latin typeface="Cambria Math" panose="02040503050406030204" pitchFamily="18" charset="0"/>
                              </a:rPr>
                            </m:ctrlPr>
                          </m:funcPr>
                          <m:fName>
                            <m:limLow>
                              <m:limLowPr>
                                <m:ctrlPr>
                                  <a:rPr lang="zh-CN" altLang="zh-CN" sz="2400" i="1">
                                    <a:latin typeface="Cambria Math" panose="02040503050406030204" pitchFamily="18" charset="0"/>
                                  </a:rPr>
                                </m:ctrlPr>
                              </m:limLowPr>
                              <m:e>
                                <m:r>
                                  <m:rPr>
                                    <m:sty m:val="p"/>
                                  </m:rPr>
                                  <a:rPr lang="en-US" altLang="zh-CN" sz="2400">
                                    <a:latin typeface="Cambria Math" panose="02040503050406030204" pitchFamily="18" charset="0"/>
                                  </a:rPr>
                                  <m:t>max</m:t>
                                </m:r>
                              </m:e>
                              <m:lim>
                                <m:r>
                                  <m:rPr>
                                    <m:sty m:val="p"/>
                                  </m:rPr>
                                  <a:rPr lang="zh-CN" altLang="zh-CN" sz="2400">
                                    <a:latin typeface="Cambria Math" panose="02040503050406030204" pitchFamily="18" charset="0"/>
                                  </a:rPr>
                                  <m:t>Θ</m:t>
                                </m:r>
                              </m:lim>
                            </m:limLow>
                          </m:fName>
                          <m:e>
                            <m:r>
                              <a:rPr lang="en-US" altLang="zh-CN" sz="2400" i="1">
                                <a:latin typeface="Cambria Math" panose="02040503050406030204" pitchFamily="18" charset="0"/>
                              </a:rPr>
                              <m:t>𝑄</m:t>
                            </m:r>
                            <m:d>
                              <m:dPr>
                                <m:ctrlPr>
                                  <a:rPr lang="zh-CN" altLang="zh-CN" sz="2400" i="1">
                                    <a:latin typeface="Cambria Math" panose="02040503050406030204" pitchFamily="18" charset="0"/>
                                  </a:rPr>
                                </m:ctrlPr>
                              </m:dPr>
                              <m:e>
                                <m:r>
                                  <m:rPr>
                                    <m:sty m:val="p"/>
                                  </m:rPr>
                                  <a:rPr lang="zh-CN" altLang="zh-CN" sz="2400">
                                    <a:latin typeface="Cambria Math" panose="02040503050406030204" pitchFamily="18" charset="0"/>
                                  </a:rPr>
                                  <m:t>Θ</m:t>
                                </m:r>
                                <m:r>
                                  <a:rPr lang="en-US" altLang="zh-CN" sz="2400" i="1">
                                    <a:latin typeface="Cambria Math" panose="02040503050406030204" pitchFamily="18" charset="0"/>
                                  </a:rPr>
                                  <m:t>,</m:t>
                                </m:r>
                                <m:sSup>
                                  <m:sSupPr>
                                    <m:ctrlPr>
                                      <a:rPr lang="zh-CN" altLang="zh-CN" sz="2400" i="1">
                                        <a:latin typeface="Cambria Math" panose="02040503050406030204" pitchFamily="18" charset="0"/>
                                      </a:rPr>
                                    </m:ctrlPr>
                                  </m:sSupPr>
                                  <m:e>
                                    <m:r>
                                      <m:rPr>
                                        <m:sty m:val="p"/>
                                      </m:rPr>
                                      <a:rPr lang="zh-CN" altLang="zh-CN" sz="2400">
                                        <a:latin typeface="Cambria Math" panose="02040503050406030204" pitchFamily="18" charset="0"/>
                                      </a:rPr>
                                      <m:t>Θ</m:t>
                                    </m:r>
                                  </m:e>
                                  <m:sup>
                                    <m:r>
                                      <a:rPr lang="en-US" altLang="zh-CN" sz="2400" i="1">
                                        <a:latin typeface="Cambria Math" panose="02040503050406030204" pitchFamily="18" charset="0"/>
                                      </a:rPr>
                                      <m:t>𝑡</m:t>
                                    </m:r>
                                  </m:sup>
                                </m:sSup>
                              </m:e>
                            </m:d>
                          </m:e>
                        </m:func>
                      </m:e>
                    </m:func>
                  </m:oMath>
                </a14:m>
                <a:endParaRPr lang="en-US" altLang="zh-CN" sz="2400" dirty="0">
                  <a:latin typeface="Palatino" pitchFamily="2" charset="77"/>
                  <a:ea typeface="Palatino" pitchFamily="2" charset="77"/>
                  <a:cs typeface="Calibri Light" panose="020F0302020204030204" pitchFamily="34" charset="0"/>
                </a:endParaRPr>
              </a:p>
              <a:p>
                <a:r>
                  <a:rPr lang="en-US" altLang="zh-CN" sz="2400" dirty="0">
                    <a:latin typeface="Palatino" pitchFamily="2" charset="77"/>
                    <a:ea typeface="Palatino" pitchFamily="2" charset="77"/>
                    <a:cs typeface="Calibri Light" panose="020F0302020204030204" pitchFamily="34" charset="0"/>
                  </a:rPr>
                  <a:t>	</a:t>
                </a:r>
                <a:r>
                  <a:rPr lang="en-US" altLang="zh-CN" sz="2400" dirty="0" err="1">
                    <a:latin typeface="Palatino" pitchFamily="2" charset="77"/>
                    <a:ea typeface="Palatino" pitchFamily="2" charset="77"/>
                    <a:cs typeface="Calibri Light" panose="020F0302020204030204" pitchFamily="34" charset="0"/>
                  </a:rPr>
                  <a:t>s.t.</a:t>
                </a:r>
                <a:r>
                  <a:rPr lang="en-US" altLang="zh-CN" sz="2400" dirty="0">
                    <a:latin typeface="Palatino" pitchFamily="2" charset="77"/>
                    <a:ea typeface="Palatino" pitchFamily="2" charset="77"/>
                    <a:cs typeface="Calibri Light" panose="020F0302020204030204" pitchFamily="34" charset="0"/>
                  </a:rPr>
                  <a:t> </a:t>
                </a:r>
                <a14:m>
                  <m:oMath xmlns:m="http://schemas.openxmlformats.org/officeDocument/2006/math">
                    <m:r>
                      <a:rPr lang="zh-CN" altLang="en-US" sz="2400" b="0" i="0" smtClean="0">
                        <a:latin typeface="Cambria Math" panose="02040503050406030204" pitchFamily="18" charset="0"/>
                      </a:rPr>
                      <m:t> </m:t>
                    </m:r>
                    <m:nary>
                      <m:naryPr>
                        <m:chr m:val="∑"/>
                        <m:supHide m:val="on"/>
                        <m:ctrlPr>
                          <a:rPr lang="zh-CN" altLang="zh-CN" sz="2400" i="1">
                            <a:latin typeface="Cambria Math" panose="02040503050406030204" pitchFamily="18" charset="0"/>
                          </a:rPr>
                        </m:ctrlPr>
                      </m:naryPr>
                      <m:sub>
                        <m:r>
                          <a:rPr lang="en-US" altLang="zh-CN" sz="2400" i="1">
                            <a:latin typeface="Cambria Math" panose="02040503050406030204" pitchFamily="18" charset="0"/>
                          </a:rPr>
                          <m:t>h</m:t>
                        </m:r>
                      </m:sub>
                      <m:sup/>
                      <m:e>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h</m:t>
                            </m:r>
                          </m:e>
                          <m:e>
                            <m:r>
                              <m:rPr>
                                <m:sty m:val="p"/>
                              </m:rPr>
                              <a:rPr lang="zh-CN" altLang="zh-CN" sz="2400">
                                <a:latin typeface="Cambria Math" panose="02040503050406030204" pitchFamily="18" charset="0"/>
                              </a:rPr>
                              <m:t>Θ</m:t>
                            </m:r>
                          </m:e>
                        </m:d>
                      </m:e>
                    </m:nary>
                    <m:r>
                      <a:rPr lang="en-US" altLang="zh-CN" sz="2400" i="1">
                        <a:latin typeface="Cambria Math" panose="02040503050406030204" pitchFamily="18" charset="0"/>
                      </a:rPr>
                      <m:t>=</m:t>
                    </m:r>
                    <m:nary>
                      <m:naryPr>
                        <m:chr m:val="∑"/>
                        <m:supHide m:val="on"/>
                        <m:ctrlPr>
                          <a:rPr lang="zh-CN" altLang="zh-CN" sz="2400" i="1">
                            <a:latin typeface="Cambria Math" panose="02040503050406030204" pitchFamily="18" charset="0"/>
                          </a:rPr>
                        </m:ctrlPr>
                      </m:naryPr>
                      <m:sub>
                        <m:r>
                          <a:rPr lang="en-US" altLang="zh-CN" sz="2400" i="1">
                            <a:latin typeface="Cambria Math" panose="02040503050406030204" pitchFamily="18" charset="0"/>
                          </a:rPr>
                          <m:t>𝑤</m:t>
                        </m:r>
                        <m:r>
                          <a:rPr lang="en-US" altLang="zh-CN" sz="2400" i="1">
                            <a:latin typeface="Cambria Math" panose="02040503050406030204" pitchFamily="18" charset="0"/>
                          </a:rPr>
                          <m:t>∈</m:t>
                        </m:r>
                        <m:r>
                          <a:rPr lang="en-US" altLang="zh-CN" sz="2400" i="1">
                            <a:latin typeface="Cambria Math" panose="02040503050406030204" pitchFamily="18" charset="0"/>
                          </a:rPr>
                          <m:t>𝑉</m:t>
                        </m:r>
                      </m:sub>
                      <m:sup/>
                      <m:e>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𝑤</m:t>
                            </m:r>
                          </m:e>
                          <m:e>
                            <m:r>
                              <a:rPr lang="en-US" altLang="zh-CN" sz="2400" i="1">
                                <a:latin typeface="Cambria Math" panose="02040503050406030204" pitchFamily="18" charset="0"/>
                              </a:rPr>
                              <m:t>h</m:t>
                            </m:r>
                            <m:r>
                              <a:rPr lang="en-US" altLang="zh-CN" sz="2400" i="1">
                                <a:latin typeface="Cambria Math" panose="02040503050406030204" pitchFamily="18" charset="0"/>
                              </a:rPr>
                              <m:t>,</m:t>
                            </m:r>
                            <m:r>
                              <m:rPr>
                                <m:sty m:val="p"/>
                              </m:rPr>
                              <a:rPr lang="zh-CN" altLang="zh-CN" sz="2400">
                                <a:latin typeface="Cambria Math" panose="02040503050406030204" pitchFamily="18" charset="0"/>
                              </a:rPr>
                              <m:t>Θ</m:t>
                            </m:r>
                          </m:e>
                        </m:d>
                      </m:e>
                    </m:nary>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𝐼</m:t>
                    </m:r>
                  </m:oMath>
                </a14:m>
                <a:endParaRPr lang="zh-CN" altLang="zh-CN" sz="2400" dirty="0"/>
              </a:p>
              <a:p>
                <a:pPr>
                  <a:lnSpc>
                    <a:spcPct val="150000"/>
                  </a:lnSpc>
                  <a:buSzPct val="100000"/>
                </a:pPr>
                <a:endParaRPr lang="en-US" altLang="zh-CN" sz="2400" dirty="0">
                  <a:latin typeface="Palatino" pitchFamily="2" charset="77"/>
                  <a:ea typeface="Palatino" pitchFamily="2" charset="77"/>
                  <a:cs typeface="Calibri Light" panose="020F0302020204030204" pitchFamily="34" charset="0"/>
                </a:endParaRPr>
              </a:p>
              <a:p>
                <a:pPr marL="342900" indent="-34290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Using Lagrangian multiplier,</a:t>
                </a:r>
              </a:p>
              <a:p>
                <a:r>
                  <a:rPr lang="en-US" altLang="zh-CN" sz="2400" dirty="0"/>
                  <a:t>	</a:t>
                </a:r>
                <a14:m>
                  <m:oMath xmlns:m="http://schemas.openxmlformats.org/officeDocument/2006/math">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h</m:t>
                        </m:r>
                      </m:e>
                      <m:e>
                        <m:r>
                          <m:rPr>
                            <m:sty m:val="p"/>
                          </m:rPr>
                          <a:rPr lang="zh-CN" altLang="zh-CN" sz="2400">
                            <a:latin typeface="Cambria Math" panose="02040503050406030204" pitchFamily="18" charset="0"/>
                          </a:rPr>
                          <m:t>Θ</m:t>
                        </m:r>
                      </m:e>
                    </m:d>
                    <m:r>
                      <a:rPr lang="en-US" altLang="zh-CN" sz="2400" i="1">
                        <a:latin typeface="Cambria Math" panose="02040503050406030204" pitchFamily="18" charset="0"/>
                      </a:rPr>
                      <m:t>=</m:t>
                    </m:r>
                    <m:f>
                      <m:fPr>
                        <m:ctrlPr>
                          <a:rPr lang="zh-CN" altLang="zh-CN" sz="2400" i="1">
                            <a:latin typeface="Cambria Math" panose="02040503050406030204" pitchFamily="18" charset="0"/>
                          </a:rPr>
                        </m:ctrlPr>
                      </m:fPr>
                      <m:num>
                        <m:nary>
                          <m:naryPr>
                            <m:chr m:val="∑"/>
                            <m:ctrlPr>
                              <a:rPr lang="zh-CN" altLang="zh-CN" sz="2400" i="1">
                                <a:latin typeface="Cambria Math" panose="02040503050406030204" pitchFamily="18" charset="0"/>
                              </a:rPr>
                            </m:ctrlPr>
                          </m:naryPr>
                          <m:sub>
                            <m:r>
                              <a:rPr lang="en-US" altLang="zh-CN" sz="2400" i="1">
                                <a:latin typeface="Cambria Math" panose="02040503050406030204" pitchFamily="18" charset="0"/>
                              </a:rPr>
                              <m:t>𝑖</m:t>
                            </m:r>
                            <m:r>
                              <a:rPr lang="en-US" altLang="zh-CN" sz="2400" i="1">
                                <a:latin typeface="Cambria Math" panose="02040503050406030204" pitchFamily="18" charset="0"/>
                              </a:rPr>
                              <m:t>=1</m:t>
                            </m:r>
                          </m:sub>
                          <m:sup>
                            <m:r>
                              <a:rPr lang="en-US" altLang="zh-CN" sz="2400" i="1">
                                <a:latin typeface="Cambria Math" panose="02040503050406030204" pitchFamily="18" charset="0"/>
                              </a:rPr>
                              <m:t>𝑁</m:t>
                            </m:r>
                          </m:sup>
                          <m:e>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h</m:t>
                                </m:r>
                              </m:e>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𝑑</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m:t>
                                </m:r>
                                <m:sSup>
                                  <m:sSupPr>
                                    <m:ctrlPr>
                                      <a:rPr lang="zh-CN" altLang="zh-CN" sz="2400" i="1">
                                        <a:latin typeface="Cambria Math" panose="02040503050406030204" pitchFamily="18" charset="0"/>
                                      </a:rPr>
                                    </m:ctrlPr>
                                  </m:sSupPr>
                                  <m:e>
                                    <m:r>
                                      <m:rPr>
                                        <m:sty m:val="p"/>
                                      </m:rPr>
                                      <a:rPr lang="zh-CN" altLang="zh-CN" sz="2400">
                                        <a:latin typeface="Cambria Math" panose="02040503050406030204" pitchFamily="18" charset="0"/>
                                      </a:rPr>
                                      <m:t>Θ</m:t>
                                    </m:r>
                                  </m:e>
                                  <m:sup>
                                    <m:r>
                                      <a:rPr lang="en-US" altLang="zh-CN" sz="2400" i="1">
                                        <a:latin typeface="Cambria Math" panose="02040503050406030204" pitchFamily="18" charset="0"/>
                                      </a:rPr>
                                      <m:t>𝑡</m:t>
                                    </m:r>
                                  </m:sup>
                                </m:sSup>
                              </m:e>
                            </m:d>
                          </m:e>
                        </m:nary>
                      </m:num>
                      <m:den>
                        <m:r>
                          <a:rPr lang="en-US" altLang="zh-CN" sz="2400" i="1">
                            <a:latin typeface="Cambria Math" panose="02040503050406030204" pitchFamily="18" charset="0"/>
                          </a:rPr>
                          <m:t>𝑁</m:t>
                        </m:r>
                      </m:den>
                    </m:f>
                  </m:oMath>
                </a14:m>
                <a:r>
                  <a:rPr lang="en-US" altLang="zh-CN" sz="2400" dirty="0"/>
                  <a:t> </a:t>
                </a:r>
                <a:endParaRPr lang="en-US" altLang="zh-CN" sz="2400" dirty="0">
                  <a:latin typeface="Palatino" pitchFamily="2" charset="77"/>
                  <a:ea typeface="Palatino" pitchFamily="2" charset="77"/>
                  <a:cs typeface="Calibri Light" panose="020F0302020204030204" pitchFamily="34" charset="0"/>
                </a:endParaRPr>
              </a:p>
              <a:p>
                <a:r>
                  <a:rPr lang="en-US" altLang="zh-CN" sz="2400" dirty="0"/>
                  <a:t>	</a:t>
                </a:r>
                <a14:m>
                  <m:oMath xmlns:m="http://schemas.openxmlformats.org/officeDocument/2006/math">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𝑤</m:t>
                        </m:r>
                      </m:e>
                      <m:e>
                        <m:r>
                          <a:rPr lang="en-US" altLang="zh-CN" sz="2400" i="1">
                            <a:latin typeface="Cambria Math" panose="02040503050406030204" pitchFamily="18" charset="0"/>
                          </a:rPr>
                          <m:t>h</m:t>
                        </m:r>
                        <m:r>
                          <a:rPr lang="en-US" altLang="zh-CN" sz="2400" i="1">
                            <a:latin typeface="Cambria Math" panose="02040503050406030204" pitchFamily="18" charset="0"/>
                          </a:rPr>
                          <m:t>,</m:t>
                        </m:r>
                        <m:r>
                          <m:rPr>
                            <m:sty m:val="p"/>
                          </m:rPr>
                          <a:rPr lang="zh-CN" altLang="zh-CN" sz="2400">
                            <a:latin typeface="Cambria Math" panose="02040503050406030204" pitchFamily="18" charset="0"/>
                          </a:rPr>
                          <m:t>Θ</m:t>
                        </m:r>
                      </m:e>
                    </m:d>
                    <m:r>
                      <a:rPr lang="en-US" altLang="zh-CN" sz="2400" i="1">
                        <a:latin typeface="Cambria Math" panose="02040503050406030204" pitchFamily="18" charset="0"/>
                      </a:rPr>
                      <m:t>=</m:t>
                    </m:r>
                  </m:oMath>
                </a14:m>
                <a:r>
                  <a:rPr lang="zh-CN" altLang="zh-CN" sz="2400" dirty="0"/>
                  <a:t> </a:t>
                </a:r>
                <a14:m>
                  <m:oMath xmlns:m="http://schemas.openxmlformats.org/officeDocument/2006/math">
                    <m:f>
                      <m:fPr>
                        <m:ctrlPr>
                          <a:rPr lang="zh-CN" altLang="zh-CN" sz="2400" i="1">
                            <a:latin typeface="Cambria Math" panose="02040503050406030204" pitchFamily="18" charset="0"/>
                          </a:rPr>
                        </m:ctrlPr>
                      </m:fPr>
                      <m:num>
                        <m:nary>
                          <m:naryPr>
                            <m:chr m:val="∑"/>
                            <m:ctrlPr>
                              <a:rPr lang="zh-CN" altLang="zh-CN" sz="2400" i="1">
                                <a:latin typeface="Cambria Math" panose="02040503050406030204" pitchFamily="18" charset="0"/>
                              </a:rPr>
                            </m:ctrlPr>
                          </m:naryPr>
                          <m:sub>
                            <m:r>
                              <a:rPr lang="en-US" altLang="zh-CN" sz="2400" i="1">
                                <a:latin typeface="Cambria Math" panose="02040503050406030204" pitchFamily="18" charset="0"/>
                              </a:rPr>
                              <m:t>𝑖</m:t>
                            </m:r>
                            <m:r>
                              <a:rPr lang="en-US" altLang="zh-CN" sz="2400" i="1">
                                <a:latin typeface="Cambria Math" panose="02040503050406030204" pitchFamily="18" charset="0"/>
                              </a:rPr>
                              <m:t>=1</m:t>
                            </m:r>
                          </m:sub>
                          <m:sup>
                            <m:r>
                              <a:rPr lang="en-US" altLang="zh-CN" sz="2400" i="1">
                                <a:latin typeface="Cambria Math" panose="02040503050406030204" pitchFamily="18" charset="0"/>
                              </a:rPr>
                              <m:t>𝑁</m:t>
                            </m:r>
                          </m:sup>
                          <m:e>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h</m:t>
                                </m:r>
                              </m:e>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𝑑</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m:t>
                                </m:r>
                                <m:sSup>
                                  <m:sSupPr>
                                    <m:ctrlPr>
                                      <a:rPr lang="zh-CN" altLang="zh-CN" sz="2400" i="1">
                                        <a:latin typeface="Cambria Math" panose="02040503050406030204" pitchFamily="18" charset="0"/>
                                      </a:rPr>
                                    </m:ctrlPr>
                                  </m:sSupPr>
                                  <m:e>
                                    <m:r>
                                      <m:rPr>
                                        <m:sty m:val="p"/>
                                      </m:rPr>
                                      <a:rPr lang="zh-CN" altLang="zh-CN" sz="2400">
                                        <a:latin typeface="Cambria Math" panose="02040503050406030204" pitchFamily="18" charset="0"/>
                                      </a:rPr>
                                      <m:t>Θ</m:t>
                                    </m:r>
                                  </m:e>
                                  <m:sup>
                                    <m:r>
                                      <a:rPr lang="en-US" altLang="zh-CN" sz="2400" i="1">
                                        <a:latin typeface="Cambria Math" panose="02040503050406030204" pitchFamily="18" charset="0"/>
                                      </a:rPr>
                                      <m:t>𝑡</m:t>
                                    </m:r>
                                  </m:sup>
                                </m:sSup>
                              </m:e>
                            </m:d>
                            <m:nary>
                              <m:naryPr>
                                <m:chr m:val="∑"/>
                                <m:ctrlPr>
                                  <a:rPr lang="zh-CN" altLang="zh-CN" sz="2400" i="1">
                                    <a:latin typeface="Cambria Math" panose="02040503050406030204" pitchFamily="18" charset="0"/>
                                  </a:rPr>
                                </m:ctrlPr>
                              </m:naryPr>
                              <m:sub>
                                <m:r>
                                  <a:rPr lang="en-US" altLang="zh-CN" sz="2400" i="1">
                                    <a:latin typeface="Cambria Math" panose="02040503050406030204" pitchFamily="18" charset="0"/>
                                  </a:rPr>
                                  <m:t>𝑗</m:t>
                                </m:r>
                                <m:r>
                                  <a:rPr lang="en-US" altLang="zh-CN" sz="2400" i="1">
                                    <a:latin typeface="Cambria Math" panose="02040503050406030204" pitchFamily="18" charset="0"/>
                                  </a:rPr>
                                  <m:t>=1</m:t>
                                </m:r>
                              </m:sub>
                              <m:sup>
                                <m:d>
                                  <m:dPr>
                                    <m:begChr m:val="|"/>
                                    <m:endChr m:val="|"/>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𝑑</m:t>
                                        </m:r>
                                      </m:e>
                                      <m:sub>
                                        <m:r>
                                          <a:rPr lang="en-US" altLang="zh-CN" sz="2400" i="1">
                                            <a:latin typeface="Cambria Math" panose="02040503050406030204" pitchFamily="18" charset="0"/>
                                          </a:rPr>
                                          <m:t>𝑖</m:t>
                                        </m:r>
                                      </m:sub>
                                    </m:sSub>
                                  </m:e>
                                </m:d>
                              </m:sup>
                              <m:e>
                                <m:r>
                                  <m:rPr>
                                    <m:sty m:val="p"/>
                                  </m:rPr>
                                  <a:rPr lang="en-US" altLang="zh-CN" sz="2400">
                                    <a:latin typeface="Cambria Math" panose="02040503050406030204" pitchFamily="18" charset="0"/>
                                  </a:rPr>
                                  <m:t>δ</m:t>
                                </m:r>
                                <m:d>
                                  <m:dPr>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𝑤</m:t>
                                        </m:r>
                                      </m:e>
                                      <m:sub>
                                        <m:r>
                                          <a:rPr lang="en-US" altLang="zh-CN" sz="2400" i="1">
                                            <a:latin typeface="Cambria Math" panose="02040503050406030204" pitchFamily="18" charset="0"/>
                                          </a:rPr>
                                          <m:t>𝑗</m:t>
                                        </m:r>
                                      </m:sub>
                                    </m:sSub>
                                    <m:r>
                                      <a:rPr lang="en-US" altLang="zh-CN" sz="2400" i="1">
                                        <a:latin typeface="Cambria Math" panose="02040503050406030204" pitchFamily="18" charset="0"/>
                                      </a:rPr>
                                      <m:t>,</m:t>
                                    </m:r>
                                    <m:r>
                                      <a:rPr lang="en-US" altLang="zh-CN" sz="2400" i="1">
                                        <a:latin typeface="Cambria Math" panose="02040503050406030204" pitchFamily="18" charset="0"/>
                                      </a:rPr>
                                      <m:t>𝑤</m:t>
                                    </m:r>
                                  </m:e>
                                </m:d>
                              </m:e>
                            </m:nary>
                          </m:e>
                        </m:nary>
                      </m:num>
                      <m:den>
                        <m:nary>
                          <m:naryPr>
                            <m:chr m:val="∑"/>
                            <m:ctrlPr>
                              <a:rPr lang="zh-CN" altLang="zh-CN" sz="2400" i="1">
                                <a:latin typeface="Cambria Math" panose="02040503050406030204" pitchFamily="18" charset="0"/>
                              </a:rPr>
                            </m:ctrlPr>
                          </m:naryPr>
                          <m:sub>
                            <m:r>
                              <a:rPr lang="en-US" altLang="zh-CN" sz="2400" i="1">
                                <a:latin typeface="Cambria Math" panose="02040503050406030204" pitchFamily="18" charset="0"/>
                              </a:rPr>
                              <m:t>𝑖</m:t>
                            </m:r>
                            <m:r>
                              <a:rPr lang="en-US" altLang="zh-CN" sz="2400" i="1">
                                <a:latin typeface="Cambria Math" panose="02040503050406030204" pitchFamily="18" charset="0"/>
                              </a:rPr>
                              <m:t>=1</m:t>
                            </m:r>
                          </m:sub>
                          <m:sup>
                            <m:r>
                              <a:rPr lang="en-US" altLang="zh-CN" sz="2400" i="1">
                                <a:latin typeface="Cambria Math" panose="02040503050406030204" pitchFamily="18" charset="0"/>
                              </a:rPr>
                              <m:t>𝑁</m:t>
                            </m:r>
                          </m:sup>
                          <m:e>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h</m:t>
                                </m:r>
                              </m:e>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𝑑</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m:t>
                                </m:r>
                                <m:sSup>
                                  <m:sSupPr>
                                    <m:ctrlPr>
                                      <a:rPr lang="zh-CN" altLang="zh-CN" sz="2400" i="1">
                                        <a:latin typeface="Cambria Math" panose="02040503050406030204" pitchFamily="18" charset="0"/>
                                      </a:rPr>
                                    </m:ctrlPr>
                                  </m:sSupPr>
                                  <m:e>
                                    <m:r>
                                      <m:rPr>
                                        <m:sty m:val="p"/>
                                      </m:rPr>
                                      <a:rPr lang="zh-CN" altLang="zh-CN" sz="2400">
                                        <a:latin typeface="Cambria Math" panose="02040503050406030204" pitchFamily="18" charset="0"/>
                                      </a:rPr>
                                      <m:t>Θ</m:t>
                                    </m:r>
                                  </m:e>
                                  <m:sup>
                                    <m:r>
                                      <a:rPr lang="en-US" altLang="zh-CN" sz="2400" i="1">
                                        <a:latin typeface="Cambria Math" panose="02040503050406030204" pitchFamily="18" charset="0"/>
                                      </a:rPr>
                                      <m:t>𝑡</m:t>
                                    </m:r>
                                  </m:sup>
                                </m:sSup>
                              </m:e>
                            </m:d>
                            <m:d>
                              <m:dPr>
                                <m:begChr m:val="|"/>
                                <m:endChr m:val="|"/>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𝑑</m:t>
                                    </m:r>
                                  </m:e>
                                  <m:sub>
                                    <m:r>
                                      <a:rPr lang="en-US" altLang="zh-CN" sz="2400" i="1">
                                        <a:latin typeface="Cambria Math" panose="02040503050406030204" pitchFamily="18" charset="0"/>
                                      </a:rPr>
                                      <m:t>𝑖</m:t>
                                    </m:r>
                                  </m:sub>
                                </m:sSub>
                              </m:e>
                            </m:d>
                          </m:e>
                        </m:nary>
                      </m:den>
                    </m:f>
                  </m:oMath>
                </a14:m>
                <a:endParaRPr lang="en-US" altLang="zh-CN" sz="2400" dirty="0">
                  <a:latin typeface="Palatino" pitchFamily="2" charset="77"/>
                  <a:ea typeface="Palatino" pitchFamily="2" charset="77"/>
                  <a:cs typeface="Calibri Light" panose="020F0302020204030204" pitchFamily="34" charset="0"/>
                </a:endParaRPr>
              </a:p>
              <a:p>
                <a:pPr>
                  <a:lnSpc>
                    <a:spcPct val="150000"/>
                  </a:lnSpc>
                  <a:buSzPct val="100000"/>
                </a:pPr>
                <a:r>
                  <a:rPr lang="en-US" altLang="zh-CN" sz="2400" dirty="0">
                    <a:latin typeface="Palatino" pitchFamily="2" charset="77"/>
                    <a:ea typeface="Palatino" pitchFamily="2" charset="77"/>
                    <a:cs typeface="Calibri Light" panose="020F0302020204030204" pitchFamily="34" charset="0"/>
                  </a:rPr>
                  <a:t>	soft EM can be executed now.</a:t>
                </a:r>
              </a:p>
            </p:txBody>
          </p:sp>
        </mc:Choice>
        <mc:Fallback xmlns="">
          <p:sp>
            <p:nvSpPr>
              <p:cNvPr id="4" name="矩形 8">
                <a:extLst>
                  <a:ext uri="{FF2B5EF4-FFF2-40B4-BE49-F238E27FC236}">
                    <a16:creationId xmlns:a16="http://schemas.microsoft.com/office/drawing/2014/main" id="{04E9CE8B-9DCE-4AF6-8204-124BE1B791EA}"/>
                  </a:ext>
                </a:extLst>
              </p:cNvPr>
              <p:cNvSpPr>
                <a:spLocks noRot="1" noChangeAspect="1" noMove="1" noResize="1" noEditPoints="1" noAdjustHandles="1" noChangeArrowheads="1" noChangeShapeType="1" noTextEdit="1"/>
              </p:cNvSpPr>
              <p:nvPr/>
            </p:nvSpPr>
            <p:spPr>
              <a:xfrm>
                <a:off x="1390650" y="1242451"/>
                <a:ext cx="7200678" cy="4408130"/>
              </a:xfrm>
              <a:prstGeom prst="rect">
                <a:avLst/>
              </a:prstGeom>
              <a:blipFill>
                <a:blip r:embed="rId2"/>
                <a:stretch>
                  <a:fillRect l="-1056" b="-258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81043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39</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876301" y="285250"/>
            <a:ext cx="7612026" cy="584775"/>
          </a:xfrm>
          <a:prstGeom prst="rect">
            <a:avLst/>
          </a:prstGeom>
        </p:spPr>
        <p:txBody>
          <a:bodyPr wrap="square">
            <a:spAutoFit/>
          </a:bodyPr>
          <a:lstStyle/>
          <a:p>
            <a:r>
              <a:rPr lang="en-US" altLang="zh-CN" sz="3200" b="1" dirty="0">
                <a:latin typeface="Palatino" pitchFamily="2" charset="77"/>
                <a:ea typeface="Palatino" pitchFamily="2" charset="77"/>
                <a:cs typeface="Calibri Light" panose="020F0302020204030204" pitchFamily="34" charset="0"/>
              </a:rPr>
              <a:t>Comparison</a:t>
            </a:r>
            <a:r>
              <a:rPr lang="zh-CN" altLang="en-US" sz="3200" b="1" dirty="0">
                <a:latin typeface="Palatino" pitchFamily="2" charset="77"/>
                <a:ea typeface="Palatino" pitchFamily="2" charset="77"/>
                <a:cs typeface="Calibri Light" panose="020F0302020204030204" pitchFamily="34" charset="0"/>
              </a:rPr>
              <a:t> </a:t>
            </a:r>
            <a:r>
              <a:rPr lang="en-US" altLang="zh-CN" sz="3200" b="1" dirty="0">
                <a:latin typeface="Palatino" pitchFamily="2" charset="77"/>
                <a:ea typeface="Palatino" pitchFamily="2" charset="77"/>
                <a:cs typeface="Calibri Light" panose="020F0302020204030204" pitchFamily="34" charset="0"/>
              </a:rPr>
              <a:t>between</a:t>
            </a:r>
            <a:r>
              <a:rPr lang="zh-CN" altLang="en-US" sz="3200" b="1" dirty="0">
                <a:latin typeface="Palatino" pitchFamily="2" charset="77"/>
                <a:ea typeface="Palatino" pitchFamily="2" charset="77"/>
                <a:cs typeface="Calibri Light" panose="020F0302020204030204" pitchFamily="34" charset="0"/>
              </a:rPr>
              <a:t> </a:t>
            </a:r>
            <a:r>
              <a:rPr lang="en-US" altLang="zh-CN" sz="3200" b="1" dirty="0">
                <a:latin typeface="Palatino" pitchFamily="2" charset="77"/>
                <a:ea typeface="Palatino" pitchFamily="2" charset="77"/>
                <a:cs typeface="Calibri Light" panose="020F0302020204030204" pitchFamily="34" charset="0"/>
              </a:rPr>
              <a:t>related</a:t>
            </a:r>
            <a:r>
              <a:rPr lang="zh-CN" altLang="en-US" sz="3200" b="1" dirty="0">
                <a:latin typeface="Palatino" pitchFamily="2" charset="77"/>
                <a:ea typeface="Palatino" pitchFamily="2" charset="77"/>
                <a:cs typeface="Calibri Light" panose="020F0302020204030204" pitchFamily="34" charset="0"/>
              </a:rPr>
              <a:t> </a:t>
            </a:r>
            <a:r>
              <a:rPr lang="en-US" altLang="zh-CN" sz="3200" b="1" dirty="0">
                <a:latin typeface="Palatino" pitchFamily="2" charset="77"/>
                <a:ea typeface="Palatino" pitchFamily="2" charset="77"/>
                <a:cs typeface="Calibri Light" panose="020F0302020204030204" pitchFamily="34" charset="0"/>
              </a:rPr>
              <a:t>models</a:t>
            </a:r>
          </a:p>
        </p:txBody>
      </p:sp>
      <p:sp>
        <p:nvSpPr>
          <p:cNvPr id="4" name="矩形 8">
            <a:extLst>
              <a:ext uri="{FF2B5EF4-FFF2-40B4-BE49-F238E27FC236}">
                <a16:creationId xmlns:a16="http://schemas.microsoft.com/office/drawing/2014/main" id="{04E9CE8B-9DCE-4AF6-8204-124BE1B791EA}"/>
              </a:ext>
            </a:extLst>
          </p:cNvPr>
          <p:cNvSpPr/>
          <p:nvPr/>
        </p:nvSpPr>
        <p:spPr>
          <a:xfrm>
            <a:off x="1390650" y="1242451"/>
            <a:ext cx="8796510" cy="2262158"/>
          </a:xfrm>
          <a:prstGeom prst="rect">
            <a:avLst/>
          </a:prstGeom>
        </p:spPr>
        <p:txBody>
          <a:bodyPr wrap="square">
            <a:spAutoFit/>
          </a:bodyPr>
          <a:lstStyle/>
          <a:p>
            <a:pPr marL="342900" indent="-34290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Unsupervised</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Naïve</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Bayes</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vs</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Naïve</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Bayes</a:t>
            </a:r>
          </a:p>
          <a:p>
            <a:pPr marL="342900" indent="-342900">
              <a:lnSpc>
                <a:spcPct val="150000"/>
              </a:lnSpc>
              <a:buSzPct val="100000"/>
              <a:buFont typeface="Arial" panose="020B0604020202020204" pitchFamily="34" charset="0"/>
              <a:buChar char="•"/>
            </a:pPr>
            <a:endParaRPr lang="en-US" altLang="zh-CN" sz="2400" dirty="0">
              <a:latin typeface="Palatino" pitchFamily="2" charset="77"/>
              <a:ea typeface="Palatino" pitchFamily="2" charset="77"/>
              <a:cs typeface="Calibri Light" panose="020F0302020204030204" pitchFamily="34" charset="0"/>
            </a:endParaRPr>
          </a:p>
          <a:p>
            <a:pPr marL="342900" indent="-342900">
              <a:lnSpc>
                <a:spcPct val="150000"/>
              </a:lnSpc>
              <a:buSzPct val="100000"/>
              <a:buFont typeface="Arial" panose="020B0604020202020204" pitchFamily="34" charset="0"/>
              <a:buChar char="•"/>
            </a:pPr>
            <a:endParaRPr lang="en-US" altLang="zh-CN" sz="2400" dirty="0">
              <a:latin typeface="Palatino" pitchFamily="2" charset="77"/>
              <a:ea typeface="Palatino" pitchFamily="2" charset="77"/>
              <a:cs typeface="Calibri Light" panose="020F0302020204030204" pitchFamily="34" charset="0"/>
            </a:endParaRPr>
          </a:p>
          <a:p>
            <a:pPr marL="342900" indent="-342900">
              <a:lnSpc>
                <a:spcPct val="150000"/>
              </a:lnSpc>
              <a:buSzPct val="100000"/>
              <a:buFont typeface="Arial" panose="020B0604020202020204" pitchFamily="34" charset="0"/>
              <a:buChar char="•"/>
            </a:pPr>
            <a:endParaRPr lang="en-US" altLang="zh-CN" sz="2400" dirty="0">
              <a:latin typeface="Palatino" pitchFamily="2" charset="77"/>
              <a:ea typeface="Palatino" pitchFamily="2" charset="77"/>
              <a:cs typeface="Calibri Light" panose="020F0302020204030204" pitchFamily="34" charset="0"/>
            </a:endParaRPr>
          </a:p>
        </p:txBody>
      </p:sp>
      <p:pic>
        <p:nvPicPr>
          <p:cNvPr id="5" name="图片 4">
            <a:extLst>
              <a:ext uri="{FF2B5EF4-FFF2-40B4-BE49-F238E27FC236}">
                <a16:creationId xmlns:a16="http://schemas.microsoft.com/office/drawing/2014/main" id="{9F7EB139-9483-3147-87C3-524D6012AA17}"/>
              </a:ext>
            </a:extLst>
          </p:cNvPr>
          <p:cNvPicPr>
            <a:picLocks noChangeAspect="1"/>
          </p:cNvPicPr>
          <p:nvPr/>
        </p:nvPicPr>
        <p:blipFill>
          <a:blip r:embed="rId2"/>
          <a:stretch>
            <a:fillRect/>
          </a:stretch>
        </p:blipFill>
        <p:spPr>
          <a:xfrm>
            <a:off x="1731790" y="2038454"/>
            <a:ext cx="876300" cy="571500"/>
          </a:xfrm>
          <a:prstGeom prst="rect">
            <a:avLst/>
          </a:prstGeom>
        </p:spPr>
      </p:pic>
      <p:pic>
        <p:nvPicPr>
          <p:cNvPr id="6" name="图片 5">
            <a:extLst>
              <a:ext uri="{FF2B5EF4-FFF2-40B4-BE49-F238E27FC236}">
                <a16:creationId xmlns:a16="http://schemas.microsoft.com/office/drawing/2014/main" id="{E960A88E-711D-D542-BCCC-5BA09A9B07F5}"/>
              </a:ext>
            </a:extLst>
          </p:cNvPr>
          <p:cNvPicPr>
            <a:picLocks noChangeAspect="1"/>
          </p:cNvPicPr>
          <p:nvPr/>
        </p:nvPicPr>
        <p:blipFill>
          <a:blip r:embed="rId3"/>
          <a:stretch>
            <a:fillRect/>
          </a:stretch>
        </p:blipFill>
        <p:spPr>
          <a:xfrm>
            <a:off x="7086552" y="1970591"/>
            <a:ext cx="1232611" cy="551740"/>
          </a:xfrm>
          <a:prstGeom prst="rect">
            <a:avLst/>
          </a:prstGeom>
        </p:spPr>
      </p:pic>
      <p:pic>
        <p:nvPicPr>
          <p:cNvPr id="7" name="图片 6">
            <a:extLst>
              <a:ext uri="{FF2B5EF4-FFF2-40B4-BE49-F238E27FC236}">
                <a16:creationId xmlns:a16="http://schemas.microsoft.com/office/drawing/2014/main" id="{9E38BE87-5280-F14D-B929-E2658457CB2F}"/>
              </a:ext>
            </a:extLst>
          </p:cNvPr>
          <p:cNvPicPr>
            <a:picLocks noChangeAspect="1"/>
          </p:cNvPicPr>
          <p:nvPr/>
        </p:nvPicPr>
        <p:blipFill>
          <a:blip r:embed="rId4"/>
          <a:stretch>
            <a:fillRect/>
          </a:stretch>
        </p:blipFill>
        <p:spPr>
          <a:xfrm>
            <a:off x="2004840" y="4302867"/>
            <a:ext cx="1206500" cy="533400"/>
          </a:xfrm>
          <a:prstGeom prst="rect">
            <a:avLst/>
          </a:prstGeom>
        </p:spPr>
      </p:pic>
      <p:pic>
        <p:nvPicPr>
          <p:cNvPr id="8" name="图片 7">
            <a:extLst>
              <a:ext uri="{FF2B5EF4-FFF2-40B4-BE49-F238E27FC236}">
                <a16:creationId xmlns:a16="http://schemas.microsoft.com/office/drawing/2014/main" id="{D925566F-1476-5F4F-B7E8-B2902B44921A}"/>
              </a:ext>
            </a:extLst>
          </p:cNvPr>
          <p:cNvPicPr>
            <a:picLocks noChangeAspect="1"/>
          </p:cNvPicPr>
          <p:nvPr/>
        </p:nvPicPr>
        <p:blipFill>
          <a:blip r:embed="rId5"/>
          <a:stretch>
            <a:fillRect/>
          </a:stretch>
        </p:blipFill>
        <p:spPr>
          <a:xfrm>
            <a:off x="7220697" y="4351846"/>
            <a:ext cx="1609757" cy="508968"/>
          </a:xfrm>
          <a:prstGeom prst="rect">
            <a:avLst/>
          </a:prstGeom>
        </p:spPr>
      </p:pic>
      <p:pic>
        <p:nvPicPr>
          <p:cNvPr id="10" name="图片 9">
            <a:extLst>
              <a:ext uri="{FF2B5EF4-FFF2-40B4-BE49-F238E27FC236}">
                <a16:creationId xmlns:a16="http://schemas.microsoft.com/office/drawing/2014/main" id="{1BA36673-24ED-304D-9890-5E3F4F39ECDC}"/>
              </a:ext>
            </a:extLst>
          </p:cNvPr>
          <p:cNvPicPr>
            <a:picLocks noChangeAspect="1"/>
          </p:cNvPicPr>
          <p:nvPr/>
        </p:nvPicPr>
        <p:blipFill rotWithShape="1">
          <a:blip r:embed="rId6"/>
          <a:srcRect l="3284" b="4760"/>
          <a:stretch/>
        </p:blipFill>
        <p:spPr>
          <a:xfrm>
            <a:off x="2004840" y="4958788"/>
            <a:ext cx="4091160" cy="656761"/>
          </a:xfrm>
          <a:prstGeom prst="rect">
            <a:avLst/>
          </a:prstGeom>
        </p:spPr>
      </p:pic>
      <p:pic>
        <p:nvPicPr>
          <p:cNvPr id="11" name="图片 10">
            <a:extLst>
              <a:ext uri="{FF2B5EF4-FFF2-40B4-BE49-F238E27FC236}">
                <a16:creationId xmlns:a16="http://schemas.microsoft.com/office/drawing/2014/main" id="{C5170C59-2582-E941-B2C5-E16C3DA79A97}"/>
              </a:ext>
            </a:extLst>
          </p:cNvPr>
          <p:cNvPicPr>
            <a:picLocks noChangeAspect="1"/>
          </p:cNvPicPr>
          <p:nvPr/>
        </p:nvPicPr>
        <p:blipFill>
          <a:blip r:embed="rId7"/>
          <a:stretch>
            <a:fillRect/>
          </a:stretch>
        </p:blipFill>
        <p:spPr>
          <a:xfrm>
            <a:off x="7156258" y="4881045"/>
            <a:ext cx="4581069" cy="651285"/>
          </a:xfrm>
          <a:prstGeom prst="rect">
            <a:avLst/>
          </a:prstGeom>
        </p:spPr>
      </p:pic>
      <p:pic>
        <p:nvPicPr>
          <p:cNvPr id="12" name="Picture 11">
            <a:extLst>
              <a:ext uri="{FF2B5EF4-FFF2-40B4-BE49-F238E27FC236}">
                <a16:creationId xmlns:a16="http://schemas.microsoft.com/office/drawing/2014/main" id="{54068A53-A219-664E-83EB-D90BDF2E4155}"/>
              </a:ext>
            </a:extLst>
          </p:cNvPr>
          <p:cNvPicPr>
            <a:picLocks noChangeAspect="1"/>
          </p:cNvPicPr>
          <p:nvPr/>
        </p:nvPicPr>
        <p:blipFill>
          <a:blip r:embed="rId8"/>
          <a:stretch>
            <a:fillRect/>
          </a:stretch>
        </p:blipFill>
        <p:spPr>
          <a:xfrm>
            <a:off x="7095298" y="2681224"/>
            <a:ext cx="2070100" cy="787400"/>
          </a:xfrm>
          <a:prstGeom prst="rect">
            <a:avLst/>
          </a:prstGeom>
        </p:spPr>
      </p:pic>
      <p:pic>
        <p:nvPicPr>
          <p:cNvPr id="13" name="Picture 12">
            <a:extLst>
              <a:ext uri="{FF2B5EF4-FFF2-40B4-BE49-F238E27FC236}">
                <a16:creationId xmlns:a16="http://schemas.microsoft.com/office/drawing/2014/main" id="{7F374B0C-295A-0E48-9AA1-0B130B372944}"/>
              </a:ext>
            </a:extLst>
          </p:cNvPr>
          <p:cNvPicPr>
            <a:picLocks noChangeAspect="1"/>
          </p:cNvPicPr>
          <p:nvPr/>
        </p:nvPicPr>
        <p:blipFill>
          <a:blip r:embed="rId9"/>
          <a:stretch>
            <a:fillRect/>
          </a:stretch>
        </p:blipFill>
        <p:spPr>
          <a:xfrm>
            <a:off x="1871489" y="2586971"/>
            <a:ext cx="1696471" cy="818986"/>
          </a:xfrm>
          <a:prstGeom prst="rect">
            <a:avLst/>
          </a:prstGeom>
        </p:spPr>
      </p:pic>
    </p:spTree>
    <p:extLst>
      <p:ext uri="{BB962C8B-B14F-4D97-AF65-F5344CB8AC3E}">
        <p14:creationId xmlns:p14="http://schemas.microsoft.com/office/powerpoint/2010/main" val="1326439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4</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895349" y="248040"/>
            <a:ext cx="6028555" cy="707886"/>
          </a:xfrm>
          <a:prstGeom prst="rect">
            <a:avLst/>
          </a:prstGeom>
        </p:spPr>
        <p:txBody>
          <a:bodyPr wrap="square">
            <a:spAutoFit/>
          </a:bodyPr>
          <a:lstStyle/>
          <a:p>
            <a:r>
              <a:rPr lang="en-US" altLang="zh-CN" sz="4000" b="1" dirty="0">
                <a:latin typeface="Palatino" pitchFamily="2" charset="77"/>
                <a:ea typeface="Palatino" pitchFamily="2" charset="77"/>
                <a:cs typeface="Calibri Light" panose="020F0302020204030204" pitchFamily="34" charset="0"/>
              </a:rPr>
              <a:t>Hidden Variables</a:t>
            </a:r>
          </a:p>
        </p:txBody>
      </p:sp>
      <p:sp>
        <p:nvSpPr>
          <p:cNvPr id="4" name="矩形 8">
            <a:extLst>
              <a:ext uri="{FF2B5EF4-FFF2-40B4-BE49-F238E27FC236}">
                <a16:creationId xmlns:a16="http://schemas.microsoft.com/office/drawing/2014/main" id="{2918002F-8C64-4968-9ECA-DC63D9D4E45B}"/>
              </a:ext>
            </a:extLst>
          </p:cNvPr>
          <p:cNvSpPr/>
          <p:nvPr/>
        </p:nvSpPr>
        <p:spPr>
          <a:xfrm>
            <a:off x="1019176" y="1341913"/>
            <a:ext cx="10594974" cy="5021759"/>
          </a:xfrm>
          <a:prstGeom prst="rect">
            <a:avLst/>
          </a:prstGeom>
        </p:spPr>
        <p:txBody>
          <a:bodyPr wrap="square">
            <a:spAutoFit/>
          </a:bodyPr>
          <a:lstStyle/>
          <a:p>
            <a:pPr marL="428594"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Examples</a:t>
            </a:r>
          </a:p>
          <a:p>
            <a:pPr marL="885794" lvl="1"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Large</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unlabeled</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text</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corpora for low-resource languages and domains</a:t>
            </a:r>
          </a:p>
          <a:p>
            <a:pPr marL="885794" lvl="1" indent="-428594">
              <a:lnSpc>
                <a:spcPct val="150000"/>
              </a:lnSpc>
              <a:buSzPct val="100000"/>
              <a:buFont typeface="Arial" panose="020B0604020202020204" pitchFamily="34" charset="0"/>
              <a:buChar char="•"/>
            </a:pPr>
            <a:endParaRPr lang="en-US" altLang="zh-CN" sz="2400" dirty="0">
              <a:latin typeface="Palatino" pitchFamily="2" charset="77"/>
              <a:ea typeface="Palatino" pitchFamily="2" charset="77"/>
              <a:cs typeface="Calibri Light" panose="020F0302020204030204" pitchFamily="34" charset="0"/>
            </a:endParaRPr>
          </a:p>
          <a:p>
            <a:pPr marL="885794" lvl="1"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Labelled alignment between word pairs in a sentence pair for Machine Translation</a:t>
            </a:r>
          </a:p>
          <a:p>
            <a:pPr lvl="1">
              <a:lnSpc>
                <a:spcPct val="150000"/>
              </a:lnSpc>
              <a:buSzPct val="100000"/>
            </a:pPr>
            <a:r>
              <a:rPr lang="en-US" altLang="zh-CN" sz="2400" dirty="0">
                <a:latin typeface="Palatino" pitchFamily="2" charset="77"/>
                <a:ea typeface="Palatino" pitchFamily="2" charset="77"/>
                <a:cs typeface="Calibri Light" panose="020F0302020204030204" pitchFamily="34" charset="0"/>
              </a:rPr>
              <a:t>						I</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love</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NLP</a:t>
            </a:r>
          </a:p>
          <a:p>
            <a:pPr lvl="1">
              <a:lnSpc>
                <a:spcPct val="150000"/>
              </a:lnSpc>
              <a:buSzPct val="100000"/>
            </a:pPr>
            <a:endParaRPr lang="en-US" altLang="zh-CN" sz="2400" dirty="0">
              <a:latin typeface="Palatino" pitchFamily="2" charset="77"/>
              <a:ea typeface="Palatino" pitchFamily="2" charset="77"/>
              <a:cs typeface="Calibri Light" panose="020F0302020204030204" pitchFamily="34" charset="0"/>
            </a:endParaRPr>
          </a:p>
          <a:p>
            <a:pPr lvl="1">
              <a:lnSpc>
                <a:spcPct val="150000"/>
              </a:lnSpc>
              <a:buSzPct val="100000"/>
            </a:pPr>
            <a:r>
              <a:rPr lang="en-US" altLang="zh-CN" sz="2400" dirty="0">
                <a:latin typeface="Palatino" pitchFamily="2" charset="77"/>
                <a:ea typeface="Palatino" pitchFamily="2" charset="77"/>
                <a:cs typeface="Calibri Light" panose="020F0302020204030204" pitchFamily="34" charset="0"/>
              </a:rPr>
              <a:t>						</a:t>
            </a:r>
            <a:r>
              <a:rPr lang="zh-CN" altLang="en-US" sz="2400" dirty="0">
                <a:latin typeface="Palatino" pitchFamily="2" charset="77"/>
                <a:ea typeface="Palatino" pitchFamily="2" charset="77"/>
                <a:cs typeface="Calibri Light" panose="020F0302020204030204" pitchFamily="34" charset="0"/>
              </a:rPr>
              <a:t>我 爱 自然语言处理</a:t>
            </a:r>
            <a:endParaRPr lang="en-US" altLang="zh-CN" sz="2400" dirty="0">
              <a:latin typeface="Palatino" pitchFamily="2" charset="77"/>
              <a:ea typeface="Palatino" pitchFamily="2" charset="77"/>
              <a:cs typeface="Calibri Light" panose="020F0302020204030204" pitchFamily="34" charset="0"/>
            </a:endParaRPr>
          </a:p>
          <a:p>
            <a:pPr marL="428594"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MLE by counting relative frequency is infeasible</a:t>
            </a:r>
          </a:p>
        </p:txBody>
      </p:sp>
      <p:cxnSp>
        <p:nvCxnSpPr>
          <p:cNvPr id="6" name="直线箭头连接符 5">
            <a:extLst>
              <a:ext uri="{FF2B5EF4-FFF2-40B4-BE49-F238E27FC236}">
                <a16:creationId xmlns:a16="http://schemas.microsoft.com/office/drawing/2014/main" id="{9618EEC3-E58B-7248-96E7-0DC0613A9297}"/>
              </a:ext>
            </a:extLst>
          </p:cNvPr>
          <p:cNvCxnSpPr>
            <a:cxnSpLocks/>
          </p:cNvCxnSpPr>
          <p:nvPr/>
        </p:nvCxnSpPr>
        <p:spPr>
          <a:xfrm>
            <a:off x="4733771" y="4735286"/>
            <a:ext cx="0" cy="522514"/>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直线箭头连接符 8">
            <a:extLst>
              <a:ext uri="{FF2B5EF4-FFF2-40B4-BE49-F238E27FC236}">
                <a16:creationId xmlns:a16="http://schemas.microsoft.com/office/drawing/2014/main" id="{08DC7326-3261-A545-BD12-CA90CBF86698}"/>
              </a:ext>
            </a:extLst>
          </p:cNvPr>
          <p:cNvCxnSpPr>
            <a:cxnSpLocks/>
          </p:cNvCxnSpPr>
          <p:nvPr/>
        </p:nvCxnSpPr>
        <p:spPr>
          <a:xfrm>
            <a:off x="5261728" y="4735286"/>
            <a:ext cx="0" cy="522514"/>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直线箭头连接符 9">
            <a:extLst>
              <a:ext uri="{FF2B5EF4-FFF2-40B4-BE49-F238E27FC236}">
                <a16:creationId xmlns:a16="http://schemas.microsoft.com/office/drawing/2014/main" id="{9618EEC3-E58B-7248-96E7-0DC0613A9297}"/>
              </a:ext>
            </a:extLst>
          </p:cNvPr>
          <p:cNvCxnSpPr>
            <a:cxnSpLocks/>
          </p:cNvCxnSpPr>
          <p:nvPr/>
        </p:nvCxnSpPr>
        <p:spPr>
          <a:xfrm>
            <a:off x="6096000" y="4767943"/>
            <a:ext cx="0" cy="522514"/>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 name="图片 4">
            <a:extLst>
              <a:ext uri="{FF2B5EF4-FFF2-40B4-BE49-F238E27FC236}">
                <a16:creationId xmlns:a16="http://schemas.microsoft.com/office/drawing/2014/main" id="{D4B0E362-0BD2-0145-9C6F-D5E67F207275}"/>
              </a:ext>
            </a:extLst>
          </p:cNvPr>
          <p:cNvPicPr>
            <a:picLocks noChangeAspect="1"/>
          </p:cNvPicPr>
          <p:nvPr/>
        </p:nvPicPr>
        <p:blipFill rotWithShape="1">
          <a:blip r:embed="rId2"/>
          <a:srcRect l="18410"/>
          <a:stretch/>
        </p:blipFill>
        <p:spPr>
          <a:xfrm>
            <a:off x="1565274" y="4294301"/>
            <a:ext cx="9751089" cy="1404484"/>
          </a:xfrm>
          <a:prstGeom prst="rect">
            <a:avLst/>
          </a:prstGeom>
        </p:spPr>
      </p:pic>
    </p:spTree>
    <p:extLst>
      <p:ext uri="{BB962C8B-B14F-4D97-AF65-F5344CB8AC3E}">
        <p14:creationId xmlns:p14="http://schemas.microsoft.com/office/powerpoint/2010/main" val="26316266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40</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876301" y="285250"/>
            <a:ext cx="7612026" cy="584775"/>
          </a:xfrm>
          <a:prstGeom prst="rect">
            <a:avLst/>
          </a:prstGeom>
        </p:spPr>
        <p:txBody>
          <a:bodyPr wrap="square">
            <a:spAutoFit/>
          </a:bodyPr>
          <a:lstStyle/>
          <a:p>
            <a:r>
              <a:rPr lang="en-US" altLang="zh-CN" sz="3200" b="1" dirty="0">
                <a:latin typeface="Palatino" pitchFamily="2" charset="77"/>
                <a:ea typeface="Palatino" pitchFamily="2" charset="77"/>
                <a:cs typeface="Calibri Light" panose="020F0302020204030204" pitchFamily="34" charset="0"/>
              </a:rPr>
              <a:t>Comparison</a:t>
            </a:r>
            <a:r>
              <a:rPr lang="zh-CN" altLang="en-US" sz="3200" b="1" dirty="0">
                <a:latin typeface="Palatino" pitchFamily="2" charset="77"/>
                <a:ea typeface="Palatino" pitchFamily="2" charset="77"/>
                <a:cs typeface="Calibri Light" panose="020F0302020204030204" pitchFamily="34" charset="0"/>
              </a:rPr>
              <a:t> </a:t>
            </a:r>
            <a:r>
              <a:rPr lang="en-US" altLang="zh-CN" sz="3200" b="1" dirty="0">
                <a:latin typeface="Palatino" pitchFamily="2" charset="77"/>
                <a:ea typeface="Palatino" pitchFamily="2" charset="77"/>
                <a:cs typeface="Calibri Light" panose="020F0302020204030204" pitchFamily="34" charset="0"/>
              </a:rPr>
              <a:t>between</a:t>
            </a:r>
            <a:r>
              <a:rPr lang="zh-CN" altLang="en-US" sz="3200" b="1" dirty="0">
                <a:latin typeface="Palatino" pitchFamily="2" charset="77"/>
                <a:ea typeface="Palatino" pitchFamily="2" charset="77"/>
                <a:cs typeface="Calibri Light" panose="020F0302020204030204" pitchFamily="34" charset="0"/>
              </a:rPr>
              <a:t> </a:t>
            </a:r>
            <a:r>
              <a:rPr lang="en-US" altLang="zh-CN" sz="3200" b="1" dirty="0">
                <a:latin typeface="Palatino" pitchFamily="2" charset="77"/>
                <a:ea typeface="Palatino" pitchFamily="2" charset="77"/>
                <a:cs typeface="Calibri Light" panose="020F0302020204030204" pitchFamily="34" charset="0"/>
              </a:rPr>
              <a:t>related</a:t>
            </a:r>
            <a:r>
              <a:rPr lang="zh-CN" altLang="en-US" sz="3200" b="1" dirty="0">
                <a:latin typeface="Palatino" pitchFamily="2" charset="77"/>
                <a:ea typeface="Palatino" pitchFamily="2" charset="77"/>
                <a:cs typeface="Calibri Light" panose="020F0302020204030204" pitchFamily="34" charset="0"/>
              </a:rPr>
              <a:t> </a:t>
            </a:r>
            <a:r>
              <a:rPr lang="en-US" altLang="zh-CN" sz="3200" b="1" dirty="0">
                <a:latin typeface="Palatino" pitchFamily="2" charset="77"/>
                <a:ea typeface="Palatino" pitchFamily="2" charset="77"/>
                <a:cs typeface="Calibri Light" panose="020F0302020204030204" pitchFamily="34" charset="0"/>
              </a:rPr>
              <a:t>models</a:t>
            </a:r>
          </a:p>
        </p:txBody>
      </p:sp>
      <p:sp>
        <p:nvSpPr>
          <p:cNvPr id="4" name="矩形 8">
            <a:extLst>
              <a:ext uri="{FF2B5EF4-FFF2-40B4-BE49-F238E27FC236}">
                <a16:creationId xmlns:a16="http://schemas.microsoft.com/office/drawing/2014/main" id="{04E9CE8B-9DCE-4AF6-8204-124BE1B791EA}"/>
              </a:ext>
            </a:extLst>
          </p:cNvPr>
          <p:cNvSpPr/>
          <p:nvPr/>
        </p:nvSpPr>
        <p:spPr>
          <a:xfrm>
            <a:off x="781050" y="1376563"/>
            <a:ext cx="10423398" cy="3370153"/>
          </a:xfrm>
          <a:prstGeom prst="rect">
            <a:avLst/>
          </a:prstGeom>
        </p:spPr>
        <p:txBody>
          <a:bodyPr wrap="square">
            <a:spAutoFit/>
          </a:bodyPr>
          <a:lstStyle/>
          <a:p>
            <a:pPr>
              <a:lnSpc>
                <a:spcPct val="150000"/>
              </a:lnSpc>
              <a:buSzPct val="100000"/>
            </a:pPr>
            <a:endParaRPr lang="en-US" altLang="zh-CN" sz="2400" dirty="0">
              <a:latin typeface="Palatino" pitchFamily="2" charset="77"/>
              <a:ea typeface="Palatino" pitchFamily="2" charset="77"/>
              <a:cs typeface="Calibri Light" panose="020F0302020204030204" pitchFamily="34" charset="0"/>
            </a:endParaRPr>
          </a:p>
          <a:p>
            <a:pPr marL="342900" indent="-34290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Unsupervised</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Naïve</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Bayes</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vs</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k-means</a:t>
            </a:r>
          </a:p>
          <a:p>
            <a:pPr marL="800100" lvl="1" indent="-34290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K-means</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is</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based</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on</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vector</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space</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geometry,</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while</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Naïve</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Bayes</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is</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direct</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probability</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model.</a:t>
            </a:r>
          </a:p>
          <a:p>
            <a:pPr marL="800100" lvl="1" indent="-34290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Naïve</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Bayes</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is</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optimized</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with</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EM,</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while</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k-means</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is</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a</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hard</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variant</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of</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EM.</a:t>
            </a:r>
          </a:p>
        </p:txBody>
      </p:sp>
    </p:spTree>
    <p:extLst>
      <p:ext uri="{BB962C8B-B14F-4D97-AF65-F5344CB8AC3E}">
        <p14:creationId xmlns:p14="http://schemas.microsoft.com/office/powerpoint/2010/main" val="20436380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41</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2202923" y="248041"/>
            <a:ext cx="3051468"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Contents</a:t>
            </a:r>
          </a:p>
        </p:txBody>
      </p:sp>
      <p:sp>
        <p:nvSpPr>
          <p:cNvPr id="4" name="矩形 8">
            <a:extLst>
              <a:ext uri="{FF2B5EF4-FFF2-40B4-BE49-F238E27FC236}">
                <a16:creationId xmlns:a16="http://schemas.microsoft.com/office/drawing/2014/main" id="{2918002F-8C64-4968-9ECA-DC63D9D4E45B}"/>
              </a:ext>
            </a:extLst>
          </p:cNvPr>
          <p:cNvSpPr/>
          <p:nvPr/>
        </p:nvSpPr>
        <p:spPr>
          <a:xfrm>
            <a:off x="1861147" y="1024778"/>
            <a:ext cx="6798977" cy="5593839"/>
          </a:xfrm>
          <a:prstGeom prst="rect">
            <a:avLst/>
          </a:prstGeom>
        </p:spPr>
        <p:txBody>
          <a:bodyPr wrap="none">
            <a:spAutoFit/>
          </a:bodyPr>
          <a:lstStyle/>
          <a:p>
            <a:pPr marL="428594"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6.1 Expectation Maximization</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6.1.1 Introduction</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6.1.2 EM</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6.1.3 Relationships between MLE</a:t>
            </a:r>
            <a:r>
              <a:rPr lang="zh-CN" altLang="en-US" sz="2000" dirty="0">
                <a:solidFill>
                  <a:schemeClr val="bg2"/>
                </a:solidFill>
                <a:latin typeface="Palatino" pitchFamily="2" charset="77"/>
                <a:ea typeface="Palatino" pitchFamily="2" charset="77"/>
                <a:cs typeface="Calibri Light" panose="020F0302020204030204" pitchFamily="34" charset="0"/>
              </a:rPr>
              <a:t> </a:t>
            </a:r>
            <a:r>
              <a:rPr lang="en-US" altLang="zh-CN" sz="2000" dirty="0">
                <a:solidFill>
                  <a:schemeClr val="bg2"/>
                </a:solidFill>
                <a:latin typeface="Palatino" pitchFamily="2" charset="77"/>
                <a:ea typeface="Palatino" pitchFamily="2" charset="77"/>
                <a:cs typeface="Calibri Light" panose="020F0302020204030204" pitchFamily="34" charset="0"/>
              </a:rPr>
              <a:t>and EM</a:t>
            </a:r>
          </a:p>
          <a:p>
            <a:pPr marL="428594"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6.2 Using EM</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6.2.1 Unsupervised Naïve Bayes model</a:t>
            </a:r>
          </a:p>
          <a:p>
            <a:pPr marL="885794" lvl="1" indent="-428594">
              <a:lnSpc>
                <a:spcPct val="150000"/>
              </a:lnSpc>
              <a:buSzPct val="100000"/>
              <a:buFont typeface="Arial" panose="020B0604020202020204" pitchFamily="34" charset="0"/>
              <a:buChar char="•"/>
            </a:pPr>
            <a:r>
              <a:rPr lang="en-US" altLang="zh-CN" sz="2000" b="1" dirty="0">
                <a:latin typeface="Palatino" pitchFamily="2" charset="77"/>
                <a:ea typeface="Palatino" pitchFamily="2" charset="77"/>
                <a:cs typeface="Calibri Light" panose="020F0302020204030204" pitchFamily="34" charset="0"/>
              </a:rPr>
              <a:t>6.2.2 IBM Model 1</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6.2.3 Probabilistic latent semantic analysis</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6.2.4 The relative advantages of generative models</a:t>
            </a:r>
          </a:p>
          <a:p>
            <a:pPr marL="428594"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6.3 EM theory</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6.3.1 EM and KL-Divergence</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6.3.2 EM derivation using numerical optimization</a:t>
            </a:r>
          </a:p>
        </p:txBody>
      </p:sp>
    </p:spTree>
    <p:extLst>
      <p:ext uri="{BB962C8B-B14F-4D97-AF65-F5344CB8AC3E}">
        <p14:creationId xmlns:p14="http://schemas.microsoft.com/office/powerpoint/2010/main" val="2621863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42</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838201" y="136525"/>
            <a:ext cx="4821866"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IBM Model 1</a:t>
            </a:r>
          </a:p>
        </p:txBody>
      </p:sp>
      <mc:AlternateContent xmlns:mc="http://schemas.openxmlformats.org/markup-compatibility/2006" xmlns:a14="http://schemas.microsoft.com/office/drawing/2010/main">
        <mc:Choice Requires="a14">
          <p:sp>
            <p:nvSpPr>
              <p:cNvPr id="4" name="矩形 8">
                <a:extLst>
                  <a:ext uri="{FF2B5EF4-FFF2-40B4-BE49-F238E27FC236}">
                    <a16:creationId xmlns:a16="http://schemas.microsoft.com/office/drawing/2014/main" id="{C71BC468-052A-4EA6-979B-379D4E4C5159}"/>
                  </a:ext>
                </a:extLst>
              </p:cNvPr>
              <p:cNvSpPr/>
              <p:nvPr/>
            </p:nvSpPr>
            <p:spPr>
              <a:xfrm>
                <a:off x="1330350" y="1198539"/>
                <a:ext cx="8754868" cy="3431389"/>
              </a:xfrm>
              <a:prstGeom prst="rect">
                <a:avLst/>
              </a:prstGeom>
            </p:spPr>
            <p:txBody>
              <a:bodyPr wrap="square">
                <a:spAutoFit/>
              </a:bodyPr>
              <a:lstStyle/>
              <a:p>
                <a:pPr marL="285750"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A probabilistic model for Machine Translation (MT) </a:t>
                </a:r>
              </a:p>
              <a:p>
                <a:pPr marL="742950" lvl="1"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source sentence </a:t>
                </a:r>
                <a14:m>
                  <m:oMath xmlns:m="http://schemas.openxmlformats.org/officeDocument/2006/math">
                    <m:r>
                      <a:rPr lang="en-US" altLang="zh-CN" sz="2400" i="1" dirty="0">
                        <a:latin typeface="Cambria Math" panose="02040503050406030204" pitchFamily="18" charset="0"/>
                        <a:ea typeface="Palatino" pitchFamily="2" charset="77"/>
                        <a:cs typeface="Calibri Light" panose="020F0302020204030204" pitchFamily="34" charset="0"/>
                      </a:rPr>
                      <m:t>𝑋</m:t>
                    </m:r>
                  </m:oMath>
                </a14:m>
                <a:endParaRPr lang="en-US" altLang="zh-CN" sz="2400" dirty="0">
                  <a:latin typeface="Palatino" pitchFamily="2" charset="77"/>
                  <a:ea typeface="Palatino" pitchFamily="2" charset="77"/>
                  <a:cs typeface="Calibri Light" panose="020F0302020204030204" pitchFamily="34" charset="0"/>
                </a:endParaRPr>
              </a:p>
              <a:p>
                <a:pPr marL="742950" lvl="1"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target language translation </a:t>
                </a:r>
                <a14:m>
                  <m:oMath xmlns:m="http://schemas.openxmlformats.org/officeDocument/2006/math">
                    <m:r>
                      <a:rPr lang="en-US" altLang="zh-CN" sz="2400" i="1" dirty="0">
                        <a:latin typeface="Cambria Math" panose="02040503050406030204" pitchFamily="18" charset="0"/>
                        <a:ea typeface="Palatino" pitchFamily="2" charset="77"/>
                        <a:cs typeface="Calibri Light" panose="020F0302020204030204" pitchFamily="34" charset="0"/>
                      </a:rPr>
                      <m:t>𝑌</m:t>
                    </m:r>
                  </m:oMath>
                </a14:m>
                <a:endParaRPr lang="en-US" altLang="zh-CN" sz="2400" dirty="0">
                  <a:latin typeface="Palatino" pitchFamily="2" charset="77"/>
                  <a:ea typeface="Palatino" pitchFamily="2" charset="77"/>
                  <a:cs typeface="Calibri Light" panose="020F0302020204030204" pitchFamily="34" charset="0"/>
                </a:endParaRPr>
              </a:p>
              <a:p>
                <a:pPr marL="742950" lvl="1"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source word </a:t>
                </a:r>
                <a14:m>
                  <m:oMath xmlns:m="http://schemas.openxmlformats.org/officeDocument/2006/math">
                    <m:r>
                      <a:rPr lang="en-US" altLang="zh-CN" sz="2400" i="1">
                        <a:latin typeface="Cambria Math" panose="02040503050406030204" pitchFamily="18" charset="0"/>
                      </a:rPr>
                      <m:t>𝑋</m:t>
                    </m:r>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1</m:t>
                        </m:r>
                      </m:sub>
                    </m:sSub>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2</m:t>
                        </m:r>
                      </m:sub>
                    </m:sSub>
                    <m:r>
                      <a:rPr lang="zh-CN" altLang="zh-CN" sz="2400">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𝑥</m:t>
                        </m:r>
                      </m:e>
                      <m:sub>
                        <m:d>
                          <m:dPr>
                            <m:begChr m:val="|"/>
                            <m:endChr m:val="|"/>
                            <m:ctrlPr>
                              <a:rPr lang="zh-CN" altLang="zh-CN" sz="2400" i="1">
                                <a:latin typeface="Cambria Math" panose="02040503050406030204" pitchFamily="18" charset="0"/>
                              </a:rPr>
                            </m:ctrlPr>
                          </m:dPr>
                          <m:e>
                            <m:r>
                              <a:rPr lang="en-US" altLang="zh-CN" sz="2400" i="1">
                                <a:latin typeface="Cambria Math" panose="02040503050406030204" pitchFamily="18" charset="0"/>
                              </a:rPr>
                              <m:t>𝑋</m:t>
                            </m:r>
                          </m:e>
                        </m:d>
                      </m:sub>
                    </m:sSub>
                  </m:oMath>
                </a14:m>
                <a:endParaRPr lang="en-US" altLang="zh-CN" sz="2400" dirty="0">
                  <a:latin typeface="Palatino" pitchFamily="2" charset="77"/>
                  <a:ea typeface="Palatino" pitchFamily="2" charset="77"/>
                  <a:cs typeface="Calibri Light" panose="020F0302020204030204" pitchFamily="34" charset="0"/>
                </a:endParaRPr>
              </a:p>
              <a:p>
                <a:pPr marL="742950" lvl="1"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Target word </a:t>
                </a:r>
                <a14:m>
                  <m:oMath xmlns:m="http://schemas.openxmlformats.org/officeDocument/2006/math">
                    <m:r>
                      <a:rPr lang="en-US" altLang="zh-CN" sz="2400" i="1">
                        <a:latin typeface="Cambria Math" panose="02040503050406030204" pitchFamily="18" charset="0"/>
                      </a:rPr>
                      <m:t>𝑌</m:t>
                    </m:r>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1</m:t>
                        </m:r>
                      </m:sub>
                    </m:sSub>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2</m:t>
                        </m:r>
                      </m:sub>
                    </m:sSub>
                    <m:r>
                      <a:rPr lang="zh-CN" altLang="zh-CN" sz="2400">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d>
                          <m:dPr>
                            <m:begChr m:val="|"/>
                            <m:endChr m:val="|"/>
                            <m:ctrlPr>
                              <a:rPr lang="zh-CN" altLang="zh-CN" sz="2400" i="1">
                                <a:latin typeface="Cambria Math" panose="02040503050406030204" pitchFamily="18" charset="0"/>
                              </a:rPr>
                            </m:ctrlPr>
                          </m:dPr>
                          <m:e>
                            <m:r>
                              <a:rPr lang="en-US" altLang="zh-CN" sz="2400" i="1">
                                <a:latin typeface="Cambria Math" panose="02040503050406030204" pitchFamily="18" charset="0"/>
                              </a:rPr>
                              <m:t>𝑌</m:t>
                            </m:r>
                          </m:e>
                        </m:d>
                      </m:sub>
                    </m:sSub>
                  </m:oMath>
                </a14:m>
                <a:endParaRPr lang="en-US" altLang="zh-CN" sz="2400" dirty="0">
                  <a:latin typeface="Palatino" pitchFamily="2" charset="77"/>
                  <a:ea typeface="Palatino" pitchFamily="2" charset="77"/>
                  <a:cs typeface="Calibri Light" panose="020F0302020204030204" pitchFamily="34" charset="0"/>
                </a:endParaRPr>
              </a:p>
              <a:p>
                <a:pPr marL="285750"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Model target </a:t>
                </a:r>
                <a14:m>
                  <m:oMath xmlns:m="http://schemas.openxmlformats.org/officeDocument/2006/math">
                    <m:r>
                      <a:rPr lang="en-US" altLang="zh-CN" sz="2400" b="0" i="1" smtClean="0">
                        <a:latin typeface="Cambria Math" panose="02040503050406030204" pitchFamily="18" charset="0"/>
                        <a:ea typeface="Palatino" pitchFamily="2" charset="77"/>
                        <a:cs typeface="Calibri Light" panose="020F0302020204030204" pitchFamily="34" charset="0"/>
                      </a:rPr>
                      <m:t>𝑃</m:t>
                    </m:r>
                    <m:r>
                      <a:rPr lang="en-US" altLang="zh-CN" sz="2400" b="0" i="1" smtClean="0">
                        <a:latin typeface="Cambria Math" panose="02040503050406030204" pitchFamily="18" charset="0"/>
                        <a:ea typeface="Palatino" pitchFamily="2" charset="77"/>
                        <a:cs typeface="Calibri Light" panose="020F0302020204030204" pitchFamily="34" charset="0"/>
                      </a:rPr>
                      <m:t>(</m:t>
                    </m:r>
                    <m:r>
                      <a:rPr lang="en-US" altLang="zh-CN" sz="2400" b="0" i="1" smtClean="0">
                        <a:latin typeface="Cambria Math" panose="02040503050406030204" pitchFamily="18" charset="0"/>
                        <a:ea typeface="Palatino" pitchFamily="2" charset="77"/>
                        <a:cs typeface="Calibri Light" panose="020F0302020204030204" pitchFamily="34" charset="0"/>
                      </a:rPr>
                      <m:t>𝑌</m:t>
                    </m:r>
                    <m:r>
                      <a:rPr lang="en-US" altLang="zh-CN" sz="2400" b="0" i="1" smtClean="0">
                        <a:latin typeface="Cambria Math" panose="02040503050406030204" pitchFamily="18" charset="0"/>
                        <a:ea typeface="Palatino" pitchFamily="2" charset="77"/>
                        <a:cs typeface="Calibri Light" panose="020F0302020204030204" pitchFamily="34" charset="0"/>
                      </a:rPr>
                      <m:t>|</m:t>
                    </m:r>
                    <m:r>
                      <a:rPr lang="en-US" altLang="zh-CN" sz="2400" b="0" i="1" smtClean="0">
                        <a:latin typeface="Cambria Math" panose="02040503050406030204" pitchFamily="18" charset="0"/>
                        <a:ea typeface="Palatino" pitchFamily="2" charset="77"/>
                        <a:cs typeface="Calibri Light" panose="020F0302020204030204" pitchFamily="34" charset="0"/>
                      </a:rPr>
                      <m:t>𝑋</m:t>
                    </m:r>
                    <m:r>
                      <a:rPr lang="en-US" altLang="zh-CN" sz="2400" b="0" i="1" smtClean="0">
                        <a:latin typeface="Cambria Math" panose="02040503050406030204" pitchFamily="18" charset="0"/>
                        <a:ea typeface="Palatino" pitchFamily="2" charset="77"/>
                        <a:cs typeface="Calibri Light" panose="020F0302020204030204" pitchFamily="34" charset="0"/>
                      </a:rPr>
                      <m:t>)</m:t>
                    </m:r>
                  </m:oMath>
                </a14:m>
                <a:endParaRPr lang="en-US" altLang="zh-CN" sz="2400" dirty="0">
                  <a:latin typeface="Palatino" pitchFamily="2" charset="77"/>
                  <a:ea typeface="Palatino" pitchFamily="2" charset="77"/>
                  <a:cs typeface="Calibri Light" panose="020F0302020204030204" pitchFamily="34" charset="0"/>
                </a:endParaRPr>
              </a:p>
            </p:txBody>
          </p:sp>
        </mc:Choice>
        <mc:Fallback xmlns="">
          <p:sp>
            <p:nvSpPr>
              <p:cNvPr id="4" name="矩形 8">
                <a:extLst>
                  <a:ext uri="{FF2B5EF4-FFF2-40B4-BE49-F238E27FC236}">
                    <a16:creationId xmlns:a16="http://schemas.microsoft.com/office/drawing/2014/main" id="{C71BC468-052A-4EA6-979B-379D4E4C5159}"/>
                  </a:ext>
                </a:extLst>
              </p:cNvPr>
              <p:cNvSpPr>
                <a:spLocks noRot="1" noChangeAspect="1" noMove="1" noResize="1" noEditPoints="1" noAdjustHandles="1" noChangeArrowheads="1" noChangeShapeType="1" noTextEdit="1"/>
              </p:cNvSpPr>
              <p:nvPr/>
            </p:nvSpPr>
            <p:spPr>
              <a:xfrm>
                <a:off x="1330350" y="1198539"/>
                <a:ext cx="8754868" cy="3431389"/>
              </a:xfrm>
              <a:prstGeom prst="rect">
                <a:avLst/>
              </a:prstGeom>
              <a:blipFill>
                <a:blip r:embed="rId2"/>
                <a:stretch>
                  <a:fillRect l="-905" b="-302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048925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43</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838201" y="136525"/>
            <a:ext cx="4821866"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IBM Model 1</a:t>
            </a:r>
          </a:p>
        </p:txBody>
      </p:sp>
      <mc:AlternateContent xmlns:mc="http://schemas.openxmlformats.org/markup-compatibility/2006">
        <mc:Choice xmlns:a14="http://schemas.microsoft.com/office/drawing/2010/main" Requires="a14">
          <p:sp>
            <p:nvSpPr>
              <p:cNvPr id="4" name="矩形 8">
                <a:extLst>
                  <a:ext uri="{FF2B5EF4-FFF2-40B4-BE49-F238E27FC236}">
                    <a16:creationId xmlns:a16="http://schemas.microsoft.com/office/drawing/2014/main" id="{C71BC468-052A-4EA6-979B-379D4E4C5159}"/>
                  </a:ext>
                </a:extLst>
              </p:cNvPr>
              <p:cNvSpPr/>
              <p:nvPr/>
            </p:nvSpPr>
            <p:spPr>
              <a:xfrm>
                <a:off x="1084339" y="938181"/>
                <a:ext cx="9705581" cy="5257658"/>
              </a:xfrm>
              <a:prstGeom prst="rect">
                <a:avLst/>
              </a:prstGeom>
            </p:spPr>
            <p:txBody>
              <a:bodyPr wrap="square">
                <a:spAutoFit/>
              </a:bodyPr>
              <a:lstStyle/>
              <a:p>
                <a:pPr marL="285750"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Bayes rule: </a:t>
                </a:r>
                <a14:m>
                  <m:oMath xmlns:m="http://schemas.openxmlformats.org/officeDocument/2006/math">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𝑌</m:t>
                        </m:r>
                      </m:e>
                      <m:e>
                        <m:r>
                          <a:rPr lang="en-US" altLang="zh-CN" sz="2400" i="1">
                            <a:latin typeface="Cambria Math" panose="02040503050406030204" pitchFamily="18" charset="0"/>
                          </a:rPr>
                          <m:t>𝑋</m:t>
                        </m:r>
                      </m:e>
                    </m:d>
                    <m:r>
                      <a:rPr lang="en-US" altLang="zh-CN" sz="2400" i="1">
                        <a:latin typeface="Cambria Math" panose="02040503050406030204" pitchFamily="18" charset="0"/>
                      </a:rPr>
                      <m:t>=</m:t>
                    </m:r>
                    <m:f>
                      <m:fPr>
                        <m:ctrlPr>
                          <a:rPr lang="zh-CN" altLang="zh-CN" sz="2400" i="1">
                            <a:latin typeface="Cambria Math" panose="02040503050406030204" pitchFamily="18" charset="0"/>
                          </a:rPr>
                        </m:ctrlPr>
                      </m:fPr>
                      <m:num>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𝑋</m:t>
                            </m:r>
                          </m:e>
                          <m:e>
                            <m:r>
                              <a:rPr lang="en-US" altLang="zh-CN" sz="2400" i="1">
                                <a:latin typeface="Cambria Math" panose="02040503050406030204" pitchFamily="18" charset="0"/>
                              </a:rPr>
                              <m:t>𝑌</m:t>
                            </m:r>
                          </m:e>
                        </m:d>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𝑌</m:t>
                            </m:r>
                          </m:e>
                        </m:d>
                      </m:num>
                      <m:den>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𝑋</m:t>
                            </m:r>
                          </m:e>
                        </m:d>
                      </m:den>
                    </m:f>
                    <m:r>
                      <a:rPr lang="zh-CN" altLang="zh-CN" sz="2400">
                        <a:latin typeface="Cambria Math" panose="02040503050406030204" pitchFamily="18" charset="0"/>
                      </a:rPr>
                      <m:t>∝</m:t>
                    </m:r>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𝑋</m:t>
                        </m:r>
                      </m:e>
                      <m:e>
                        <m:r>
                          <a:rPr lang="en-US" altLang="zh-CN" sz="2400" i="1">
                            <a:latin typeface="Cambria Math" panose="02040503050406030204" pitchFamily="18" charset="0"/>
                          </a:rPr>
                          <m:t>𝑌</m:t>
                        </m:r>
                      </m:e>
                    </m:d>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𝑌</m:t>
                        </m:r>
                      </m:e>
                    </m:d>
                  </m:oMath>
                </a14:m>
                <a:endParaRPr lang="en-US" altLang="zh-CN" sz="2400" dirty="0">
                  <a:latin typeface="Palatino" pitchFamily="2" charset="77"/>
                  <a:ea typeface="Palatino" pitchFamily="2" charset="77"/>
                  <a:cs typeface="Calibri Light" panose="020F0302020204030204" pitchFamily="34" charset="0"/>
                </a:endParaRPr>
              </a:p>
              <a:p>
                <a:pPr marL="742950" lvl="1"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Language model : </a:t>
                </a:r>
                <a14:m>
                  <m:oMath xmlns:m="http://schemas.openxmlformats.org/officeDocument/2006/math">
                    <m:r>
                      <a:rPr lang="en-US" altLang="zh-CN" sz="2400" i="1" dirty="0">
                        <a:latin typeface="Cambria Math" panose="02040503050406030204" pitchFamily="18" charset="0"/>
                        <a:ea typeface="Palatino" pitchFamily="2" charset="77"/>
                        <a:cs typeface="Calibri Light" panose="020F0302020204030204" pitchFamily="34" charset="0"/>
                      </a:rPr>
                      <m:t>𝑃</m:t>
                    </m:r>
                    <m:r>
                      <a:rPr lang="en-US" altLang="zh-CN" sz="2400" i="1" dirty="0">
                        <a:latin typeface="Cambria Math" panose="02040503050406030204" pitchFamily="18" charset="0"/>
                        <a:ea typeface="Palatino" pitchFamily="2" charset="77"/>
                        <a:cs typeface="Calibri Light" panose="020F0302020204030204" pitchFamily="34" charset="0"/>
                      </a:rPr>
                      <m:t>(</m:t>
                    </m:r>
                    <m:r>
                      <a:rPr lang="en-US" altLang="zh-CN" sz="2400" i="1" dirty="0">
                        <a:latin typeface="Cambria Math" panose="02040503050406030204" pitchFamily="18" charset="0"/>
                        <a:ea typeface="Palatino" pitchFamily="2" charset="77"/>
                        <a:cs typeface="Calibri Light" panose="020F0302020204030204" pitchFamily="34" charset="0"/>
                      </a:rPr>
                      <m:t>𝑌</m:t>
                    </m:r>
                    <m:r>
                      <a:rPr lang="en-US" altLang="zh-CN" sz="2400" i="1" dirty="0">
                        <a:latin typeface="Cambria Math" panose="02040503050406030204" pitchFamily="18" charset="0"/>
                        <a:ea typeface="Palatino" pitchFamily="2" charset="77"/>
                        <a:cs typeface="Calibri Light" panose="020F0302020204030204" pitchFamily="34" charset="0"/>
                      </a:rPr>
                      <m:t>)</m:t>
                    </m:r>
                  </m:oMath>
                </a14:m>
                <a:r>
                  <a:rPr lang="en-US" altLang="zh-CN" sz="2400" dirty="0">
                    <a:latin typeface="Palatino" pitchFamily="2" charset="77"/>
                    <a:ea typeface="Palatino" pitchFamily="2" charset="77"/>
                    <a:cs typeface="Calibri Light" panose="020F0302020204030204" pitchFamily="34" charset="0"/>
                  </a:rPr>
                  <a:t>  ensure fluency</a:t>
                </a:r>
              </a:p>
              <a:p>
                <a:pPr marL="742950" lvl="1"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Translation model : </a:t>
                </a:r>
                <a14:m>
                  <m:oMath xmlns:m="http://schemas.openxmlformats.org/officeDocument/2006/math">
                    <m:r>
                      <a:rPr lang="en-US" altLang="zh-CN" sz="2400" i="1" dirty="0">
                        <a:latin typeface="Cambria Math" panose="02040503050406030204" pitchFamily="18" charset="0"/>
                        <a:ea typeface="Palatino" pitchFamily="2" charset="77"/>
                        <a:cs typeface="Calibri Light" panose="020F0302020204030204" pitchFamily="34" charset="0"/>
                      </a:rPr>
                      <m:t>𝑃</m:t>
                    </m:r>
                    <m:r>
                      <a:rPr lang="en-US" altLang="zh-CN" sz="2400" i="1" dirty="0">
                        <a:latin typeface="Cambria Math" panose="02040503050406030204" pitchFamily="18" charset="0"/>
                        <a:ea typeface="Palatino" pitchFamily="2" charset="77"/>
                        <a:cs typeface="Calibri Light" panose="020F0302020204030204" pitchFamily="34" charset="0"/>
                      </a:rPr>
                      <m:t>(</m:t>
                    </m:r>
                    <m:r>
                      <a:rPr lang="en-US" altLang="zh-CN" sz="2400" i="1" dirty="0">
                        <a:latin typeface="Cambria Math" panose="02040503050406030204" pitchFamily="18" charset="0"/>
                        <a:ea typeface="Palatino" pitchFamily="2" charset="77"/>
                        <a:cs typeface="Calibri Light" panose="020F0302020204030204" pitchFamily="34" charset="0"/>
                      </a:rPr>
                      <m:t>𝑋</m:t>
                    </m:r>
                    <m:r>
                      <a:rPr lang="en-US" altLang="zh-CN" sz="2400" i="1" dirty="0">
                        <a:latin typeface="Cambria Math" panose="02040503050406030204" pitchFamily="18" charset="0"/>
                        <a:ea typeface="Palatino" pitchFamily="2" charset="77"/>
                        <a:cs typeface="Calibri Light" panose="020F0302020204030204" pitchFamily="34" charset="0"/>
                      </a:rPr>
                      <m:t>|</m:t>
                    </m:r>
                    <m:r>
                      <a:rPr lang="en-US" altLang="zh-CN" sz="2400" i="1" dirty="0">
                        <a:latin typeface="Cambria Math" panose="02040503050406030204" pitchFamily="18" charset="0"/>
                        <a:ea typeface="Palatino" pitchFamily="2" charset="77"/>
                        <a:cs typeface="Calibri Light" panose="020F0302020204030204" pitchFamily="34" charset="0"/>
                      </a:rPr>
                      <m:t>𝑌</m:t>
                    </m:r>
                    <m:r>
                      <a:rPr lang="en-US" altLang="zh-CN" sz="2400" i="1" dirty="0">
                        <a:latin typeface="Cambria Math" panose="02040503050406030204" pitchFamily="18" charset="0"/>
                        <a:ea typeface="Palatino" pitchFamily="2" charset="77"/>
                        <a:cs typeface="Calibri Light" panose="020F0302020204030204" pitchFamily="34" charset="0"/>
                      </a:rPr>
                      <m:t>)</m:t>
                    </m:r>
                  </m:oMath>
                </a14:m>
                <a:r>
                  <a:rPr lang="en-US" altLang="zh-CN" sz="2400" dirty="0">
                    <a:latin typeface="Palatino" pitchFamily="2" charset="77"/>
                    <a:ea typeface="Palatino" pitchFamily="2" charset="77"/>
                    <a:cs typeface="Calibri Light" panose="020F0302020204030204" pitchFamily="34" charset="0"/>
                  </a:rPr>
                  <a:t>  ensure adequacy</a:t>
                </a:r>
              </a:p>
              <a:p>
                <a:pPr>
                  <a:lnSpc>
                    <a:spcPct val="150000"/>
                  </a:lnSpc>
                  <a:buSzPct val="100000"/>
                </a:pPr>
                <a:endParaRPr lang="en-US" altLang="zh-CN" sz="2400" dirty="0">
                  <a:latin typeface="Palatino" pitchFamily="2" charset="77"/>
                  <a:ea typeface="Palatino" pitchFamily="2" charset="77"/>
                  <a:cs typeface="Calibri Light" panose="020F0302020204030204" pitchFamily="34" charset="0"/>
                </a:endParaRPr>
              </a:p>
              <a:p>
                <a:pPr marL="285750"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Using probability chain rule and assuming each source word </a:t>
                </a:r>
                <a14:m>
                  <m:oMath xmlns:m="http://schemas.openxmlformats.org/officeDocument/2006/math">
                    <m:sSub>
                      <m:sSubPr>
                        <m:ctrlPr>
                          <a:rPr lang="en-US" altLang="zh-CN" sz="2400" i="1" dirty="0">
                            <a:latin typeface="Cambria Math" panose="02040503050406030204" pitchFamily="18" charset="0"/>
                            <a:ea typeface="Palatino" pitchFamily="2" charset="77"/>
                            <a:cs typeface="Calibri Light" panose="020F0302020204030204" pitchFamily="34" charset="0"/>
                          </a:rPr>
                        </m:ctrlPr>
                      </m:sSubPr>
                      <m:e>
                        <m:r>
                          <a:rPr lang="en-US" altLang="zh-CN" sz="2400" i="1" dirty="0">
                            <a:latin typeface="Cambria Math" panose="02040503050406030204" pitchFamily="18" charset="0"/>
                            <a:ea typeface="Palatino" pitchFamily="2" charset="77"/>
                            <a:cs typeface="Calibri Light" panose="020F0302020204030204" pitchFamily="34" charset="0"/>
                          </a:rPr>
                          <m:t>𝑥</m:t>
                        </m:r>
                      </m:e>
                      <m:sub>
                        <m:r>
                          <a:rPr lang="en-US" altLang="zh-CN" sz="2400" i="1" dirty="0">
                            <a:latin typeface="Cambria Math" panose="02040503050406030204" pitchFamily="18" charset="0"/>
                            <a:ea typeface="Palatino" pitchFamily="2" charset="77"/>
                            <a:cs typeface="Calibri Light" panose="020F0302020204030204" pitchFamily="34" charset="0"/>
                          </a:rPr>
                          <m:t>𝑖</m:t>
                        </m:r>
                      </m:sub>
                    </m:sSub>
                  </m:oMath>
                </a14:m>
                <a:r>
                  <a:rPr lang="en-US" altLang="zh-CN" sz="2400" dirty="0">
                    <a:latin typeface="Palatino" pitchFamily="2" charset="77"/>
                    <a:ea typeface="Palatino" pitchFamily="2" charset="77"/>
                    <a:cs typeface="Calibri Light" panose="020F0302020204030204" pitchFamily="34" charset="0"/>
                  </a:rPr>
                  <a:t> is conditionally dependent to only one target word </a:t>
                </a:r>
                <a14:m>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𝑎</m:t>
                            </m:r>
                          </m:e>
                          <m:sub>
                            <m:r>
                              <a:rPr lang="en-US" altLang="zh-CN" sz="2400" i="1">
                                <a:latin typeface="Cambria Math" panose="02040503050406030204" pitchFamily="18" charset="0"/>
                              </a:rPr>
                              <m:t>𝑖</m:t>
                            </m:r>
                          </m:sub>
                        </m:sSub>
                      </m:sub>
                    </m:sSub>
                    <m:r>
                      <a:rPr lang="en-US" altLang="zh-CN" sz="2400" i="1">
                        <a:latin typeface="Cambria Math" panose="02040503050406030204" pitchFamily="18" charset="0"/>
                      </a:rPr>
                      <m:t>, </m:t>
                    </m:r>
                  </m:oMath>
                </a14:m>
                <a:r>
                  <a:rPr lang="en-US" altLang="zh-CN" sz="2400" dirty="0">
                    <a:latin typeface="Palatino" pitchFamily="2" charset="77"/>
                    <a:ea typeface="Palatino" pitchFamily="2" charset="77"/>
                    <a:cs typeface="Calibri Light" panose="020F0302020204030204" pitchFamily="34" charset="0"/>
                  </a:rPr>
                  <a:t>we have</a:t>
                </a:r>
              </a:p>
              <a:p>
                <a:pPr>
                  <a:lnSpc>
                    <a:spcPct val="150000"/>
                  </a:lnSpc>
                  <a:buSzPct val="100000"/>
                </a:pPr>
                <a:r>
                  <a:rPr lang="en-US" altLang="zh-CN" sz="2400" dirty="0">
                    <a:ea typeface="Palatino" pitchFamily="2" charset="77"/>
                    <a:cs typeface="Calibri Light" panose="020F0302020204030204" pitchFamily="34" charset="0"/>
                  </a:rPr>
                  <a:t>	    </a:t>
                </a:r>
                <a14:m>
                  <m:oMath xmlns:m="http://schemas.openxmlformats.org/officeDocument/2006/math">
                    <m:r>
                      <a:rPr lang="en-US" altLang="zh-CN" sz="2400" i="1" dirty="0">
                        <a:latin typeface="Cambria Math" panose="02040503050406030204" pitchFamily="18" charset="0"/>
                        <a:ea typeface="Palatino" pitchFamily="2" charset="77"/>
                        <a:cs typeface="Calibri Light" panose="020F0302020204030204" pitchFamily="34" charset="0"/>
                      </a:rPr>
                      <m:t>𝑃</m:t>
                    </m:r>
                    <m:d>
                      <m:dPr>
                        <m:ctrlPr>
                          <a:rPr lang="en-US" altLang="zh-CN" sz="2400" i="1" dirty="0">
                            <a:latin typeface="Cambria Math" panose="02040503050406030204" pitchFamily="18" charset="0"/>
                            <a:ea typeface="Palatino" pitchFamily="2" charset="77"/>
                            <a:cs typeface="Calibri Light" panose="020F0302020204030204" pitchFamily="34" charset="0"/>
                          </a:rPr>
                        </m:ctrlPr>
                      </m:dPr>
                      <m:e>
                        <m:r>
                          <a:rPr lang="en-US" altLang="zh-CN" sz="2400" i="1" dirty="0">
                            <a:latin typeface="Cambria Math" panose="02040503050406030204" pitchFamily="18" charset="0"/>
                            <a:ea typeface="Palatino" pitchFamily="2" charset="77"/>
                            <a:cs typeface="Calibri Light" panose="020F0302020204030204" pitchFamily="34" charset="0"/>
                          </a:rPr>
                          <m:t>𝑋</m:t>
                        </m:r>
                      </m:e>
                      <m:e>
                        <m:r>
                          <a:rPr lang="en-US" altLang="zh-CN" sz="2400" i="1" dirty="0">
                            <a:latin typeface="Cambria Math" panose="02040503050406030204" pitchFamily="18" charset="0"/>
                            <a:ea typeface="Palatino" pitchFamily="2" charset="77"/>
                            <a:cs typeface="Calibri Light" panose="020F0302020204030204" pitchFamily="34" charset="0"/>
                          </a:rPr>
                          <m:t>𝑌</m:t>
                        </m:r>
                      </m:e>
                    </m:d>
                    <m:r>
                      <a:rPr lang="en-US" altLang="zh-CN" sz="2400" i="1" dirty="0">
                        <a:latin typeface="Cambria Math" panose="02040503050406030204" pitchFamily="18" charset="0"/>
                        <a:ea typeface="Palatino" pitchFamily="2" charset="77"/>
                        <a:cs typeface="Calibri Light" panose="020F0302020204030204" pitchFamily="34" charset="0"/>
                      </a:rPr>
                      <m:t>=</m:t>
                    </m:r>
                    <m:r>
                      <m:rPr>
                        <m:sty m:val="p"/>
                      </m:rPr>
                      <a:rPr lang="en-US" altLang="zh-CN" sz="2400" i="1" dirty="0">
                        <a:latin typeface="Cambria Math" panose="02040503050406030204" pitchFamily="18" charset="0"/>
                        <a:ea typeface="Palatino" pitchFamily="2" charset="77"/>
                        <a:cs typeface="Calibri Light" panose="020F0302020204030204" pitchFamily="34" charset="0"/>
                      </a:rPr>
                      <m:t>P</m:t>
                    </m:r>
                    <m:d>
                      <m:dPr>
                        <m:ctrlPr>
                          <a:rPr lang="en-US" altLang="zh-CN" sz="2400" i="1" dirty="0">
                            <a:latin typeface="Cambria Math" panose="02040503050406030204" pitchFamily="18" charset="0"/>
                            <a:ea typeface="Palatino" pitchFamily="2" charset="77"/>
                            <a:cs typeface="Calibri Light" panose="020F0302020204030204" pitchFamily="34" charset="0"/>
                          </a:rPr>
                        </m:ctrlPr>
                      </m:dPr>
                      <m:e>
                        <m:sSub>
                          <m:sSubPr>
                            <m:ctrlPr>
                              <a:rPr lang="en-US" altLang="zh-CN" sz="2400" b="0" i="1" dirty="0" smtClean="0">
                                <a:latin typeface="Cambria Math" panose="02040503050406030204" pitchFamily="18" charset="0"/>
                                <a:ea typeface="Palatino" pitchFamily="2" charset="77"/>
                                <a:cs typeface="Calibri Light" panose="020F0302020204030204" pitchFamily="34" charset="0"/>
                              </a:rPr>
                            </m:ctrlPr>
                          </m:sSubPr>
                          <m:e>
                            <m:r>
                              <a:rPr lang="en-US" altLang="zh-CN" sz="2400" b="0" i="1" dirty="0" smtClean="0">
                                <a:latin typeface="Cambria Math" panose="02040503050406030204" pitchFamily="18" charset="0"/>
                                <a:ea typeface="Palatino" pitchFamily="2" charset="77"/>
                                <a:cs typeface="Calibri Light" panose="020F0302020204030204" pitchFamily="34" charset="0"/>
                              </a:rPr>
                              <m:t>𝑥</m:t>
                            </m:r>
                          </m:e>
                          <m:sub>
                            <m:r>
                              <a:rPr lang="en-US" altLang="zh-CN" sz="2400" b="0" i="1" dirty="0" smtClean="0">
                                <a:latin typeface="Cambria Math" panose="02040503050406030204" pitchFamily="18" charset="0"/>
                                <a:ea typeface="Palatino" pitchFamily="2" charset="77"/>
                                <a:cs typeface="Calibri Light" panose="020F0302020204030204" pitchFamily="34" charset="0"/>
                              </a:rPr>
                              <m:t>1</m:t>
                            </m:r>
                          </m:sub>
                        </m:sSub>
                      </m:e>
                      <m:e>
                        <m:r>
                          <a:rPr lang="en-US" altLang="zh-CN" sz="2400" b="0" i="1" dirty="0" smtClean="0">
                            <a:latin typeface="Cambria Math" panose="02040503050406030204" pitchFamily="18" charset="0"/>
                            <a:ea typeface="Palatino" pitchFamily="2" charset="77"/>
                            <a:cs typeface="Calibri Light" panose="020F0302020204030204" pitchFamily="34" charset="0"/>
                          </a:rPr>
                          <m:t>𝑌</m:t>
                        </m:r>
                      </m:e>
                    </m:d>
                    <m:r>
                      <a:rPr lang="en-US" altLang="zh-CN" sz="2400" b="0" i="1" dirty="0" smtClean="0">
                        <a:latin typeface="Cambria Math" panose="02040503050406030204" pitchFamily="18" charset="0"/>
                        <a:ea typeface="Palatino" pitchFamily="2" charset="77"/>
                        <a:cs typeface="Calibri Light" panose="020F0302020204030204" pitchFamily="34" charset="0"/>
                      </a:rPr>
                      <m:t> </m:t>
                    </m:r>
                    <m:r>
                      <a:rPr lang="en-US" altLang="zh-CN" sz="2400" b="0" i="1" dirty="0" smtClean="0">
                        <a:latin typeface="Cambria Math" panose="02040503050406030204" pitchFamily="18" charset="0"/>
                        <a:ea typeface="Cambria Math" panose="02040503050406030204" pitchFamily="18" charset="0"/>
                        <a:cs typeface="Calibri Light" panose="020F0302020204030204" pitchFamily="34" charset="0"/>
                      </a:rPr>
                      <m:t>∙</m:t>
                    </m:r>
                    <m:r>
                      <a:rPr lang="en-US" altLang="zh-CN" sz="2400" b="0" i="1" dirty="0" smtClean="0">
                        <a:latin typeface="Cambria Math" panose="02040503050406030204" pitchFamily="18" charset="0"/>
                        <a:ea typeface="Cambria Math" panose="02040503050406030204" pitchFamily="18" charset="0"/>
                        <a:cs typeface="Calibri Light" panose="020F0302020204030204" pitchFamily="34" charset="0"/>
                      </a:rPr>
                      <m:t>𝑃</m:t>
                    </m:r>
                    <m:d>
                      <m:dPr>
                        <m:ctrlPr>
                          <a:rPr lang="en-US" altLang="zh-CN" sz="2400" b="0" i="1" dirty="0" smtClean="0">
                            <a:latin typeface="Cambria Math" panose="02040503050406030204" pitchFamily="18" charset="0"/>
                            <a:ea typeface="Cambria Math" panose="02040503050406030204" pitchFamily="18" charset="0"/>
                            <a:cs typeface="Calibri Light" panose="020F0302020204030204" pitchFamily="34" charset="0"/>
                          </a:rPr>
                        </m:ctrlPr>
                      </m:dPr>
                      <m:e>
                        <m:sSub>
                          <m:sSubPr>
                            <m:ctrlPr>
                              <a:rPr lang="en-US" altLang="zh-CN" sz="2400" b="0" i="1" dirty="0" smtClean="0">
                                <a:latin typeface="Cambria Math" panose="02040503050406030204" pitchFamily="18" charset="0"/>
                                <a:ea typeface="Cambria Math" panose="02040503050406030204" pitchFamily="18" charset="0"/>
                                <a:cs typeface="Calibri Light" panose="020F0302020204030204" pitchFamily="34" charset="0"/>
                              </a:rPr>
                            </m:ctrlPr>
                          </m:sSubPr>
                          <m:e>
                            <m:r>
                              <a:rPr lang="en-US" altLang="zh-CN" sz="2400" b="0" i="1" dirty="0" smtClean="0">
                                <a:latin typeface="Cambria Math" panose="02040503050406030204" pitchFamily="18" charset="0"/>
                                <a:ea typeface="Cambria Math" panose="02040503050406030204" pitchFamily="18" charset="0"/>
                                <a:cs typeface="Calibri Light" panose="020F0302020204030204" pitchFamily="34" charset="0"/>
                              </a:rPr>
                              <m:t>𝑥</m:t>
                            </m:r>
                          </m:e>
                          <m:sub>
                            <m:r>
                              <a:rPr lang="en-US" altLang="zh-CN" sz="2400" b="0" i="1" dirty="0" smtClean="0">
                                <a:latin typeface="Cambria Math" panose="02040503050406030204" pitchFamily="18" charset="0"/>
                                <a:ea typeface="Cambria Math" panose="02040503050406030204" pitchFamily="18" charset="0"/>
                                <a:cs typeface="Calibri Light" panose="020F0302020204030204" pitchFamily="34" charset="0"/>
                              </a:rPr>
                              <m:t>2</m:t>
                            </m:r>
                          </m:sub>
                        </m:sSub>
                      </m:e>
                      <m:e>
                        <m:sSub>
                          <m:sSubPr>
                            <m:ctrlPr>
                              <a:rPr lang="en-US" altLang="zh-CN" sz="2400" b="0" i="1" dirty="0" smtClean="0">
                                <a:latin typeface="Cambria Math" panose="02040503050406030204" pitchFamily="18" charset="0"/>
                                <a:ea typeface="Cambria Math" panose="02040503050406030204" pitchFamily="18" charset="0"/>
                                <a:cs typeface="Calibri Light" panose="020F0302020204030204" pitchFamily="34" charset="0"/>
                              </a:rPr>
                            </m:ctrlPr>
                          </m:sSubPr>
                          <m:e>
                            <m:r>
                              <a:rPr lang="en-US" altLang="zh-CN" sz="2400" b="0" i="1" dirty="0" smtClean="0">
                                <a:latin typeface="Cambria Math" panose="02040503050406030204" pitchFamily="18" charset="0"/>
                                <a:ea typeface="Cambria Math" panose="02040503050406030204" pitchFamily="18" charset="0"/>
                                <a:cs typeface="Calibri Light" panose="020F0302020204030204" pitchFamily="34" charset="0"/>
                              </a:rPr>
                              <m:t>𝑥</m:t>
                            </m:r>
                          </m:e>
                          <m:sub>
                            <m:r>
                              <a:rPr lang="en-US" altLang="zh-CN" sz="2400" b="0" i="1" dirty="0" smtClean="0">
                                <a:latin typeface="Cambria Math" panose="02040503050406030204" pitchFamily="18" charset="0"/>
                                <a:ea typeface="Cambria Math" panose="02040503050406030204" pitchFamily="18" charset="0"/>
                                <a:cs typeface="Calibri Light" panose="020F0302020204030204" pitchFamily="34" charset="0"/>
                              </a:rPr>
                              <m:t>1</m:t>
                            </m:r>
                          </m:sub>
                        </m:sSub>
                        <m:r>
                          <a:rPr lang="en-US" altLang="zh-CN" sz="2400" b="0" i="1" dirty="0" smtClean="0">
                            <a:latin typeface="Cambria Math" panose="02040503050406030204" pitchFamily="18" charset="0"/>
                            <a:ea typeface="Cambria Math" panose="02040503050406030204" pitchFamily="18" charset="0"/>
                            <a:cs typeface="Calibri Light" panose="020F0302020204030204" pitchFamily="34" charset="0"/>
                          </a:rPr>
                          <m:t>,</m:t>
                        </m:r>
                        <m:r>
                          <a:rPr lang="en-US" altLang="zh-CN" sz="2400" b="0" i="1" dirty="0" smtClean="0">
                            <a:latin typeface="Cambria Math" panose="02040503050406030204" pitchFamily="18" charset="0"/>
                            <a:ea typeface="Cambria Math" panose="02040503050406030204" pitchFamily="18" charset="0"/>
                            <a:cs typeface="Calibri Light" panose="020F0302020204030204" pitchFamily="34" charset="0"/>
                          </a:rPr>
                          <m:t>𝑌</m:t>
                        </m:r>
                      </m:e>
                    </m:d>
                    <m:r>
                      <a:rPr lang="en-US" altLang="zh-CN" sz="2400" b="0" i="1" dirty="0" smtClean="0">
                        <a:latin typeface="Cambria Math" panose="02040503050406030204" pitchFamily="18" charset="0"/>
                        <a:ea typeface="Cambria Math" panose="02040503050406030204" pitchFamily="18" charset="0"/>
                        <a:cs typeface="Calibri Light" panose="020F0302020204030204" pitchFamily="34" charset="0"/>
                      </a:rPr>
                      <m:t>…</m:t>
                    </m:r>
                    <m:r>
                      <a:rPr lang="en-US" altLang="zh-CN" sz="2400" b="0" i="1" dirty="0" smtClean="0">
                        <a:latin typeface="Cambria Math" panose="02040503050406030204" pitchFamily="18" charset="0"/>
                        <a:ea typeface="Cambria Math" panose="02040503050406030204" pitchFamily="18" charset="0"/>
                        <a:cs typeface="Calibri Light" panose="020F0302020204030204" pitchFamily="34" charset="0"/>
                      </a:rPr>
                      <m:t>𝑃</m:t>
                    </m:r>
                    <m:d>
                      <m:dPr>
                        <m:ctrlPr>
                          <a:rPr lang="en-US" altLang="zh-CN" sz="2400" b="0" i="1" dirty="0" smtClean="0">
                            <a:latin typeface="Cambria Math" panose="02040503050406030204" pitchFamily="18" charset="0"/>
                            <a:ea typeface="Cambria Math" panose="02040503050406030204" pitchFamily="18" charset="0"/>
                            <a:cs typeface="Calibri Light" panose="020F0302020204030204" pitchFamily="34" charset="0"/>
                          </a:rPr>
                        </m:ctrlPr>
                      </m:dPr>
                      <m:e>
                        <m:sSub>
                          <m:sSubPr>
                            <m:ctrlPr>
                              <a:rPr lang="en-US" altLang="zh-CN" sz="2400" b="0" i="1" dirty="0" smtClean="0">
                                <a:latin typeface="Cambria Math" panose="02040503050406030204" pitchFamily="18" charset="0"/>
                                <a:ea typeface="Cambria Math" panose="02040503050406030204" pitchFamily="18" charset="0"/>
                                <a:cs typeface="Calibri Light" panose="020F0302020204030204" pitchFamily="34" charset="0"/>
                              </a:rPr>
                            </m:ctrlPr>
                          </m:sSubPr>
                          <m:e>
                            <m:r>
                              <a:rPr lang="en-US" altLang="zh-CN" sz="2400" b="0" i="1" dirty="0" smtClean="0">
                                <a:latin typeface="Cambria Math" panose="02040503050406030204" pitchFamily="18" charset="0"/>
                                <a:ea typeface="Cambria Math" panose="02040503050406030204" pitchFamily="18" charset="0"/>
                                <a:cs typeface="Calibri Light" panose="020F0302020204030204" pitchFamily="34" charset="0"/>
                              </a:rPr>
                              <m:t>𝑥</m:t>
                            </m:r>
                          </m:e>
                          <m:sub>
                            <m:d>
                              <m:dPr>
                                <m:begChr m:val="|"/>
                                <m:endChr m:val="|"/>
                                <m:ctrlPr>
                                  <a:rPr lang="en-US" altLang="zh-CN" sz="2400" b="0" i="1" dirty="0" smtClean="0">
                                    <a:latin typeface="Cambria Math" panose="02040503050406030204" pitchFamily="18" charset="0"/>
                                    <a:ea typeface="Cambria Math" panose="02040503050406030204" pitchFamily="18" charset="0"/>
                                    <a:cs typeface="Calibri Light" panose="020F0302020204030204" pitchFamily="34" charset="0"/>
                                  </a:rPr>
                                </m:ctrlPr>
                              </m:dPr>
                              <m:e>
                                <m:r>
                                  <a:rPr lang="en-US" altLang="zh-CN" sz="2400" b="0" i="1" dirty="0" smtClean="0">
                                    <a:latin typeface="Cambria Math" panose="02040503050406030204" pitchFamily="18" charset="0"/>
                                    <a:ea typeface="Cambria Math" panose="02040503050406030204" pitchFamily="18" charset="0"/>
                                    <a:cs typeface="Calibri Light" panose="020F0302020204030204" pitchFamily="34" charset="0"/>
                                  </a:rPr>
                                  <m:t>𝑋</m:t>
                                </m:r>
                              </m:e>
                            </m:d>
                          </m:sub>
                        </m:sSub>
                      </m:e>
                      <m:e>
                        <m:sSub>
                          <m:sSubPr>
                            <m:ctrlPr>
                              <a:rPr lang="en-US" altLang="zh-CN" sz="2400" b="0" i="1" dirty="0" smtClean="0">
                                <a:latin typeface="Cambria Math" panose="02040503050406030204" pitchFamily="18" charset="0"/>
                                <a:ea typeface="Cambria Math" panose="02040503050406030204" pitchFamily="18" charset="0"/>
                                <a:cs typeface="Calibri Light" panose="020F0302020204030204" pitchFamily="34" charset="0"/>
                              </a:rPr>
                            </m:ctrlPr>
                          </m:sSubPr>
                          <m:e>
                            <m:r>
                              <a:rPr lang="en-US" altLang="zh-CN" sz="2400" b="0" i="1" dirty="0" smtClean="0">
                                <a:latin typeface="Cambria Math" panose="02040503050406030204" pitchFamily="18" charset="0"/>
                                <a:ea typeface="Cambria Math" panose="02040503050406030204" pitchFamily="18" charset="0"/>
                                <a:cs typeface="Calibri Light" panose="020F0302020204030204" pitchFamily="34" charset="0"/>
                              </a:rPr>
                              <m:t>𝑥</m:t>
                            </m:r>
                          </m:e>
                          <m:sub>
                            <m:r>
                              <a:rPr lang="en-US" altLang="zh-CN" sz="2400" b="0" i="1" dirty="0" smtClean="0">
                                <a:latin typeface="Cambria Math" panose="02040503050406030204" pitchFamily="18" charset="0"/>
                                <a:ea typeface="Cambria Math" panose="02040503050406030204" pitchFamily="18" charset="0"/>
                                <a:cs typeface="Calibri Light" panose="020F0302020204030204" pitchFamily="34" charset="0"/>
                              </a:rPr>
                              <m:t>1</m:t>
                            </m:r>
                          </m:sub>
                        </m:sSub>
                        <m:r>
                          <a:rPr lang="en-US" altLang="zh-CN" sz="2400" b="0" i="1" dirty="0" smtClean="0">
                            <a:latin typeface="Cambria Math" panose="02040503050406030204" pitchFamily="18" charset="0"/>
                            <a:ea typeface="Cambria Math" panose="02040503050406030204" pitchFamily="18" charset="0"/>
                            <a:cs typeface="Calibri Light" panose="020F0302020204030204" pitchFamily="34" charset="0"/>
                          </a:rPr>
                          <m:t>, </m:t>
                        </m:r>
                        <m:sSub>
                          <m:sSubPr>
                            <m:ctrlPr>
                              <a:rPr lang="en-US" altLang="zh-CN" sz="2400" b="0" i="1" dirty="0" smtClean="0">
                                <a:latin typeface="Cambria Math" panose="02040503050406030204" pitchFamily="18" charset="0"/>
                                <a:ea typeface="Cambria Math" panose="02040503050406030204" pitchFamily="18" charset="0"/>
                                <a:cs typeface="Calibri Light" panose="020F0302020204030204" pitchFamily="34" charset="0"/>
                              </a:rPr>
                            </m:ctrlPr>
                          </m:sSubPr>
                          <m:e>
                            <m:r>
                              <a:rPr lang="en-US" altLang="zh-CN" sz="2400" b="0" i="1" dirty="0" smtClean="0">
                                <a:latin typeface="Cambria Math" panose="02040503050406030204" pitchFamily="18" charset="0"/>
                                <a:ea typeface="Cambria Math" panose="02040503050406030204" pitchFamily="18" charset="0"/>
                                <a:cs typeface="Calibri Light" panose="020F0302020204030204" pitchFamily="34" charset="0"/>
                              </a:rPr>
                              <m:t>𝑥</m:t>
                            </m:r>
                          </m:e>
                          <m:sub>
                            <m:r>
                              <a:rPr lang="en-US" altLang="zh-CN" sz="2400" b="0" i="1" dirty="0" smtClean="0">
                                <a:latin typeface="Cambria Math" panose="02040503050406030204" pitchFamily="18" charset="0"/>
                                <a:ea typeface="Cambria Math" panose="02040503050406030204" pitchFamily="18" charset="0"/>
                                <a:cs typeface="Calibri Light" panose="020F0302020204030204" pitchFamily="34" charset="0"/>
                              </a:rPr>
                              <m:t>2</m:t>
                            </m:r>
                          </m:sub>
                        </m:sSub>
                        <m:r>
                          <a:rPr lang="en-US" altLang="zh-CN" sz="2400" b="0" i="1" dirty="0" smtClean="0">
                            <a:latin typeface="Cambria Math" panose="02040503050406030204" pitchFamily="18" charset="0"/>
                            <a:ea typeface="Cambria Math" panose="02040503050406030204" pitchFamily="18" charset="0"/>
                            <a:cs typeface="Calibri Light" panose="020F0302020204030204" pitchFamily="34" charset="0"/>
                          </a:rPr>
                          <m:t>,…,</m:t>
                        </m:r>
                        <m:sSub>
                          <m:sSubPr>
                            <m:ctrlPr>
                              <a:rPr lang="en-US" altLang="zh-CN" sz="2400" b="0" i="1" dirty="0" smtClean="0">
                                <a:latin typeface="Cambria Math" panose="02040503050406030204" pitchFamily="18" charset="0"/>
                                <a:ea typeface="Cambria Math" panose="02040503050406030204" pitchFamily="18" charset="0"/>
                                <a:cs typeface="Calibri Light" panose="020F0302020204030204" pitchFamily="34" charset="0"/>
                              </a:rPr>
                            </m:ctrlPr>
                          </m:sSubPr>
                          <m:e>
                            <m:r>
                              <a:rPr lang="en-US" altLang="zh-CN" sz="2400" b="0" i="1" dirty="0" smtClean="0">
                                <a:latin typeface="Cambria Math" panose="02040503050406030204" pitchFamily="18" charset="0"/>
                                <a:ea typeface="Cambria Math" panose="02040503050406030204" pitchFamily="18" charset="0"/>
                                <a:cs typeface="Calibri Light" panose="020F0302020204030204" pitchFamily="34" charset="0"/>
                              </a:rPr>
                              <m:t>𝑥</m:t>
                            </m:r>
                          </m:e>
                          <m:sub>
                            <m:d>
                              <m:dPr>
                                <m:begChr m:val="|"/>
                                <m:endChr m:val="|"/>
                                <m:ctrlPr>
                                  <a:rPr lang="en-US" altLang="zh-CN" sz="2400" b="0" i="1" dirty="0" smtClean="0">
                                    <a:latin typeface="Cambria Math" panose="02040503050406030204" pitchFamily="18" charset="0"/>
                                    <a:ea typeface="Cambria Math" panose="02040503050406030204" pitchFamily="18" charset="0"/>
                                    <a:cs typeface="Calibri Light" panose="020F0302020204030204" pitchFamily="34" charset="0"/>
                                  </a:rPr>
                                </m:ctrlPr>
                              </m:dPr>
                              <m:e>
                                <m:r>
                                  <a:rPr lang="en-US" altLang="zh-CN" sz="2400" b="0" i="1" dirty="0" smtClean="0">
                                    <a:latin typeface="Cambria Math" panose="02040503050406030204" pitchFamily="18" charset="0"/>
                                    <a:ea typeface="Cambria Math" panose="02040503050406030204" pitchFamily="18" charset="0"/>
                                    <a:cs typeface="Calibri Light" panose="020F0302020204030204" pitchFamily="34" charset="0"/>
                                  </a:rPr>
                                  <m:t>𝑋</m:t>
                                </m:r>
                              </m:e>
                            </m:d>
                            <m:r>
                              <a:rPr lang="en-US" altLang="zh-CN" sz="2400" b="0" i="1" dirty="0" smtClean="0">
                                <a:latin typeface="Cambria Math" panose="02040503050406030204" pitchFamily="18" charset="0"/>
                                <a:ea typeface="Cambria Math" panose="02040503050406030204" pitchFamily="18" charset="0"/>
                                <a:cs typeface="Calibri Light" panose="020F0302020204030204" pitchFamily="34" charset="0"/>
                              </a:rPr>
                              <m:t>−1</m:t>
                            </m:r>
                          </m:sub>
                        </m:sSub>
                        <m:r>
                          <a:rPr lang="en-US" altLang="zh-CN" sz="2400" b="0" i="1" dirty="0" smtClean="0">
                            <a:latin typeface="Cambria Math" panose="02040503050406030204" pitchFamily="18" charset="0"/>
                            <a:ea typeface="Cambria Math" panose="02040503050406030204" pitchFamily="18" charset="0"/>
                            <a:cs typeface="Calibri Light" panose="020F0302020204030204" pitchFamily="34" charset="0"/>
                          </a:rPr>
                          <m:t>,</m:t>
                        </m:r>
                        <m:r>
                          <a:rPr lang="en-US" altLang="zh-CN" sz="2400" b="0" i="1" dirty="0" smtClean="0">
                            <a:latin typeface="Cambria Math" panose="02040503050406030204" pitchFamily="18" charset="0"/>
                            <a:ea typeface="Cambria Math" panose="02040503050406030204" pitchFamily="18" charset="0"/>
                            <a:cs typeface="Calibri Light" panose="020F0302020204030204" pitchFamily="34" charset="0"/>
                          </a:rPr>
                          <m:t>𝑌</m:t>
                        </m:r>
                      </m:e>
                    </m:d>
                  </m:oMath>
                </a14:m>
                <a:endParaRPr lang="en-US" altLang="zh-CN" sz="2400" b="0" i="1" dirty="0">
                  <a:latin typeface="Cambria Math" panose="02040503050406030204" pitchFamily="18" charset="0"/>
                  <a:ea typeface="Cambria Math" panose="02040503050406030204" pitchFamily="18" charset="0"/>
                  <a:cs typeface="Calibri Light" panose="020F0302020204030204" pitchFamily="34" charset="0"/>
                </a:endParaRPr>
              </a:p>
              <a:p>
                <a:pPr>
                  <a:lnSpc>
                    <a:spcPct val="150000"/>
                  </a:lnSpc>
                  <a:buSzPct val="100000"/>
                </a:pPr>
                <a:r>
                  <a:rPr lang="en-US" altLang="zh-CN" sz="2400" dirty="0">
                    <a:ea typeface="Palatino" pitchFamily="2" charset="77"/>
                    <a:cs typeface="Calibri Light" panose="020F0302020204030204" pitchFamily="34" charset="0"/>
                  </a:rPr>
                  <a:t>			      </a:t>
                </a:r>
                <a14:m>
                  <m:oMath xmlns:m="http://schemas.openxmlformats.org/officeDocument/2006/math">
                    <m:r>
                      <a:rPr lang="en-US" altLang="zh-CN" sz="2400" i="1" dirty="0">
                        <a:latin typeface="Cambria Math" panose="02040503050406030204" pitchFamily="18" charset="0"/>
                        <a:ea typeface="Palatino" pitchFamily="2" charset="77"/>
                        <a:cs typeface="Calibri Light" panose="020F0302020204030204" pitchFamily="34" charset="0"/>
                      </a:rPr>
                      <m:t>=</m:t>
                    </m:r>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1</m:t>
                            </m:r>
                          </m:sub>
                        </m:sSub>
                      </m:e>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𝑎</m:t>
                                </m:r>
                              </m:e>
                              <m:sub>
                                <m:r>
                                  <a:rPr lang="en-US" altLang="zh-CN" sz="2400" i="1">
                                    <a:latin typeface="Cambria Math" panose="02040503050406030204" pitchFamily="18" charset="0"/>
                                  </a:rPr>
                                  <m:t>1</m:t>
                                </m:r>
                              </m:sub>
                            </m:sSub>
                          </m:sub>
                        </m:sSub>
                      </m:e>
                    </m:d>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2</m:t>
                            </m:r>
                          </m:sub>
                        </m:sSub>
                      </m:e>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𝑎</m:t>
                                </m:r>
                              </m:e>
                              <m:sub>
                                <m:r>
                                  <a:rPr lang="en-US" altLang="zh-CN" sz="2400" i="1">
                                    <a:latin typeface="Cambria Math" panose="02040503050406030204" pitchFamily="18" charset="0"/>
                                  </a:rPr>
                                  <m:t>2</m:t>
                                </m:r>
                              </m:sub>
                            </m:sSub>
                          </m:sub>
                        </m:sSub>
                      </m:e>
                    </m:d>
                    <m:r>
                      <a:rPr lang="zh-CN" altLang="zh-CN" sz="2400">
                        <a:latin typeface="Cambria Math" panose="02040503050406030204" pitchFamily="18" charset="0"/>
                      </a:rPr>
                      <m:t>…</m:t>
                    </m:r>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𝑥</m:t>
                            </m:r>
                          </m:e>
                          <m:sub>
                            <m:d>
                              <m:dPr>
                                <m:begChr m:val="|"/>
                                <m:endChr m:val="|"/>
                                <m:ctrlPr>
                                  <a:rPr lang="zh-CN" altLang="zh-CN" sz="2400" i="1">
                                    <a:latin typeface="Cambria Math" panose="02040503050406030204" pitchFamily="18" charset="0"/>
                                  </a:rPr>
                                </m:ctrlPr>
                              </m:dPr>
                              <m:e>
                                <m:r>
                                  <a:rPr lang="en-US" altLang="zh-CN" sz="2400" i="1">
                                    <a:latin typeface="Cambria Math" panose="02040503050406030204" pitchFamily="18" charset="0"/>
                                  </a:rPr>
                                  <m:t>𝑋</m:t>
                                </m:r>
                              </m:e>
                            </m:d>
                          </m:sub>
                        </m:sSub>
                      </m:e>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𝑎</m:t>
                                </m:r>
                              </m:e>
                              <m:sub>
                                <m:d>
                                  <m:dPr>
                                    <m:begChr m:val="|"/>
                                    <m:endChr m:val="|"/>
                                    <m:ctrlPr>
                                      <a:rPr lang="zh-CN" altLang="zh-CN" sz="2400" i="1">
                                        <a:latin typeface="Cambria Math" panose="02040503050406030204" pitchFamily="18" charset="0"/>
                                      </a:rPr>
                                    </m:ctrlPr>
                                  </m:dPr>
                                  <m:e>
                                    <m:r>
                                      <a:rPr lang="en-US" altLang="zh-CN" sz="2400" i="1">
                                        <a:latin typeface="Cambria Math" panose="02040503050406030204" pitchFamily="18" charset="0"/>
                                      </a:rPr>
                                      <m:t>𝑋</m:t>
                                    </m:r>
                                  </m:e>
                                </m:d>
                              </m:sub>
                            </m:sSub>
                          </m:sub>
                        </m:sSub>
                      </m:e>
                    </m:d>
                  </m:oMath>
                </a14:m>
                <a:r>
                  <a:rPr lang="en-US" altLang="zh-CN" sz="2400" dirty="0"/>
                  <a:t> </a:t>
                </a:r>
                <a:endParaRPr lang="zh-CN" altLang="zh-CN" sz="2400" dirty="0"/>
              </a:p>
            </p:txBody>
          </p:sp>
        </mc:Choice>
        <mc:Fallback>
          <p:sp>
            <p:nvSpPr>
              <p:cNvPr id="4" name="矩形 8">
                <a:extLst>
                  <a:ext uri="{FF2B5EF4-FFF2-40B4-BE49-F238E27FC236}">
                    <a16:creationId xmlns:a16="http://schemas.microsoft.com/office/drawing/2014/main" id="{C71BC468-052A-4EA6-979B-379D4E4C5159}"/>
                  </a:ext>
                </a:extLst>
              </p:cNvPr>
              <p:cNvSpPr>
                <a:spLocks noRot="1" noChangeAspect="1" noMove="1" noResize="1" noEditPoints="1" noAdjustHandles="1" noChangeArrowheads="1" noChangeShapeType="1" noTextEdit="1"/>
              </p:cNvSpPr>
              <p:nvPr/>
            </p:nvSpPr>
            <p:spPr>
              <a:xfrm>
                <a:off x="1084339" y="938181"/>
                <a:ext cx="9705581" cy="5257658"/>
              </a:xfrm>
              <a:prstGeom prst="rect">
                <a:avLst/>
              </a:prstGeom>
              <a:blipFill>
                <a:blip r:embed="rId2"/>
                <a:stretch>
                  <a:fillRect l="-915"/>
                </a:stretch>
              </a:blipFill>
            </p:spPr>
            <p:txBody>
              <a:bodyPr/>
              <a:lstStyle/>
              <a:p>
                <a:r>
                  <a:rPr lang="en-CN">
                    <a:noFill/>
                  </a:rPr>
                  <a:t> </a:t>
                </a:r>
              </a:p>
            </p:txBody>
          </p:sp>
        </mc:Fallback>
      </mc:AlternateContent>
    </p:spTree>
    <p:extLst>
      <p:ext uri="{BB962C8B-B14F-4D97-AF65-F5344CB8AC3E}">
        <p14:creationId xmlns:p14="http://schemas.microsoft.com/office/powerpoint/2010/main" val="37199869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44</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876300" y="274616"/>
            <a:ext cx="5432351" cy="707886"/>
          </a:xfrm>
          <a:prstGeom prst="rect">
            <a:avLst/>
          </a:prstGeom>
        </p:spPr>
        <p:txBody>
          <a:bodyPr wrap="square">
            <a:spAutoFit/>
          </a:bodyPr>
          <a:lstStyle/>
          <a:p>
            <a:r>
              <a:rPr lang="en-US" altLang="zh-CN" sz="4000" b="1" dirty="0">
                <a:latin typeface="Palatino" pitchFamily="2" charset="77"/>
                <a:ea typeface="Palatino" pitchFamily="2" charset="77"/>
                <a:cs typeface="Calibri Light" panose="020F0302020204030204" pitchFamily="34" charset="0"/>
              </a:rPr>
              <a:t>Word alignment</a:t>
            </a:r>
          </a:p>
        </p:txBody>
      </p:sp>
      <mc:AlternateContent xmlns:mc="http://schemas.openxmlformats.org/markup-compatibility/2006" xmlns:a14="http://schemas.microsoft.com/office/drawing/2010/main">
        <mc:Choice Requires="a14">
          <p:sp>
            <p:nvSpPr>
              <p:cNvPr id="4" name="矩形 8">
                <a:extLst>
                  <a:ext uri="{FF2B5EF4-FFF2-40B4-BE49-F238E27FC236}">
                    <a16:creationId xmlns:a16="http://schemas.microsoft.com/office/drawing/2014/main" id="{C048FDB3-4C31-4555-810F-B760D4E5286F}"/>
                  </a:ext>
                </a:extLst>
              </p:cNvPr>
              <p:cNvSpPr/>
              <p:nvPr/>
            </p:nvSpPr>
            <p:spPr>
              <a:xfrm>
                <a:off x="1247775" y="1083045"/>
                <a:ext cx="9420225" cy="5353966"/>
              </a:xfrm>
              <a:prstGeom prst="rect">
                <a:avLst/>
              </a:prstGeom>
            </p:spPr>
            <p:txBody>
              <a:bodyPr wrap="square">
                <a:spAutoFit/>
              </a:bodyPr>
              <a:lstStyle/>
              <a:p>
                <a:pPr marL="342900" indent="-342900">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Word alignment </a:t>
                </a:r>
                <a14:m>
                  <m:oMath xmlns:m="http://schemas.openxmlformats.org/officeDocument/2006/math">
                    <m:r>
                      <a:rPr lang="en-US" altLang="zh-CN" sz="2400" i="1">
                        <a:latin typeface="Cambria Math" panose="02040503050406030204" pitchFamily="18" charset="0"/>
                      </a:rPr>
                      <m:t>𝐴</m:t>
                    </m:r>
                    <m:r>
                      <a:rPr lang="en-US" altLang="zh-CN" sz="2400" i="1">
                        <a:latin typeface="Cambria Math" panose="02040503050406030204" pitchFamily="18" charset="0"/>
                      </a:rPr>
                      <m:t>=</m:t>
                    </m:r>
                    <m:sSubSup>
                      <m:sSubSupPr>
                        <m:ctrlPr>
                          <a:rPr lang="zh-CN" altLang="zh-CN" sz="2400" i="1">
                            <a:latin typeface="Cambria Math" panose="02040503050406030204" pitchFamily="18" charset="0"/>
                          </a:rPr>
                        </m:ctrlPr>
                      </m:sSubSupPr>
                      <m:e>
                        <m:d>
                          <m:dPr>
                            <m:begChr m:val=""/>
                            <m:endChr m:val="|"/>
                            <m:ctrlPr>
                              <a:rPr lang="zh-CN" altLang="zh-CN" sz="2400" i="1">
                                <a:latin typeface="Cambria Math" panose="02040503050406030204" pitchFamily="18" charset="0"/>
                              </a:rPr>
                            </m:ctrlPr>
                          </m:dPr>
                          <m:e>
                            <m:d>
                              <m:dPr>
                                <m:begChr m:val="{"/>
                                <m:endChr m:val="}"/>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𝑎</m:t>
                                    </m:r>
                                  </m:e>
                                  <m:sub>
                                    <m:r>
                                      <a:rPr lang="en-US" altLang="zh-CN" sz="2400" i="1">
                                        <a:latin typeface="Cambria Math" panose="02040503050406030204" pitchFamily="18" charset="0"/>
                                      </a:rPr>
                                      <m:t>𝑖</m:t>
                                    </m:r>
                                  </m:sub>
                                </m:sSub>
                              </m:e>
                            </m:d>
                          </m:e>
                        </m:d>
                      </m:e>
                      <m:sub>
                        <m:r>
                          <a:rPr lang="en-US" altLang="zh-CN" sz="2400" i="1">
                            <a:latin typeface="Cambria Math" panose="02040503050406030204" pitchFamily="18" charset="0"/>
                          </a:rPr>
                          <m:t>𝑖</m:t>
                        </m:r>
                        <m:r>
                          <a:rPr lang="en-US" altLang="zh-CN" sz="2400" i="1">
                            <a:latin typeface="Cambria Math" panose="02040503050406030204" pitchFamily="18" charset="0"/>
                          </a:rPr>
                          <m:t>=1</m:t>
                        </m:r>
                      </m:sub>
                      <m:sup>
                        <m:d>
                          <m:dPr>
                            <m:begChr m:val="|"/>
                            <m:endChr m:val="|"/>
                            <m:ctrlPr>
                              <a:rPr lang="zh-CN" altLang="zh-CN" sz="2400" i="1">
                                <a:latin typeface="Cambria Math" panose="02040503050406030204" pitchFamily="18" charset="0"/>
                              </a:rPr>
                            </m:ctrlPr>
                          </m:dPr>
                          <m:e>
                            <m:r>
                              <a:rPr lang="en-US" altLang="zh-CN" sz="2400" i="1">
                                <a:latin typeface="Cambria Math" panose="02040503050406030204" pitchFamily="18" charset="0"/>
                              </a:rPr>
                              <m:t>𝑋</m:t>
                            </m:r>
                          </m:e>
                        </m:d>
                      </m:sup>
                    </m:sSubSup>
                  </m:oMath>
                </a14:m>
                <a:r>
                  <a:rPr lang="en-US" altLang="zh-CN" sz="2400" dirty="0">
                    <a:latin typeface="Palatino" pitchFamily="2" charset="77"/>
                    <a:ea typeface="Palatino" pitchFamily="2" charset="77"/>
                    <a:cs typeface="Calibri Light" panose="020F0302020204030204" pitchFamily="34" charset="0"/>
                  </a:rPr>
                  <a:t> , </a:t>
                </a:r>
                <a14:m>
                  <m:oMath xmlns:m="http://schemas.openxmlformats.org/officeDocument/2006/math">
                    <m:sSub>
                      <m:sSubPr>
                        <m:ctrlPr>
                          <a:rPr lang="en-US" altLang="zh-CN" sz="2400" i="1" dirty="0">
                            <a:latin typeface="Cambria Math" panose="02040503050406030204" pitchFamily="18" charset="0"/>
                            <a:ea typeface="Palatino" pitchFamily="2" charset="77"/>
                            <a:cs typeface="Calibri Light" panose="020F0302020204030204" pitchFamily="34" charset="0"/>
                          </a:rPr>
                        </m:ctrlPr>
                      </m:sSubPr>
                      <m:e>
                        <m:r>
                          <a:rPr lang="en-US" altLang="zh-CN" sz="2400" i="1" dirty="0">
                            <a:latin typeface="Cambria Math" panose="02040503050406030204" pitchFamily="18" charset="0"/>
                            <a:ea typeface="Palatino" pitchFamily="2" charset="77"/>
                            <a:cs typeface="Calibri Light" panose="020F0302020204030204" pitchFamily="34" charset="0"/>
                          </a:rPr>
                          <m:t>𝑎</m:t>
                        </m:r>
                      </m:e>
                      <m:sub>
                        <m:r>
                          <a:rPr lang="en-US" altLang="zh-CN" sz="2400" i="1" dirty="0">
                            <a:latin typeface="Cambria Math" panose="02040503050406030204" pitchFamily="18" charset="0"/>
                            <a:ea typeface="Palatino" pitchFamily="2" charset="77"/>
                            <a:cs typeface="Calibri Light" panose="020F0302020204030204" pitchFamily="34" charset="0"/>
                          </a:rPr>
                          <m:t>𝑖</m:t>
                        </m:r>
                      </m:sub>
                    </m:sSub>
                  </m:oMath>
                </a14:m>
                <a:r>
                  <a:rPr lang="en-US" altLang="zh-CN" sz="2400" dirty="0">
                    <a:latin typeface="Palatino" pitchFamily="2" charset="77"/>
                    <a:ea typeface="Palatino" pitchFamily="2" charset="77"/>
                    <a:cs typeface="Calibri Light" panose="020F0302020204030204" pitchFamily="34" charset="0"/>
                  </a:rPr>
                  <a:t> denotes the index of the target word that the </a:t>
                </a:r>
                <a14:m>
                  <m:oMath xmlns:m="http://schemas.openxmlformats.org/officeDocument/2006/math">
                    <m:r>
                      <a:rPr lang="en-US" altLang="zh-CN" sz="2400" i="1" dirty="0">
                        <a:latin typeface="Cambria Math" panose="02040503050406030204" pitchFamily="18" charset="0"/>
                        <a:ea typeface="Palatino" pitchFamily="2" charset="77"/>
                        <a:cs typeface="Calibri Light" panose="020F0302020204030204" pitchFamily="34" charset="0"/>
                      </a:rPr>
                      <m:t>𝑖</m:t>
                    </m:r>
                  </m:oMath>
                </a14:m>
                <a:r>
                  <a:rPr lang="en-US" altLang="zh-CN" sz="2400" dirty="0" err="1">
                    <a:latin typeface="Palatino" pitchFamily="2" charset="77"/>
                    <a:ea typeface="Palatino" pitchFamily="2" charset="77"/>
                    <a:cs typeface="Calibri Light" panose="020F0302020204030204" pitchFamily="34" charset="0"/>
                  </a:rPr>
                  <a:t>-th</a:t>
                </a:r>
                <a:r>
                  <a:rPr lang="en-US" altLang="zh-CN" sz="2400" dirty="0">
                    <a:latin typeface="Palatino" pitchFamily="2" charset="77"/>
                    <a:ea typeface="Palatino" pitchFamily="2" charset="77"/>
                    <a:cs typeface="Calibri Light" panose="020F0302020204030204" pitchFamily="34" charset="0"/>
                  </a:rPr>
                  <a:t> source word translates to.</a:t>
                </a:r>
              </a:p>
              <a:p>
                <a:pPr>
                  <a:buSzPct val="100000"/>
                </a:pPr>
                <a:endParaRPr lang="en-US" altLang="zh-CN" sz="2400" dirty="0">
                  <a:latin typeface="Palatino" pitchFamily="2" charset="77"/>
                  <a:ea typeface="Palatino" pitchFamily="2" charset="77"/>
                  <a:cs typeface="Calibri Light" panose="020F0302020204030204" pitchFamily="34" charset="0"/>
                </a:endParaRPr>
              </a:p>
              <a:p>
                <a:pPr>
                  <a:buSzPct val="100000"/>
                </a:pPr>
                <a:endParaRPr lang="en-US" altLang="zh-CN" sz="2400" dirty="0">
                  <a:latin typeface="Palatino" pitchFamily="2" charset="77"/>
                  <a:ea typeface="Palatino" pitchFamily="2" charset="77"/>
                  <a:cs typeface="Calibri Light" panose="020F0302020204030204" pitchFamily="34" charset="0"/>
                </a:endParaRPr>
              </a:p>
              <a:p>
                <a:pPr>
                  <a:buSzPct val="100000"/>
                </a:pPr>
                <a:endParaRPr lang="en-US" altLang="zh-CN" sz="2400" dirty="0">
                  <a:latin typeface="Palatino" pitchFamily="2" charset="77"/>
                  <a:ea typeface="Palatino" pitchFamily="2" charset="77"/>
                  <a:cs typeface="Calibri Light" panose="020F0302020204030204" pitchFamily="34" charset="0"/>
                </a:endParaRPr>
              </a:p>
              <a:p>
                <a:pPr>
                  <a:buSzPct val="100000"/>
                </a:pPr>
                <a:endParaRPr lang="en-US" altLang="zh-CN" sz="2400" dirty="0">
                  <a:latin typeface="Palatino" pitchFamily="2" charset="77"/>
                  <a:ea typeface="Palatino" pitchFamily="2" charset="77"/>
                  <a:cs typeface="Calibri Light" panose="020F0302020204030204" pitchFamily="34" charset="0"/>
                </a:endParaRPr>
              </a:p>
              <a:p>
                <a:pPr>
                  <a:buSzPct val="100000"/>
                </a:pPr>
                <a:endParaRPr lang="en-US" altLang="zh-CN" sz="2400" dirty="0">
                  <a:latin typeface="Palatino" pitchFamily="2" charset="77"/>
                  <a:ea typeface="Palatino" pitchFamily="2" charset="77"/>
                  <a:cs typeface="Calibri Light" panose="020F0302020204030204" pitchFamily="34" charset="0"/>
                </a:endParaRPr>
              </a:p>
              <a:p>
                <a:pPr>
                  <a:buSzPct val="100000"/>
                </a:pPr>
                <a:endParaRPr lang="en-US" altLang="zh-CN" sz="2400" dirty="0">
                  <a:latin typeface="Palatino" pitchFamily="2" charset="77"/>
                  <a:ea typeface="Palatino" pitchFamily="2" charset="77"/>
                  <a:cs typeface="Calibri Light" panose="020F0302020204030204" pitchFamily="34" charset="0"/>
                </a:endParaRPr>
              </a:p>
              <a:p>
                <a:pPr>
                  <a:buSzPct val="100000"/>
                </a:pPr>
                <a:endParaRPr lang="en-US" altLang="zh-CN" sz="2400" dirty="0">
                  <a:latin typeface="Palatino" pitchFamily="2" charset="77"/>
                  <a:ea typeface="Palatino" pitchFamily="2" charset="77"/>
                  <a:cs typeface="Calibri Light" panose="020F0302020204030204" pitchFamily="34" charset="0"/>
                </a:endParaRPr>
              </a:p>
              <a:p>
                <a:pPr>
                  <a:buSzPct val="100000"/>
                </a:pPr>
                <a:endParaRPr lang="en-US" altLang="zh-CN" sz="2400" dirty="0">
                  <a:latin typeface="Palatino" pitchFamily="2" charset="77"/>
                  <a:ea typeface="Palatino" pitchFamily="2" charset="77"/>
                  <a:cs typeface="Calibri Light" panose="020F0302020204030204" pitchFamily="34" charset="0"/>
                </a:endParaRPr>
              </a:p>
              <a:p>
                <a:pPr>
                  <a:buSzPct val="100000"/>
                </a:pPr>
                <a:endParaRPr lang="en-US" altLang="zh-CN" sz="2400" dirty="0">
                  <a:latin typeface="Palatino" pitchFamily="2" charset="77"/>
                  <a:ea typeface="Palatino" pitchFamily="2" charset="77"/>
                  <a:cs typeface="Calibri Light" panose="020F0302020204030204" pitchFamily="34" charset="0"/>
                </a:endParaRPr>
              </a:p>
              <a:p>
                <a:pPr>
                  <a:buSzPct val="100000"/>
                </a:pPr>
                <a:endParaRPr lang="en-US" altLang="zh-CN" sz="2400" dirty="0">
                  <a:latin typeface="Palatino" pitchFamily="2" charset="77"/>
                  <a:ea typeface="Palatino" pitchFamily="2" charset="77"/>
                  <a:cs typeface="Calibri Light" panose="020F0302020204030204" pitchFamily="34" charset="0"/>
                </a:endParaRPr>
              </a:p>
              <a:p>
                <a:pPr marL="342900" indent="-342900">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Types of word alignment between sentence translation pairs:</a:t>
                </a:r>
              </a:p>
              <a:p>
                <a:pPr>
                  <a:buSzPct val="100000"/>
                </a:pPr>
                <a:r>
                  <a:rPr lang="en-US" altLang="zh-CN" sz="2400" dirty="0">
                    <a:latin typeface="Palatino" pitchFamily="2" charset="77"/>
                    <a:ea typeface="Palatino" pitchFamily="2" charset="77"/>
                    <a:cs typeface="Calibri Light" panose="020F0302020204030204" pitchFamily="34" charset="0"/>
                  </a:rPr>
                  <a:t>Monotonic , Non-monotonic , Many-to-one , Null </a:t>
                </a:r>
              </a:p>
            </p:txBody>
          </p:sp>
        </mc:Choice>
        <mc:Fallback xmlns="">
          <p:sp>
            <p:nvSpPr>
              <p:cNvPr id="4" name="矩形 8">
                <a:extLst>
                  <a:ext uri="{FF2B5EF4-FFF2-40B4-BE49-F238E27FC236}">
                    <a16:creationId xmlns:a16="http://schemas.microsoft.com/office/drawing/2014/main" id="{C048FDB3-4C31-4555-810F-B760D4E5286F}"/>
                  </a:ext>
                </a:extLst>
              </p:cNvPr>
              <p:cNvSpPr>
                <a:spLocks noRot="1" noChangeAspect="1" noMove="1" noResize="1" noEditPoints="1" noAdjustHandles="1" noChangeArrowheads="1" noChangeShapeType="1" noTextEdit="1"/>
              </p:cNvSpPr>
              <p:nvPr/>
            </p:nvSpPr>
            <p:spPr>
              <a:xfrm>
                <a:off x="1247775" y="1083045"/>
                <a:ext cx="9420225" cy="5353966"/>
              </a:xfrm>
              <a:prstGeom prst="rect">
                <a:avLst/>
              </a:prstGeom>
              <a:blipFill>
                <a:blip r:embed="rId2"/>
                <a:stretch>
                  <a:fillRect l="-1036" b="-1595"/>
                </a:stretch>
              </a:blipFill>
            </p:spPr>
            <p:txBody>
              <a:bodyPr/>
              <a:lstStyle/>
              <a:p>
                <a:r>
                  <a:rPr lang="zh-CN" altLang="en-US">
                    <a:noFill/>
                  </a:rPr>
                  <a:t> </a:t>
                </a:r>
              </a:p>
            </p:txBody>
          </p:sp>
        </mc:Fallback>
      </mc:AlternateContent>
      <p:pic>
        <p:nvPicPr>
          <p:cNvPr id="6" name="Picture 5" descr="Table&#10;&#10;Description automatically generated">
            <a:extLst>
              <a:ext uri="{FF2B5EF4-FFF2-40B4-BE49-F238E27FC236}">
                <a16:creationId xmlns:a16="http://schemas.microsoft.com/office/drawing/2014/main" id="{B82AA069-1B26-4238-AAB8-BAB7284E4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2548" y="1966997"/>
            <a:ext cx="7412589" cy="3586062"/>
          </a:xfrm>
          <a:prstGeom prst="rect">
            <a:avLst/>
          </a:prstGeom>
        </p:spPr>
      </p:pic>
    </p:spTree>
    <p:extLst>
      <p:ext uri="{BB962C8B-B14F-4D97-AF65-F5344CB8AC3E}">
        <p14:creationId xmlns:p14="http://schemas.microsoft.com/office/powerpoint/2010/main" val="7664867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45</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866776" y="274617"/>
            <a:ext cx="4825188"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EM training</a:t>
            </a:r>
          </a:p>
        </p:txBody>
      </p:sp>
      <mc:AlternateContent xmlns:mc="http://schemas.openxmlformats.org/markup-compatibility/2006">
        <mc:Choice xmlns:a14="http://schemas.microsoft.com/office/drawing/2010/main" Requires="a14">
          <p:sp>
            <p:nvSpPr>
              <p:cNvPr id="5" name="矩形 8">
                <a:extLst>
                  <a:ext uri="{FF2B5EF4-FFF2-40B4-BE49-F238E27FC236}">
                    <a16:creationId xmlns:a16="http://schemas.microsoft.com/office/drawing/2014/main" id="{4EDACA96-5F8B-4BBE-A7FA-8AB9BEF2B7AB}"/>
                  </a:ext>
                </a:extLst>
              </p:cNvPr>
              <p:cNvSpPr/>
              <p:nvPr/>
            </p:nvSpPr>
            <p:spPr>
              <a:xfrm>
                <a:off x="1400176" y="1083045"/>
                <a:ext cx="9144258" cy="5879430"/>
              </a:xfrm>
              <a:prstGeom prst="rect">
                <a:avLst/>
              </a:prstGeom>
            </p:spPr>
            <p:txBody>
              <a:bodyPr wrap="square">
                <a:spAutoFit/>
              </a:bodyPr>
              <a:lstStyle/>
              <a:p>
                <a:pPr marL="285750" indent="-28575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Observation variable: </a:t>
                </a:r>
                <a14:m>
                  <m:oMath xmlns:m="http://schemas.openxmlformats.org/officeDocument/2006/math">
                    <m:r>
                      <a:rPr lang="en-US" altLang="zh-CN" sz="2400" i="1" dirty="0">
                        <a:latin typeface="Cambria Math" panose="02040503050406030204" pitchFamily="18" charset="0"/>
                        <a:ea typeface="Palatino" pitchFamily="2" charset="77"/>
                        <a:cs typeface="Calibri Light" panose="020F0302020204030204" pitchFamily="34" charset="0"/>
                      </a:rPr>
                      <m:t>𝑂</m:t>
                    </m:r>
                    <m:r>
                      <a:rPr lang="en-US" altLang="zh-CN" sz="2400" i="1" dirty="0">
                        <a:latin typeface="Cambria Math" panose="02040503050406030204" pitchFamily="18" charset="0"/>
                        <a:ea typeface="Palatino" pitchFamily="2" charset="77"/>
                        <a:cs typeface="Calibri Light" panose="020F0302020204030204" pitchFamily="34" charset="0"/>
                      </a:rPr>
                      <m:t>=(</m:t>
                    </m:r>
                    <m:r>
                      <a:rPr lang="en-US" altLang="zh-CN" sz="2400" i="1" dirty="0">
                        <a:latin typeface="Cambria Math" panose="02040503050406030204" pitchFamily="18" charset="0"/>
                        <a:ea typeface="Palatino" pitchFamily="2" charset="77"/>
                        <a:cs typeface="Calibri Light" panose="020F0302020204030204" pitchFamily="34" charset="0"/>
                      </a:rPr>
                      <m:t>𝑋</m:t>
                    </m:r>
                    <m:r>
                      <a:rPr lang="en-US" altLang="zh-CN" sz="2400" i="1" dirty="0">
                        <a:latin typeface="Cambria Math" panose="02040503050406030204" pitchFamily="18" charset="0"/>
                        <a:ea typeface="Palatino" pitchFamily="2" charset="77"/>
                        <a:cs typeface="Calibri Light" panose="020F0302020204030204" pitchFamily="34" charset="0"/>
                      </a:rPr>
                      <m:t>,</m:t>
                    </m:r>
                    <m:r>
                      <a:rPr lang="en-US" altLang="zh-CN" sz="2400" i="1" dirty="0">
                        <a:latin typeface="Cambria Math" panose="02040503050406030204" pitchFamily="18" charset="0"/>
                        <a:ea typeface="Palatino" pitchFamily="2" charset="77"/>
                        <a:cs typeface="Calibri Light" panose="020F0302020204030204" pitchFamily="34" charset="0"/>
                      </a:rPr>
                      <m:t>𝑌</m:t>
                    </m:r>
                  </m:oMath>
                </a14:m>
                <a:r>
                  <a:rPr lang="en-US" altLang="zh-CN" sz="2400" dirty="0">
                    <a:latin typeface="Palatino" pitchFamily="2" charset="77"/>
                    <a:ea typeface="Palatino" pitchFamily="2" charset="77"/>
                    <a:cs typeface="Calibri Light" panose="020F0302020204030204" pitchFamily="34" charset="0"/>
                  </a:rPr>
                  <a:t>), i.e. sentence translation pairs </a:t>
                </a:r>
                <a14:m>
                  <m:oMath xmlns:m="http://schemas.openxmlformats.org/officeDocument/2006/math">
                    <m:r>
                      <a:rPr lang="en-US" altLang="zh-CN" sz="2400" i="1">
                        <a:latin typeface="Cambria Math" panose="02040503050406030204" pitchFamily="18" charset="0"/>
                      </a:rPr>
                      <m:t>𝐷</m:t>
                    </m:r>
                    <m:r>
                      <a:rPr lang="en-US" altLang="zh-CN" sz="2400" i="1">
                        <a:latin typeface="Cambria Math" panose="02040503050406030204" pitchFamily="18" charset="0"/>
                      </a:rPr>
                      <m:t>=</m:t>
                    </m:r>
                    <m:sSubSup>
                      <m:sSubSupPr>
                        <m:ctrlPr>
                          <a:rPr lang="zh-CN" altLang="zh-CN" sz="2400" i="1">
                            <a:latin typeface="Cambria Math" panose="02040503050406030204" pitchFamily="18" charset="0"/>
                          </a:rPr>
                        </m:ctrlPr>
                      </m:sSubSupPr>
                      <m:e>
                        <m:d>
                          <m:dPr>
                            <m:begChr m:val=""/>
                            <m:endChr m:val="|"/>
                            <m:ctrlPr>
                              <a:rPr lang="zh-CN" altLang="zh-CN" sz="2400" i="1">
                                <a:latin typeface="Cambria Math" panose="02040503050406030204" pitchFamily="18" charset="0"/>
                              </a:rPr>
                            </m:ctrlPr>
                          </m:dPr>
                          <m:e>
                            <m:d>
                              <m:dPr>
                                <m:begChr m:val="{"/>
                                <m:endChr m:val="}"/>
                                <m:ctrlPr>
                                  <a:rPr lang="zh-CN" altLang="zh-CN" sz="2400" i="1">
                                    <a:latin typeface="Cambria Math" panose="02040503050406030204" pitchFamily="18" charset="0"/>
                                  </a:rPr>
                                </m:ctrlPr>
                              </m:dPr>
                              <m:e>
                                <m:d>
                                  <m:dPr>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𝑋</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𝑌</m:t>
                                        </m:r>
                                      </m:e>
                                      <m:sub>
                                        <m:r>
                                          <a:rPr lang="en-US" altLang="zh-CN" sz="2400" i="1">
                                            <a:latin typeface="Cambria Math" panose="02040503050406030204" pitchFamily="18" charset="0"/>
                                          </a:rPr>
                                          <m:t>𝑖</m:t>
                                        </m:r>
                                      </m:sub>
                                    </m:sSub>
                                  </m:e>
                                </m:d>
                              </m:e>
                            </m:d>
                          </m:e>
                        </m:d>
                      </m:e>
                      <m:sub>
                        <m:r>
                          <a:rPr lang="en-US" altLang="zh-CN" sz="2400" i="1">
                            <a:latin typeface="Cambria Math" panose="02040503050406030204" pitchFamily="18" charset="0"/>
                          </a:rPr>
                          <m:t>𝑖</m:t>
                        </m:r>
                        <m:r>
                          <a:rPr lang="en-US" altLang="zh-CN" sz="2400" i="1">
                            <a:latin typeface="Cambria Math" panose="02040503050406030204" pitchFamily="18" charset="0"/>
                          </a:rPr>
                          <m:t>=1</m:t>
                        </m:r>
                      </m:sub>
                      <m:sup>
                        <m:r>
                          <a:rPr lang="en-US" altLang="zh-CN" sz="2400" i="1">
                            <a:latin typeface="Cambria Math" panose="02040503050406030204" pitchFamily="18" charset="0"/>
                          </a:rPr>
                          <m:t>𝑁</m:t>
                        </m:r>
                      </m:sup>
                    </m:sSubSup>
                  </m:oMath>
                </a14:m>
                <a:endParaRPr lang="zh-CN" altLang="zh-CN" sz="2400" dirty="0"/>
              </a:p>
              <a:p>
                <a:pPr marL="285750"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Hidden variable: </a:t>
                </a:r>
                <a14:m>
                  <m:oMath xmlns:m="http://schemas.openxmlformats.org/officeDocument/2006/math">
                    <m:r>
                      <a:rPr lang="en-US" altLang="zh-CN" sz="2400" i="1" dirty="0">
                        <a:latin typeface="Cambria Math" panose="02040503050406030204" pitchFamily="18" charset="0"/>
                        <a:ea typeface="Palatino" pitchFamily="2" charset="77"/>
                        <a:cs typeface="Calibri Light" panose="020F0302020204030204" pitchFamily="34" charset="0"/>
                      </a:rPr>
                      <m:t>𝐻</m:t>
                    </m:r>
                    <m:r>
                      <a:rPr lang="en-US" altLang="zh-CN" sz="2400" i="1" dirty="0">
                        <a:latin typeface="Cambria Math" panose="02040503050406030204" pitchFamily="18" charset="0"/>
                        <a:ea typeface="Palatino" pitchFamily="2" charset="77"/>
                        <a:cs typeface="Calibri Light" panose="020F0302020204030204" pitchFamily="34" charset="0"/>
                      </a:rPr>
                      <m:t>=</m:t>
                    </m:r>
                    <m:r>
                      <a:rPr lang="en-US" altLang="zh-CN" sz="2400" i="1" dirty="0">
                        <a:latin typeface="Cambria Math" panose="02040503050406030204" pitchFamily="18" charset="0"/>
                        <a:ea typeface="Palatino" pitchFamily="2" charset="77"/>
                        <a:cs typeface="Calibri Light" panose="020F0302020204030204" pitchFamily="34" charset="0"/>
                      </a:rPr>
                      <m:t>𝐴</m:t>
                    </m:r>
                  </m:oMath>
                </a14:m>
                <a:r>
                  <a:rPr lang="en-US" altLang="zh-CN" sz="2400" dirty="0">
                    <a:latin typeface="Palatino" pitchFamily="2" charset="77"/>
                    <a:ea typeface="Palatino" pitchFamily="2" charset="77"/>
                    <a:cs typeface="Calibri Light" panose="020F0302020204030204" pitchFamily="34" charset="0"/>
                  </a:rPr>
                  <a:t> ,i.e. word alignment </a:t>
                </a:r>
                <a14:m>
                  <m:oMath xmlns:m="http://schemas.openxmlformats.org/officeDocument/2006/math">
                    <m:sSub>
                      <m:sSubPr>
                        <m:ctrlPr>
                          <a:rPr lang="en-US" altLang="zh-CN" sz="2400" i="1" dirty="0">
                            <a:latin typeface="Cambria Math" panose="02040503050406030204" pitchFamily="18" charset="0"/>
                            <a:ea typeface="Palatino" pitchFamily="2" charset="77"/>
                            <a:cs typeface="Calibri Light" panose="020F0302020204030204" pitchFamily="34" charset="0"/>
                          </a:rPr>
                        </m:ctrlPr>
                      </m:sSubPr>
                      <m:e>
                        <m:r>
                          <a:rPr lang="en-US" altLang="zh-CN" sz="2400" i="1" dirty="0">
                            <a:latin typeface="Cambria Math" panose="02040503050406030204" pitchFamily="18" charset="0"/>
                            <a:ea typeface="Palatino" pitchFamily="2" charset="77"/>
                            <a:cs typeface="Calibri Light" panose="020F0302020204030204" pitchFamily="34" charset="0"/>
                          </a:rPr>
                          <m:t>𝐴</m:t>
                        </m:r>
                      </m:e>
                      <m:sub>
                        <m:r>
                          <a:rPr lang="en-US" altLang="zh-CN" sz="2400" i="1" dirty="0">
                            <a:latin typeface="Cambria Math" panose="02040503050406030204" pitchFamily="18" charset="0"/>
                            <a:ea typeface="Palatino" pitchFamily="2" charset="77"/>
                            <a:cs typeface="Calibri Light" panose="020F0302020204030204" pitchFamily="34" charset="0"/>
                          </a:rPr>
                          <m:t>𝑖</m:t>
                        </m:r>
                      </m:sub>
                    </m:sSub>
                  </m:oMath>
                </a14:m>
                <a:endParaRPr lang="en-US" altLang="zh-CN" sz="2400" dirty="0">
                  <a:latin typeface="Palatino" pitchFamily="2" charset="77"/>
                  <a:ea typeface="Palatino" pitchFamily="2" charset="77"/>
                  <a:cs typeface="Calibri Light" panose="020F0302020204030204" pitchFamily="34" charset="0"/>
                </a:endParaRPr>
              </a:p>
              <a:p>
                <a:pPr>
                  <a:lnSpc>
                    <a:spcPct val="150000"/>
                  </a:lnSpc>
                  <a:buSzPct val="100000"/>
                </a:pPr>
                <a:r>
                  <a:rPr lang="en-US" altLang="zh-CN" sz="2400" dirty="0">
                    <a:latin typeface="Palatino" pitchFamily="2" charset="77"/>
                    <a:ea typeface="Palatino" pitchFamily="2" charset="77"/>
                    <a:cs typeface="Calibri Light" panose="020F0302020204030204" pitchFamily="34" charset="0"/>
                  </a:rPr>
                  <a:t>  Target                                                           Hidden</a:t>
                </a:r>
              </a:p>
              <a:p>
                <a:pPr>
                  <a:lnSpc>
                    <a:spcPct val="150000"/>
                  </a:lnSpc>
                  <a:buSzPct val="100000"/>
                </a:pPr>
                <a:endParaRPr lang="en-US" altLang="zh-CN" sz="2400" dirty="0">
                  <a:latin typeface="Palatino" pitchFamily="2" charset="77"/>
                  <a:ea typeface="Palatino" pitchFamily="2" charset="77"/>
                  <a:cs typeface="Calibri Light" panose="020F0302020204030204" pitchFamily="34" charset="0"/>
                </a:endParaRPr>
              </a:p>
              <a:p>
                <a:pPr>
                  <a:lnSpc>
                    <a:spcPct val="150000"/>
                  </a:lnSpc>
                  <a:buSzPct val="100000"/>
                </a:pPr>
                <a:r>
                  <a:rPr lang="en-US" altLang="zh-CN" sz="2400" dirty="0">
                    <a:latin typeface="Palatino" pitchFamily="2" charset="77"/>
                    <a:ea typeface="Palatino" pitchFamily="2" charset="77"/>
                    <a:cs typeface="Calibri Light" panose="020F0302020204030204" pitchFamily="34" charset="0"/>
                  </a:rPr>
                  <a:t>\</a:t>
                </a:r>
              </a:p>
              <a:p>
                <a:pPr>
                  <a:lnSpc>
                    <a:spcPct val="150000"/>
                  </a:lnSpc>
                  <a:buSzPct val="100000"/>
                </a:pPr>
                <a:endParaRPr lang="en-US" altLang="zh-CN" sz="2400" dirty="0">
                  <a:latin typeface="Palatino" pitchFamily="2" charset="77"/>
                  <a:ea typeface="Palatino" pitchFamily="2" charset="77"/>
                  <a:cs typeface="Calibri Light" panose="020F0302020204030204" pitchFamily="34" charset="0"/>
                </a:endParaRPr>
              </a:p>
              <a:p>
                <a:pPr>
                  <a:lnSpc>
                    <a:spcPct val="150000"/>
                  </a:lnSpc>
                  <a:buSzPct val="100000"/>
                </a:pPr>
                <a14:m>
                  <m:oMath xmlns:m="http://schemas.openxmlformats.org/officeDocument/2006/math">
                    <m:d>
                      <m:dPr>
                        <m:begChr m:val="["/>
                        <m:endChr m:val="]"/>
                        <m:ctrlPr>
                          <a:rPr lang="en-US" altLang="zh-CN" sz="2400" i="1" smtClean="0">
                            <a:latin typeface="Cambria Math" panose="02040503050406030204" pitchFamily="18" charset="0"/>
                            <a:cs typeface="Calibri Light" panose="020F0302020204030204" pitchFamily="34" charset="0"/>
                          </a:rPr>
                        </m:ctrlPr>
                      </m:dPr>
                      <m:e>
                        <m:eqArr>
                          <m:eqArrPr>
                            <m:ctrlPr>
                              <a:rPr lang="en-US" altLang="zh-CN" sz="2400" b="0" i="1" smtClean="0">
                                <a:latin typeface="Cambria Math" panose="02040503050406030204" pitchFamily="18" charset="0"/>
                                <a:cs typeface="Calibri Light" panose="020F0302020204030204" pitchFamily="34" charset="0"/>
                              </a:rPr>
                            </m:ctrlPr>
                          </m:eqArrPr>
                          <m:e>
                            <m:r>
                              <a:rPr lang="en-US" altLang="zh-CN" sz="2400" b="0" i="1" smtClean="0">
                                <a:latin typeface="Cambria Math" panose="02040503050406030204" pitchFamily="18" charset="0"/>
                                <a:cs typeface="Calibri Light" panose="020F0302020204030204" pitchFamily="34" charset="0"/>
                              </a:rPr>
                              <m:t>𝑃</m:t>
                            </m:r>
                            <m:d>
                              <m:dPr>
                                <m:ctrlPr>
                                  <a:rPr lang="en-US" altLang="zh-CN" sz="2400" b="0" i="1" smtClean="0">
                                    <a:latin typeface="Cambria Math" panose="02040503050406030204" pitchFamily="18" charset="0"/>
                                    <a:cs typeface="Calibri Light" panose="020F0302020204030204" pitchFamily="34" charset="0"/>
                                  </a:rPr>
                                </m:ctrlPr>
                              </m:dPr>
                              <m:e>
                                <m:r>
                                  <a:rPr lang="en-US" altLang="zh-CN" sz="2400" b="0" i="1" smtClean="0">
                                    <a:latin typeface="Cambria Math" panose="02040503050406030204" pitchFamily="18" charset="0"/>
                                    <a:cs typeface="Calibri Light" panose="020F0302020204030204" pitchFamily="34" charset="0"/>
                                  </a:rPr>
                                  <m:t>𝐴</m:t>
                                </m:r>
                              </m:e>
                              <m:e>
                                <m:r>
                                  <a:rPr lang="en-US" altLang="zh-CN" sz="2400" b="0" i="1" smtClean="0">
                                    <a:latin typeface="Cambria Math" panose="02040503050406030204" pitchFamily="18" charset="0"/>
                                    <a:cs typeface="Calibri Light" panose="020F0302020204030204" pitchFamily="34" charset="0"/>
                                  </a:rPr>
                                  <m:t>𝑌</m:t>
                                </m:r>
                              </m:e>
                            </m:d>
                            <m:r>
                              <a:rPr lang="en-US" altLang="zh-CN" sz="2400" b="0" i="1" smtClean="0">
                                <a:latin typeface="Cambria Math" panose="02040503050406030204" pitchFamily="18" charset="0"/>
                                <a:cs typeface="Calibri Light" panose="020F0302020204030204" pitchFamily="34" charset="0"/>
                              </a:rPr>
                              <m:t>=</m:t>
                            </m:r>
                            <m:f>
                              <m:fPr>
                                <m:ctrlPr>
                                  <a:rPr lang="en-US" altLang="zh-CN" sz="2400" b="0" i="1" smtClean="0">
                                    <a:latin typeface="Cambria Math" panose="02040503050406030204" pitchFamily="18" charset="0"/>
                                    <a:cs typeface="Calibri Light" panose="020F0302020204030204" pitchFamily="34" charset="0"/>
                                  </a:rPr>
                                </m:ctrlPr>
                              </m:fPr>
                              <m:num>
                                <m:r>
                                  <a:rPr lang="en-US" altLang="zh-CN" sz="2400" b="0" i="1" smtClean="0">
                                    <a:latin typeface="Cambria Math" panose="02040503050406030204" pitchFamily="18" charset="0"/>
                                    <a:cs typeface="Calibri Light" panose="020F0302020204030204" pitchFamily="34" charset="0"/>
                                  </a:rPr>
                                  <m:t>1</m:t>
                                </m:r>
                              </m:num>
                              <m:den>
                                <m:r>
                                  <a:rPr lang="en-US" altLang="zh-CN" sz="2400" b="0" i="1" smtClean="0">
                                    <a:latin typeface="Cambria Math" panose="02040503050406030204" pitchFamily="18" charset="0"/>
                                    <a:cs typeface="Calibri Light" panose="020F0302020204030204" pitchFamily="34" charset="0"/>
                                  </a:rPr>
                                  <m:t>#(</m:t>
                                </m:r>
                                <m:r>
                                  <a:rPr lang="en-US" altLang="zh-CN" sz="2400" b="0" i="1" smtClean="0">
                                    <a:latin typeface="Cambria Math" panose="02040503050406030204" pitchFamily="18" charset="0"/>
                                    <a:cs typeface="Calibri Light" panose="020F0302020204030204" pitchFamily="34" charset="0"/>
                                  </a:rPr>
                                  <m:t>𝐴</m:t>
                                </m:r>
                                <m:r>
                                  <a:rPr lang="en-US" altLang="zh-CN" sz="2400" b="0" i="1" smtClean="0">
                                    <a:latin typeface="Cambria Math" panose="02040503050406030204" pitchFamily="18" charset="0"/>
                                    <a:cs typeface="Calibri Light" panose="020F0302020204030204" pitchFamily="34" charset="0"/>
                                  </a:rPr>
                                  <m:t> </m:t>
                                </m:r>
                                <m:r>
                                  <m:rPr>
                                    <m:sty m:val="p"/>
                                  </m:rPr>
                                  <a:rPr lang="en-US" altLang="zh-CN" sz="2400" b="0" i="0" smtClean="0">
                                    <a:latin typeface="Cambria Math" panose="02040503050406030204" pitchFamily="18" charset="0"/>
                                    <a:cs typeface="Calibri Light" panose="020F0302020204030204" pitchFamily="34" charset="0"/>
                                  </a:rPr>
                                  <m:t>between</m:t>
                                </m:r>
                                <m:r>
                                  <a:rPr lang="en-US" altLang="zh-CN" sz="2400" b="0" i="1" smtClean="0">
                                    <a:latin typeface="Cambria Math" panose="02040503050406030204" pitchFamily="18" charset="0"/>
                                    <a:cs typeface="Calibri Light" panose="020F0302020204030204" pitchFamily="34" charset="0"/>
                                  </a:rPr>
                                  <m:t> </m:t>
                                </m:r>
                                <m:r>
                                  <a:rPr lang="en-US" altLang="zh-CN" sz="2400" b="0" i="1" smtClean="0">
                                    <a:latin typeface="Cambria Math" panose="02040503050406030204" pitchFamily="18" charset="0"/>
                                    <a:cs typeface="Calibri Light" panose="020F0302020204030204" pitchFamily="34" charset="0"/>
                                  </a:rPr>
                                  <m:t>𝑋</m:t>
                                </m:r>
                                <m:r>
                                  <a:rPr lang="en-US" altLang="zh-CN" sz="2400" b="0" i="1" smtClean="0">
                                    <a:latin typeface="Cambria Math" panose="02040503050406030204" pitchFamily="18" charset="0"/>
                                    <a:cs typeface="Calibri Light" panose="020F0302020204030204" pitchFamily="34" charset="0"/>
                                  </a:rPr>
                                  <m:t> </m:t>
                                </m:r>
                                <m:r>
                                  <m:rPr>
                                    <m:sty m:val="p"/>
                                  </m:rPr>
                                  <a:rPr lang="en-US" altLang="zh-CN" sz="2400" b="0" i="0" smtClean="0">
                                    <a:latin typeface="Cambria Math" panose="02040503050406030204" pitchFamily="18" charset="0"/>
                                    <a:cs typeface="Calibri Light" panose="020F0302020204030204" pitchFamily="34" charset="0"/>
                                  </a:rPr>
                                  <m:t>and</m:t>
                                </m:r>
                                <m:r>
                                  <a:rPr lang="en-US" altLang="zh-CN" sz="2400" b="0" i="0" smtClean="0">
                                    <a:latin typeface="Cambria Math" panose="02040503050406030204" pitchFamily="18" charset="0"/>
                                    <a:cs typeface="Calibri Light" panose="020F0302020204030204" pitchFamily="34" charset="0"/>
                                  </a:rPr>
                                  <m:t> </m:t>
                                </m:r>
                                <m:r>
                                  <a:rPr lang="en-US" altLang="zh-CN" sz="2400" b="0" i="1" smtClean="0">
                                    <a:latin typeface="Cambria Math" panose="02040503050406030204" pitchFamily="18" charset="0"/>
                                    <a:cs typeface="Calibri Light" panose="020F0302020204030204" pitchFamily="34" charset="0"/>
                                  </a:rPr>
                                  <m:t>𝑌</m:t>
                                </m:r>
                                <m:r>
                                  <a:rPr lang="en-US" altLang="zh-CN" sz="2400" b="0" i="1" smtClean="0">
                                    <a:latin typeface="Cambria Math" panose="02040503050406030204" pitchFamily="18" charset="0"/>
                                    <a:cs typeface="Calibri Light" panose="020F0302020204030204" pitchFamily="34" charset="0"/>
                                  </a:rPr>
                                  <m:t>)</m:t>
                                </m:r>
                              </m:den>
                            </m:f>
                          </m:e>
                          <m:e>
                            <m:r>
                              <a:rPr lang="en-US" altLang="zh-CN" sz="2400" b="0" i="1" smtClean="0">
                                <a:latin typeface="Cambria Math" panose="02040503050406030204" pitchFamily="18" charset="0"/>
                                <a:cs typeface="Calibri Light" panose="020F0302020204030204" pitchFamily="34" charset="0"/>
                              </a:rPr>
                              <m:t>𝑃</m:t>
                            </m:r>
                            <m:d>
                              <m:dPr>
                                <m:ctrlPr>
                                  <a:rPr lang="en-US" altLang="zh-CN" sz="2400" b="0" i="1" smtClean="0">
                                    <a:latin typeface="Cambria Math" panose="02040503050406030204" pitchFamily="18" charset="0"/>
                                    <a:cs typeface="Calibri Light" panose="020F0302020204030204" pitchFamily="34" charset="0"/>
                                  </a:rPr>
                                </m:ctrlPr>
                              </m:dPr>
                              <m:e>
                                <m:r>
                                  <m:rPr>
                                    <m:sty m:val="p"/>
                                  </m:rPr>
                                  <a:rPr lang="en-US" altLang="zh-CN" sz="2400" i="1">
                                    <a:latin typeface="Cambria Math" panose="02040503050406030204" pitchFamily="18" charset="0"/>
                                    <a:cs typeface="Calibri Light" panose="020F0302020204030204" pitchFamily="34" charset="0"/>
                                  </a:rPr>
                                  <m:t>X</m:t>
                                </m:r>
                              </m:e>
                              <m:e>
                                <m:r>
                                  <a:rPr lang="en-US" altLang="zh-CN" sz="2400" b="0" i="1" smtClean="0">
                                    <a:latin typeface="Cambria Math" panose="02040503050406030204" pitchFamily="18" charset="0"/>
                                    <a:cs typeface="Calibri Light" panose="020F0302020204030204" pitchFamily="34" charset="0"/>
                                  </a:rPr>
                                  <m:t>𝐴</m:t>
                                </m:r>
                                <m:r>
                                  <a:rPr lang="en-US" altLang="zh-CN" sz="2400" b="0" i="1" smtClean="0">
                                    <a:latin typeface="Cambria Math" panose="02040503050406030204" pitchFamily="18" charset="0"/>
                                    <a:cs typeface="Calibri Light" panose="020F0302020204030204" pitchFamily="34" charset="0"/>
                                  </a:rPr>
                                  <m:t>,</m:t>
                                </m:r>
                                <m:r>
                                  <a:rPr lang="en-US" altLang="zh-CN" sz="2400" b="0" i="1" smtClean="0">
                                    <a:latin typeface="Cambria Math" panose="02040503050406030204" pitchFamily="18" charset="0"/>
                                    <a:cs typeface="Calibri Light" panose="020F0302020204030204" pitchFamily="34" charset="0"/>
                                  </a:rPr>
                                  <m:t>𝑌</m:t>
                                </m:r>
                              </m:e>
                            </m:d>
                            <m:r>
                              <a:rPr lang="en-US" altLang="zh-CN" sz="2400" b="0" i="1" smtClean="0">
                                <a:latin typeface="Cambria Math" panose="02040503050406030204" pitchFamily="18" charset="0"/>
                                <a:cs typeface="Calibri Light" panose="020F0302020204030204" pitchFamily="34" charset="0"/>
                              </a:rPr>
                              <m:t>=</m:t>
                            </m:r>
                            <m:sSubSup>
                              <m:sSubSupPr>
                                <m:ctrlPr>
                                  <a:rPr lang="en-US" altLang="zh-CN" sz="2400" b="0" i="1" smtClean="0">
                                    <a:latin typeface="Cambria Math" panose="02040503050406030204" pitchFamily="18" charset="0"/>
                                    <a:cs typeface="Calibri Light" panose="020F0302020204030204" pitchFamily="34" charset="0"/>
                                  </a:rPr>
                                </m:ctrlPr>
                              </m:sSubSupPr>
                              <m:e>
                                <m:r>
                                  <m:rPr>
                                    <m:sty m:val="p"/>
                                  </m:rPr>
                                  <a:rPr lang="en-US" altLang="zh-CN" sz="2400" b="0" i="0" smtClean="0">
                                    <a:latin typeface="Cambria Math" panose="02040503050406030204" pitchFamily="18" charset="0"/>
                                    <a:cs typeface="Calibri Light" panose="020F0302020204030204" pitchFamily="34" charset="0"/>
                                  </a:rPr>
                                  <m:t>Π</m:t>
                                </m:r>
                              </m:e>
                              <m:sub>
                                <m:r>
                                  <a:rPr lang="en-US" altLang="zh-CN" sz="2400" b="0" i="1" smtClean="0">
                                    <a:latin typeface="Cambria Math" panose="02040503050406030204" pitchFamily="18" charset="0"/>
                                    <a:cs typeface="Calibri Light" panose="020F0302020204030204" pitchFamily="34" charset="0"/>
                                  </a:rPr>
                                  <m:t>𝑖</m:t>
                                </m:r>
                                <m:r>
                                  <a:rPr lang="en-US" altLang="zh-CN" sz="2400" b="0" i="1" smtClean="0">
                                    <a:latin typeface="Cambria Math" panose="02040503050406030204" pitchFamily="18" charset="0"/>
                                    <a:cs typeface="Calibri Light" panose="020F0302020204030204" pitchFamily="34" charset="0"/>
                                  </a:rPr>
                                  <m:t>=1</m:t>
                                </m:r>
                              </m:sub>
                              <m:sup>
                                <m:d>
                                  <m:dPr>
                                    <m:begChr m:val="|"/>
                                    <m:endChr m:val="|"/>
                                    <m:ctrlPr>
                                      <a:rPr lang="en-US" altLang="zh-CN" sz="2400" b="0" i="1" smtClean="0">
                                        <a:latin typeface="Cambria Math" panose="02040503050406030204" pitchFamily="18" charset="0"/>
                                        <a:cs typeface="Calibri Light" panose="020F0302020204030204" pitchFamily="34" charset="0"/>
                                      </a:rPr>
                                    </m:ctrlPr>
                                  </m:dPr>
                                  <m:e>
                                    <m:r>
                                      <a:rPr lang="en-US" altLang="zh-CN" sz="2400" b="0" i="1" smtClean="0">
                                        <a:latin typeface="Cambria Math" panose="02040503050406030204" pitchFamily="18" charset="0"/>
                                        <a:cs typeface="Calibri Light" panose="020F0302020204030204" pitchFamily="34" charset="0"/>
                                      </a:rPr>
                                      <m:t>𝑋</m:t>
                                    </m:r>
                                  </m:e>
                                </m:d>
                              </m:sup>
                            </m:sSubSup>
                            <m:r>
                              <a:rPr lang="en-US" altLang="zh-CN" sz="2400" b="0" i="1" smtClean="0">
                                <a:latin typeface="Cambria Math" panose="02040503050406030204" pitchFamily="18" charset="0"/>
                                <a:cs typeface="Calibri Light" panose="020F0302020204030204" pitchFamily="34" charset="0"/>
                              </a:rPr>
                              <m:t>𝑃</m:t>
                            </m:r>
                            <m:r>
                              <a:rPr lang="en-US" altLang="zh-CN" sz="2400" b="0" i="1" smtClean="0">
                                <a:latin typeface="Cambria Math" panose="02040503050406030204" pitchFamily="18" charset="0"/>
                                <a:cs typeface="Calibri Light" panose="020F0302020204030204" pitchFamily="34" charset="0"/>
                              </a:rPr>
                              <m:t>(</m:t>
                            </m:r>
                            <m:sSub>
                              <m:sSubPr>
                                <m:ctrlPr>
                                  <a:rPr lang="en-US" altLang="zh-CN" sz="2400" i="1" smtClean="0">
                                    <a:latin typeface="Cambria Math" panose="02040503050406030204" pitchFamily="18" charset="0"/>
                                    <a:cs typeface="Calibri Light" panose="020F0302020204030204" pitchFamily="34" charset="0"/>
                                  </a:rPr>
                                </m:ctrlPr>
                              </m:sSubPr>
                              <m:e>
                                <m:r>
                                  <a:rPr lang="en-US" altLang="zh-CN" sz="2400" b="0" i="1" smtClean="0">
                                    <a:latin typeface="Cambria Math" panose="02040503050406030204" pitchFamily="18" charset="0"/>
                                    <a:cs typeface="Calibri Light" panose="020F0302020204030204" pitchFamily="34" charset="0"/>
                                  </a:rPr>
                                  <m:t>𝑥</m:t>
                                </m:r>
                              </m:e>
                              <m:sub>
                                <m:r>
                                  <a:rPr lang="en-US" altLang="zh-CN" sz="2400" b="0" i="1" smtClean="0">
                                    <a:latin typeface="Cambria Math" panose="02040503050406030204" pitchFamily="18" charset="0"/>
                                    <a:cs typeface="Calibri Light" panose="020F0302020204030204" pitchFamily="34" charset="0"/>
                                  </a:rPr>
                                  <m:t>𝑖</m:t>
                                </m:r>
                              </m:sub>
                            </m:sSub>
                            <m:r>
                              <a:rPr lang="en-US" altLang="zh-CN" sz="2400" b="0" i="1" smtClean="0">
                                <a:latin typeface="Cambria Math" panose="02040503050406030204" pitchFamily="18" charset="0"/>
                                <a:cs typeface="Calibri Light" panose="020F0302020204030204" pitchFamily="34" charset="0"/>
                              </a:rPr>
                              <m:t>|</m:t>
                            </m:r>
                            <m:sSub>
                              <m:sSubPr>
                                <m:ctrlPr>
                                  <a:rPr lang="en-US" altLang="zh-CN" sz="2400" b="0" i="1" smtClean="0">
                                    <a:latin typeface="Cambria Math" panose="02040503050406030204" pitchFamily="18" charset="0"/>
                                    <a:cs typeface="Calibri Light" panose="020F0302020204030204" pitchFamily="34" charset="0"/>
                                  </a:rPr>
                                </m:ctrlPr>
                              </m:sSubPr>
                              <m:e>
                                <m:r>
                                  <a:rPr lang="en-US" altLang="zh-CN" sz="2400" b="0" i="1" smtClean="0">
                                    <a:latin typeface="Cambria Math" panose="02040503050406030204" pitchFamily="18" charset="0"/>
                                    <a:cs typeface="Calibri Light" panose="020F0302020204030204" pitchFamily="34" charset="0"/>
                                  </a:rPr>
                                  <m:t>𝑦</m:t>
                                </m:r>
                              </m:e>
                              <m:sub>
                                <m:sSub>
                                  <m:sSubPr>
                                    <m:ctrlPr>
                                      <a:rPr lang="en-US" altLang="zh-CN" sz="2400" b="0" i="1" smtClean="0">
                                        <a:latin typeface="Cambria Math" panose="02040503050406030204" pitchFamily="18" charset="0"/>
                                        <a:cs typeface="Calibri Light" panose="020F0302020204030204" pitchFamily="34" charset="0"/>
                                      </a:rPr>
                                    </m:ctrlPr>
                                  </m:sSubPr>
                                  <m:e>
                                    <m:r>
                                      <a:rPr lang="en-US" altLang="zh-CN" sz="2400" b="0" i="1" smtClean="0">
                                        <a:latin typeface="Cambria Math" panose="02040503050406030204" pitchFamily="18" charset="0"/>
                                        <a:cs typeface="Calibri Light" panose="020F0302020204030204" pitchFamily="34" charset="0"/>
                                      </a:rPr>
                                      <m:t>𝑎</m:t>
                                    </m:r>
                                  </m:e>
                                  <m:sub>
                                    <m:r>
                                      <a:rPr lang="en-US" altLang="zh-CN" sz="2400" b="0" i="1" smtClean="0">
                                        <a:latin typeface="Cambria Math" panose="02040503050406030204" pitchFamily="18" charset="0"/>
                                        <a:cs typeface="Calibri Light" panose="020F0302020204030204" pitchFamily="34" charset="0"/>
                                      </a:rPr>
                                      <m:t>𝑖</m:t>
                                    </m:r>
                                  </m:sub>
                                </m:sSub>
                              </m:sub>
                            </m:sSub>
                            <m:r>
                              <a:rPr lang="en-US" altLang="zh-CN" sz="2400" b="0" i="1" smtClean="0">
                                <a:latin typeface="Cambria Math" panose="02040503050406030204" pitchFamily="18" charset="0"/>
                                <a:cs typeface="Calibri Light" panose="020F0302020204030204" pitchFamily="34" charset="0"/>
                              </a:rPr>
                              <m:t>)</m:t>
                            </m:r>
                          </m:e>
                        </m:eqArr>
                      </m:e>
                    </m:d>
                  </m:oMath>
                </a14:m>
                <a:r>
                  <a:rPr lang="en-US" altLang="zh-CN" sz="2400" dirty="0">
                    <a:latin typeface="Palatino" pitchFamily="2" charset="77"/>
                    <a:ea typeface="Palatino" pitchFamily="2" charset="77"/>
                    <a:cs typeface="Calibri Light" panose="020F0302020204030204" pitchFamily="34" charset="0"/>
                  </a:rPr>
                  <a:t>                       </a:t>
                </a:r>
                <a14:m>
                  <m:oMath xmlns:m="http://schemas.openxmlformats.org/officeDocument/2006/math">
                    <m:r>
                      <a:rPr lang="en-US" altLang="zh-CN" sz="2400" b="0" i="1" dirty="0" smtClean="0">
                        <a:latin typeface="Cambria Math" panose="02040503050406030204" pitchFamily="18" charset="0"/>
                        <a:ea typeface="Palatino" pitchFamily="2" charset="77"/>
                        <a:cs typeface="Calibri Light" panose="020F0302020204030204" pitchFamily="34" charset="0"/>
                      </a:rPr>
                      <m:t>[</m:t>
                    </m:r>
                    <m:r>
                      <a:rPr lang="en-US" altLang="zh-CN" sz="2400" b="0" i="1" dirty="0" smtClean="0">
                        <a:latin typeface="Cambria Math" panose="02040503050406030204" pitchFamily="18" charset="0"/>
                        <a:ea typeface="Palatino" pitchFamily="2" charset="77"/>
                        <a:cs typeface="Calibri Light" panose="020F0302020204030204" pitchFamily="34" charset="0"/>
                      </a:rPr>
                      <m:t>𝑃</m:t>
                    </m:r>
                    <m:d>
                      <m:dPr>
                        <m:ctrlPr>
                          <a:rPr lang="en-US" altLang="zh-CN" sz="2400" b="0" i="1" dirty="0" smtClean="0">
                            <a:latin typeface="Cambria Math" panose="02040503050406030204" pitchFamily="18" charset="0"/>
                            <a:ea typeface="Palatino" pitchFamily="2" charset="77"/>
                            <a:cs typeface="Calibri Light" panose="020F0302020204030204" pitchFamily="34" charset="0"/>
                          </a:rPr>
                        </m:ctrlPr>
                      </m:dPr>
                      <m:e>
                        <m:r>
                          <a:rPr lang="en-US" altLang="zh-CN" sz="2400" b="0" i="1" dirty="0" smtClean="0">
                            <a:latin typeface="Cambria Math" panose="02040503050406030204" pitchFamily="18" charset="0"/>
                            <a:ea typeface="Palatino" pitchFamily="2" charset="77"/>
                            <a:cs typeface="Calibri Light" panose="020F0302020204030204" pitchFamily="34" charset="0"/>
                          </a:rPr>
                          <m:t>𝑋</m:t>
                        </m:r>
                      </m:e>
                      <m:e>
                        <m:r>
                          <a:rPr lang="en-US" altLang="zh-CN" sz="2400" b="0" i="1" dirty="0" smtClean="0">
                            <a:latin typeface="Cambria Math" panose="02040503050406030204" pitchFamily="18" charset="0"/>
                            <a:ea typeface="Palatino" pitchFamily="2" charset="77"/>
                            <a:cs typeface="Calibri Light" panose="020F0302020204030204" pitchFamily="34" charset="0"/>
                          </a:rPr>
                          <m:t>𝑌</m:t>
                        </m:r>
                      </m:e>
                    </m:d>
                    <m:r>
                      <a:rPr lang="en-US" altLang="zh-CN" sz="2400" b="0" i="1" dirty="0" smtClean="0">
                        <a:latin typeface="Cambria Math" panose="02040503050406030204" pitchFamily="18" charset="0"/>
                        <a:ea typeface="Palatino" pitchFamily="2" charset="77"/>
                        <a:cs typeface="Calibri Light" panose="020F0302020204030204" pitchFamily="34" charset="0"/>
                      </a:rPr>
                      <m:t>=</m:t>
                    </m:r>
                    <m:nary>
                      <m:naryPr>
                        <m:chr m:val="∑"/>
                        <m:supHide m:val="on"/>
                        <m:ctrlPr>
                          <a:rPr lang="en-US" altLang="zh-CN" sz="2400" b="0" i="1" dirty="0" smtClean="0">
                            <a:latin typeface="Cambria Math" panose="02040503050406030204" pitchFamily="18" charset="0"/>
                            <a:ea typeface="Palatino" pitchFamily="2" charset="77"/>
                            <a:cs typeface="Calibri Light" panose="020F0302020204030204" pitchFamily="34" charset="0"/>
                          </a:rPr>
                        </m:ctrlPr>
                      </m:naryPr>
                      <m:sub>
                        <m:r>
                          <a:rPr lang="en-US" altLang="zh-CN" sz="2400" b="0" i="1" dirty="0" smtClean="0">
                            <a:latin typeface="Cambria Math" panose="02040503050406030204" pitchFamily="18" charset="0"/>
                            <a:ea typeface="Palatino" pitchFamily="2" charset="77"/>
                            <a:cs typeface="Calibri Light" panose="020F0302020204030204" pitchFamily="34" charset="0"/>
                          </a:rPr>
                          <m:t>𝐴</m:t>
                        </m:r>
                      </m:sub>
                      <m:sup/>
                      <m:e>
                        <m:r>
                          <a:rPr lang="en-US" altLang="zh-CN" sz="2400" b="0" i="1" dirty="0" smtClean="0">
                            <a:latin typeface="Cambria Math" panose="02040503050406030204" pitchFamily="18" charset="0"/>
                            <a:ea typeface="Palatino" pitchFamily="2" charset="77"/>
                            <a:cs typeface="Calibri Light" panose="020F0302020204030204" pitchFamily="34" charset="0"/>
                          </a:rPr>
                          <m:t>𝑃</m:t>
                        </m:r>
                        <m:r>
                          <a:rPr lang="en-US" altLang="zh-CN" sz="2400" b="0" i="1" dirty="0" smtClean="0">
                            <a:latin typeface="Cambria Math" panose="02040503050406030204" pitchFamily="18" charset="0"/>
                            <a:ea typeface="Palatino" pitchFamily="2" charset="77"/>
                            <a:cs typeface="Calibri Light" panose="020F0302020204030204" pitchFamily="34" charset="0"/>
                          </a:rPr>
                          <m:t>(</m:t>
                        </m:r>
                        <m:r>
                          <a:rPr lang="en-US" altLang="zh-CN" sz="2400" b="0" i="1" dirty="0" smtClean="0">
                            <a:latin typeface="Cambria Math" panose="02040503050406030204" pitchFamily="18" charset="0"/>
                            <a:ea typeface="Palatino" pitchFamily="2" charset="77"/>
                            <a:cs typeface="Calibri Light" panose="020F0302020204030204" pitchFamily="34" charset="0"/>
                          </a:rPr>
                          <m:t>𝐴</m:t>
                        </m:r>
                        <m:r>
                          <a:rPr lang="en-US" altLang="zh-CN" sz="2400" b="0" i="1" dirty="0" smtClean="0">
                            <a:latin typeface="Cambria Math" panose="02040503050406030204" pitchFamily="18" charset="0"/>
                            <a:ea typeface="Palatino" pitchFamily="2" charset="77"/>
                            <a:cs typeface="Calibri Light" panose="020F0302020204030204" pitchFamily="34" charset="0"/>
                          </a:rPr>
                          <m:t>,</m:t>
                        </m:r>
                        <m:r>
                          <a:rPr lang="en-US" altLang="zh-CN" sz="2400" b="0" i="1" dirty="0" smtClean="0">
                            <a:latin typeface="Cambria Math" panose="02040503050406030204" pitchFamily="18" charset="0"/>
                            <a:ea typeface="Palatino" pitchFamily="2" charset="77"/>
                            <a:cs typeface="Calibri Light" panose="020F0302020204030204" pitchFamily="34" charset="0"/>
                          </a:rPr>
                          <m:t>𝑋</m:t>
                        </m:r>
                        <m:r>
                          <a:rPr lang="en-US" altLang="zh-CN" sz="2400" b="0" i="1" dirty="0" smtClean="0">
                            <a:latin typeface="Cambria Math" panose="02040503050406030204" pitchFamily="18" charset="0"/>
                            <a:ea typeface="Palatino" pitchFamily="2" charset="77"/>
                            <a:cs typeface="Calibri Light" panose="020F0302020204030204" pitchFamily="34" charset="0"/>
                          </a:rPr>
                          <m:t>|</m:t>
                        </m:r>
                        <m:r>
                          <a:rPr lang="en-US" altLang="zh-CN" sz="2400" b="0" i="1" dirty="0" smtClean="0">
                            <a:latin typeface="Cambria Math" panose="02040503050406030204" pitchFamily="18" charset="0"/>
                            <a:ea typeface="Palatino" pitchFamily="2" charset="77"/>
                            <a:cs typeface="Calibri Light" panose="020F0302020204030204" pitchFamily="34" charset="0"/>
                          </a:rPr>
                          <m:t>𝑌</m:t>
                        </m:r>
                        <m:r>
                          <a:rPr lang="en-US" altLang="zh-CN" sz="2400" b="0" i="1" dirty="0" smtClean="0">
                            <a:latin typeface="Cambria Math" panose="02040503050406030204" pitchFamily="18" charset="0"/>
                            <a:ea typeface="Palatino" pitchFamily="2" charset="77"/>
                            <a:cs typeface="Calibri Light" panose="020F0302020204030204" pitchFamily="34" charset="0"/>
                          </a:rPr>
                          <m:t>)</m:t>
                        </m:r>
                      </m:e>
                    </m:nary>
                    <m:r>
                      <a:rPr lang="en-US" altLang="zh-CN" sz="2400" b="0" i="1" dirty="0" smtClean="0">
                        <a:latin typeface="Cambria Math" panose="02040503050406030204" pitchFamily="18" charset="0"/>
                        <a:ea typeface="Palatino" pitchFamily="2" charset="77"/>
                        <a:cs typeface="Calibri Light" panose="020F0302020204030204" pitchFamily="34" charset="0"/>
                      </a:rPr>
                      <m:t>]</m:t>
                    </m:r>
                  </m:oMath>
                </a14:m>
                <a:endParaRPr lang="en-US" altLang="zh-CN" sz="2400" dirty="0">
                  <a:latin typeface="Palatino" pitchFamily="2" charset="77"/>
                  <a:ea typeface="Palatino" pitchFamily="2" charset="77"/>
                  <a:cs typeface="Calibri Light" panose="020F0302020204030204" pitchFamily="34" charset="0"/>
                </a:endParaRPr>
              </a:p>
              <a:p>
                <a:pPr>
                  <a:lnSpc>
                    <a:spcPct val="150000"/>
                  </a:lnSpc>
                  <a:buSzPct val="100000"/>
                </a:pPr>
                <a:r>
                  <a:rPr lang="en-US" altLang="zh-CN" sz="2400" dirty="0">
                    <a:latin typeface="Palatino" pitchFamily="2" charset="77"/>
                    <a:ea typeface="Palatino" pitchFamily="2" charset="77"/>
                    <a:cs typeface="Calibri Light" panose="020F0302020204030204" pitchFamily="34" charset="0"/>
                  </a:rPr>
                  <a:t>                                                      </a:t>
                </a:r>
              </a:p>
            </p:txBody>
          </p:sp>
        </mc:Choice>
        <mc:Fallback>
          <p:sp>
            <p:nvSpPr>
              <p:cNvPr id="5" name="矩形 8">
                <a:extLst>
                  <a:ext uri="{FF2B5EF4-FFF2-40B4-BE49-F238E27FC236}">
                    <a16:creationId xmlns:a16="http://schemas.microsoft.com/office/drawing/2014/main" id="{4EDACA96-5F8B-4BBE-A7FA-8AB9BEF2B7AB}"/>
                  </a:ext>
                </a:extLst>
              </p:cNvPr>
              <p:cNvSpPr>
                <a:spLocks noRot="1" noChangeAspect="1" noMove="1" noResize="1" noEditPoints="1" noAdjustHandles="1" noChangeArrowheads="1" noChangeShapeType="1" noTextEdit="1"/>
              </p:cNvSpPr>
              <p:nvPr/>
            </p:nvSpPr>
            <p:spPr>
              <a:xfrm>
                <a:off x="1400176" y="1083045"/>
                <a:ext cx="9144258" cy="5879430"/>
              </a:xfrm>
              <a:prstGeom prst="rect">
                <a:avLst/>
              </a:prstGeom>
              <a:blipFill>
                <a:blip r:embed="rId2"/>
                <a:stretch>
                  <a:fillRect l="-1110" t="-3664"/>
                </a:stretch>
              </a:blipFill>
            </p:spPr>
            <p:txBody>
              <a:bodyPr/>
              <a:lstStyle/>
              <a:p>
                <a:r>
                  <a:rPr lang="en-CN">
                    <a:noFill/>
                  </a:rPr>
                  <a:t> </a:t>
                </a:r>
              </a:p>
            </p:txBody>
          </p:sp>
        </mc:Fallback>
      </mc:AlternateContent>
      <p:pic>
        <p:nvPicPr>
          <p:cNvPr id="6" name="图片 5" descr="文本, 信件&#10;&#10;描述已自动生成">
            <a:extLst>
              <a:ext uri="{FF2B5EF4-FFF2-40B4-BE49-F238E27FC236}">
                <a16:creationId xmlns:a16="http://schemas.microsoft.com/office/drawing/2014/main" id="{AA16041B-93AE-4E03-ACB8-C0336C6E2036}"/>
              </a:ext>
            </a:extLst>
          </p:cNvPr>
          <p:cNvPicPr>
            <a:picLocks noChangeAspect="1"/>
          </p:cNvPicPr>
          <p:nvPr/>
        </p:nvPicPr>
        <p:blipFill rotWithShape="1">
          <a:blip r:embed="rId3">
            <a:extLst>
              <a:ext uri="{28A0092B-C50C-407E-A947-70E740481C1C}">
                <a14:useLocalDpi xmlns:a14="http://schemas.microsoft.com/office/drawing/2010/main" val="0"/>
              </a:ext>
            </a:extLst>
          </a:blip>
          <a:srcRect t="45129"/>
          <a:stretch/>
        </p:blipFill>
        <p:spPr>
          <a:xfrm>
            <a:off x="7016130" y="3147779"/>
            <a:ext cx="3968755" cy="1655894"/>
          </a:xfrm>
          <a:prstGeom prst="rect">
            <a:avLst/>
          </a:prstGeom>
        </p:spPr>
      </p:pic>
      <p:pic>
        <p:nvPicPr>
          <p:cNvPr id="7" name="图片 6" descr="文本, 信件&#10;&#10;描述已自动生成">
            <a:extLst>
              <a:ext uri="{FF2B5EF4-FFF2-40B4-BE49-F238E27FC236}">
                <a16:creationId xmlns:a16="http://schemas.microsoft.com/office/drawing/2014/main" id="{66A1BEA1-D8B1-4107-BD16-3B607BA3340E}"/>
              </a:ext>
            </a:extLst>
          </p:cNvPr>
          <p:cNvPicPr>
            <a:picLocks noChangeAspect="1"/>
          </p:cNvPicPr>
          <p:nvPr/>
        </p:nvPicPr>
        <p:blipFill rotWithShape="1">
          <a:blip r:embed="rId3">
            <a:extLst>
              <a:ext uri="{28A0092B-C50C-407E-A947-70E740481C1C}">
                <a14:useLocalDpi xmlns:a14="http://schemas.microsoft.com/office/drawing/2010/main" val="0"/>
              </a:ext>
            </a:extLst>
          </a:blip>
          <a:srcRect b="54021"/>
          <a:stretch/>
        </p:blipFill>
        <p:spPr>
          <a:xfrm>
            <a:off x="1493225" y="3309776"/>
            <a:ext cx="4436626" cy="1551131"/>
          </a:xfrm>
          <a:prstGeom prst="rect">
            <a:avLst/>
          </a:prstGeom>
        </p:spPr>
      </p:pic>
    </p:spTree>
    <p:extLst>
      <p:ext uri="{BB962C8B-B14F-4D97-AF65-F5344CB8AC3E}">
        <p14:creationId xmlns:p14="http://schemas.microsoft.com/office/powerpoint/2010/main" val="21390251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46</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866775" y="274617"/>
            <a:ext cx="4825188"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EM training</a:t>
            </a:r>
          </a:p>
        </p:txBody>
      </p:sp>
      <mc:AlternateContent xmlns:mc="http://schemas.openxmlformats.org/markup-compatibility/2006" xmlns:a14="http://schemas.microsoft.com/office/drawing/2010/main">
        <mc:Choice Requires="a14">
          <p:sp>
            <p:nvSpPr>
              <p:cNvPr id="4" name="矩形 8">
                <a:extLst>
                  <a:ext uri="{FF2B5EF4-FFF2-40B4-BE49-F238E27FC236}">
                    <a16:creationId xmlns:a16="http://schemas.microsoft.com/office/drawing/2014/main" id="{A5071A44-CF6C-4BB9-9740-E09861740E29}"/>
                  </a:ext>
                </a:extLst>
              </p:cNvPr>
              <p:cNvSpPr/>
              <p:nvPr/>
            </p:nvSpPr>
            <p:spPr>
              <a:xfrm>
                <a:off x="1381125" y="1713525"/>
                <a:ext cx="8916173" cy="1142685"/>
              </a:xfrm>
              <a:prstGeom prst="rect">
                <a:avLst/>
              </a:prstGeom>
            </p:spPr>
            <p:txBody>
              <a:bodyPr wrap="square">
                <a:spAutoFit/>
              </a:bodyPr>
              <a:lstStyle/>
              <a:p>
                <a:pPr>
                  <a:lnSpc>
                    <a:spcPct val="150000"/>
                  </a:lnSpc>
                  <a:buSzPct val="100000"/>
                </a:pPr>
                <a:r>
                  <a:rPr lang="en-US" altLang="zh-CN" sz="2400" dirty="0">
                    <a:latin typeface="Palatino" pitchFamily="2" charset="77"/>
                    <a:ea typeface="Palatino" pitchFamily="2" charset="77"/>
                    <a:cs typeface="Calibri Light" panose="020F0302020204030204" pitchFamily="34" charset="0"/>
                  </a:rPr>
                  <a:t>After knowing</a:t>
                </a:r>
                <a14:m>
                  <m:oMath xmlns:m="http://schemas.openxmlformats.org/officeDocument/2006/math">
                    <m:r>
                      <a:rPr lang="en-US" altLang="zh-CN" sz="2400" i="1" dirty="0">
                        <a:latin typeface="Cambria Math" panose="02040503050406030204" pitchFamily="18" charset="0"/>
                        <a:ea typeface="Palatino" pitchFamily="2" charset="77"/>
                        <a:cs typeface="Calibri Light" panose="020F0302020204030204" pitchFamily="34" charset="0"/>
                      </a:rPr>
                      <m:t> </m:t>
                    </m:r>
                    <m:r>
                      <a:rPr lang="en-US" altLang="zh-CN" sz="2400" i="1" dirty="0">
                        <a:latin typeface="Cambria Math" panose="02040503050406030204" pitchFamily="18" charset="0"/>
                        <a:ea typeface="Palatino" pitchFamily="2" charset="77"/>
                        <a:cs typeface="Calibri Light" panose="020F0302020204030204" pitchFamily="34" charset="0"/>
                      </a:rPr>
                      <m:t>𝑃</m:t>
                    </m:r>
                    <m:r>
                      <a:rPr lang="en-US" altLang="zh-CN" sz="2400" i="1" dirty="0">
                        <a:latin typeface="Cambria Math" panose="02040503050406030204" pitchFamily="18" charset="0"/>
                        <a:ea typeface="Palatino" pitchFamily="2" charset="77"/>
                        <a:cs typeface="Calibri Light" panose="020F0302020204030204" pitchFamily="34" charset="0"/>
                      </a:rPr>
                      <m:t>(</m:t>
                    </m:r>
                    <m:r>
                      <a:rPr lang="en-US" altLang="zh-CN" sz="2400" i="1" dirty="0">
                        <a:latin typeface="Cambria Math" panose="02040503050406030204" pitchFamily="18" charset="0"/>
                        <a:ea typeface="Palatino" pitchFamily="2" charset="77"/>
                        <a:cs typeface="Calibri Light" panose="020F0302020204030204" pitchFamily="34" charset="0"/>
                      </a:rPr>
                      <m:t>𝐴</m:t>
                    </m:r>
                    <m:r>
                      <a:rPr lang="en-US" altLang="zh-CN" sz="2400" i="1" dirty="0">
                        <a:latin typeface="Cambria Math" panose="02040503050406030204" pitchFamily="18" charset="0"/>
                        <a:ea typeface="Palatino" pitchFamily="2" charset="77"/>
                        <a:cs typeface="Calibri Light" panose="020F0302020204030204" pitchFamily="34" charset="0"/>
                      </a:rPr>
                      <m:t>|</m:t>
                    </m:r>
                    <m:r>
                      <a:rPr lang="en-US" altLang="zh-CN" sz="2400" i="1" dirty="0">
                        <a:latin typeface="Cambria Math" panose="02040503050406030204" pitchFamily="18" charset="0"/>
                        <a:ea typeface="Palatino" pitchFamily="2" charset="77"/>
                        <a:cs typeface="Calibri Light" panose="020F0302020204030204" pitchFamily="34" charset="0"/>
                      </a:rPr>
                      <m:t>𝑋</m:t>
                    </m:r>
                    <m:r>
                      <a:rPr lang="en-US" altLang="zh-CN" sz="2400" i="1" dirty="0">
                        <a:latin typeface="Cambria Math" panose="02040503050406030204" pitchFamily="18" charset="0"/>
                        <a:ea typeface="Palatino" pitchFamily="2" charset="77"/>
                        <a:cs typeface="Calibri Light" panose="020F0302020204030204" pitchFamily="34" charset="0"/>
                      </a:rPr>
                      <m:t>,</m:t>
                    </m:r>
                    <m:r>
                      <a:rPr lang="en-US" altLang="zh-CN" sz="2400" i="1" dirty="0">
                        <a:latin typeface="Cambria Math" panose="02040503050406030204" pitchFamily="18" charset="0"/>
                        <a:ea typeface="Palatino" pitchFamily="2" charset="77"/>
                        <a:cs typeface="Calibri Light" panose="020F0302020204030204" pitchFamily="34" charset="0"/>
                      </a:rPr>
                      <m:t>𝑌</m:t>
                    </m:r>
                    <m:r>
                      <a:rPr lang="en-US" altLang="zh-CN" sz="2400" i="1" dirty="0">
                        <a:latin typeface="Cambria Math" panose="02040503050406030204" pitchFamily="18" charset="0"/>
                        <a:ea typeface="Palatino" pitchFamily="2" charset="77"/>
                        <a:cs typeface="Calibri Light" panose="020F0302020204030204" pitchFamily="34" charset="0"/>
                      </a:rPr>
                      <m:t>)</m:t>
                    </m:r>
                  </m:oMath>
                </a14:m>
                <a:r>
                  <a:rPr lang="en-US" altLang="zh-CN" sz="2400" dirty="0">
                    <a:latin typeface="Palatino" pitchFamily="2" charset="77"/>
                    <a:ea typeface="Palatino" pitchFamily="2" charset="77"/>
                    <a:cs typeface="Calibri Light" panose="020F0302020204030204" pitchFamily="34" charset="0"/>
                  </a:rPr>
                  <a:t> and </a:t>
                </a:r>
                <a14:m>
                  <m:oMath xmlns:m="http://schemas.openxmlformats.org/officeDocument/2006/math">
                    <m:r>
                      <a:rPr lang="en-US" altLang="zh-CN" sz="2400" i="1" dirty="0">
                        <a:latin typeface="Cambria Math" panose="02040503050406030204" pitchFamily="18" charset="0"/>
                        <a:ea typeface="Palatino" pitchFamily="2" charset="77"/>
                        <a:cs typeface="Calibri Light" panose="020F0302020204030204" pitchFamily="34" charset="0"/>
                      </a:rPr>
                      <m:t>𝑃</m:t>
                    </m:r>
                    <m:r>
                      <a:rPr lang="en-US" altLang="zh-CN" sz="2400" i="1" dirty="0">
                        <a:latin typeface="Cambria Math" panose="02040503050406030204" pitchFamily="18" charset="0"/>
                        <a:ea typeface="Palatino" pitchFamily="2" charset="77"/>
                        <a:cs typeface="Calibri Light" panose="020F0302020204030204" pitchFamily="34" charset="0"/>
                      </a:rPr>
                      <m:t>(</m:t>
                    </m:r>
                    <m:r>
                      <a:rPr lang="en-US" altLang="zh-CN" sz="2400" i="1" dirty="0">
                        <a:latin typeface="Cambria Math" panose="02040503050406030204" pitchFamily="18" charset="0"/>
                        <a:ea typeface="Palatino" pitchFamily="2" charset="77"/>
                        <a:cs typeface="Calibri Light" panose="020F0302020204030204" pitchFamily="34" charset="0"/>
                      </a:rPr>
                      <m:t>𝐴</m:t>
                    </m:r>
                    <m:r>
                      <a:rPr lang="en-US" altLang="zh-CN" sz="2400" i="1" dirty="0">
                        <a:latin typeface="Cambria Math" panose="02040503050406030204" pitchFamily="18" charset="0"/>
                        <a:ea typeface="Palatino" pitchFamily="2" charset="77"/>
                        <a:cs typeface="Calibri Light" panose="020F0302020204030204" pitchFamily="34" charset="0"/>
                      </a:rPr>
                      <m:t>,</m:t>
                    </m:r>
                    <m:r>
                      <a:rPr lang="en-US" altLang="zh-CN" sz="2400" i="1" dirty="0">
                        <a:latin typeface="Cambria Math" panose="02040503050406030204" pitchFamily="18" charset="0"/>
                        <a:ea typeface="Palatino" pitchFamily="2" charset="77"/>
                        <a:cs typeface="Calibri Light" panose="020F0302020204030204" pitchFamily="34" charset="0"/>
                      </a:rPr>
                      <m:t>𝑋</m:t>
                    </m:r>
                    <m:r>
                      <a:rPr lang="en-US" altLang="zh-CN" sz="2400" i="1" dirty="0">
                        <a:latin typeface="Cambria Math" panose="02040503050406030204" pitchFamily="18" charset="0"/>
                        <a:ea typeface="Palatino" pitchFamily="2" charset="77"/>
                        <a:cs typeface="Calibri Light" panose="020F0302020204030204" pitchFamily="34" charset="0"/>
                      </a:rPr>
                      <m:t>|</m:t>
                    </m:r>
                    <m:r>
                      <a:rPr lang="en-US" altLang="zh-CN" sz="2400" i="1" dirty="0">
                        <a:latin typeface="Cambria Math" panose="02040503050406030204" pitchFamily="18" charset="0"/>
                        <a:ea typeface="Palatino" pitchFamily="2" charset="77"/>
                        <a:cs typeface="Calibri Light" panose="020F0302020204030204" pitchFamily="34" charset="0"/>
                      </a:rPr>
                      <m:t>𝑌</m:t>
                    </m:r>
                    <m:r>
                      <a:rPr lang="en-US" altLang="zh-CN" sz="2400" i="1" dirty="0">
                        <a:latin typeface="Cambria Math" panose="02040503050406030204" pitchFamily="18" charset="0"/>
                        <a:ea typeface="Palatino" pitchFamily="2" charset="77"/>
                        <a:cs typeface="Calibri Light" panose="020F0302020204030204" pitchFamily="34" charset="0"/>
                      </a:rPr>
                      <m:t>)</m:t>
                    </m:r>
                  </m:oMath>
                </a14:m>
                <a:r>
                  <a:rPr lang="en-US" altLang="zh-CN" sz="2400" dirty="0">
                    <a:latin typeface="Palatino" pitchFamily="2" charset="77"/>
                    <a:ea typeface="Palatino" pitchFamily="2" charset="77"/>
                    <a:cs typeface="Calibri Light" panose="020F0302020204030204" pitchFamily="34" charset="0"/>
                  </a:rPr>
                  <a:t> , we can define the Q-function for sentence translation pair </a:t>
                </a:r>
                <a14:m>
                  <m:oMath xmlns:m="http://schemas.openxmlformats.org/officeDocument/2006/math">
                    <m:r>
                      <a:rPr lang="en-US" altLang="zh-CN" sz="2400" i="1" dirty="0">
                        <a:latin typeface="Cambria Math" panose="02040503050406030204" pitchFamily="18" charset="0"/>
                        <a:ea typeface="Palatino" pitchFamily="2" charset="77"/>
                        <a:cs typeface="Calibri Light" panose="020F0302020204030204" pitchFamily="34" charset="0"/>
                      </a:rPr>
                      <m:t>(</m:t>
                    </m:r>
                    <m:r>
                      <a:rPr lang="en-US" altLang="zh-CN" sz="2400" i="1" dirty="0">
                        <a:latin typeface="Cambria Math" panose="02040503050406030204" pitchFamily="18" charset="0"/>
                        <a:ea typeface="Palatino" pitchFamily="2" charset="77"/>
                        <a:cs typeface="Calibri Light" panose="020F0302020204030204" pitchFamily="34" charset="0"/>
                      </a:rPr>
                      <m:t>𝑋</m:t>
                    </m:r>
                    <m:r>
                      <a:rPr lang="en-US" altLang="zh-CN" sz="2400" i="1" dirty="0">
                        <a:latin typeface="Cambria Math" panose="02040503050406030204" pitchFamily="18" charset="0"/>
                        <a:ea typeface="Palatino" pitchFamily="2" charset="77"/>
                        <a:cs typeface="Calibri Light" panose="020F0302020204030204" pitchFamily="34" charset="0"/>
                      </a:rPr>
                      <m:t>,</m:t>
                    </m:r>
                    <m:r>
                      <a:rPr lang="en-US" altLang="zh-CN" sz="2400" i="1" dirty="0">
                        <a:latin typeface="Cambria Math" panose="02040503050406030204" pitchFamily="18" charset="0"/>
                        <a:ea typeface="Palatino" pitchFamily="2" charset="77"/>
                        <a:cs typeface="Calibri Light" panose="020F0302020204030204" pitchFamily="34" charset="0"/>
                      </a:rPr>
                      <m:t>𝑌</m:t>
                    </m:r>
                    <m:r>
                      <a:rPr lang="en-US" altLang="zh-CN" sz="2400" i="1" dirty="0">
                        <a:latin typeface="Cambria Math" panose="02040503050406030204" pitchFamily="18" charset="0"/>
                        <a:ea typeface="Palatino" pitchFamily="2" charset="77"/>
                        <a:cs typeface="Calibri Light" panose="020F0302020204030204" pitchFamily="34" charset="0"/>
                      </a:rPr>
                      <m:t>)</m:t>
                    </m:r>
                  </m:oMath>
                </a14:m>
                <a:r>
                  <a:rPr lang="en-US" altLang="zh-CN" sz="2400" dirty="0">
                    <a:latin typeface="Palatino" pitchFamily="2" charset="77"/>
                    <a:ea typeface="Palatino" pitchFamily="2" charset="77"/>
                    <a:cs typeface="Calibri Light" panose="020F0302020204030204" pitchFamily="34" charset="0"/>
                  </a:rPr>
                  <a:t>:</a:t>
                </a:r>
              </a:p>
            </p:txBody>
          </p:sp>
        </mc:Choice>
        <mc:Fallback xmlns="">
          <p:sp>
            <p:nvSpPr>
              <p:cNvPr id="4" name="矩形 8">
                <a:extLst>
                  <a:ext uri="{FF2B5EF4-FFF2-40B4-BE49-F238E27FC236}">
                    <a16:creationId xmlns:a16="http://schemas.microsoft.com/office/drawing/2014/main" id="{A5071A44-CF6C-4BB9-9740-E09861740E29}"/>
                  </a:ext>
                </a:extLst>
              </p:cNvPr>
              <p:cNvSpPr>
                <a:spLocks noRot="1" noChangeAspect="1" noMove="1" noResize="1" noEditPoints="1" noAdjustHandles="1" noChangeArrowheads="1" noChangeShapeType="1" noTextEdit="1"/>
              </p:cNvSpPr>
              <p:nvPr/>
            </p:nvSpPr>
            <p:spPr>
              <a:xfrm>
                <a:off x="1381125" y="1713525"/>
                <a:ext cx="8916173" cy="1142685"/>
              </a:xfrm>
              <a:prstGeom prst="rect">
                <a:avLst/>
              </a:prstGeom>
              <a:blipFill>
                <a:blip r:embed="rId2"/>
                <a:stretch>
                  <a:fillRect l="-1094" b="-11170"/>
                </a:stretch>
              </a:blipFill>
            </p:spPr>
            <p:txBody>
              <a:bodyPr/>
              <a:lstStyle/>
              <a:p>
                <a:r>
                  <a:rPr lang="zh-CN" altLang="en-US">
                    <a:noFill/>
                  </a:rPr>
                  <a:t> </a:t>
                </a:r>
              </a:p>
            </p:txBody>
          </p:sp>
        </mc:Fallback>
      </mc:AlternateContent>
      <p:pic>
        <p:nvPicPr>
          <p:cNvPr id="6" name="图片 5" descr="文本&#10;&#10;描述已自动生成">
            <a:extLst>
              <a:ext uri="{FF2B5EF4-FFF2-40B4-BE49-F238E27FC236}">
                <a16:creationId xmlns:a16="http://schemas.microsoft.com/office/drawing/2014/main" id="{13AD3968-124A-4028-842C-B57EE5684D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7034" y="3407348"/>
            <a:ext cx="6663871" cy="1238377"/>
          </a:xfrm>
          <a:prstGeom prst="rect">
            <a:avLst/>
          </a:prstGeom>
        </p:spPr>
      </p:pic>
    </p:spTree>
    <p:extLst>
      <p:ext uri="{BB962C8B-B14F-4D97-AF65-F5344CB8AC3E}">
        <p14:creationId xmlns:p14="http://schemas.microsoft.com/office/powerpoint/2010/main" val="18955983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47</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915210" y="239386"/>
            <a:ext cx="7734300"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EM</a:t>
            </a:r>
            <a:r>
              <a:rPr lang="zh-CN" altLang="en-US" sz="3600" b="1" dirty="0">
                <a:latin typeface="Palatino" pitchFamily="2" charset="77"/>
                <a:ea typeface="Palatino" pitchFamily="2" charset="77"/>
                <a:cs typeface="Calibri Light" panose="020F0302020204030204" pitchFamily="34" charset="0"/>
              </a:rPr>
              <a:t> </a:t>
            </a:r>
            <a:r>
              <a:rPr lang="en-US" altLang="zh-CN" sz="3600" b="1" dirty="0">
                <a:latin typeface="Palatino" pitchFamily="2" charset="77"/>
                <a:ea typeface="Palatino" pitchFamily="2" charset="77"/>
                <a:cs typeface="Calibri Light" panose="020F0302020204030204" pitchFamily="34" charset="0"/>
              </a:rPr>
              <a:t>training</a:t>
            </a:r>
          </a:p>
        </p:txBody>
      </p:sp>
      <mc:AlternateContent xmlns:mc="http://schemas.openxmlformats.org/markup-compatibility/2006">
        <mc:Choice xmlns:a14="http://schemas.microsoft.com/office/drawing/2010/main" Requires="a14">
          <p:sp>
            <p:nvSpPr>
              <p:cNvPr id="5" name="矩形 8">
                <a:extLst>
                  <a:ext uri="{FF2B5EF4-FFF2-40B4-BE49-F238E27FC236}">
                    <a16:creationId xmlns:a16="http://schemas.microsoft.com/office/drawing/2014/main" id="{27158F56-FE57-4E28-BD6E-A8B86C028C20}"/>
                  </a:ext>
                </a:extLst>
              </p:cNvPr>
              <p:cNvSpPr/>
              <p:nvPr/>
            </p:nvSpPr>
            <p:spPr>
              <a:xfrm>
                <a:off x="1235242" y="1314682"/>
                <a:ext cx="9019131" cy="4797275"/>
              </a:xfrm>
              <a:prstGeom prst="rect">
                <a:avLst/>
              </a:prstGeom>
            </p:spPr>
            <p:txBody>
              <a:bodyPr wrap="square">
                <a:spAutoFit/>
              </a:bodyPr>
              <a:lstStyle/>
              <a:p>
                <a:pPr marL="342900" indent="-34290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Maximizing</a:t>
                </a:r>
                <a:r>
                  <a:rPr lang="zh-CN" altLang="en-US" sz="2400" dirty="0">
                    <a:latin typeface="Palatino" pitchFamily="2" charset="77"/>
                    <a:ea typeface="Palatino" pitchFamily="2" charset="77"/>
                    <a:cs typeface="Calibri Light" panose="020F0302020204030204" pitchFamily="34" charset="0"/>
                  </a:rPr>
                  <a:t> </a:t>
                </a:r>
                <a14:m>
                  <m:oMath xmlns:m="http://schemas.openxmlformats.org/officeDocument/2006/math">
                    <m:r>
                      <a:rPr lang="en-US" altLang="zh-CN" sz="2400" b="0" i="1" smtClean="0">
                        <a:latin typeface="Cambria Math" panose="02040503050406030204" pitchFamily="18" charset="0"/>
                        <a:ea typeface="Palatino" pitchFamily="2" charset="77"/>
                        <a:cs typeface="Calibri Light" panose="020F0302020204030204" pitchFamily="34" charset="0"/>
                      </a:rPr>
                      <m:t>𝑄</m:t>
                    </m:r>
                    <m:r>
                      <a:rPr lang="en-US" altLang="zh-CN" sz="2400" b="0" i="1" smtClean="0">
                        <a:latin typeface="Cambria Math" panose="02040503050406030204" pitchFamily="18" charset="0"/>
                        <a:ea typeface="Palatino" pitchFamily="2" charset="77"/>
                        <a:cs typeface="Calibri Light" panose="020F0302020204030204" pitchFamily="34" charset="0"/>
                      </a:rPr>
                      <m:t>(</m:t>
                    </m:r>
                    <m:r>
                      <m:rPr>
                        <m:sty m:val="p"/>
                      </m:rPr>
                      <a:rPr lang="en-US" altLang="zh-CN" sz="2400" b="0" i="0" smtClean="0">
                        <a:latin typeface="Cambria Math" panose="02040503050406030204" pitchFamily="18" charset="0"/>
                        <a:ea typeface="Palatino" pitchFamily="2" charset="77"/>
                        <a:cs typeface="Calibri Light" panose="020F0302020204030204" pitchFamily="34" charset="0"/>
                      </a:rPr>
                      <m:t>Θ</m:t>
                    </m:r>
                    <m:r>
                      <a:rPr lang="en-US" altLang="zh-CN" sz="2400" b="0" i="1" smtClean="0">
                        <a:latin typeface="Cambria Math" panose="02040503050406030204" pitchFamily="18" charset="0"/>
                        <a:ea typeface="Palatino" pitchFamily="2" charset="77"/>
                        <a:cs typeface="Calibri Light" panose="020F0302020204030204" pitchFamily="34" charset="0"/>
                      </a:rPr>
                      <m:t>,</m:t>
                    </m:r>
                    <m:sSup>
                      <m:sSupPr>
                        <m:ctrlPr>
                          <a:rPr lang="en-US" altLang="zh-CN" sz="2400" b="0" i="1" smtClean="0">
                            <a:latin typeface="Cambria Math" panose="02040503050406030204" pitchFamily="18" charset="0"/>
                            <a:ea typeface="Palatino" pitchFamily="2" charset="77"/>
                            <a:cs typeface="Calibri Light" panose="020F0302020204030204" pitchFamily="34" charset="0"/>
                          </a:rPr>
                        </m:ctrlPr>
                      </m:sSupPr>
                      <m:e>
                        <m:r>
                          <a:rPr lang="en-US" altLang="zh-CN" sz="2400" b="0" i="1" smtClean="0">
                            <a:latin typeface="Cambria Math" panose="02040503050406030204" pitchFamily="18" charset="0"/>
                            <a:ea typeface="Palatino" pitchFamily="2" charset="77"/>
                            <a:cs typeface="Calibri Light" panose="020F0302020204030204" pitchFamily="34" charset="0"/>
                          </a:rPr>
                          <m:t>𝜃</m:t>
                        </m:r>
                      </m:e>
                      <m:sup>
                        <m:r>
                          <a:rPr lang="en-US" altLang="zh-CN" sz="2400" b="0" i="1" smtClean="0">
                            <a:latin typeface="Cambria Math" panose="02040503050406030204" pitchFamily="18" charset="0"/>
                            <a:ea typeface="Palatino" pitchFamily="2" charset="77"/>
                            <a:cs typeface="Calibri Light" panose="020F0302020204030204" pitchFamily="34" charset="0"/>
                          </a:rPr>
                          <m:t>𝑖</m:t>
                        </m:r>
                      </m:sup>
                    </m:sSup>
                    <m:r>
                      <a:rPr lang="en-US" altLang="zh-CN" sz="2400" b="0" i="1" smtClean="0">
                        <a:latin typeface="Cambria Math" panose="02040503050406030204" pitchFamily="18" charset="0"/>
                        <a:ea typeface="Palatino" pitchFamily="2" charset="77"/>
                        <a:cs typeface="Calibri Light" panose="020F0302020204030204" pitchFamily="34" charset="0"/>
                      </a:rPr>
                      <m:t>)</m:t>
                    </m:r>
                  </m:oMath>
                </a14:m>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over</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data</a:t>
                </a:r>
              </a:p>
              <a:p>
                <a:pPr>
                  <a:lnSpc>
                    <a:spcPct val="150000"/>
                  </a:lnSpc>
                  <a:buSzPct val="100000"/>
                </a:pPr>
                <a:r>
                  <a:rPr lang="zh-CN" altLang="en-US" sz="2400" dirty="0">
                    <a:ea typeface="Cambria Math" panose="02040503050406030204" pitchFamily="18" charset="0"/>
                    <a:cs typeface="Calibri Light" panose="020F0302020204030204" pitchFamily="34" charset="0"/>
                  </a:rPr>
                  <a:t>     </a:t>
                </a:r>
                <a14:m>
                  <m:oMath xmlns:m="http://schemas.openxmlformats.org/officeDocument/2006/math">
                    <m:r>
                      <m:rPr>
                        <m:sty m:val="p"/>
                      </m:rPr>
                      <a:rPr lang="el-GR" altLang="zh-CN" sz="2400" i="1" smtClean="0">
                        <a:latin typeface="Cambria Math" panose="02040503050406030204" pitchFamily="18" charset="0"/>
                        <a:ea typeface="Cambria Math" panose="02040503050406030204" pitchFamily="18" charset="0"/>
                        <a:cs typeface="Calibri Light" panose="020F0302020204030204" pitchFamily="34" charset="0"/>
                      </a:rPr>
                      <m:t>Λ</m:t>
                    </m:r>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m:t>
                    </m:r>
                    <m:nary>
                      <m:naryPr>
                        <m:chr m:val="∑"/>
                        <m:supHide m:val="on"/>
                        <m:ctrlP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ctrlPr>
                      </m:naryPr>
                      <m:sub>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𝐴</m:t>
                        </m:r>
                      </m:sub>
                      <m:sup/>
                      <m:e>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𝑃</m:t>
                        </m:r>
                        <m:d>
                          <m:dPr>
                            <m:ctrlP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ctrlPr>
                          </m:dPr>
                          <m:e>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𝐴</m:t>
                            </m:r>
                          </m:e>
                          <m:e>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𝑋</m:t>
                            </m:r>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m:t>
                            </m:r>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𝑌</m:t>
                            </m:r>
                          </m:e>
                        </m:d>
                        <m:func>
                          <m:funcPr>
                            <m:ctrlPr>
                              <a:rPr lang="zh-CN" altLang="en-US" sz="2400" b="0" i="1" smtClean="0">
                                <a:latin typeface="Cambria Math" panose="02040503050406030204" pitchFamily="18" charset="0"/>
                                <a:ea typeface="Cambria Math" panose="02040503050406030204" pitchFamily="18" charset="0"/>
                                <a:cs typeface="Calibri Light" panose="020F0302020204030204" pitchFamily="34" charset="0"/>
                              </a:rPr>
                            </m:ctrlPr>
                          </m:funcPr>
                          <m:fName>
                            <m:r>
                              <m:rPr>
                                <m:sty m:val="p"/>
                              </m:rPr>
                              <a:rPr lang="en-US" altLang="zh-CN" sz="2400" b="0" i="0" smtClean="0">
                                <a:latin typeface="Cambria Math" panose="02040503050406030204" pitchFamily="18" charset="0"/>
                                <a:ea typeface="Cambria Math" panose="02040503050406030204" pitchFamily="18" charset="0"/>
                                <a:cs typeface="Calibri Light" panose="020F0302020204030204" pitchFamily="34" charset="0"/>
                              </a:rPr>
                              <m:t>log</m:t>
                            </m:r>
                          </m:fName>
                          <m:e>
                            <m:f>
                              <m:fPr>
                                <m:ctrlP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ctrlPr>
                              </m:fPr>
                              <m:num>
                                <m:sSubSup>
                                  <m:sSubSupPr>
                                    <m:ctrlP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ctrlPr>
                                  </m:sSubSupPr>
                                  <m:e>
                                    <m:r>
                                      <m:rPr>
                                        <m:sty m:val="p"/>
                                      </m:rPr>
                                      <a:rPr lang="en-US" altLang="zh-CN" sz="2400" b="0" i="0" smtClean="0">
                                        <a:latin typeface="Cambria Math" panose="02040503050406030204" pitchFamily="18" charset="0"/>
                                        <a:ea typeface="Cambria Math" panose="02040503050406030204" pitchFamily="18" charset="0"/>
                                        <a:cs typeface="Calibri Light" panose="020F0302020204030204" pitchFamily="34" charset="0"/>
                                      </a:rPr>
                                      <m:t>Π</m:t>
                                    </m:r>
                                  </m:e>
                                  <m:sub>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𝑖</m:t>
                                    </m:r>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=1</m:t>
                                    </m:r>
                                  </m:sub>
                                  <m:sup>
                                    <m:d>
                                      <m:dPr>
                                        <m:begChr m:val="|"/>
                                        <m:endChr m:val="|"/>
                                        <m:ctrlP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ctrlPr>
                                      </m:dPr>
                                      <m:e>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𝑋</m:t>
                                        </m:r>
                                      </m:e>
                                    </m:d>
                                  </m:sup>
                                </m:sSubSup>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𝑃</m:t>
                                </m:r>
                                <m:d>
                                  <m:dPr>
                                    <m:ctrlP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ctrlPr>
                                  </m:dPr>
                                  <m:e>
                                    <m:sSub>
                                      <m:sSubPr>
                                        <m:ctrlP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ctrlPr>
                                      </m:sSubPr>
                                      <m:e>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𝑥</m:t>
                                        </m:r>
                                      </m:e>
                                      <m:sub>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𝑖</m:t>
                                        </m:r>
                                      </m:sub>
                                    </m:sSub>
                                  </m:e>
                                  <m:e>
                                    <m:sSub>
                                      <m:sSubPr>
                                        <m:ctrlP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ctrlPr>
                                      </m:sSubPr>
                                      <m:e>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𝑦</m:t>
                                        </m:r>
                                      </m:e>
                                      <m:sub>
                                        <m:sSub>
                                          <m:sSubPr>
                                            <m:ctrlP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ctrlPr>
                                          </m:sSubPr>
                                          <m:e>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𝑎</m:t>
                                            </m:r>
                                          </m:e>
                                          <m:sub>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𝑖</m:t>
                                            </m:r>
                                          </m:sub>
                                        </m:sSub>
                                      </m:sub>
                                    </m:sSub>
                                  </m:e>
                                </m:d>
                              </m:num>
                              <m:den>
                                <m:sSup>
                                  <m:sSupPr>
                                    <m:ctrlP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ctrlPr>
                                  </m:sSupPr>
                                  <m:e>
                                    <m:d>
                                      <m:dPr>
                                        <m:ctrlP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ctrlPr>
                                      </m:dPr>
                                      <m:e>
                                        <m:d>
                                          <m:dPr>
                                            <m:begChr m:val="|"/>
                                            <m:endChr m:val="|"/>
                                            <m:ctrlP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ctrlPr>
                                          </m:dPr>
                                          <m:e>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𝑌</m:t>
                                            </m:r>
                                          </m:e>
                                        </m:d>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+1</m:t>
                                        </m:r>
                                      </m:e>
                                    </m:d>
                                  </m:e>
                                  <m:sup>
                                    <m:d>
                                      <m:dPr>
                                        <m:begChr m:val="|"/>
                                        <m:endChr m:val="|"/>
                                        <m:ctrlP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ctrlPr>
                                      </m:dPr>
                                      <m:e>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𝑋</m:t>
                                        </m:r>
                                      </m:e>
                                    </m:d>
                                  </m:sup>
                                </m:sSup>
                              </m:den>
                            </m:f>
                          </m:e>
                        </m:func>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m:t>
                        </m:r>
                        <m:nary>
                          <m:naryPr>
                            <m:chr m:val="∑"/>
                            <m:supHide m:val="on"/>
                            <m:ctrlP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ctrlPr>
                          </m:naryPr>
                          <m:sub>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𝑦</m:t>
                            </m:r>
                          </m:sub>
                          <m:sup/>
                          <m:e>
                            <m:sSup>
                              <m:sSupPr>
                                <m:ctrlP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ctrlPr>
                              </m:sSupPr>
                              <m:e>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𝜆</m:t>
                                </m:r>
                              </m:e>
                              <m:sup>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𝑦</m:t>
                                </m:r>
                              </m:sup>
                            </m:sSup>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m:t>
                            </m:r>
                            <m:nary>
                              <m:naryPr>
                                <m:chr m:val="∑"/>
                                <m:supHide m:val="on"/>
                                <m:ctrlP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ctrlPr>
                              </m:naryPr>
                              <m:sub>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𝑥</m:t>
                                </m:r>
                              </m:sub>
                              <m:sup/>
                              <m:e>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𝑃</m:t>
                                </m:r>
                                <m:d>
                                  <m:dPr>
                                    <m:ctrlP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ctrlPr>
                                  </m:dPr>
                                  <m:e>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𝑥</m:t>
                                    </m:r>
                                  </m:e>
                                  <m:e>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𝑦</m:t>
                                    </m:r>
                                  </m:e>
                                </m:d>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−1</m:t>
                                </m:r>
                              </m:e>
                            </m:nary>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m:t>
                            </m:r>
                          </m:e>
                        </m:nary>
                      </m:e>
                    </m:nary>
                  </m:oMath>
                </a14:m>
                <a:endParaRPr lang="en-US" altLang="zh-CN" sz="2400" dirty="0">
                  <a:latin typeface="Palatino" pitchFamily="2" charset="77"/>
                  <a:ea typeface="Palatino" pitchFamily="2" charset="77"/>
                  <a:cs typeface="Calibri Light" panose="020F0302020204030204" pitchFamily="34" charset="0"/>
                </a:endParaRPr>
              </a:p>
              <a:p>
                <a:pPr>
                  <a:lnSpc>
                    <a:spcPct val="150000"/>
                  </a:lnSpc>
                  <a:buSzPct val="100000"/>
                </a:pPr>
                <a:r>
                  <a:rPr lang="zh-CN" altLang="en-US" sz="2400" b="0" dirty="0">
                    <a:ea typeface="Palatino" pitchFamily="2" charset="77"/>
                    <a:cs typeface="Calibri Light" panose="020F0302020204030204" pitchFamily="34" charset="0"/>
                  </a:rPr>
                  <a:t>     </a:t>
                </a:r>
                <a14:m>
                  <m:oMath xmlns:m="http://schemas.openxmlformats.org/officeDocument/2006/math">
                    <m:f>
                      <m:fPr>
                        <m:ctrlPr>
                          <a:rPr lang="en-US" altLang="zh-CN" sz="2400" b="0" i="1" smtClean="0">
                            <a:latin typeface="Cambria Math" panose="02040503050406030204" pitchFamily="18" charset="0"/>
                            <a:ea typeface="Palatino" pitchFamily="2" charset="77"/>
                            <a:cs typeface="Calibri Light" panose="020F0302020204030204" pitchFamily="34" charset="0"/>
                          </a:rPr>
                        </m:ctrlPr>
                      </m:fPr>
                      <m:num>
                        <m:r>
                          <a:rPr lang="en-US" altLang="zh-CN" sz="2400" b="0" i="1" smtClean="0">
                            <a:latin typeface="Cambria Math" panose="02040503050406030204" pitchFamily="18" charset="0"/>
                            <a:ea typeface="Palatino" pitchFamily="2" charset="77"/>
                            <a:cs typeface="Calibri Light" panose="020F0302020204030204" pitchFamily="34" charset="0"/>
                          </a:rPr>
                          <m:t>𝜕</m:t>
                        </m:r>
                        <m:r>
                          <m:rPr>
                            <m:sty m:val="p"/>
                          </m:rPr>
                          <a:rPr lang="en-US" altLang="zh-CN" sz="2400" b="0" i="0" smtClean="0">
                            <a:latin typeface="Cambria Math" panose="02040503050406030204" pitchFamily="18" charset="0"/>
                            <a:ea typeface="Palatino" pitchFamily="2" charset="77"/>
                            <a:cs typeface="Calibri Light" panose="020F0302020204030204" pitchFamily="34" charset="0"/>
                          </a:rPr>
                          <m:t>Λ</m:t>
                        </m:r>
                      </m:num>
                      <m:den>
                        <m:r>
                          <a:rPr lang="en-US" altLang="zh-CN" sz="2400" b="0" i="1" smtClean="0">
                            <a:latin typeface="Cambria Math" panose="02040503050406030204" pitchFamily="18" charset="0"/>
                            <a:ea typeface="Palatino" pitchFamily="2" charset="77"/>
                            <a:cs typeface="Calibri Light" panose="020F0302020204030204" pitchFamily="34" charset="0"/>
                          </a:rPr>
                          <m:t>𝜕</m:t>
                        </m:r>
                        <m:r>
                          <a:rPr lang="en-US" altLang="zh-CN" sz="2400" b="0" i="1" smtClean="0">
                            <a:latin typeface="Cambria Math" panose="02040503050406030204" pitchFamily="18" charset="0"/>
                            <a:ea typeface="Palatino" pitchFamily="2" charset="77"/>
                            <a:cs typeface="Calibri Light" panose="020F0302020204030204" pitchFamily="34" charset="0"/>
                          </a:rPr>
                          <m:t>𝑃</m:t>
                        </m:r>
                        <m:d>
                          <m:dPr>
                            <m:ctrlPr>
                              <a:rPr lang="en-US" altLang="zh-CN" sz="2400" b="0" i="1" smtClean="0">
                                <a:latin typeface="Cambria Math" panose="02040503050406030204" pitchFamily="18" charset="0"/>
                                <a:ea typeface="Palatino" pitchFamily="2" charset="77"/>
                                <a:cs typeface="Calibri Light" panose="020F0302020204030204" pitchFamily="34" charset="0"/>
                              </a:rPr>
                            </m:ctrlPr>
                          </m:dPr>
                          <m:e>
                            <m:r>
                              <a:rPr lang="en-US" altLang="zh-CN" sz="2400" b="0" i="1" smtClean="0">
                                <a:latin typeface="Cambria Math" panose="02040503050406030204" pitchFamily="18" charset="0"/>
                                <a:ea typeface="Palatino" pitchFamily="2" charset="77"/>
                                <a:cs typeface="Calibri Light" panose="020F0302020204030204" pitchFamily="34" charset="0"/>
                              </a:rPr>
                              <m:t>𝑥</m:t>
                            </m:r>
                          </m:e>
                          <m:e>
                            <m:r>
                              <a:rPr lang="en-US" altLang="zh-CN" sz="2400" b="0" i="1" smtClean="0">
                                <a:latin typeface="Cambria Math" panose="02040503050406030204" pitchFamily="18" charset="0"/>
                                <a:ea typeface="Palatino" pitchFamily="2" charset="77"/>
                                <a:cs typeface="Calibri Light" panose="020F0302020204030204" pitchFamily="34" charset="0"/>
                              </a:rPr>
                              <m:t>𝑦</m:t>
                            </m:r>
                          </m:e>
                        </m:d>
                      </m:den>
                    </m:f>
                    <m:r>
                      <a:rPr lang="en-US" altLang="zh-CN" sz="2400" b="0" i="1" smtClean="0">
                        <a:latin typeface="Cambria Math" panose="02040503050406030204" pitchFamily="18" charset="0"/>
                        <a:ea typeface="Palatino" pitchFamily="2" charset="77"/>
                        <a:cs typeface="Calibri Light" panose="020F0302020204030204" pitchFamily="34" charset="0"/>
                      </a:rPr>
                      <m:t>=</m:t>
                    </m:r>
                    <m:nary>
                      <m:naryPr>
                        <m:chr m:val="∑"/>
                        <m:supHide m:val="on"/>
                        <m:ctrlPr>
                          <a:rPr lang="en-US" altLang="zh-CN" sz="2400" b="0" i="1" smtClean="0">
                            <a:latin typeface="Cambria Math" panose="02040503050406030204" pitchFamily="18" charset="0"/>
                            <a:ea typeface="Palatino" pitchFamily="2" charset="77"/>
                            <a:cs typeface="Calibri Light" panose="020F0302020204030204" pitchFamily="34" charset="0"/>
                          </a:rPr>
                        </m:ctrlPr>
                      </m:naryPr>
                      <m:sub>
                        <m:r>
                          <a:rPr lang="en-US" altLang="zh-CN" sz="2400" b="0" i="1" smtClean="0">
                            <a:latin typeface="Cambria Math" panose="02040503050406030204" pitchFamily="18" charset="0"/>
                            <a:ea typeface="Palatino" pitchFamily="2" charset="77"/>
                            <a:cs typeface="Calibri Light" panose="020F0302020204030204" pitchFamily="34" charset="0"/>
                          </a:rPr>
                          <m:t>𝐴</m:t>
                        </m:r>
                      </m:sub>
                      <m:sup/>
                      <m:e>
                        <m:r>
                          <a:rPr lang="en-US" altLang="zh-CN" sz="2400" b="0" i="1" smtClean="0">
                            <a:latin typeface="Cambria Math" panose="02040503050406030204" pitchFamily="18" charset="0"/>
                            <a:ea typeface="Palatino" pitchFamily="2" charset="77"/>
                            <a:cs typeface="Calibri Light" panose="020F0302020204030204" pitchFamily="34" charset="0"/>
                          </a:rPr>
                          <m:t>𝑃</m:t>
                        </m:r>
                        <m:d>
                          <m:dPr>
                            <m:ctrlPr>
                              <a:rPr lang="en-US" altLang="zh-CN" sz="2400" b="0" i="1" smtClean="0">
                                <a:latin typeface="Cambria Math" panose="02040503050406030204" pitchFamily="18" charset="0"/>
                                <a:ea typeface="Palatino" pitchFamily="2" charset="77"/>
                                <a:cs typeface="Calibri Light" panose="020F0302020204030204" pitchFamily="34" charset="0"/>
                              </a:rPr>
                            </m:ctrlPr>
                          </m:dPr>
                          <m:e>
                            <m:r>
                              <a:rPr lang="en-US" altLang="zh-CN" sz="2400" b="0" i="1" smtClean="0">
                                <a:latin typeface="Cambria Math" panose="02040503050406030204" pitchFamily="18" charset="0"/>
                                <a:ea typeface="Palatino" pitchFamily="2" charset="77"/>
                                <a:cs typeface="Calibri Light" panose="020F0302020204030204" pitchFamily="34" charset="0"/>
                              </a:rPr>
                              <m:t>𝐴</m:t>
                            </m:r>
                          </m:e>
                          <m:e>
                            <m:r>
                              <a:rPr lang="en-US" altLang="zh-CN" sz="2400" b="0" i="1" smtClean="0">
                                <a:latin typeface="Cambria Math" panose="02040503050406030204" pitchFamily="18" charset="0"/>
                                <a:ea typeface="Palatino" pitchFamily="2" charset="77"/>
                                <a:cs typeface="Calibri Light" panose="020F0302020204030204" pitchFamily="34" charset="0"/>
                              </a:rPr>
                              <m:t>𝑋</m:t>
                            </m:r>
                            <m:r>
                              <a:rPr lang="en-US" altLang="zh-CN" sz="2400" b="0" i="1" smtClean="0">
                                <a:latin typeface="Cambria Math" panose="02040503050406030204" pitchFamily="18" charset="0"/>
                                <a:ea typeface="Palatino" pitchFamily="2" charset="77"/>
                                <a:cs typeface="Calibri Light" panose="020F0302020204030204" pitchFamily="34" charset="0"/>
                              </a:rPr>
                              <m:t>,</m:t>
                            </m:r>
                            <m:r>
                              <a:rPr lang="en-US" altLang="zh-CN" sz="2400" b="0" i="1" smtClean="0">
                                <a:latin typeface="Cambria Math" panose="02040503050406030204" pitchFamily="18" charset="0"/>
                                <a:ea typeface="Palatino" pitchFamily="2" charset="77"/>
                                <a:cs typeface="Calibri Light" panose="020F0302020204030204" pitchFamily="34" charset="0"/>
                              </a:rPr>
                              <m:t>𝑌</m:t>
                            </m:r>
                          </m:e>
                        </m:d>
                        <m:r>
                          <a:rPr lang="en-US" altLang="zh-CN" sz="2400" b="0" i="1" smtClean="0">
                            <a:latin typeface="Cambria Math" panose="02040503050406030204" pitchFamily="18" charset="0"/>
                            <a:ea typeface="Palatino" pitchFamily="2" charset="77"/>
                            <a:cs typeface="Calibri Light" panose="020F0302020204030204" pitchFamily="34" charset="0"/>
                          </a:rPr>
                          <m:t>∙</m:t>
                        </m:r>
                        <m:f>
                          <m:fPr>
                            <m:ctrlPr>
                              <a:rPr lang="en-US" altLang="zh-CN" sz="2400" b="0" i="1" smtClean="0">
                                <a:latin typeface="Cambria Math" panose="02040503050406030204" pitchFamily="18" charset="0"/>
                                <a:ea typeface="Palatino" pitchFamily="2" charset="77"/>
                                <a:cs typeface="Calibri Light" panose="020F0302020204030204" pitchFamily="34" charset="0"/>
                              </a:rPr>
                            </m:ctrlPr>
                          </m:fPr>
                          <m:num>
                            <m:r>
                              <a:rPr lang="en-US" altLang="zh-CN" sz="2400" b="0" i="1" smtClean="0">
                                <a:latin typeface="Cambria Math" panose="02040503050406030204" pitchFamily="18" charset="0"/>
                                <a:ea typeface="Palatino" pitchFamily="2" charset="77"/>
                                <a:cs typeface="Calibri Light" panose="020F0302020204030204" pitchFamily="34" charset="0"/>
                              </a:rPr>
                              <m:t>𝜕</m:t>
                            </m:r>
                            <m:nary>
                              <m:naryPr>
                                <m:chr m:val="∑"/>
                                <m:ctrlPr>
                                  <a:rPr lang="en-US" altLang="zh-CN" sz="2400" b="0" i="1" smtClean="0">
                                    <a:latin typeface="Cambria Math" panose="02040503050406030204" pitchFamily="18" charset="0"/>
                                    <a:ea typeface="Palatino" pitchFamily="2" charset="77"/>
                                    <a:cs typeface="Calibri Light" panose="020F0302020204030204" pitchFamily="34" charset="0"/>
                                  </a:rPr>
                                </m:ctrlPr>
                              </m:naryPr>
                              <m:sub>
                                <m:r>
                                  <a:rPr lang="en-US" altLang="zh-CN" sz="2400" b="0" i="1" smtClean="0">
                                    <a:latin typeface="Cambria Math" panose="02040503050406030204" pitchFamily="18" charset="0"/>
                                    <a:ea typeface="Palatino" pitchFamily="2" charset="77"/>
                                    <a:cs typeface="Calibri Light" panose="020F0302020204030204" pitchFamily="34" charset="0"/>
                                  </a:rPr>
                                  <m:t>𝑖</m:t>
                                </m:r>
                                <m:r>
                                  <a:rPr lang="en-US" altLang="zh-CN" sz="2400" b="0" i="1" smtClean="0">
                                    <a:latin typeface="Cambria Math" panose="02040503050406030204" pitchFamily="18" charset="0"/>
                                    <a:ea typeface="Palatino" pitchFamily="2" charset="77"/>
                                    <a:cs typeface="Calibri Light" panose="020F0302020204030204" pitchFamily="34" charset="0"/>
                                  </a:rPr>
                                  <m:t>=1</m:t>
                                </m:r>
                              </m:sub>
                              <m:sup>
                                <m:d>
                                  <m:dPr>
                                    <m:begChr m:val="|"/>
                                    <m:endChr m:val="|"/>
                                    <m:ctrlPr>
                                      <a:rPr lang="en-US" altLang="zh-CN" sz="2400" b="0" i="1" smtClean="0">
                                        <a:latin typeface="Cambria Math" panose="02040503050406030204" pitchFamily="18" charset="0"/>
                                        <a:ea typeface="Palatino" pitchFamily="2" charset="77"/>
                                        <a:cs typeface="Calibri Light" panose="020F0302020204030204" pitchFamily="34" charset="0"/>
                                      </a:rPr>
                                    </m:ctrlPr>
                                  </m:dPr>
                                  <m:e>
                                    <m:r>
                                      <a:rPr lang="en-US" altLang="zh-CN" sz="2400" b="0" i="1" smtClean="0">
                                        <a:latin typeface="Cambria Math" panose="02040503050406030204" pitchFamily="18" charset="0"/>
                                        <a:ea typeface="Palatino" pitchFamily="2" charset="77"/>
                                        <a:cs typeface="Calibri Light" panose="020F0302020204030204" pitchFamily="34" charset="0"/>
                                      </a:rPr>
                                      <m:t>𝑋</m:t>
                                    </m:r>
                                  </m:e>
                                </m:d>
                              </m:sup>
                              <m:e>
                                <m:func>
                                  <m:funcPr>
                                    <m:ctrlPr>
                                      <a:rPr lang="zh-CN" altLang="en-US" sz="2400" b="0" i="1" smtClean="0">
                                        <a:latin typeface="Cambria Math" panose="02040503050406030204" pitchFamily="18" charset="0"/>
                                        <a:ea typeface="Palatino" pitchFamily="2" charset="77"/>
                                        <a:cs typeface="Calibri Light" panose="020F0302020204030204" pitchFamily="34" charset="0"/>
                                      </a:rPr>
                                    </m:ctrlPr>
                                  </m:funcPr>
                                  <m:fName>
                                    <m:r>
                                      <m:rPr>
                                        <m:sty m:val="p"/>
                                      </m:rPr>
                                      <a:rPr lang="en-US" altLang="zh-CN" sz="2400" b="0" i="0" smtClean="0">
                                        <a:latin typeface="Cambria Math" panose="02040503050406030204" pitchFamily="18" charset="0"/>
                                        <a:ea typeface="Palatino" pitchFamily="2" charset="77"/>
                                        <a:cs typeface="Calibri Light" panose="020F0302020204030204" pitchFamily="34" charset="0"/>
                                      </a:rPr>
                                      <m:t>log</m:t>
                                    </m:r>
                                  </m:fName>
                                  <m:e>
                                    <m:r>
                                      <a:rPr lang="en-US" altLang="zh-CN" sz="2400" i="1">
                                        <a:latin typeface="Cambria Math" panose="02040503050406030204" pitchFamily="18" charset="0"/>
                                        <a:ea typeface="Palatino" pitchFamily="2" charset="77"/>
                                        <a:cs typeface="Calibri Light" panose="020F0302020204030204" pitchFamily="34" charset="0"/>
                                      </a:rPr>
                                      <m:t>𝑃</m:t>
                                    </m:r>
                                    <m:d>
                                      <m:dPr>
                                        <m:ctrlPr>
                                          <a:rPr lang="en-US" altLang="zh-CN" sz="2400" i="1">
                                            <a:latin typeface="Cambria Math" panose="02040503050406030204" pitchFamily="18" charset="0"/>
                                            <a:ea typeface="Palatino" pitchFamily="2" charset="77"/>
                                            <a:cs typeface="Calibri Light" panose="020F0302020204030204" pitchFamily="34" charset="0"/>
                                          </a:rPr>
                                        </m:ctrlPr>
                                      </m:dPr>
                                      <m:e>
                                        <m:sSub>
                                          <m:sSubPr>
                                            <m:ctrlPr>
                                              <a:rPr lang="en-US" altLang="zh-CN" sz="2400" i="1">
                                                <a:latin typeface="Cambria Math" panose="02040503050406030204" pitchFamily="18" charset="0"/>
                                                <a:ea typeface="Palatino" pitchFamily="2" charset="77"/>
                                                <a:cs typeface="Calibri Light" panose="020F0302020204030204" pitchFamily="34" charset="0"/>
                                              </a:rPr>
                                            </m:ctrlPr>
                                          </m:sSubPr>
                                          <m:e>
                                            <m:r>
                                              <a:rPr lang="en-US" altLang="zh-CN" sz="2400" i="1">
                                                <a:latin typeface="Cambria Math" panose="02040503050406030204" pitchFamily="18" charset="0"/>
                                                <a:ea typeface="Palatino" pitchFamily="2" charset="77"/>
                                                <a:cs typeface="Calibri Light" panose="020F0302020204030204" pitchFamily="34" charset="0"/>
                                              </a:rPr>
                                              <m:t>𝑥</m:t>
                                            </m:r>
                                          </m:e>
                                          <m:sub>
                                            <m:r>
                                              <a:rPr lang="en-US" altLang="zh-CN" sz="2400" i="1">
                                                <a:latin typeface="Cambria Math" panose="02040503050406030204" pitchFamily="18" charset="0"/>
                                                <a:ea typeface="Palatino" pitchFamily="2" charset="77"/>
                                                <a:cs typeface="Calibri Light" panose="020F0302020204030204" pitchFamily="34" charset="0"/>
                                              </a:rPr>
                                              <m:t>𝑖</m:t>
                                            </m:r>
                                          </m:sub>
                                        </m:sSub>
                                      </m:e>
                                      <m:e>
                                        <m:sSub>
                                          <m:sSubPr>
                                            <m:ctrlPr>
                                              <a:rPr lang="en-US" altLang="zh-CN" sz="2400" i="1">
                                                <a:latin typeface="Cambria Math" panose="02040503050406030204" pitchFamily="18" charset="0"/>
                                                <a:ea typeface="Palatino" pitchFamily="2" charset="77"/>
                                                <a:cs typeface="Calibri Light" panose="020F0302020204030204" pitchFamily="34" charset="0"/>
                                              </a:rPr>
                                            </m:ctrlPr>
                                          </m:sSubPr>
                                          <m:e>
                                            <m:r>
                                              <a:rPr lang="en-US" altLang="zh-CN" sz="2400" i="1">
                                                <a:latin typeface="Cambria Math" panose="02040503050406030204" pitchFamily="18" charset="0"/>
                                                <a:ea typeface="Palatino" pitchFamily="2" charset="77"/>
                                                <a:cs typeface="Calibri Light" panose="020F0302020204030204" pitchFamily="34" charset="0"/>
                                              </a:rPr>
                                              <m:t>𝑦</m:t>
                                            </m:r>
                                          </m:e>
                                          <m:sub>
                                            <m:sSub>
                                              <m:sSubPr>
                                                <m:ctrlPr>
                                                  <a:rPr lang="en-US" altLang="zh-CN" sz="2400" i="1">
                                                    <a:latin typeface="Cambria Math" panose="02040503050406030204" pitchFamily="18" charset="0"/>
                                                    <a:ea typeface="Palatino" pitchFamily="2" charset="77"/>
                                                    <a:cs typeface="Calibri Light" panose="020F0302020204030204" pitchFamily="34" charset="0"/>
                                                  </a:rPr>
                                                </m:ctrlPr>
                                              </m:sSubPr>
                                              <m:e>
                                                <m:r>
                                                  <a:rPr lang="en-US" altLang="zh-CN" sz="2400" i="1">
                                                    <a:latin typeface="Cambria Math" panose="02040503050406030204" pitchFamily="18" charset="0"/>
                                                    <a:ea typeface="Palatino" pitchFamily="2" charset="77"/>
                                                    <a:cs typeface="Calibri Light" panose="020F0302020204030204" pitchFamily="34" charset="0"/>
                                                  </a:rPr>
                                                  <m:t>𝑎</m:t>
                                                </m:r>
                                              </m:e>
                                              <m:sub>
                                                <m:r>
                                                  <a:rPr lang="en-US" altLang="zh-CN" sz="2400" i="1">
                                                    <a:latin typeface="Cambria Math" panose="02040503050406030204" pitchFamily="18" charset="0"/>
                                                    <a:ea typeface="Palatino" pitchFamily="2" charset="77"/>
                                                    <a:cs typeface="Calibri Light" panose="020F0302020204030204" pitchFamily="34" charset="0"/>
                                                  </a:rPr>
                                                  <m:t>𝑖</m:t>
                                                </m:r>
                                              </m:sub>
                                            </m:sSub>
                                          </m:sub>
                                        </m:sSub>
                                      </m:e>
                                    </m:d>
                                  </m:e>
                                </m:func>
                              </m:e>
                            </m:nary>
                          </m:num>
                          <m:den>
                            <m:r>
                              <a:rPr lang="en-US" altLang="zh-CN" sz="2400" i="1">
                                <a:latin typeface="Cambria Math" panose="02040503050406030204" pitchFamily="18" charset="0"/>
                                <a:ea typeface="Palatino" pitchFamily="2" charset="77"/>
                                <a:cs typeface="Calibri Light" panose="020F0302020204030204" pitchFamily="34" charset="0"/>
                              </a:rPr>
                              <m:t>𝜕</m:t>
                            </m:r>
                            <m:r>
                              <a:rPr lang="en-US" altLang="zh-CN" sz="2400" i="1">
                                <a:latin typeface="Cambria Math" panose="02040503050406030204" pitchFamily="18" charset="0"/>
                                <a:ea typeface="Palatino" pitchFamily="2" charset="77"/>
                                <a:cs typeface="Calibri Light" panose="020F0302020204030204" pitchFamily="34" charset="0"/>
                              </a:rPr>
                              <m:t>𝑃</m:t>
                            </m:r>
                            <m:d>
                              <m:dPr>
                                <m:ctrlPr>
                                  <a:rPr lang="en-US" altLang="zh-CN" sz="2400" i="1">
                                    <a:latin typeface="Cambria Math" panose="02040503050406030204" pitchFamily="18" charset="0"/>
                                    <a:ea typeface="Palatino" pitchFamily="2" charset="77"/>
                                    <a:cs typeface="Calibri Light" panose="020F0302020204030204" pitchFamily="34" charset="0"/>
                                  </a:rPr>
                                </m:ctrlPr>
                              </m:dPr>
                              <m:e>
                                <m:r>
                                  <a:rPr lang="en-US" altLang="zh-CN" sz="2400" i="1">
                                    <a:latin typeface="Cambria Math" panose="02040503050406030204" pitchFamily="18" charset="0"/>
                                    <a:ea typeface="Palatino" pitchFamily="2" charset="77"/>
                                    <a:cs typeface="Calibri Light" panose="020F0302020204030204" pitchFamily="34" charset="0"/>
                                  </a:rPr>
                                  <m:t>𝑥</m:t>
                                </m:r>
                              </m:e>
                              <m:e>
                                <m:r>
                                  <a:rPr lang="en-US" altLang="zh-CN" sz="2400" i="1">
                                    <a:latin typeface="Cambria Math" panose="02040503050406030204" pitchFamily="18" charset="0"/>
                                    <a:ea typeface="Palatino" pitchFamily="2" charset="77"/>
                                    <a:cs typeface="Calibri Light" panose="020F0302020204030204" pitchFamily="34" charset="0"/>
                                  </a:rPr>
                                  <m:t>𝑦</m:t>
                                </m:r>
                              </m:e>
                            </m:d>
                          </m:den>
                        </m:f>
                        <m:r>
                          <a:rPr lang="en-US" altLang="zh-CN" sz="2400" b="0" i="1" smtClean="0">
                            <a:latin typeface="Cambria Math" panose="02040503050406030204" pitchFamily="18" charset="0"/>
                            <a:ea typeface="Palatino" pitchFamily="2" charset="77"/>
                            <a:cs typeface="Calibri Light" panose="020F0302020204030204" pitchFamily="34" charset="0"/>
                          </a:rPr>
                          <m:t>+</m:t>
                        </m:r>
                        <m:sSup>
                          <m:sSupPr>
                            <m:ctrlPr>
                              <a:rPr lang="en-US" altLang="zh-CN" sz="2400" b="0" i="1" smtClean="0">
                                <a:latin typeface="Cambria Math" panose="02040503050406030204" pitchFamily="18" charset="0"/>
                                <a:ea typeface="Palatino" pitchFamily="2" charset="77"/>
                                <a:cs typeface="Calibri Light" panose="020F0302020204030204" pitchFamily="34" charset="0"/>
                              </a:rPr>
                            </m:ctrlPr>
                          </m:sSupPr>
                          <m:e>
                            <m:r>
                              <a:rPr lang="en-US" altLang="zh-CN" sz="2400" b="0" i="1" smtClean="0">
                                <a:latin typeface="Cambria Math" panose="02040503050406030204" pitchFamily="18" charset="0"/>
                                <a:ea typeface="Palatino" pitchFamily="2" charset="77"/>
                                <a:cs typeface="Calibri Light" panose="020F0302020204030204" pitchFamily="34" charset="0"/>
                              </a:rPr>
                              <m:t>𝜆</m:t>
                            </m:r>
                          </m:e>
                          <m:sup>
                            <m:r>
                              <a:rPr lang="en-US" altLang="zh-CN" sz="2400" b="0" i="1" smtClean="0">
                                <a:latin typeface="Cambria Math" panose="02040503050406030204" pitchFamily="18" charset="0"/>
                                <a:ea typeface="Palatino" pitchFamily="2" charset="77"/>
                                <a:cs typeface="Calibri Light" panose="020F0302020204030204" pitchFamily="34" charset="0"/>
                              </a:rPr>
                              <m:t>𝑦</m:t>
                            </m:r>
                          </m:sup>
                        </m:sSup>
                      </m:e>
                    </m:nary>
                  </m:oMath>
                </a14:m>
                <a:endParaRPr lang="en-US" altLang="zh-CN" sz="2400" b="0" dirty="0">
                  <a:latin typeface="Palatino" pitchFamily="2" charset="77"/>
                  <a:ea typeface="Palatino" pitchFamily="2" charset="77"/>
                  <a:cs typeface="Calibri Light" panose="020F0302020204030204" pitchFamily="34" charset="0"/>
                </a:endParaRPr>
              </a:p>
              <a:p>
                <a:pPr>
                  <a:lnSpc>
                    <a:spcPct val="150000"/>
                  </a:lnSpc>
                  <a:buSzPct val="100000"/>
                </a:pPr>
                <a:r>
                  <a:rPr lang="zh-CN" altLang="en-US" sz="2400" b="0" dirty="0">
                    <a:ea typeface="Palatino" pitchFamily="2" charset="77"/>
                    <a:cs typeface="Calibri Light" panose="020F0302020204030204" pitchFamily="34" charset="0"/>
                  </a:rPr>
                  <a:t>                   </a:t>
                </a:r>
                <a14:m>
                  <m:oMath xmlns:m="http://schemas.openxmlformats.org/officeDocument/2006/math">
                    <m:r>
                      <a:rPr lang="zh-CN" altLang="en-US" sz="2400" b="0" i="0" smtClean="0">
                        <a:latin typeface="Cambria Math" panose="02040503050406030204" pitchFamily="18" charset="0"/>
                        <a:ea typeface="Palatino" pitchFamily="2" charset="77"/>
                        <a:cs typeface="Calibri Light" panose="020F0302020204030204" pitchFamily="34" charset="0"/>
                      </a:rPr>
                      <m:t> </m:t>
                    </m:r>
                    <m:r>
                      <a:rPr lang="en-US" altLang="zh-CN" sz="2400" b="0" i="1" smtClean="0">
                        <a:latin typeface="Cambria Math" panose="02040503050406030204" pitchFamily="18" charset="0"/>
                        <a:ea typeface="Palatino" pitchFamily="2" charset="77"/>
                        <a:cs typeface="Calibri Light" panose="020F0302020204030204" pitchFamily="34" charset="0"/>
                      </a:rPr>
                      <m:t>=</m:t>
                    </m:r>
                    <m:nary>
                      <m:naryPr>
                        <m:chr m:val="∑"/>
                        <m:supHide m:val="on"/>
                        <m:ctrlPr>
                          <a:rPr lang="en-US" altLang="zh-CN" sz="2400" b="0" i="1" smtClean="0">
                            <a:latin typeface="Cambria Math" panose="02040503050406030204" pitchFamily="18" charset="0"/>
                            <a:ea typeface="Palatino" pitchFamily="2" charset="77"/>
                            <a:cs typeface="Calibri Light" panose="020F0302020204030204" pitchFamily="34" charset="0"/>
                          </a:rPr>
                        </m:ctrlPr>
                      </m:naryPr>
                      <m:sub>
                        <m:r>
                          <a:rPr lang="en-US" altLang="zh-CN" sz="2400" b="0" i="1" smtClean="0">
                            <a:latin typeface="Cambria Math" panose="02040503050406030204" pitchFamily="18" charset="0"/>
                            <a:ea typeface="Palatino" pitchFamily="2" charset="77"/>
                            <a:cs typeface="Calibri Light" panose="020F0302020204030204" pitchFamily="34" charset="0"/>
                          </a:rPr>
                          <m:t>𝐴</m:t>
                        </m:r>
                      </m:sub>
                      <m:sup/>
                      <m:e>
                        <m:r>
                          <a:rPr lang="en-US" altLang="zh-CN" sz="2400" b="0" i="1" smtClean="0">
                            <a:latin typeface="Cambria Math" panose="02040503050406030204" pitchFamily="18" charset="0"/>
                            <a:ea typeface="Palatino" pitchFamily="2" charset="77"/>
                            <a:cs typeface="Calibri Light" panose="020F0302020204030204" pitchFamily="34" charset="0"/>
                          </a:rPr>
                          <m:t>𝑃</m:t>
                        </m:r>
                        <m:r>
                          <a:rPr lang="en-US" altLang="zh-CN" sz="2400" b="0" i="1" smtClean="0">
                            <a:latin typeface="Cambria Math" panose="02040503050406030204" pitchFamily="18" charset="0"/>
                            <a:ea typeface="Palatino" pitchFamily="2" charset="77"/>
                            <a:cs typeface="Calibri Light" panose="020F0302020204030204" pitchFamily="34" charset="0"/>
                          </a:rPr>
                          <m:t>(</m:t>
                        </m:r>
                        <m:r>
                          <a:rPr lang="en-US" altLang="zh-CN" sz="2400" b="0" i="1" smtClean="0">
                            <a:latin typeface="Cambria Math" panose="02040503050406030204" pitchFamily="18" charset="0"/>
                            <a:ea typeface="Palatino" pitchFamily="2" charset="77"/>
                            <a:cs typeface="Calibri Light" panose="020F0302020204030204" pitchFamily="34" charset="0"/>
                          </a:rPr>
                          <m:t>𝐴</m:t>
                        </m:r>
                        <m:r>
                          <a:rPr lang="en-US" altLang="zh-CN" sz="2400" b="0" i="1" smtClean="0">
                            <a:latin typeface="Cambria Math" panose="02040503050406030204" pitchFamily="18" charset="0"/>
                            <a:ea typeface="Palatino" pitchFamily="2" charset="77"/>
                            <a:cs typeface="Calibri Light" panose="020F0302020204030204" pitchFamily="34" charset="0"/>
                          </a:rPr>
                          <m:t>|</m:t>
                        </m:r>
                        <m:r>
                          <a:rPr lang="en-US" altLang="zh-CN" sz="2400" b="0" i="1" smtClean="0">
                            <a:latin typeface="Cambria Math" panose="02040503050406030204" pitchFamily="18" charset="0"/>
                            <a:ea typeface="Palatino" pitchFamily="2" charset="77"/>
                            <a:cs typeface="Calibri Light" panose="020F0302020204030204" pitchFamily="34" charset="0"/>
                          </a:rPr>
                          <m:t>𝑋</m:t>
                        </m:r>
                        <m:r>
                          <a:rPr lang="en-US" altLang="zh-CN" sz="2400" b="0" i="1" smtClean="0">
                            <a:latin typeface="Cambria Math" panose="02040503050406030204" pitchFamily="18" charset="0"/>
                            <a:ea typeface="Palatino" pitchFamily="2" charset="77"/>
                            <a:cs typeface="Calibri Light" panose="020F0302020204030204" pitchFamily="34" charset="0"/>
                          </a:rPr>
                          <m:t>,</m:t>
                        </m:r>
                        <m:r>
                          <a:rPr lang="en-US" altLang="zh-CN" sz="2400" b="0" i="1" smtClean="0">
                            <a:latin typeface="Cambria Math" panose="02040503050406030204" pitchFamily="18" charset="0"/>
                            <a:ea typeface="Palatino" pitchFamily="2" charset="77"/>
                            <a:cs typeface="Calibri Light" panose="020F0302020204030204" pitchFamily="34" charset="0"/>
                          </a:rPr>
                          <m:t>𝑌</m:t>
                        </m:r>
                        <m:r>
                          <a:rPr lang="en-US" altLang="zh-CN" sz="2400" b="0" i="1" smtClean="0">
                            <a:latin typeface="Cambria Math" panose="02040503050406030204" pitchFamily="18" charset="0"/>
                            <a:ea typeface="Palatino" pitchFamily="2" charset="77"/>
                            <a:cs typeface="Calibri Light" panose="020F0302020204030204" pitchFamily="34" charset="0"/>
                          </a:rPr>
                          <m:t>)</m:t>
                        </m:r>
                      </m:e>
                    </m:nary>
                    <m:nary>
                      <m:naryPr>
                        <m:chr m:val="∑"/>
                        <m:ctrlPr>
                          <a:rPr lang="en-US" altLang="zh-CN" sz="2400" b="0" i="1" smtClean="0">
                            <a:latin typeface="Cambria Math" panose="02040503050406030204" pitchFamily="18" charset="0"/>
                            <a:ea typeface="Palatino" pitchFamily="2" charset="77"/>
                            <a:cs typeface="Calibri Light" panose="020F0302020204030204" pitchFamily="34" charset="0"/>
                          </a:rPr>
                        </m:ctrlPr>
                      </m:naryPr>
                      <m:sub>
                        <m:r>
                          <a:rPr lang="en-US" altLang="zh-CN" sz="2400" b="0" i="1" smtClean="0">
                            <a:latin typeface="Cambria Math" panose="02040503050406030204" pitchFamily="18" charset="0"/>
                            <a:ea typeface="Palatino" pitchFamily="2" charset="77"/>
                            <a:cs typeface="Calibri Light" panose="020F0302020204030204" pitchFamily="34" charset="0"/>
                          </a:rPr>
                          <m:t>𝑖</m:t>
                        </m:r>
                        <m:r>
                          <a:rPr lang="en-US" altLang="zh-CN" sz="2400" b="0" i="1" smtClean="0">
                            <a:latin typeface="Cambria Math" panose="02040503050406030204" pitchFamily="18" charset="0"/>
                            <a:ea typeface="Palatino" pitchFamily="2" charset="77"/>
                            <a:cs typeface="Calibri Light" panose="020F0302020204030204" pitchFamily="34" charset="0"/>
                          </a:rPr>
                          <m:t>=1</m:t>
                        </m:r>
                      </m:sub>
                      <m:sup>
                        <m:d>
                          <m:dPr>
                            <m:begChr m:val="|"/>
                            <m:endChr m:val="|"/>
                            <m:ctrlPr>
                              <a:rPr lang="en-US" altLang="zh-CN" sz="2400" b="0" i="1" smtClean="0">
                                <a:latin typeface="Cambria Math" panose="02040503050406030204" pitchFamily="18" charset="0"/>
                                <a:ea typeface="Palatino" pitchFamily="2" charset="77"/>
                                <a:cs typeface="Calibri Light" panose="020F0302020204030204" pitchFamily="34" charset="0"/>
                              </a:rPr>
                            </m:ctrlPr>
                          </m:dPr>
                          <m:e>
                            <m:r>
                              <a:rPr lang="en-US" altLang="zh-CN" sz="2400" b="0" i="1" smtClean="0">
                                <a:latin typeface="Cambria Math" panose="02040503050406030204" pitchFamily="18" charset="0"/>
                                <a:ea typeface="Palatino" pitchFamily="2" charset="77"/>
                                <a:cs typeface="Calibri Light" panose="020F0302020204030204" pitchFamily="34" charset="0"/>
                              </a:rPr>
                              <m:t>𝑋</m:t>
                            </m:r>
                          </m:e>
                        </m:d>
                      </m:sup>
                      <m:e>
                        <m:f>
                          <m:fPr>
                            <m:ctrlP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ctrlPr>
                          </m:fPr>
                          <m:num>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𝛿</m:t>
                            </m:r>
                            <m:d>
                              <m:dPr>
                                <m:ctrlP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ctrlPr>
                              </m:dPr>
                              <m:e>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𝑥</m:t>
                                </m:r>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m:t>
                                </m:r>
                                <m:sSub>
                                  <m:sSubPr>
                                    <m:ctrlP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ctrlPr>
                                  </m:sSubPr>
                                  <m:e>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𝑥</m:t>
                                    </m:r>
                                  </m:e>
                                  <m:sub>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𝑖</m:t>
                                    </m:r>
                                  </m:sub>
                                </m:sSub>
                              </m:e>
                            </m:d>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𝛿</m:t>
                            </m:r>
                            <m:d>
                              <m:dPr>
                                <m:ctrlP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ctrlPr>
                              </m:dPr>
                              <m:e>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𝑦</m:t>
                                </m:r>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m:t>
                                </m:r>
                                <m:sSub>
                                  <m:sSubPr>
                                    <m:ctrlP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ctrlPr>
                                  </m:sSubPr>
                                  <m:e>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𝑦</m:t>
                                    </m:r>
                                  </m:e>
                                  <m:sub>
                                    <m:sSub>
                                      <m:sSubPr>
                                        <m:ctrlP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ctrlPr>
                                      </m:sSubPr>
                                      <m:e>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𝑎</m:t>
                                        </m:r>
                                      </m:e>
                                      <m:sub>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𝑖</m:t>
                                        </m:r>
                                      </m:sub>
                                    </m:sSub>
                                  </m:sub>
                                </m:sSub>
                              </m:e>
                            </m:d>
                          </m:num>
                          <m:den>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𝑃</m:t>
                            </m:r>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m:t>
                            </m:r>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𝑥</m:t>
                            </m:r>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m:t>
                            </m:r>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𝑦</m:t>
                            </m:r>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m:t>
                            </m:r>
                          </m:den>
                        </m:f>
                      </m:e>
                    </m:nary>
                    <m:r>
                      <a:rPr lang="en-US" altLang="zh-CN" sz="2400" b="0" i="1" smtClean="0">
                        <a:latin typeface="Cambria Math" panose="02040503050406030204" pitchFamily="18" charset="0"/>
                        <a:ea typeface="Palatino" pitchFamily="2" charset="77"/>
                        <a:cs typeface="Calibri Light" panose="020F0302020204030204" pitchFamily="34" charset="0"/>
                      </a:rPr>
                      <m:t>+</m:t>
                    </m:r>
                    <m:sSup>
                      <m:sSupPr>
                        <m:ctrlPr>
                          <a:rPr lang="en-US" altLang="zh-CN" sz="2400" b="0" i="1" smtClean="0">
                            <a:latin typeface="Cambria Math" panose="02040503050406030204" pitchFamily="18" charset="0"/>
                            <a:ea typeface="Palatino" pitchFamily="2" charset="77"/>
                            <a:cs typeface="Calibri Light" panose="020F0302020204030204" pitchFamily="34" charset="0"/>
                          </a:rPr>
                        </m:ctrlPr>
                      </m:sSupPr>
                      <m:e>
                        <m:r>
                          <a:rPr lang="en-US" altLang="zh-CN" sz="2400" b="0" i="1" smtClean="0">
                            <a:latin typeface="Cambria Math" panose="02040503050406030204" pitchFamily="18" charset="0"/>
                            <a:ea typeface="Palatino" pitchFamily="2" charset="77"/>
                            <a:cs typeface="Calibri Light" panose="020F0302020204030204" pitchFamily="34" charset="0"/>
                          </a:rPr>
                          <m:t>𝜆</m:t>
                        </m:r>
                      </m:e>
                      <m:sup>
                        <m:r>
                          <a:rPr lang="en-US" altLang="zh-CN" sz="2400" b="0" i="1" smtClean="0">
                            <a:latin typeface="Cambria Math" panose="02040503050406030204" pitchFamily="18" charset="0"/>
                            <a:ea typeface="Palatino" pitchFamily="2" charset="77"/>
                            <a:cs typeface="Calibri Light" panose="020F0302020204030204" pitchFamily="34" charset="0"/>
                          </a:rPr>
                          <m:t>𝑦</m:t>
                        </m:r>
                      </m:sup>
                    </m:sSup>
                    <m:r>
                      <a:rPr lang="en-US" altLang="zh-CN" sz="2400" b="0" i="1" smtClean="0">
                        <a:latin typeface="Cambria Math" panose="02040503050406030204" pitchFamily="18" charset="0"/>
                        <a:ea typeface="Palatino" pitchFamily="2" charset="77"/>
                        <a:cs typeface="Calibri Light" panose="020F0302020204030204" pitchFamily="34" charset="0"/>
                      </a:rPr>
                      <m:t>=0</m:t>
                    </m:r>
                  </m:oMath>
                </a14:m>
                <a:endParaRPr lang="en-US" altLang="zh-CN" sz="2400" dirty="0">
                  <a:latin typeface="Palatino" pitchFamily="2" charset="77"/>
                  <a:ea typeface="Palatino" pitchFamily="2" charset="77"/>
                  <a:cs typeface="Calibri Light" panose="020F0302020204030204" pitchFamily="34" charset="0"/>
                </a:endParaRPr>
              </a:p>
              <a:p>
                <a:pPr>
                  <a:lnSpc>
                    <a:spcPct val="150000"/>
                  </a:lnSpc>
                  <a:buSzPct val="100000"/>
                </a:pPr>
                <a:r>
                  <a:rPr lang="zh-CN" altLang="en-US" sz="2400" dirty="0">
                    <a:ea typeface="Cambria Math" panose="02040503050406030204" pitchFamily="18" charset="0"/>
                    <a:cs typeface="Calibri Light" panose="020F0302020204030204" pitchFamily="34" charset="0"/>
                  </a:rPr>
                  <a:t>     </a:t>
                </a:r>
                <a14:m>
                  <m:oMath xmlns:m="http://schemas.openxmlformats.org/officeDocument/2006/math">
                    <m:r>
                      <a:rPr lang="en-US" altLang="zh-CN" sz="2400" i="1" smtClean="0">
                        <a:latin typeface="Cambria Math" panose="02040503050406030204" pitchFamily="18" charset="0"/>
                        <a:ea typeface="Cambria Math" panose="02040503050406030204" pitchFamily="18" charset="0"/>
                        <a:cs typeface="Calibri Light" panose="020F0302020204030204" pitchFamily="34" charset="0"/>
                      </a:rPr>
                      <m:t>⟹</m:t>
                    </m:r>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𝑃</m:t>
                    </m:r>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m:t>
                    </m:r>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𝑥</m:t>
                    </m:r>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m:t>
                    </m:r>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𝑦</m:t>
                    </m:r>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m:t>
                    </m:r>
                    <m:nary>
                      <m:naryPr>
                        <m:chr m:val="∑"/>
                        <m:supHide m:val="on"/>
                        <m:ctrlP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ctrlPr>
                      </m:naryPr>
                      <m:sub>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𝐴</m:t>
                        </m:r>
                      </m:sub>
                      <m:sup/>
                      <m:e>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𝑃</m:t>
                        </m:r>
                        <m:d>
                          <m:dPr>
                            <m:ctrlP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ctrlPr>
                          </m:dPr>
                          <m:e>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𝐴</m:t>
                            </m:r>
                          </m:e>
                          <m:e>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𝑋</m:t>
                            </m:r>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m:t>
                            </m:r>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𝑌</m:t>
                            </m:r>
                          </m:e>
                        </m:d>
                        <m:nary>
                          <m:naryPr>
                            <m:chr m:val="∑"/>
                            <m:ctrlP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ctrlPr>
                          </m:naryPr>
                          <m:sub>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𝑖</m:t>
                            </m:r>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=1</m:t>
                            </m:r>
                          </m:sub>
                          <m:sup>
                            <m:d>
                              <m:dPr>
                                <m:begChr m:val="|"/>
                                <m:endChr m:val="|"/>
                                <m:ctrlP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ctrlPr>
                              </m:dPr>
                              <m:e>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𝑋</m:t>
                                </m:r>
                              </m:e>
                            </m:d>
                          </m:sup>
                          <m:e>
                            <m:r>
                              <a:rPr lang="en-US" altLang="zh-CN" sz="2400" i="1">
                                <a:latin typeface="Cambria Math" panose="02040503050406030204" pitchFamily="18" charset="0"/>
                                <a:ea typeface="Cambria Math" panose="02040503050406030204" pitchFamily="18" charset="0"/>
                                <a:cs typeface="Calibri Light" panose="020F0302020204030204" pitchFamily="34" charset="0"/>
                              </a:rPr>
                              <m:t>𝛿</m:t>
                            </m:r>
                            <m:d>
                              <m:dPr>
                                <m:ctrlPr>
                                  <a:rPr lang="en-US" altLang="zh-CN" sz="2400" i="1">
                                    <a:latin typeface="Cambria Math" panose="02040503050406030204" pitchFamily="18" charset="0"/>
                                    <a:ea typeface="Cambria Math" panose="02040503050406030204" pitchFamily="18" charset="0"/>
                                    <a:cs typeface="Calibri Light" panose="020F0302020204030204" pitchFamily="34" charset="0"/>
                                  </a:rPr>
                                </m:ctrlPr>
                              </m:dPr>
                              <m:e>
                                <m:r>
                                  <a:rPr lang="en-US" altLang="zh-CN" sz="2400" i="1">
                                    <a:latin typeface="Cambria Math" panose="02040503050406030204" pitchFamily="18" charset="0"/>
                                    <a:ea typeface="Cambria Math" panose="02040503050406030204" pitchFamily="18" charset="0"/>
                                    <a:cs typeface="Calibri Light" panose="020F0302020204030204" pitchFamily="34" charset="0"/>
                                  </a:rPr>
                                  <m:t>𝑥</m:t>
                                </m:r>
                                <m:r>
                                  <a:rPr lang="en-US" altLang="zh-CN" sz="2400" i="1">
                                    <a:latin typeface="Cambria Math" panose="02040503050406030204" pitchFamily="18" charset="0"/>
                                    <a:ea typeface="Cambria Math" panose="02040503050406030204" pitchFamily="18" charset="0"/>
                                    <a:cs typeface="Calibri Light" panose="020F0302020204030204" pitchFamily="34" charset="0"/>
                                  </a:rPr>
                                  <m:t>,</m:t>
                                </m:r>
                                <m:sSub>
                                  <m:sSubPr>
                                    <m:ctrlPr>
                                      <a:rPr lang="en-US" altLang="zh-CN" sz="2400" i="1">
                                        <a:latin typeface="Cambria Math" panose="02040503050406030204" pitchFamily="18" charset="0"/>
                                        <a:ea typeface="Cambria Math" panose="02040503050406030204" pitchFamily="18" charset="0"/>
                                        <a:cs typeface="Calibri Light" panose="020F0302020204030204" pitchFamily="34" charset="0"/>
                                      </a:rPr>
                                    </m:ctrlPr>
                                  </m:sSubPr>
                                  <m:e>
                                    <m:r>
                                      <a:rPr lang="en-US" altLang="zh-CN" sz="2400" i="1">
                                        <a:latin typeface="Cambria Math" panose="02040503050406030204" pitchFamily="18" charset="0"/>
                                        <a:ea typeface="Cambria Math" panose="02040503050406030204" pitchFamily="18" charset="0"/>
                                        <a:cs typeface="Calibri Light" panose="020F0302020204030204" pitchFamily="34" charset="0"/>
                                      </a:rPr>
                                      <m:t>𝑥</m:t>
                                    </m:r>
                                  </m:e>
                                  <m:sub>
                                    <m:r>
                                      <a:rPr lang="en-US" altLang="zh-CN" sz="2400" i="1">
                                        <a:latin typeface="Cambria Math" panose="02040503050406030204" pitchFamily="18" charset="0"/>
                                        <a:ea typeface="Cambria Math" panose="02040503050406030204" pitchFamily="18" charset="0"/>
                                        <a:cs typeface="Calibri Light" panose="020F0302020204030204" pitchFamily="34" charset="0"/>
                                      </a:rPr>
                                      <m:t>𝑖</m:t>
                                    </m:r>
                                  </m:sub>
                                </m:sSub>
                              </m:e>
                            </m:d>
                            <m:r>
                              <a:rPr lang="en-US" altLang="zh-CN" sz="2400" i="1">
                                <a:latin typeface="Cambria Math" panose="02040503050406030204" pitchFamily="18" charset="0"/>
                                <a:ea typeface="Cambria Math" panose="02040503050406030204" pitchFamily="18" charset="0"/>
                                <a:cs typeface="Calibri Light" panose="020F0302020204030204" pitchFamily="34" charset="0"/>
                              </a:rPr>
                              <m:t>𝛿</m:t>
                            </m:r>
                            <m:d>
                              <m:dPr>
                                <m:ctrlPr>
                                  <a:rPr lang="en-US" altLang="zh-CN" sz="2400" i="1">
                                    <a:latin typeface="Cambria Math" panose="02040503050406030204" pitchFamily="18" charset="0"/>
                                    <a:ea typeface="Cambria Math" panose="02040503050406030204" pitchFamily="18" charset="0"/>
                                    <a:cs typeface="Calibri Light" panose="020F0302020204030204" pitchFamily="34" charset="0"/>
                                  </a:rPr>
                                </m:ctrlPr>
                              </m:dPr>
                              <m:e>
                                <m:r>
                                  <a:rPr lang="en-US" altLang="zh-CN" sz="2400" i="1">
                                    <a:latin typeface="Cambria Math" panose="02040503050406030204" pitchFamily="18" charset="0"/>
                                    <a:ea typeface="Cambria Math" panose="02040503050406030204" pitchFamily="18" charset="0"/>
                                    <a:cs typeface="Calibri Light" panose="020F0302020204030204" pitchFamily="34" charset="0"/>
                                  </a:rPr>
                                  <m:t>𝑦</m:t>
                                </m:r>
                                <m:r>
                                  <a:rPr lang="en-US" altLang="zh-CN" sz="2400" i="1">
                                    <a:latin typeface="Cambria Math" panose="02040503050406030204" pitchFamily="18" charset="0"/>
                                    <a:ea typeface="Cambria Math" panose="02040503050406030204" pitchFamily="18" charset="0"/>
                                    <a:cs typeface="Calibri Light" panose="020F0302020204030204" pitchFamily="34" charset="0"/>
                                  </a:rPr>
                                  <m:t>,</m:t>
                                </m:r>
                                <m:sSub>
                                  <m:sSubPr>
                                    <m:ctrlPr>
                                      <a:rPr lang="en-US" altLang="zh-CN" sz="2400" i="1">
                                        <a:latin typeface="Cambria Math" panose="02040503050406030204" pitchFamily="18" charset="0"/>
                                        <a:ea typeface="Cambria Math" panose="02040503050406030204" pitchFamily="18" charset="0"/>
                                        <a:cs typeface="Calibri Light" panose="020F0302020204030204" pitchFamily="34" charset="0"/>
                                      </a:rPr>
                                    </m:ctrlPr>
                                  </m:sSubPr>
                                  <m:e>
                                    <m:r>
                                      <a:rPr lang="en-US" altLang="zh-CN" sz="2400" i="1">
                                        <a:latin typeface="Cambria Math" panose="02040503050406030204" pitchFamily="18" charset="0"/>
                                        <a:ea typeface="Cambria Math" panose="02040503050406030204" pitchFamily="18" charset="0"/>
                                        <a:cs typeface="Calibri Light" panose="020F0302020204030204" pitchFamily="34" charset="0"/>
                                      </a:rPr>
                                      <m:t>𝑦</m:t>
                                    </m:r>
                                  </m:e>
                                  <m:sub>
                                    <m:sSub>
                                      <m:sSubPr>
                                        <m:ctrlPr>
                                          <a:rPr lang="en-US" altLang="zh-CN" sz="2400" i="1">
                                            <a:latin typeface="Cambria Math" panose="02040503050406030204" pitchFamily="18" charset="0"/>
                                            <a:ea typeface="Cambria Math" panose="02040503050406030204" pitchFamily="18" charset="0"/>
                                            <a:cs typeface="Calibri Light" panose="020F0302020204030204" pitchFamily="34" charset="0"/>
                                          </a:rPr>
                                        </m:ctrlPr>
                                      </m:sSubPr>
                                      <m:e>
                                        <m:r>
                                          <a:rPr lang="en-US" altLang="zh-CN" sz="2400" i="1">
                                            <a:latin typeface="Cambria Math" panose="02040503050406030204" pitchFamily="18" charset="0"/>
                                            <a:ea typeface="Cambria Math" panose="02040503050406030204" pitchFamily="18" charset="0"/>
                                            <a:cs typeface="Calibri Light" panose="020F0302020204030204" pitchFamily="34" charset="0"/>
                                          </a:rPr>
                                          <m:t>𝑎</m:t>
                                        </m:r>
                                      </m:e>
                                      <m:sub>
                                        <m:r>
                                          <a:rPr lang="en-US" altLang="zh-CN" sz="2400" i="1">
                                            <a:latin typeface="Cambria Math" panose="02040503050406030204" pitchFamily="18" charset="0"/>
                                            <a:ea typeface="Cambria Math" panose="02040503050406030204" pitchFamily="18" charset="0"/>
                                            <a:cs typeface="Calibri Light" panose="020F0302020204030204" pitchFamily="34" charset="0"/>
                                          </a:rPr>
                                          <m:t>𝑖</m:t>
                                        </m:r>
                                      </m:sub>
                                    </m:sSub>
                                  </m:sub>
                                </m:sSub>
                              </m:e>
                            </m:d>
                          </m:e>
                        </m:nary>
                      </m:e>
                    </m:nary>
                  </m:oMath>
                </a14:m>
                <a:endParaRPr lang="en-US" altLang="zh-CN" sz="2400" dirty="0">
                  <a:latin typeface="Palatino" pitchFamily="2" charset="77"/>
                  <a:ea typeface="Palatino" pitchFamily="2" charset="77"/>
                  <a:cs typeface="Calibri Light" panose="020F0302020204030204" pitchFamily="34" charset="0"/>
                </a:endParaRPr>
              </a:p>
            </p:txBody>
          </p:sp>
        </mc:Choice>
        <mc:Fallback>
          <p:sp>
            <p:nvSpPr>
              <p:cNvPr id="5" name="矩形 8">
                <a:extLst>
                  <a:ext uri="{FF2B5EF4-FFF2-40B4-BE49-F238E27FC236}">
                    <a16:creationId xmlns:a16="http://schemas.microsoft.com/office/drawing/2014/main" id="{27158F56-FE57-4E28-BD6E-A8B86C028C20}"/>
                  </a:ext>
                </a:extLst>
              </p:cNvPr>
              <p:cNvSpPr>
                <a:spLocks noRot="1" noChangeAspect="1" noMove="1" noResize="1" noEditPoints="1" noAdjustHandles="1" noChangeArrowheads="1" noChangeShapeType="1" noTextEdit="1"/>
              </p:cNvSpPr>
              <p:nvPr/>
            </p:nvSpPr>
            <p:spPr>
              <a:xfrm>
                <a:off x="1235242" y="1314682"/>
                <a:ext cx="9019131" cy="4797275"/>
              </a:xfrm>
              <a:prstGeom prst="rect">
                <a:avLst/>
              </a:prstGeom>
              <a:blipFill>
                <a:blip r:embed="rId2"/>
                <a:stretch>
                  <a:fillRect l="-985" b="-14248"/>
                </a:stretch>
              </a:blipFill>
            </p:spPr>
            <p:txBody>
              <a:bodyPr/>
              <a:lstStyle/>
              <a:p>
                <a:r>
                  <a:rPr lang="en-CN">
                    <a:noFill/>
                  </a:rPr>
                  <a:t> </a:t>
                </a:r>
              </a:p>
            </p:txBody>
          </p:sp>
        </mc:Fallback>
      </mc:AlternateContent>
    </p:spTree>
    <p:extLst>
      <p:ext uri="{BB962C8B-B14F-4D97-AF65-F5344CB8AC3E}">
        <p14:creationId xmlns:p14="http://schemas.microsoft.com/office/powerpoint/2010/main" val="42488996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48</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915210" y="239386"/>
            <a:ext cx="7734300"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EM</a:t>
            </a:r>
            <a:r>
              <a:rPr lang="zh-CN" altLang="en-US" sz="3600" b="1" dirty="0">
                <a:latin typeface="Palatino" pitchFamily="2" charset="77"/>
                <a:ea typeface="Palatino" pitchFamily="2" charset="77"/>
                <a:cs typeface="Calibri Light" panose="020F0302020204030204" pitchFamily="34" charset="0"/>
              </a:rPr>
              <a:t> </a:t>
            </a:r>
            <a:r>
              <a:rPr lang="en-US" altLang="zh-CN" sz="3600" b="1" dirty="0">
                <a:latin typeface="Palatino" pitchFamily="2" charset="77"/>
                <a:ea typeface="Palatino" pitchFamily="2" charset="77"/>
                <a:cs typeface="Calibri Light" panose="020F0302020204030204" pitchFamily="34" charset="0"/>
              </a:rPr>
              <a:t>training</a:t>
            </a:r>
          </a:p>
        </p:txBody>
      </p:sp>
      <mc:AlternateContent xmlns:mc="http://schemas.openxmlformats.org/markup-compatibility/2006">
        <mc:Choice xmlns:a14="http://schemas.microsoft.com/office/drawing/2010/main" Requires="a14">
          <p:sp>
            <p:nvSpPr>
              <p:cNvPr id="5" name="矩形 8">
                <a:extLst>
                  <a:ext uri="{FF2B5EF4-FFF2-40B4-BE49-F238E27FC236}">
                    <a16:creationId xmlns:a16="http://schemas.microsoft.com/office/drawing/2014/main" id="{27158F56-FE57-4E28-BD6E-A8B86C028C20}"/>
                  </a:ext>
                </a:extLst>
              </p:cNvPr>
              <p:cNvSpPr/>
              <p:nvPr/>
            </p:nvSpPr>
            <p:spPr>
              <a:xfrm>
                <a:off x="377952" y="1025192"/>
                <a:ext cx="10789920" cy="4566443"/>
              </a:xfrm>
              <a:prstGeom prst="rect">
                <a:avLst/>
              </a:prstGeom>
            </p:spPr>
            <p:txBody>
              <a:bodyPr wrap="square">
                <a:spAutoFit/>
              </a:bodyPr>
              <a:lstStyle/>
              <a:p>
                <a:pPr marL="342900" indent="-34290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The expected alignment between a word translation pair </a:t>
                </a:r>
              </a:p>
              <a:p>
                <a:pPr>
                  <a:lnSpc>
                    <a:spcPct val="150000"/>
                  </a:lnSpc>
                  <a:buSzPct val="100000"/>
                </a:pPr>
                <a:r>
                  <a:rPr lang="en-US" altLang="zh-CN" sz="2400" dirty="0">
                    <a:latin typeface="Palatino" pitchFamily="2" charset="77"/>
                    <a:ea typeface="Palatino" pitchFamily="2" charset="77"/>
                    <a:cs typeface="Calibri Light" panose="020F0302020204030204" pitchFamily="34" charset="0"/>
                  </a:rPr>
                  <a:t>     EXPECTEDALIGN</a:t>
                </a:r>
                <a:r>
                  <a:rPr lang="zh-CN" altLang="zh-CN" sz="2400" dirty="0"/>
                  <a:t> </a:t>
                </a:r>
                <a14:m>
                  <m:oMath xmlns:m="http://schemas.openxmlformats.org/officeDocument/2006/math">
                    <m:d>
                      <m:dPr>
                        <m:ctrlPr>
                          <a:rPr lang="zh-CN" altLang="zh-CN" sz="2400" i="1">
                            <a:latin typeface="Cambria Math" panose="02040503050406030204" pitchFamily="18" charset="0"/>
                          </a:rPr>
                        </m:ctrlPr>
                      </m:dPr>
                      <m:e>
                        <m:r>
                          <a:rPr lang="en-US" altLang="zh-CN" sz="2400" i="1">
                            <a:latin typeface="Cambria Math" panose="02040503050406030204" pitchFamily="18" charset="0"/>
                          </a:rPr>
                          <m:t>𝑥</m:t>
                        </m:r>
                        <m:r>
                          <a:rPr lang="en-US" altLang="zh-CN" sz="2400" i="1">
                            <a:latin typeface="Cambria Math" panose="02040503050406030204" pitchFamily="18" charset="0"/>
                          </a:rPr>
                          <m:t>,</m:t>
                        </m:r>
                        <m:r>
                          <a:rPr lang="en-US" altLang="zh-CN" sz="2400" i="1">
                            <a:latin typeface="Cambria Math" panose="02040503050406030204" pitchFamily="18" charset="0"/>
                          </a:rPr>
                          <m:t>𝑦</m:t>
                        </m:r>
                        <m:r>
                          <a:rPr lang="en-US" altLang="zh-CN" sz="2400" i="1">
                            <a:latin typeface="Cambria Math" panose="02040503050406030204" pitchFamily="18" charset="0"/>
                          </a:rPr>
                          <m:t>,</m:t>
                        </m:r>
                        <m:r>
                          <a:rPr lang="en-US" altLang="zh-CN" sz="2400" i="1">
                            <a:latin typeface="Cambria Math" panose="02040503050406030204" pitchFamily="18" charset="0"/>
                          </a:rPr>
                          <m:t>𝑋</m:t>
                        </m:r>
                        <m:r>
                          <a:rPr lang="en-US" altLang="zh-CN" sz="2400" i="1">
                            <a:latin typeface="Cambria Math" panose="02040503050406030204" pitchFamily="18" charset="0"/>
                          </a:rPr>
                          <m:t>,</m:t>
                        </m:r>
                        <m:r>
                          <a:rPr lang="en-US" altLang="zh-CN" sz="2400" i="1">
                            <a:latin typeface="Cambria Math" panose="02040503050406030204" pitchFamily="18" charset="0"/>
                          </a:rPr>
                          <m:t>𝑌</m:t>
                        </m:r>
                      </m:e>
                    </m:d>
                  </m:oMath>
                </a14:m>
                <a:r>
                  <a:rPr lang="en-US" altLang="zh-CN" sz="2400" dirty="0"/>
                  <a:t> </a:t>
                </a:r>
              </a:p>
              <a:p>
                <a:pPr>
                  <a:lnSpc>
                    <a:spcPct val="150000"/>
                  </a:lnSpc>
                  <a:buSzPct val="100000"/>
                </a:pPr>
                <a14:m>
                  <m:oMath xmlns:m="http://schemas.openxmlformats.org/officeDocument/2006/math">
                    <m:r>
                      <a:rPr lang="zh-CN" altLang="en-US" sz="2400" b="0" i="1" smtClean="0">
                        <a:latin typeface="Cambria Math" panose="02040503050406030204" pitchFamily="18" charset="0"/>
                      </a:rPr>
                      <m:t>       </m:t>
                    </m:r>
                    <m:r>
                      <a:rPr lang="en-US" altLang="zh-CN" sz="2400" i="1">
                        <a:latin typeface="Cambria Math" panose="02040503050406030204" pitchFamily="18" charset="0"/>
                      </a:rPr>
                      <m:t>=</m:t>
                    </m:r>
                    <m:nary>
                      <m:naryPr>
                        <m:chr m:val="∑"/>
                        <m:supHide m:val="on"/>
                        <m:ctrlPr>
                          <a:rPr lang="zh-CN" altLang="zh-CN" sz="2400" i="1">
                            <a:latin typeface="Cambria Math" panose="02040503050406030204" pitchFamily="18" charset="0"/>
                          </a:rPr>
                        </m:ctrlPr>
                      </m:naryPr>
                      <m:sub>
                        <m:r>
                          <a:rPr lang="en-US" altLang="zh-CN" sz="2400" i="1">
                            <a:latin typeface="Cambria Math" panose="02040503050406030204" pitchFamily="18" charset="0"/>
                          </a:rPr>
                          <m:t>𝐴</m:t>
                        </m:r>
                      </m:sub>
                      <m:sup/>
                      <m:e>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𝐴</m:t>
                            </m:r>
                          </m:e>
                          <m:e>
                            <m:r>
                              <a:rPr lang="en-US" altLang="zh-CN" sz="2400" i="1">
                                <a:latin typeface="Cambria Math" panose="02040503050406030204" pitchFamily="18" charset="0"/>
                              </a:rPr>
                              <m:t>𝑋</m:t>
                            </m:r>
                            <m:r>
                              <a:rPr lang="en-US" altLang="zh-CN" sz="2400" i="1">
                                <a:latin typeface="Cambria Math" panose="02040503050406030204" pitchFamily="18" charset="0"/>
                              </a:rPr>
                              <m:t>,</m:t>
                            </m:r>
                            <m:r>
                              <a:rPr lang="en-US" altLang="zh-CN" sz="2400" i="1">
                                <a:latin typeface="Cambria Math" panose="02040503050406030204" pitchFamily="18" charset="0"/>
                              </a:rPr>
                              <m:t>𝑌</m:t>
                            </m:r>
                          </m:e>
                        </m:d>
                      </m:e>
                    </m:nary>
                    <m:r>
                      <a:rPr lang="en-US" altLang="zh-CN" sz="2400">
                        <a:latin typeface="Cambria Math" panose="02040503050406030204" pitchFamily="18" charset="0"/>
                      </a:rPr>
                      <m:t>⋅</m:t>
                    </m:r>
                    <m:nary>
                      <m:naryPr>
                        <m:chr m:val="∑"/>
                        <m:ctrlPr>
                          <a:rPr lang="zh-CN" altLang="zh-CN" sz="2400" i="1">
                            <a:latin typeface="Cambria Math" panose="02040503050406030204" pitchFamily="18" charset="0"/>
                          </a:rPr>
                        </m:ctrlPr>
                      </m:naryPr>
                      <m:sub>
                        <m:r>
                          <a:rPr lang="en-US" altLang="zh-CN" sz="2400" i="1">
                            <a:latin typeface="Cambria Math" panose="02040503050406030204" pitchFamily="18" charset="0"/>
                          </a:rPr>
                          <m:t>𝑘</m:t>
                        </m:r>
                        <m:r>
                          <a:rPr lang="en-US" altLang="zh-CN" sz="2400" i="1">
                            <a:latin typeface="Cambria Math" panose="02040503050406030204" pitchFamily="18" charset="0"/>
                          </a:rPr>
                          <m:t>=1</m:t>
                        </m:r>
                      </m:sub>
                      <m:sup>
                        <m:d>
                          <m:dPr>
                            <m:begChr m:val="|"/>
                            <m:endChr m:val="|"/>
                            <m:ctrlPr>
                              <a:rPr lang="zh-CN" altLang="zh-CN" sz="2400" i="1">
                                <a:latin typeface="Cambria Math" panose="02040503050406030204" pitchFamily="18" charset="0"/>
                              </a:rPr>
                            </m:ctrlPr>
                          </m:dPr>
                          <m:e>
                            <m:r>
                              <a:rPr lang="en-US" altLang="zh-CN" sz="2400" i="1">
                                <a:latin typeface="Cambria Math" panose="02040503050406030204" pitchFamily="18" charset="0"/>
                              </a:rPr>
                              <m:t>𝑋</m:t>
                            </m:r>
                          </m:e>
                        </m:d>
                      </m:sup>
                      <m:e>
                        <m:r>
                          <m:rPr>
                            <m:sty m:val="p"/>
                          </m:rPr>
                          <a:rPr lang="en-US" altLang="zh-CN" sz="2400">
                            <a:latin typeface="Cambria Math" panose="02040503050406030204" pitchFamily="18" charset="0"/>
                          </a:rPr>
                          <m:t>δ</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𝑥</m:t>
                            </m:r>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𝑘</m:t>
                                </m:r>
                              </m:sub>
                            </m:sSub>
                          </m:e>
                        </m:d>
                        <m:r>
                          <m:rPr>
                            <m:sty m:val="p"/>
                          </m:rPr>
                          <a:rPr lang="en-US" altLang="zh-CN" sz="2400">
                            <a:latin typeface="Cambria Math" panose="02040503050406030204" pitchFamily="18" charset="0"/>
                          </a:rPr>
                          <m:t>δ</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𝑦</m:t>
                            </m:r>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𝑎</m:t>
                                    </m:r>
                                  </m:e>
                                  <m:sub>
                                    <m:r>
                                      <a:rPr lang="en-US" altLang="zh-CN" sz="2400" i="1">
                                        <a:latin typeface="Cambria Math" panose="02040503050406030204" pitchFamily="18" charset="0"/>
                                      </a:rPr>
                                      <m:t>𝑘</m:t>
                                    </m:r>
                                  </m:sub>
                                </m:sSub>
                              </m:sub>
                            </m:sSub>
                          </m:e>
                        </m:d>
                      </m:e>
                    </m:nary>
                  </m:oMath>
                </a14:m>
                <a:r>
                  <a:rPr lang="en-US" altLang="zh-CN" sz="2400" dirty="0"/>
                  <a:t> </a:t>
                </a:r>
                <a:endParaRPr lang="en-US" altLang="zh-CN" sz="2400" dirty="0">
                  <a:latin typeface="Palatino" pitchFamily="2" charset="77"/>
                  <a:ea typeface="Palatino" pitchFamily="2" charset="77"/>
                  <a:cs typeface="Calibri Light" panose="020F0302020204030204" pitchFamily="34" charset="0"/>
                </a:endParaRPr>
              </a:p>
              <a:p>
                <a:pPr>
                  <a:lnSpc>
                    <a:spcPct val="150000"/>
                  </a:lnSpc>
                </a:pPr>
                <a14:m>
                  <m:oMath xmlns:m="http://schemas.openxmlformats.org/officeDocument/2006/math">
                    <m:r>
                      <a:rPr lang="zh-CN" altLang="en-US" sz="2400" b="0" i="1" smtClean="0">
                        <a:latin typeface="Cambria Math" panose="02040503050406030204" pitchFamily="18" charset="0"/>
                      </a:rPr>
                      <m:t>       </m:t>
                    </m:r>
                    <m:r>
                      <a:rPr lang="en-US" altLang="zh-CN" sz="2400" i="1">
                        <a:latin typeface="Cambria Math" panose="02040503050406030204" pitchFamily="18" charset="0"/>
                      </a:rPr>
                      <m:t>=</m:t>
                    </m:r>
                    <m:f>
                      <m:fPr>
                        <m:ctrlPr>
                          <a:rPr lang="zh-CN" altLang="zh-CN" sz="2400" i="1">
                            <a:latin typeface="Cambria Math" panose="02040503050406030204" pitchFamily="18" charset="0"/>
                          </a:rPr>
                        </m:ctrlPr>
                      </m:fPr>
                      <m:num>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𝑥</m:t>
                            </m:r>
                          </m:e>
                          <m:e>
                            <m:r>
                              <a:rPr lang="en-US" altLang="zh-CN" sz="2400" i="1">
                                <a:latin typeface="Cambria Math" panose="02040503050406030204" pitchFamily="18" charset="0"/>
                              </a:rPr>
                              <m:t>𝑦</m:t>
                            </m:r>
                          </m:e>
                        </m:d>
                      </m:num>
                      <m:den>
                        <m:nary>
                          <m:naryPr>
                            <m:chr m:val="∑"/>
                            <m:ctrlPr>
                              <a:rPr lang="zh-CN" altLang="zh-CN" sz="2400" i="1">
                                <a:latin typeface="Cambria Math" panose="02040503050406030204" pitchFamily="18" charset="0"/>
                              </a:rPr>
                            </m:ctrlPr>
                          </m:naryPr>
                          <m:sub>
                            <m:r>
                              <a:rPr lang="en-US" altLang="zh-CN" sz="2400" i="1">
                                <a:latin typeface="Cambria Math" panose="02040503050406030204" pitchFamily="18" charset="0"/>
                              </a:rPr>
                              <m:t>𝑗</m:t>
                            </m:r>
                            <m:r>
                              <a:rPr lang="en-US" altLang="zh-CN" sz="2400" i="1">
                                <a:latin typeface="Cambria Math" panose="02040503050406030204" pitchFamily="18" charset="0"/>
                              </a:rPr>
                              <m:t>=0</m:t>
                            </m:r>
                          </m:sub>
                          <m:sup>
                            <m:d>
                              <m:dPr>
                                <m:begChr m:val="|"/>
                                <m:endChr m:val="|"/>
                                <m:ctrlPr>
                                  <a:rPr lang="zh-CN" altLang="zh-CN" sz="2400" i="1">
                                    <a:latin typeface="Cambria Math" panose="02040503050406030204" pitchFamily="18" charset="0"/>
                                  </a:rPr>
                                </m:ctrlPr>
                              </m:dPr>
                              <m:e>
                                <m:r>
                                  <a:rPr lang="en-US" altLang="zh-CN" sz="2400" i="1">
                                    <a:latin typeface="Cambria Math" panose="02040503050406030204" pitchFamily="18" charset="0"/>
                                  </a:rPr>
                                  <m:t>𝑌</m:t>
                                </m:r>
                              </m:e>
                            </m:d>
                          </m:sup>
                          <m:e>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𝑥</m:t>
                                </m:r>
                              </m:e>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𝑗</m:t>
                                    </m:r>
                                  </m:sub>
                                </m:sSub>
                              </m:e>
                            </m:d>
                          </m:e>
                        </m:nary>
                      </m:den>
                    </m:f>
                    <m:nary>
                      <m:naryPr>
                        <m:chr m:val="∑"/>
                        <m:ctrlPr>
                          <a:rPr lang="zh-CN" altLang="zh-CN" sz="2400" i="1">
                            <a:latin typeface="Cambria Math" panose="02040503050406030204" pitchFamily="18" charset="0"/>
                          </a:rPr>
                        </m:ctrlPr>
                      </m:naryPr>
                      <m:sub>
                        <m:r>
                          <a:rPr lang="en-US" altLang="zh-CN" sz="2400" i="1">
                            <a:latin typeface="Cambria Math" panose="02040503050406030204" pitchFamily="18" charset="0"/>
                          </a:rPr>
                          <m:t>𝑖</m:t>
                        </m:r>
                        <m:r>
                          <a:rPr lang="en-US" altLang="zh-CN" sz="2400" i="1">
                            <a:latin typeface="Cambria Math" panose="02040503050406030204" pitchFamily="18" charset="0"/>
                          </a:rPr>
                          <m:t>=1</m:t>
                        </m:r>
                      </m:sub>
                      <m:sup>
                        <m:d>
                          <m:dPr>
                            <m:begChr m:val="|"/>
                            <m:endChr m:val="|"/>
                            <m:ctrlPr>
                              <a:rPr lang="zh-CN" altLang="zh-CN" sz="2400" i="1">
                                <a:latin typeface="Cambria Math" panose="02040503050406030204" pitchFamily="18" charset="0"/>
                              </a:rPr>
                            </m:ctrlPr>
                          </m:dPr>
                          <m:e>
                            <m:r>
                              <a:rPr lang="en-US" altLang="zh-CN" sz="2400" i="1">
                                <a:latin typeface="Cambria Math" panose="02040503050406030204" pitchFamily="18" charset="0"/>
                              </a:rPr>
                              <m:t>𝑋</m:t>
                            </m:r>
                          </m:e>
                        </m:d>
                      </m:sup>
                      <m:e>
                        <m:r>
                          <m:rPr>
                            <m:sty m:val="p"/>
                          </m:rPr>
                          <a:rPr lang="en-US" altLang="zh-CN" sz="2400">
                            <a:latin typeface="Cambria Math" panose="02040503050406030204" pitchFamily="18" charset="0"/>
                          </a:rPr>
                          <m:t>δ</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𝑥</m:t>
                            </m:r>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𝑖</m:t>
                                </m:r>
                              </m:sub>
                            </m:sSub>
                          </m:e>
                        </m:d>
                        <m:nary>
                          <m:naryPr>
                            <m:chr m:val="∑"/>
                            <m:ctrlPr>
                              <a:rPr lang="zh-CN" altLang="zh-CN" sz="2400" i="1">
                                <a:latin typeface="Cambria Math" panose="02040503050406030204" pitchFamily="18" charset="0"/>
                              </a:rPr>
                            </m:ctrlPr>
                          </m:naryPr>
                          <m:sub>
                            <m:r>
                              <a:rPr lang="en-US" altLang="zh-CN" sz="2400" i="1">
                                <a:latin typeface="Cambria Math" panose="02040503050406030204" pitchFamily="18" charset="0"/>
                              </a:rPr>
                              <m:t>𝑗</m:t>
                            </m:r>
                            <m:r>
                              <a:rPr lang="en-US" altLang="zh-CN" sz="2400" i="1">
                                <a:latin typeface="Cambria Math" panose="02040503050406030204" pitchFamily="18" charset="0"/>
                              </a:rPr>
                              <m:t>=0</m:t>
                            </m:r>
                          </m:sub>
                          <m:sup>
                            <m:d>
                              <m:dPr>
                                <m:begChr m:val="|"/>
                                <m:endChr m:val="|"/>
                                <m:ctrlPr>
                                  <a:rPr lang="zh-CN" altLang="zh-CN" sz="2400" i="1">
                                    <a:latin typeface="Cambria Math" panose="02040503050406030204" pitchFamily="18" charset="0"/>
                                  </a:rPr>
                                </m:ctrlPr>
                              </m:dPr>
                              <m:e>
                                <m:r>
                                  <a:rPr lang="en-US" altLang="zh-CN" sz="2400" i="1">
                                    <a:latin typeface="Cambria Math" panose="02040503050406030204" pitchFamily="18" charset="0"/>
                                  </a:rPr>
                                  <m:t>𝑌</m:t>
                                </m:r>
                              </m:e>
                            </m:d>
                          </m:sup>
                          <m:e>
                            <m:r>
                              <m:rPr>
                                <m:sty m:val="p"/>
                              </m:rPr>
                              <a:rPr lang="en-US" altLang="zh-CN" sz="2400">
                                <a:latin typeface="Cambria Math" panose="02040503050406030204" pitchFamily="18" charset="0"/>
                              </a:rPr>
                              <m:t>δ</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𝑦</m:t>
                                </m:r>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𝑦</m:t>
                                    </m:r>
                                  </m:e>
                                  <m:sub>
                                    <m:r>
                                      <a:rPr lang="en-US" altLang="zh-CN" sz="2400" i="1">
                                        <a:latin typeface="Cambria Math" panose="02040503050406030204" pitchFamily="18" charset="0"/>
                                      </a:rPr>
                                      <m:t>𝑗</m:t>
                                    </m:r>
                                  </m:sub>
                                </m:sSub>
                              </m:e>
                            </m:d>
                          </m:e>
                        </m:nary>
                      </m:e>
                    </m:nary>
                  </m:oMath>
                </a14:m>
                <a:r>
                  <a:rPr lang="en-US" altLang="zh-CN" sz="2400" dirty="0"/>
                  <a:t> </a:t>
                </a:r>
                <a:r>
                  <a:rPr lang="zh-CN" altLang="en-US" sz="2400" dirty="0"/>
                  <a:t>              </a:t>
                </a:r>
                <a:r>
                  <a:rPr lang="en-US" altLang="zh-CN" sz="2400" dirty="0"/>
                  <a:t>[</a:t>
                </a:r>
                <a14:m>
                  <m:oMath xmlns:m="http://schemas.openxmlformats.org/officeDocument/2006/math">
                    <m:r>
                      <a:rPr lang="en-US" altLang="zh-CN" sz="2400" i="1">
                        <a:latin typeface="Cambria Math" panose="02040503050406030204" pitchFamily="18" charset="0"/>
                        <a:ea typeface="Palatino" pitchFamily="2" charset="77"/>
                        <a:cs typeface="Calibri Light" panose="020F0302020204030204" pitchFamily="34" charset="0"/>
                      </a:rPr>
                      <m:t>𝑃</m:t>
                    </m:r>
                    <m:d>
                      <m:dPr>
                        <m:ctrlPr>
                          <a:rPr lang="en-US" altLang="zh-CN" sz="2400" i="1">
                            <a:latin typeface="Cambria Math" panose="02040503050406030204" pitchFamily="18" charset="0"/>
                            <a:ea typeface="Palatino" pitchFamily="2" charset="77"/>
                            <a:cs typeface="Calibri Light" panose="020F0302020204030204" pitchFamily="34" charset="0"/>
                          </a:rPr>
                        </m:ctrlPr>
                      </m:dPr>
                      <m:e>
                        <m:r>
                          <a:rPr lang="en-US" altLang="zh-CN" sz="2400" i="1">
                            <a:latin typeface="Cambria Math" panose="02040503050406030204" pitchFamily="18" charset="0"/>
                            <a:ea typeface="Palatino" pitchFamily="2" charset="77"/>
                            <a:cs typeface="Calibri Light" panose="020F0302020204030204" pitchFamily="34" charset="0"/>
                          </a:rPr>
                          <m:t>𝐴</m:t>
                        </m:r>
                      </m:e>
                      <m:e>
                        <m:r>
                          <a:rPr lang="en-US" altLang="zh-CN" sz="2400" i="1">
                            <a:latin typeface="Cambria Math" panose="02040503050406030204" pitchFamily="18" charset="0"/>
                            <a:ea typeface="Palatino" pitchFamily="2" charset="77"/>
                            <a:cs typeface="Calibri Light" panose="020F0302020204030204" pitchFamily="34" charset="0"/>
                          </a:rPr>
                          <m:t>𝑋</m:t>
                        </m:r>
                        <m:r>
                          <a:rPr lang="en-US" altLang="zh-CN" sz="2400" i="1">
                            <a:latin typeface="Cambria Math" panose="02040503050406030204" pitchFamily="18" charset="0"/>
                            <a:ea typeface="Palatino" pitchFamily="2" charset="77"/>
                            <a:cs typeface="Calibri Light" panose="020F0302020204030204" pitchFamily="34" charset="0"/>
                          </a:rPr>
                          <m:t>,</m:t>
                        </m:r>
                        <m:r>
                          <a:rPr lang="en-US" altLang="zh-CN" sz="2400" i="1">
                            <a:latin typeface="Cambria Math" panose="02040503050406030204" pitchFamily="18" charset="0"/>
                            <a:ea typeface="Palatino" pitchFamily="2" charset="77"/>
                            <a:cs typeface="Calibri Light" panose="020F0302020204030204" pitchFamily="34" charset="0"/>
                          </a:rPr>
                          <m:t>𝑌</m:t>
                        </m:r>
                      </m:e>
                    </m:d>
                    <m:r>
                      <a:rPr lang="en-US" altLang="zh-CN" sz="2400" i="1">
                        <a:latin typeface="Cambria Math" panose="02040503050406030204" pitchFamily="18" charset="0"/>
                        <a:ea typeface="Palatino" pitchFamily="2" charset="77"/>
                        <a:cs typeface="Calibri Light" panose="020F0302020204030204" pitchFamily="34" charset="0"/>
                      </a:rPr>
                      <m:t>=</m:t>
                    </m:r>
                    <m:f>
                      <m:fPr>
                        <m:ctrlPr>
                          <a:rPr lang="en-US" altLang="zh-CN" sz="2400" i="1">
                            <a:latin typeface="Cambria Math" panose="02040503050406030204" pitchFamily="18" charset="0"/>
                            <a:ea typeface="Palatino" pitchFamily="2" charset="77"/>
                            <a:cs typeface="Calibri Light" panose="020F0302020204030204" pitchFamily="34" charset="0"/>
                          </a:rPr>
                        </m:ctrlPr>
                      </m:fPr>
                      <m:num>
                        <m:sSubSup>
                          <m:sSubSupPr>
                            <m:ctrlPr>
                              <a:rPr lang="en-US" altLang="zh-CN" sz="2400" i="1">
                                <a:latin typeface="Cambria Math" panose="02040503050406030204" pitchFamily="18" charset="0"/>
                                <a:ea typeface="Palatino" pitchFamily="2" charset="77"/>
                                <a:cs typeface="Calibri Light" panose="020F0302020204030204" pitchFamily="34" charset="0"/>
                              </a:rPr>
                            </m:ctrlPr>
                          </m:sSubSupPr>
                          <m:e>
                            <m:r>
                              <m:rPr>
                                <m:sty m:val="p"/>
                              </m:rPr>
                              <a:rPr lang="en-US" altLang="zh-CN" sz="2400">
                                <a:latin typeface="Cambria Math" panose="02040503050406030204" pitchFamily="18" charset="0"/>
                                <a:ea typeface="Palatino" pitchFamily="2" charset="77"/>
                                <a:cs typeface="Calibri Light" panose="020F0302020204030204" pitchFamily="34" charset="0"/>
                              </a:rPr>
                              <m:t>Π</m:t>
                            </m:r>
                          </m:e>
                          <m:sub>
                            <m:r>
                              <a:rPr lang="en-US" altLang="zh-CN" sz="2400" i="1">
                                <a:latin typeface="Cambria Math" panose="02040503050406030204" pitchFamily="18" charset="0"/>
                                <a:ea typeface="Palatino" pitchFamily="2" charset="77"/>
                                <a:cs typeface="Calibri Light" panose="020F0302020204030204" pitchFamily="34" charset="0"/>
                              </a:rPr>
                              <m:t>𝑖</m:t>
                            </m:r>
                            <m:r>
                              <a:rPr lang="en-US" altLang="zh-CN" sz="2400" i="1">
                                <a:latin typeface="Cambria Math" panose="02040503050406030204" pitchFamily="18" charset="0"/>
                                <a:ea typeface="Palatino" pitchFamily="2" charset="77"/>
                                <a:cs typeface="Calibri Light" panose="020F0302020204030204" pitchFamily="34" charset="0"/>
                              </a:rPr>
                              <m:t>=1</m:t>
                            </m:r>
                          </m:sub>
                          <m:sup>
                            <m:d>
                              <m:dPr>
                                <m:begChr m:val="|"/>
                                <m:endChr m:val="|"/>
                                <m:ctrlPr>
                                  <a:rPr lang="en-US" altLang="zh-CN" sz="2400" i="1">
                                    <a:latin typeface="Cambria Math" panose="02040503050406030204" pitchFamily="18" charset="0"/>
                                    <a:ea typeface="Palatino" pitchFamily="2" charset="77"/>
                                    <a:cs typeface="Calibri Light" panose="020F0302020204030204" pitchFamily="34" charset="0"/>
                                  </a:rPr>
                                </m:ctrlPr>
                              </m:dPr>
                              <m:e>
                                <m:r>
                                  <a:rPr lang="en-US" altLang="zh-CN" sz="2400" i="1">
                                    <a:latin typeface="Cambria Math" panose="02040503050406030204" pitchFamily="18" charset="0"/>
                                    <a:ea typeface="Palatino" pitchFamily="2" charset="77"/>
                                    <a:cs typeface="Calibri Light" panose="020F0302020204030204" pitchFamily="34" charset="0"/>
                                  </a:rPr>
                                  <m:t>𝑋</m:t>
                                </m:r>
                              </m:e>
                            </m:d>
                          </m:sup>
                        </m:sSubSup>
                        <m:r>
                          <a:rPr lang="en-US" altLang="zh-CN" sz="2400" i="1">
                            <a:latin typeface="Cambria Math" panose="02040503050406030204" pitchFamily="18" charset="0"/>
                            <a:ea typeface="Palatino" pitchFamily="2" charset="77"/>
                            <a:cs typeface="Calibri Light" panose="020F0302020204030204" pitchFamily="34" charset="0"/>
                          </a:rPr>
                          <m:t>𝑃</m:t>
                        </m:r>
                        <m:d>
                          <m:dPr>
                            <m:ctrlPr>
                              <a:rPr lang="en-US" altLang="zh-CN" sz="2400" i="1">
                                <a:latin typeface="Cambria Math" panose="02040503050406030204" pitchFamily="18" charset="0"/>
                                <a:ea typeface="Palatino" pitchFamily="2" charset="77"/>
                                <a:cs typeface="Calibri Light" panose="020F0302020204030204" pitchFamily="34" charset="0"/>
                              </a:rPr>
                            </m:ctrlPr>
                          </m:dPr>
                          <m:e>
                            <m:sSub>
                              <m:sSubPr>
                                <m:ctrlPr>
                                  <a:rPr lang="en-US" altLang="zh-CN" sz="2400" i="1">
                                    <a:latin typeface="Cambria Math" panose="02040503050406030204" pitchFamily="18" charset="0"/>
                                    <a:ea typeface="Palatino" pitchFamily="2" charset="77"/>
                                    <a:cs typeface="Calibri Light" panose="020F0302020204030204" pitchFamily="34" charset="0"/>
                                  </a:rPr>
                                </m:ctrlPr>
                              </m:sSubPr>
                              <m:e>
                                <m:r>
                                  <a:rPr lang="en-US" altLang="zh-CN" sz="2400" i="1">
                                    <a:latin typeface="Cambria Math" panose="02040503050406030204" pitchFamily="18" charset="0"/>
                                    <a:ea typeface="Palatino" pitchFamily="2" charset="77"/>
                                    <a:cs typeface="Calibri Light" panose="020F0302020204030204" pitchFamily="34" charset="0"/>
                                  </a:rPr>
                                  <m:t>𝑥</m:t>
                                </m:r>
                              </m:e>
                              <m:sub>
                                <m:r>
                                  <a:rPr lang="en-US" altLang="zh-CN" sz="2400" i="1">
                                    <a:latin typeface="Cambria Math" panose="02040503050406030204" pitchFamily="18" charset="0"/>
                                    <a:ea typeface="Palatino" pitchFamily="2" charset="77"/>
                                    <a:cs typeface="Calibri Light" panose="020F0302020204030204" pitchFamily="34" charset="0"/>
                                  </a:rPr>
                                  <m:t>𝑖</m:t>
                                </m:r>
                              </m:sub>
                            </m:sSub>
                          </m:e>
                          <m:e>
                            <m:sSub>
                              <m:sSubPr>
                                <m:ctrlPr>
                                  <a:rPr lang="en-US" altLang="zh-CN" sz="2400" i="1">
                                    <a:latin typeface="Cambria Math" panose="02040503050406030204" pitchFamily="18" charset="0"/>
                                    <a:ea typeface="Palatino" pitchFamily="2" charset="77"/>
                                    <a:cs typeface="Calibri Light" panose="020F0302020204030204" pitchFamily="34" charset="0"/>
                                  </a:rPr>
                                </m:ctrlPr>
                              </m:sSubPr>
                              <m:e>
                                <m:r>
                                  <a:rPr lang="en-US" altLang="zh-CN" sz="2400" i="1">
                                    <a:latin typeface="Cambria Math" panose="02040503050406030204" pitchFamily="18" charset="0"/>
                                    <a:ea typeface="Palatino" pitchFamily="2" charset="77"/>
                                    <a:cs typeface="Calibri Light" panose="020F0302020204030204" pitchFamily="34" charset="0"/>
                                  </a:rPr>
                                  <m:t>𝑦</m:t>
                                </m:r>
                              </m:e>
                              <m:sub>
                                <m:sSub>
                                  <m:sSubPr>
                                    <m:ctrlPr>
                                      <a:rPr lang="en-US" altLang="zh-CN" sz="2400" i="1">
                                        <a:latin typeface="Cambria Math" panose="02040503050406030204" pitchFamily="18" charset="0"/>
                                        <a:ea typeface="Palatino" pitchFamily="2" charset="77"/>
                                        <a:cs typeface="Calibri Light" panose="020F0302020204030204" pitchFamily="34" charset="0"/>
                                      </a:rPr>
                                    </m:ctrlPr>
                                  </m:sSubPr>
                                  <m:e>
                                    <m:r>
                                      <a:rPr lang="en-US" altLang="zh-CN" sz="2400" i="1">
                                        <a:latin typeface="Cambria Math" panose="02040503050406030204" pitchFamily="18" charset="0"/>
                                        <a:ea typeface="Palatino" pitchFamily="2" charset="77"/>
                                        <a:cs typeface="Calibri Light" panose="020F0302020204030204" pitchFamily="34" charset="0"/>
                                      </a:rPr>
                                      <m:t>𝑎</m:t>
                                    </m:r>
                                  </m:e>
                                  <m:sub>
                                    <m:r>
                                      <a:rPr lang="en-US" altLang="zh-CN" sz="2400" i="1">
                                        <a:latin typeface="Cambria Math" panose="02040503050406030204" pitchFamily="18" charset="0"/>
                                        <a:ea typeface="Palatino" pitchFamily="2" charset="77"/>
                                        <a:cs typeface="Calibri Light" panose="020F0302020204030204" pitchFamily="34" charset="0"/>
                                      </a:rPr>
                                      <m:t>𝑖</m:t>
                                    </m:r>
                                  </m:sub>
                                </m:sSub>
                              </m:sub>
                            </m:sSub>
                          </m:e>
                        </m:d>
                      </m:num>
                      <m:den>
                        <m:nary>
                          <m:naryPr>
                            <m:chr m:val="∑"/>
                            <m:ctrlPr>
                              <a:rPr lang="en-US" altLang="zh-CN" sz="2400" i="1">
                                <a:latin typeface="Cambria Math" panose="02040503050406030204" pitchFamily="18" charset="0"/>
                                <a:ea typeface="Palatino" pitchFamily="2" charset="77"/>
                                <a:cs typeface="Calibri Light" panose="020F0302020204030204" pitchFamily="34" charset="0"/>
                              </a:rPr>
                            </m:ctrlPr>
                          </m:naryPr>
                          <m:sub>
                            <m:r>
                              <a:rPr lang="en-US" altLang="zh-CN" sz="2400" i="1">
                                <a:latin typeface="Cambria Math" panose="02040503050406030204" pitchFamily="18" charset="0"/>
                                <a:ea typeface="Palatino" pitchFamily="2" charset="77"/>
                                <a:cs typeface="Calibri Light" panose="020F0302020204030204" pitchFamily="34" charset="0"/>
                              </a:rPr>
                              <m:t>𝑗</m:t>
                            </m:r>
                            <m:r>
                              <a:rPr lang="en-US" altLang="zh-CN" sz="2400" i="1">
                                <a:latin typeface="Cambria Math" panose="02040503050406030204" pitchFamily="18" charset="0"/>
                                <a:ea typeface="Palatino" pitchFamily="2" charset="77"/>
                                <a:cs typeface="Calibri Light" panose="020F0302020204030204" pitchFamily="34" charset="0"/>
                              </a:rPr>
                              <m:t>=0</m:t>
                            </m:r>
                          </m:sub>
                          <m:sup>
                            <m:d>
                              <m:dPr>
                                <m:begChr m:val="|"/>
                                <m:endChr m:val="|"/>
                                <m:ctrlPr>
                                  <a:rPr lang="en-US" altLang="zh-CN" sz="2400" i="1">
                                    <a:latin typeface="Cambria Math" panose="02040503050406030204" pitchFamily="18" charset="0"/>
                                    <a:ea typeface="Palatino" pitchFamily="2" charset="77"/>
                                    <a:cs typeface="Calibri Light" panose="020F0302020204030204" pitchFamily="34" charset="0"/>
                                  </a:rPr>
                                </m:ctrlPr>
                              </m:dPr>
                              <m:e>
                                <m:r>
                                  <a:rPr lang="en-US" altLang="zh-CN" sz="2400" i="1">
                                    <a:latin typeface="Cambria Math" panose="02040503050406030204" pitchFamily="18" charset="0"/>
                                    <a:ea typeface="Palatino" pitchFamily="2" charset="77"/>
                                    <a:cs typeface="Calibri Light" panose="020F0302020204030204" pitchFamily="34" charset="0"/>
                                  </a:rPr>
                                  <m:t>𝑋</m:t>
                                </m:r>
                              </m:e>
                            </m:d>
                          </m:sup>
                          <m:e>
                            <m:r>
                              <a:rPr lang="en-US" altLang="zh-CN" sz="2400" i="1">
                                <a:latin typeface="Cambria Math" panose="02040503050406030204" pitchFamily="18" charset="0"/>
                                <a:ea typeface="Palatino" pitchFamily="2" charset="77"/>
                                <a:cs typeface="Calibri Light" panose="020F0302020204030204" pitchFamily="34" charset="0"/>
                              </a:rPr>
                              <m:t>𝑃</m:t>
                            </m:r>
                            <m:r>
                              <a:rPr lang="en-US" altLang="zh-CN" sz="2400" i="1">
                                <a:latin typeface="Cambria Math" panose="02040503050406030204" pitchFamily="18" charset="0"/>
                                <a:ea typeface="Palatino" pitchFamily="2" charset="77"/>
                                <a:cs typeface="Calibri Light" panose="020F0302020204030204" pitchFamily="34" charset="0"/>
                              </a:rPr>
                              <m:t>(</m:t>
                            </m:r>
                            <m:sSub>
                              <m:sSubPr>
                                <m:ctrlPr>
                                  <a:rPr lang="en-US" altLang="zh-CN" sz="2400" i="1">
                                    <a:latin typeface="Cambria Math" panose="02040503050406030204" pitchFamily="18" charset="0"/>
                                    <a:ea typeface="Palatino" pitchFamily="2" charset="77"/>
                                    <a:cs typeface="Calibri Light" panose="020F0302020204030204" pitchFamily="34" charset="0"/>
                                  </a:rPr>
                                </m:ctrlPr>
                              </m:sSubPr>
                              <m:e>
                                <m:r>
                                  <a:rPr lang="en-US" altLang="zh-CN" sz="2400" i="1">
                                    <a:latin typeface="Cambria Math" panose="02040503050406030204" pitchFamily="18" charset="0"/>
                                    <a:ea typeface="Palatino" pitchFamily="2" charset="77"/>
                                    <a:cs typeface="Calibri Light" panose="020F0302020204030204" pitchFamily="34" charset="0"/>
                                  </a:rPr>
                                  <m:t>𝑥</m:t>
                                </m:r>
                              </m:e>
                              <m:sub>
                                <m:r>
                                  <a:rPr lang="en-US" altLang="zh-CN" sz="2400" i="1">
                                    <a:latin typeface="Cambria Math" panose="02040503050406030204" pitchFamily="18" charset="0"/>
                                    <a:ea typeface="Palatino" pitchFamily="2" charset="77"/>
                                    <a:cs typeface="Calibri Light" panose="020F0302020204030204" pitchFamily="34" charset="0"/>
                                  </a:rPr>
                                  <m:t>𝑖</m:t>
                                </m:r>
                              </m:sub>
                            </m:sSub>
                            <m:r>
                              <a:rPr lang="en-US" altLang="zh-CN" sz="2400" i="1">
                                <a:latin typeface="Cambria Math" panose="02040503050406030204" pitchFamily="18" charset="0"/>
                                <a:ea typeface="Palatino" pitchFamily="2" charset="77"/>
                                <a:cs typeface="Calibri Light" panose="020F0302020204030204" pitchFamily="34" charset="0"/>
                              </a:rPr>
                              <m:t>|</m:t>
                            </m:r>
                            <m:sSub>
                              <m:sSubPr>
                                <m:ctrlPr>
                                  <a:rPr lang="en-US" altLang="zh-CN" sz="2400" i="1">
                                    <a:latin typeface="Cambria Math" panose="02040503050406030204" pitchFamily="18" charset="0"/>
                                    <a:ea typeface="Palatino" pitchFamily="2" charset="77"/>
                                    <a:cs typeface="Calibri Light" panose="020F0302020204030204" pitchFamily="34" charset="0"/>
                                  </a:rPr>
                                </m:ctrlPr>
                              </m:sSubPr>
                              <m:e>
                                <m:r>
                                  <a:rPr lang="en-US" altLang="zh-CN" sz="2400" i="1">
                                    <a:latin typeface="Cambria Math" panose="02040503050406030204" pitchFamily="18" charset="0"/>
                                    <a:ea typeface="Palatino" pitchFamily="2" charset="77"/>
                                    <a:cs typeface="Calibri Light" panose="020F0302020204030204" pitchFamily="34" charset="0"/>
                                  </a:rPr>
                                  <m:t>𝑦</m:t>
                                </m:r>
                              </m:e>
                              <m:sub>
                                <m:r>
                                  <a:rPr lang="en-US" altLang="zh-CN" sz="2400" i="1">
                                    <a:latin typeface="Cambria Math" panose="02040503050406030204" pitchFamily="18" charset="0"/>
                                    <a:ea typeface="Palatino" pitchFamily="2" charset="77"/>
                                    <a:cs typeface="Calibri Light" panose="020F0302020204030204" pitchFamily="34" charset="0"/>
                                  </a:rPr>
                                  <m:t>𝑗</m:t>
                                </m:r>
                              </m:sub>
                            </m:sSub>
                            <m:r>
                              <a:rPr lang="en-US" altLang="zh-CN" sz="2400" i="1">
                                <a:latin typeface="Cambria Math" panose="02040503050406030204" pitchFamily="18" charset="0"/>
                                <a:ea typeface="Palatino" pitchFamily="2" charset="77"/>
                                <a:cs typeface="Calibri Light" panose="020F0302020204030204" pitchFamily="34" charset="0"/>
                              </a:rPr>
                              <m:t>)</m:t>
                            </m:r>
                          </m:e>
                        </m:nary>
                      </m:den>
                    </m:f>
                  </m:oMath>
                </a14:m>
                <a:r>
                  <a:rPr lang="en-US" altLang="zh-CN" sz="2400" dirty="0">
                    <a:latin typeface="Palatino" pitchFamily="2" charset="77"/>
                    <a:ea typeface="Palatino" pitchFamily="2" charset="77"/>
                    <a:cs typeface="Calibri Light" panose="020F0302020204030204" pitchFamily="34" charset="0"/>
                  </a:rPr>
                  <a:t>]</a:t>
                </a:r>
              </a:p>
              <a:p>
                <a:pPr>
                  <a:lnSpc>
                    <a:spcPct val="150000"/>
                  </a:lnSpc>
                  <a:buSzPct val="100000"/>
                </a:pPr>
                <a:r>
                  <a:rPr lang="en-US" altLang="zh-CN" sz="2400" dirty="0">
                    <a:latin typeface="Palatino" pitchFamily="2" charset="77"/>
                    <a:ea typeface="Palatino" pitchFamily="2" charset="77"/>
                    <a:cs typeface="Calibri Light" panose="020F0302020204030204" pitchFamily="34" charset="0"/>
                  </a:rPr>
                  <a:t>     EXPECTEDALIGN </a:t>
                </a:r>
                <a14:m>
                  <m:oMath xmlns:m="http://schemas.openxmlformats.org/officeDocument/2006/math">
                    <m:d>
                      <m:dPr>
                        <m:ctrlPr>
                          <a:rPr lang="zh-CN" altLang="zh-CN" sz="2400" i="1">
                            <a:latin typeface="Cambria Math" panose="02040503050406030204" pitchFamily="18" charset="0"/>
                          </a:rPr>
                        </m:ctrlPr>
                      </m:dPr>
                      <m:e>
                        <m:r>
                          <a:rPr lang="en-US" altLang="zh-CN" sz="2400" i="1">
                            <a:latin typeface="Cambria Math" panose="02040503050406030204" pitchFamily="18" charset="0"/>
                          </a:rPr>
                          <m:t>𝑥</m:t>
                        </m:r>
                        <m:r>
                          <a:rPr lang="en-US" altLang="zh-CN" sz="2400" i="1">
                            <a:latin typeface="Cambria Math" panose="02040503050406030204" pitchFamily="18" charset="0"/>
                          </a:rPr>
                          <m:t>,</m:t>
                        </m:r>
                        <m:r>
                          <a:rPr lang="en-US" altLang="zh-CN" sz="2400" i="1">
                            <a:latin typeface="Cambria Math" panose="02040503050406030204" pitchFamily="18" charset="0"/>
                          </a:rPr>
                          <m:t>𝑦</m:t>
                        </m:r>
                        <m:r>
                          <a:rPr lang="en-US" altLang="zh-CN" sz="2400" i="1">
                            <a:latin typeface="Cambria Math" panose="02040503050406030204" pitchFamily="18" charset="0"/>
                          </a:rPr>
                          <m:t>,</m:t>
                        </m:r>
                        <m:r>
                          <a:rPr lang="en-US" altLang="zh-CN" sz="2400" i="1">
                            <a:latin typeface="Cambria Math" panose="02040503050406030204" pitchFamily="18" charset="0"/>
                          </a:rPr>
                          <m:t>𝑋</m:t>
                        </m:r>
                        <m:r>
                          <a:rPr lang="en-US" altLang="zh-CN" sz="2400" i="1">
                            <a:latin typeface="Cambria Math" panose="02040503050406030204" pitchFamily="18" charset="0"/>
                          </a:rPr>
                          <m:t>,</m:t>
                        </m:r>
                        <m:r>
                          <a:rPr lang="en-US" altLang="zh-CN" sz="2400" i="1">
                            <a:latin typeface="Cambria Math" panose="02040503050406030204" pitchFamily="18" charset="0"/>
                          </a:rPr>
                          <m:t>𝑌</m:t>
                        </m:r>
                      </m:e>
                    </m:d>
                  </m:oMath>
                </a14:m>
                <a:r>
                  <a:rPr lang="en-US" altLang="zh-CN" sz="2400" dirty="0"/>
                  <a:t> </a:t>
                </a:r>
                <a:r>
                  <a:rPr lang="en-US" altLang="zh-CN" sz="2400" dirty="0">
                    <a:latin typeface="Palatino" pitchFamily="2" charset="77"/>
                    <a:ea typeface="Palatino" pitchFamily="2" charset="77"/>
                    <a:cs typeface="Calibri Light" panose="020F0302020204030204" pitchFamily="34" charset="0"/>
                  </a:rPr>
                  <a:t>represents a soft count.</a:t>
                </a:r>
              </a:p>
              <a:p>
                <a:pPr marL="342900" indent="-34290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At corpus level   </a:t>
                </a:r>
                <a14:m>
                  <m:oMath xmlns:m="http://schemas.openxmlformats.org/officeDocument/2006/math">
                    <m:r>
                      <a:rPr lang="en-US" altLang="zh-CN" sz="2400" b="0" i="1" smtClean="0">
                        <a:latin typeface="Cambria Math" panose="02040503050406030204" pitchFamily="18" charset="0"/>
                        <a:ea typeface="Palatino" pitchFamily="2" charset="77"/>
                        <a:cs typeface="Calibri Light" panose="020F0302020204030204" pitchFamily="34" charset="0"/>
                      </a:rPr>
                      <m:t>𝑃</m:t>
                    </m:r>
                    <m:d>
                      <m:dPr>
                        <m:ctrlPr>
                          <a:rPr lang="en-US" altLang="zh-CN" sz="2400" b="0" i="1" smtClean="0">
                            <a:latin typeface="Cambria Math" panose="02040503050406030204" pitchFamily="18" charset="0"/>
                            <a:ea typeface="Palatino" pitchFamily="2" charset="77"/>
                            <a:cs typeface="Calibri Light" panose="020F0302020204030204" pitchFamily="34" charset="0"/>
                          </a:rPr>
                        </m:ctrlPr>
                      </m:dPr>
                      <m:e>
                        <m:r>
                          <a:rPr lang="en-US" altLang="zh-CN" sz="2400" b="0" i="1" smtClean="0">
                            <a:latin typeface="Cambria Math" panose="02040503050406030204" pitchFamily="18" charset="0"/>
                            <a:ea typeface="Palatino" pitchFamily="2" charset="77"/>
                            <a:cs typeface="Calibri Light" panose="020F0302020204030204" pitchFamily="34" charset="0"/>
                          </a:rPr>
                          <m:t>𝑥</m:t>
                        </m:r>
                      </m:e>
                      <m:e>
                        <m:r>
                          <a:rPr lang="en-US" altLang="zh-CN" sz="2400" b="0" i="1" smtClean="0">
                            <a:latin typeface="Cambria Math" panose="02040503050406030204" pitchFamily="18" charset="0"/>
                            <a:ea typeface="Palatino" pitchFamily="2" charset="77"/>
                            <a:cs typeface="Calibri Light" panose="020F0302020204030204" pitchFamily="34" charset="0"/>
                          </a:rPr>
                          <m:t>𝑦</m:t>
                        </m:r>
                      </m:e>
                    </m:d>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m:t>
                    </m:r>
                    <m:f>
                      <m:fPr>
                        <m:ctrlP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ctrlPr>
                      </m:fPr>
                      <m:num>
                        <m:r>
                          <m:rPr>
                            <m:sty m:val="p"/>
                          </m:rPr>
                          <a:rPr lang="en-US" altLang="zh-CN" sz="2400" b="0" i="0" smtClean="0">
                            <a:latin typeface="Cambria Math" panose="02040503050406030204" pitchFamily="18" charset="0"/>
                            <a:ea typeface="Cambria Math" panose="02040503050406030204" pitchFamily="18" charset="0"/>
                            <a:cs typeface="Calibri Light" panose="020F0302020204030204" pitchFamily="34" charset="0"/>
                          </a:rPr>
                          <m:t>count</m:t>
                        </m:r>
                        <m:d>
                          <m:dPr>
                            <m:ctrlP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ctrlPr>
                          </m:dPr>
                          <m:e>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𝑥</m:t>
                            </m:r>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m:t>
                            </m:r>
                            <m:r>
                              <a:rPr lang="en-US" altLang="zh-CN" sz="2400" b="0" i="1" smtClean="0">
                                <a:latin typeface="Cambria Math" panose="02040503050406030204" pitchFamily="18" charset="0"/>
                                <a:ea typeface="Cambria Math" panose="02040503050406030204" pitchFamily="18" charset="0"/>
                                <a:cs typeface="Calibri Light" panose="020F0302020204030204" pitchFamily="34" charset="0"/>
                              </a:rPr>
                              <m:t>𝑦</m:t>
                            </m:r>
                          </m:e>
                        </m:d>
                      </m:num>
                      <m:den>
                        <m:r>
                          <m:rPr>
                            <m:sty m:val="p"/>
                          </m:rPr>
                          <a:rPr lang="en-US" altLang="zh-CN" sz="2400" i="1">
                            <a:latin typeface="Cambria Math" panose="02040503050406030204" pitchFamily="18" charset="0"/>
                            <a:ea typeface="Cambria Math" panose="02040503050406030204" pitchFamily="18" charset="0"/>
                            <a:cs typeface="Calibri Light" panose="020F0302020204030204" pitchFamily="34" charset="0"/>
                          </a:rPr>
                          <m:t>count</m:t>
                        </m:r>
                        <m:d>
                          <m:dPr>
                            <m:ctrlPr>
                              <a:rPr lang="en-US" altLang="zh-CN" sz="2400" i="1">
                                <a:latin typeface="Cambria Math" panose="02040503050406030204" pitchFamily="18" charset="0"/>
                                <a:ea typeface="Cambria Math" panose="02040503050406030204" pitchFamily="18" charset="0"/>
                                <a:cs typeface="Calibri Light" panose="020F0302020204030204" pitchFamily="34" charset="0"/>
                              </a:rPr>
                            </m:ctrlPr>
                          </m:dPr>
                          <m:e>
                            <m:r>
                              <a:rPr lang="en-US" altLang="zh-CN" sz="2400" i="1">
                                <a:latin typeface="Cambria Math" panose="02040503050406030204" pitchFamily="18" charset="0"/>
                                <a:ea typeface="Cambria Math" panose="02040503050406030204" pitchFamily="18" charset="0"/>
                                <a:cs typeface="Calibri Light" panose="020F0302020204030204" pitchFamily="34" charset="0"/>
                              </a:rPr>
                              <m:t>𝑦</m:t>
                            </m:r>
                          </m:e>
                        </m:d>
                      </m:den>
                    </m:f>
                  </m:oMath>
                </a14:m>
                <a:endParaRPr lang="en-US" altLang="zh-CN" sz="2400" dirty="0">
                  <a:latin typeface="Palatino" pitchFamily="2" charset="77"/>
                  <a:ea typeface="Palatino" pitchFamily="2" charset="77"/>
                  <a:cs typeface="Calibri Light" panose="020F0302020204030204" pitchFamily="34" charset="0"/>
                </a:endParaRPr>
              </a:p>
            </p:txBody>
          </p:sp>
        </mc:Choice>
        <mc:Fallback>
          <p:sp>
            <p:nvSpPr>
              <p:cNvPr id="5" name="矩形 8">
                <a:extLst>
                  <a:ext uri="{FF2B5EF4-FFF2-40B4-BE49-F238E27FC236}">
                    <a16:creationId xmlns:a16="http://schemas.microsoft.com/office/drawing/2014/main" id="{27158F56-FE57-4E28-BD6E-A8B86C028C20}"/>
                  </a:ext>
                </a:extLst>
              </p:cNvPr>
              <p:cNvSpPr>
                <a:spLocks noRot="1" noChangeAspect="1" noMove="1" noResize="1" noEditPoints="1" noAdjustHandles="1" noChangeArrowheads="1" noChangeShapeType="1" noTextEdit="1"/>
              </p:cNvSpPr>
              <p:nvPr/>
            </p:nvSpPr>
            <p:spPr>
              <a:xfrm>
                <a:off x="377952" y="1025192"/>
                <a:ext cx="10789920" cy="4566443"/>
              </a:xfrm>
              <a:prstGeom prst="rect">
                <a:avLst/>
              </a:prstGeom>
              <a:blipFill>
                <a:blip r:embed="rId2"/>
                <a:stretch>
                  <a:fillRect l="-705"/>
                </a:stretch>
              </a:blipFill>
            </p:spPr>
            <p:txBody>
              <a:bodyPr/>
              <a:lstStyle/>
              <a:p>
                <a:r>
                  <a:rPr lang="en-CN">
                    <a:noFill/>
                  </a:rPr>
                  <a:t> </a:t>
                </a:r>
              </a:p>
            </p:txBody>
          </p:sp>
        </mc:Fallback>
      </mc:AlternateContent>
    </p:spTree>
    <p:extLst>
      <p:ext uri="{BB962C8B-B14F-4D97-AF65-F5344CB8AC3E}">
        <p14:creationId xmlns:p14="http://schemas.microsoft.com/office/powerpoint/2010/main" val="3277251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49</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904875" y="274617"/>
            <a:ext cx="6424502"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IBM model 1</a:t>
            </a:r>
          </a:p>
        </p:txBody>
      </p:sp>
      <p:pic>
        <p:nvPicPr>
          <p:cNvPr id="4" name="图片 3">
            <a:extLst>
              <a:ext uri="{FF2B5EF4-FFF2-40B4-BE49-F238E27FC236}">
                <a16:creationId xmlns:a16="http://schemas.microsoft.com/office/drawing/2014/main" id="{0A7E10DA-423A-427B-A508-BA4AFF0676F7}"/>
              </a:ext>
            </a:extLst>
          </p:cNvPr>
          <p:cNvPicPr>
            <a:picLocks noChangeAspect="1"/>
          </p:cNvPicPr>
          <p:nvPr/>
        </p:nvPicPr>
        <p:blipFill rotWithShape="1">
          <a:blip r:embed="rId2"/>
          <a:srcRect r="30138"/>
          <a:stretch/>
        </p:blipFill>
        <p:spPr>
          <a:xfrm>
            <a:off x="1708222" y="947056"/>
            <a:ext cx="6547503" cy="5910943"/>
          </a:xfrm>
          <a:prstGeom prst="rect">
            <a:avLst/>
          </a:prstGeom>
        </p:spPr>
      </p:pic>
    </p:spTree>
    <p:extLst>
      <p:ext uri="{BB962C8B-B14F-4D97-AF65-F5344CB8AC3E}">
        <p14:creationId xmlns:p14="http://schemas.microsoft.com/office/powerpoint/2010/main" val="1431478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5</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2202923" y="248041"/>
            <a:ext cx="3051468"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Contents</a:t>
            </a:r>
          </a:p>
        </p:txBody>
      </p:sp>
      <p:sp>
        <p:nvSpPr>
          <p:cNvPr id="4" name="矩形 8">
            <a:extLst>
              <a:ext uri="{FF2B5EF4-FFF2-40B4-BE49-F238E27FC236}">
                <a16:creationId xmlns:a16="http://schemas.microsoft.com/office/drawing/2014/main" id="{2918002F-8C64-4968-9ECA-DC63D9D4E45B}"/>
              </a:ext>
            </a:extLst>
          </p:cNvPr>
          <p:cNvSpPr/>
          <p:nvPr/>
        </p:nvSpPr>
        <p:spPr>
          <a:xfrm>
            <a:off x="1861147" y="1024778"/>
            <a:ext cx="6798977" cy="5593839"/>
          </a:xfrm>
          <a:prstGeom prst="rect">
            <a:avLst/>
          </a:prstGeom>
        </p:spPr>
        <p:txBody>
          <a:bodyPr wrap="none">
            <a:spAutoFit/>
          </a:bodyPr>
          <a:lstStyle/>
          <a:p>
            <a:pPr marL="428594" indent="-428594">
              <a:lnSpc>
                <a:spcPct val="150000"/>
              </a:lnSpc>
              <a:buSzPct val="100000"/>
              <a:buFont typeface="Arial" panose="020B0604020202020204" pitchFamily="34" charset="0"/>
              <a:buChar char="•"/>
            </a:pPr>
            <a:r>
              <a:rPr lang="en-US" altLang="zh-CN" sz="2000" b="1" dirty="0">
                <a:latin typeface="Palatino" pitchFamily="2" charset="77"/>
                <a:ea typeface="Palatino" pitchFamily="2" charset="77"/>
                <a:cs typeface="Calibri Light" panose="020F0302020204030204" pitchFamily="34" charset="0"/>
              </a:rPr>
              <a:t>6.1 Expectation Maximization</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6.1.1 Introduction</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6.1.2 EM</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6.1.3 Relationships between</a:t>
            </a:r>
            <a:r>
              <a:rPr lang="zh-CN" altLang="en-US" sz="2000" dirty="0">
                <a:solidFill>
                  <a:schemeClr val="bg2"/>
                </a:solidFill>
                <a:latin typeface="Palatino" pitchFamily="2" charset="77"/>
                <a:ea typeface="Palatino" pitchFamily="2" charset="77"/>
                <a:cs typeface="Calibri Light" panose="020F0302020204030204" pitchFamily="34" charset="0"/>
              </a:rPr>
              <a:t> </a:t>
            </a:r>
            <a:r>
              <a:rPr lang="en-US" altLang="zh-CN" sz="2000" dirty="0">
                <a:solidFill>
                  <a:schemeClr val="bg2"/>
                </a:solidFill>
                <a:latin typeface="Palatino" pitchFamily="2" charset="77"/>
                <a:ea typeface="Palatino" pitchFamily="2" charset="77"/>
                <a:cs typeface="Calibri Light" panose="020F0302020204030204" pitchFamily="34" charset="0"/>
              </a:rPr>
              <a:t>MLE</a:t>
            </a:r>
            <a:r>
              <a:rPr lang="zh-CN" altLang="en-US" sz="2000" dirty="0">
                <a:solidFill>
                  <a:schemeClr val="bg2"/>
                </a:solidFill>
                <a:latin typeface="Palatino" pitchFamily="2" charset="77"/>
                <a:ea typeface="Palatino" pitchFamily="2" charset="77"/>
                <a:cs typeface="Calibri Light" panose="020F0302020204030204" pitchFamily="34" charset="0"/>
              </a:rPr>
              <a:t> </a:t>
            </a:r>
            <a:r>
              <a:rPr lang="en-US" altLang="zh-CN" sz="2000" dirty="0">
                <a:solidFill>
                  <a:schemeClr val="bg2"/>
                </a:solidFill>
                <a:latin typeface="Palatino" pitchFamily="2" charset="77"/>
                <a:ea typeface="Palatino" pitchFamily="2" charset="77"/>
                <a:cs typeface="Calibri Light" panose="020F0302020204030204" pitchFamily="34" charset="0"/>
              </a:rPr>
              <a:t>and EM</a:t>
            </a:r>
          </a:p>
          <a:p>
            <a:pPr marL="428594"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6.2 Using EM</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6.2.1 Unsupervised Naïve Bayes model</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6.2.2 IBM Model 1</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6.2.3 Probabilistic latent semantic analysis</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6.2.4 The relative advantages of generative models</a:t>
            </a:r>
          </a:p>
          <a:p>
            <a:pPr marL="428594"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6.3 EM theory</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6.3.1 EM and KL-Divergence</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6.3.2 EM derivation using numerical optimization</a:t>
            </a:r>
          </a:p>
        </p:txBody>
      </p:sp>
    </p:spTree>
    <p:extLst>
      <p:ext uri="{BB962C8B-B14F-4D97-AF65-F5344CB8AC3E}">
        <p14:creationId xmlns:p14="http://schemas.microsoft.com/office/powerpoint/2010/main" val="11921115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50</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2202923" y="248041"/>
            <a:ext cx="3051468"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Contents</a:t>
            </a:r>
          </a:p>
        </p:txBody>
      </p:sp>
      <p:sp>
        <p:nvSpPr>
          <p:cNvPr id="4" name="矩形 8">
            <a:extLst>
              <a:ext uri="{FF2B5EF4-FFF2-40B4-BE49-F238E27FC236}">
                <a16:creationId xmlns:a16="http://schemas.microsoft.com/office/drawing/2014/main" id="{2918002F-8C64-4968-9ECA-DC63D9D4E45B}"/>
              </a:ext>
            </a:extLst>
          </p:cNvPr>
          <p:cNvSpPr/>
          <p:nvPr/>
        </p:nvSpPr>
        <p:spPr>
          <a:xfrm>
            <a:off x="1861147" y="1024778"/>
            <a:ext cx="6798977" cy="5593839"/>
          </a:xfrm>
          <a:prstGeom prst="rect">
            <a:avLst/>
          </a:prstGeom>
        </p:spPr>
        <p:txBody>
          <a:bodyPr wrap="none">
            <a:spAutoFit/>
          </a:bodyPr>
          <a:lstStyle/>
          <a:p>
            <a:pPr marL="428594"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6.1 Expectation Maximization</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6.1.1 Introduction</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6.1.2 EM</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6.1.3 Relationships between MLE</a:t>
            </a:r>
            <a:r>
              <a:rPr lang="zh-CN" altLang="en-US" sz="2000" dirty="0">
                <a:solidFill>
                  <a:schemeClr val="bg2"/>
                </a:solidFill>
                <a:latin typeface="Palatino" pitchFamily="2" charset="77"/>
                <a:ea typeface="Palatino" pitchFamily="2" charset="77"/>
                <a:cs typeface="Calibri Light" panose="020F0302020204030204" pitchFamily="34" charset="0"/>
              </a:rPr>
              <a:t> </a:t>
            </a:r>
            <a:r>
              <a:rPr lang="en-US" altLang="zh-CN" sz="2000" dirty="0">
                <a:solidFill>
                  <a:schemeClr val="bg2"/>
                </a:solidFill>
                <a:latin typeface="Palatino" pitchFamily="2" charset="77"/>
                <a:ea typeface="Palatino" pitchFamily="2" charset="77"/>
                <a:cs typeface="Calibri Light" panose="020F0302020204030204" pitchFamily="34" charset="0"/>
              </a:rPr>
              <a:t>and EM</a:t>
            </a:r>
          </a:p>
          <a:p>
            <a:pPr marL="428594"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6.2 Using EM</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6.2.1 Unsupervised Naïve Bayes model</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6.2.2 IBM Model 1</a:t>
            </a:r>
          </a:p>
          <a:p>
            <a:pPr marL="885794" lvl="1" indent="-428594">
              <a:lnSpc>
                <a:spcPct val="150000"/>
              </a:lnSpc>
              <a:buSzPct val="100000"/>
              <a:buFont typeface="Arial" panose="020B0604020202020204" pitchFamily="34" charset="0"/>
              <a:buChar char="•"/>
            </a:pPr>
            <a:r>
              <a:rPr lang="en-US" altLang="zh-CN" sz="2000" b="1" dirty="0">
                <a:latin typeface="Palatino" pitchFamily="2" charset="77"/>
                <a:ea typeface="Palatino" pitchFamily="2" charset="77"/>
                <a:cs typeface="Calibri Light" panose="020F0302020204030204" pitchFamily="34" charset="0"/>
              </a:rPr>
              <a:t>6.2.3 Probabilistic latent semantic analysis</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6.2.4 The relative advantages of generative models</a:t>
            </a:r>
          </a:p>
          <a:p>
            <a:pPr marL="428594"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6.3 EM theory</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6.3.1 EM and KL-Divergence</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6.3.2 EM derivation using numerical optimization</a:t>
            </a:r>
          </a:p>
        </p:txBody>
      </p:sp>
    </p:spTree>
    <p:extLst>
      <p:ext uri="{BB962C8B-B14F-4D97-AF65-F5344CB8AC3E}">
        <p14:creationId xmlns:p14="http://schemas.microsoft.com/office/powerpoint/2010/main" val="18728961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5C5F3D-42A9-4A4A-B034-47F3B1064BA7}"/>
              </a:ext>
            </a:extLst>
          </p:cNvPr>
          <p:cNvSpPr>
            <a:spLocks noGrp="1"/>
          </p:cNvSpPr>
          <p:nvPr>
            <p:ph type="sldNum" sz="quarter" idx="10"/>
          </p:nvPr>
        </p:nvSpPr>
        <p:spPr/>
        <p:txBody>
          <a:bodyPr/>
          <a:lstStyle/>
          <a:p>
            <a:fld id="{11D8FA19-E13B-4121-8BBF-5D41F5A04330}" type="slidenum">
              <a:rPr lang="zh-CN" altLang="en-US" smtClean="0"/>
              <a:t>51</a:t>
            </a:fld>
            <a:endParaRPr lang="zh-CN" altLang="en-US" dirty="0"/>
          </a:p>
        </p:txBody>
      </p:sp>
      <p:sp>
        <p:nvSpPr>
          <p:cNvPr id="5" name="矩形 2">
            <a:extLst>
              <a:ext uri="{FF2B5EF4-FFF2-40B4-BE49-F238E27FC236}">
                <a16:creationId xmlns:a16="http://schemas.microsoft.com/office/drawing/2014/main" id="{1488A9D6-7824-4B74-9A21-BF3A90EEF12F}"/>
              </a:ext>
            </a:extLst>
          </p:cNvPr>
          <p:cNvSpPr/>
          <p:nvPr/>
        </p:nvSpPr>
        <p:spPr>
          <a:xfrm>
            <a:off x="1893290" y="731561"/>
            <a:ext cx="4956806" cy="584775"/>
          </a:xfrm>
          <a:prstGeom prst="rect">
            <a:avLst/>
          </a:prstGeom>
        </p:spPr>
        <p:txBody>
          <a:bodyPr wrap="none">
            <a:spAutoFit/>
          </a:bodyPr>
          <a:lstStyle/>
          <a:p>
            <a:r>
              <a:rPr lang="en-US" altLang="zh-CN" sz="3200" b="1" dirty="0">
                <a:latin typeface="Palatino" pitchFamily="2" charset="77"/>
                <a:ea typeface="Palatino" pitchFamily="2" charset="77"/>
                <a:cs typeface="Calibri Light" panose="020F0302020204030204" pitchFamily="34" charset="0"/>
              </a:rPr>
              <a:t>Document representation</a:t>
            </a:r>
          </a:p>
        </p:txBody>
      </p:sp>
      <p:sp>
        <p:nvSpPr>
          <p:cNvPr id="6" name="矩形 8">
            <a:extLst>
              <a:ext uri="{FF2B5EF4-FFF2-40B4-BE49-F238E27FC236}">
                <a16:creationId xmlns:a16="http://schemas.microsoft.com/office/drawing/2014/main" id="{CBB3484C-A9A4-4A30-B91C-2180FE8C717A}"/>
              </a:ext>
            </a:extLst>
          </p:cNvPr>
          <p:cNvSpPr/>
          <p:nvPr/>
        </p:nvSpPr>
        <p:spPr>
          <a:xfrm>
            <a:off x="1893290" y="1704237"/>
            <a:ext cx="8560221" cy="4539704"/>
          </a:xfrm>
          <a:prstGeom prst="rect">
            <a:avLst/>
          </a:prstGeom>
        </p:spPr>
        <p:txBody>
          <a:bodyPr wrap="square">
            <a:spAutoFit/>
          </a:bodyPr>
          <a:lstStyle/>
          <a:p>
            <a:pPr marL="380990" indent="-380990">
              <a:lnSpc>
                <a:spcPct val="150000"/>
              </a:lnSpc>
              <a:spcAft>
                <a:spcPts val="800"/>
              </a:spcAft>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Document-word correlation</a:t>
            </a:r>
          </a:p>
          <a:p>
            <a:pPr marL="380990" indent="-380990">
              <a:lnSpc>
                <a:spcPct val="150000"/>
              </a:lnSpc>
              <a:spcAft>
                <a:spcPts val="800"/>
              </a:spcAft>
              <a:buSzPct val="100000"/>
              <a:buFont typeface="Arial" panose="020B0604020202020204" pitchFamily="34" charset="0"/>
              <a:buChar char="•"/>
            </a:pPr>
            <a:endParaRPr lang="en-US" altLang="zh-CN" sz="2400" dirty="0">
              <a:latin typeface="Palatino" pitchFamily="2" charset="77"/>
              <a:ea typeface="Palatino" pitchFamily="2" charset="77"/>
              <a:cs typeface="Calibri Light" panose="020F0302020204030204" pitchFamily="34" charset="0"/>
            </a:endParaRPr>
          </a:p>
          <a:p>
            <a:pPr marL="380990" indent="-380990">
              <a:lnSpc>
                <a:spcPct val="150000"/>
              </a:lnSpc>
              <a:spcAft>
                <a:spcPts val="800"/>
              </a:spcAft>
              <a:buSzPct val="100000"/>
              <a:buFont typeface="Arial" panose="020B0604020202020204" pitchFamily="34" charset="0"/>
              <a:buChar char="•"/>
            </a:pPr>
            <a:endParaRPr lang="en-US" altLang="zh-CN" sz="2400" dirty="0">
              <a:latin typeface="Palatino" pitchFamily="2" charset="77"/>
              <a:ea typeface="Palatino" pitchFamily="2" charset="77"/>
              <a:cs typeface="Calibri Light" panose="020F0302020204030204" pitchFamily="34" charset="0"/>
            </a:endParaRPr>
          </a:p>
          <a:p>
            <a:pPr marL="380990" indent="-380990">
              <a:lnSpc>
                <a:spcPct val="150000"/>
              </a:lnSpc>
              <a:spcAft>
                <a:spcPts val="800"/>
              </a:spcAft>
              <a:buSzPct val="100000"/>
              <a:buFont typeface="Arial" panose="020B0604020202020204" pitchFamily="34" charset="0"/>
              <a:buChar char="•"/>
            </a:pPr>
            <a:endParaRPr lang="en-US" altLang="zh-CN" sz="2400" dirty="0">
              <a:latin typeface="Palatino" pitchFamily="2" charset="77"/>
              <a:ea typeface="Palatino" pitchFamily="2" charset="77"/>
              <a:cs typeface="Calibri Light" panose="020F0302020204030204" pitchFamily="34" charset="0"/>
            </a:endParaRPr>
          </a:p>
          <a:p>
            <a:pPr marL="380990" indent="-380990">
              <a:lnSpc>
                <a:spcPct val="150000"/>
              </a:lnSpc>
              <a:spcAft>
                <a:spcPts val="800"/>
              </a:spcAft>
              <a:buSzPct val="100000"/>
              <a:buFont typeface="Arial" panose="020B0604020202020204" pitchFamily="34" charset="0"/>
              <a:buChar char="•"/>
            </a:pPr>
            <a:endParaRPr lang="en-US" altLang="zh-CN" sz="2400" dirty="0">
              <a:latin typeface="Palatino" pitchFamily="2" charset="77"/>
              <a:ea typeface="Palatino" pitchFamily="2" charset="77"/>
              <a:cs typeface="Calibri Light" panose="020F0302020204030204" pitchFamily="34" charset="0"/>
            </a:endParaRPr>
          </a:p>
          <a:p>
            <a:pPr marL="380990" indent="-380990">
              <a:lnSpc>
                <a:spcPct val="150000"/>
              </a:lnSpc>
              <a:spcAft>
                <a:spcPts val="800"/>
              </a:spcAft>
              <a:buSzPct val="100000"/>
              <a:buFont typeface="Arial" panose="020B0604020202020204" pitchFamily="34" charset="0"/>
              <a:buChar char="•"/>
            </a:pPr>
            <a:endParaRPr lang="en-US" altLang="zh-CN" sz="2400" dirty="0">
              <a:latin typeface="Palatino" pitchFamily="2" charset="77"/>
              <a:ea typeface="Palatino" pitchFamily="2" charset="77"/>
              <a:cs typeface="Calibri Light" panose="020F0302020204030204" pitchFamily="34" charset="0"/>
            </a:endParaRPr>
          </a:p>
          <a:p>
            <a:pPr marL="380990" indent="-380990">
              <a:lnSpc>
                <a:spcPct val="150000"/>
              </a:lnSpc>
              <a:spcAft>
                <a:spcPts val="800"/>
              </a:spcAft>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But words are sparse.</a:t>
            </a:r>
          </a:p>
        </p:txBody>
      </p:sp>
      <p:pic>
        <p:nvPicPr>
          <p:cNvPr id="9" name="图片 8" descr="文本, 信件&#10;&#10;描述已自动生成">
            <a:extLst>
              <a:ext uri="{FF2B5EF4-FFF2-40B4-BE49-F238E27FC236}">
                <a16:creationId xmlns:a16="http://schemas.microsoft.com/office/drawing/2014/main" id="{35E162D6-D431-4235-A98C-09BE5544CE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399" y="2625384"/>
            <a:ext cx="6838755" cy="2137112"/>
          </a:xfrm>
          <a:prstGeom prst="rect">
            <a:avLst/>
          </a:prstGeom>
        </p:spPr>
      </p:pic>
      <p:pic>
        <p:nvPicPr>
          <p:cNvPr id="7" name="Picture 6">
            <a:extLst>
              <a:ext uri="{FF2B5EF4-FFF2-40B4-BE49-F238E27FC236}">
                <a16:creationId xmlns:a16="http://schemas.microsoft.com/office/drawing/2014/main" id="{AE208DE6-BB98-E947-BB32-E82F3D1707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896832" y="0"/>
            <a:ext cx="3295168" cy="1031531"/>
          </a:xfrm>
          <a:prstGeom prst="rect">
            <a:avLst/>
          </a:prstGeom>
        </p:spPr>
      </p:pic>
    </p:spTree>
    <p:extLst>
      <p:ext uri="{BB962C8B-B14F-4D97-AF65-F5344CB8AC3E}">
        <p14:creationId xmlns:p14="http://schemas.microsoft.com/office/powerpoint/2010/main" val="19976409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52</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638175" y="198417"/>
            <a:ext cx="8372475"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Probabilistic Latent Semantic Analysis</a:t>
            </a:r>
          </a:p>
        </p:txBody>
      </p:sp>
      <mc:AlternateContent xmlns:mc="http://schemas.openxmlformats.org/markup-compatibility/2006" xmlns:a14="http://schemas.microsoft.com/office/drawing/2010/main">
        <mc:Choice Requires="a14">
          <p:sp>
            <p:nvSpPr>
              <p:cNvPr id="4" name="矩形 8">
                <a:extLst>
                  <a:ext uri="{FF2B5EF4-FFF2-40B4-BE49-F238E27FC236}">
                    <a16:creationId xmlns:a16="http://schemas.microsoft.com/office/drawing/2014/main" id="{B6E16C5D-7D24-4AE0-821E-CB81E4EBE362}"/>
                  </a:ext>
                </a:extLst>
              </p:cNvPr>
              <p:cNvSpPr/>
              <p:nvPr/>
            </p:nvSpPr>
            <p:spPr>
              <a:xfrm>
                <a:off x="1219200" y="4481916"/>
                <a:ext cx="10134600" cy="2259016"/>
              </a:xfrm>
              <a:prstGeom prst="rect">
                <a:avLst/>
              </a:prstGeom>
            </p:spPr>
            <p:txBody>
              <a:bodyPr wrap="square">
                <a:spAutoFit/>
              </a:bodyPr>
              <a:lstStyle/>
              <a:p>
                <a:pPr>
                  <a:lnSpc>
                    <a:spcPct val="150000"/>
                  </a:lnSpc>
                  <a:buSzPct val="100000"/>
                </a:pPr>
                <a:r>
                  <a:rPr lang="en-US" altLang="zh-CN" sz="2400" dirty="0">
                    <a:latin typeface="Palatino" pitchFamily="2" charset="77"/>
                    <a:ea typeface="Palatino" pitchFamily="2" charset="77"/>
                    <a:cs typeface="Calibri Light" panose="020F0302020204030204" pitchFamily="34" charset="0"/>
                  </a:rPr>
                  <a:t>PLSA is a generative model for document semantic analysis. </a:t>
                </a:r>
              </a:p>
              <a:p>
                <a:pPr>
                  <a:lnSpc>
                    <a:spcPct val="150000"/>
                  </a:lnSpc>
                  <a:buSzPct val="100000"/>
                </a:pPr>
                <a:r>
                  <a:rPr lang="en-US" altLang="zh-CN" sz="2400" dirty="0">
                    <a:latin typeface="Palatino" pitchFamily="2" charset="77"/>
                    <a:ea typeface="Palatino" pitchFamily="2" charset="77"/>
                    <a:cs typeface="Calibri Light" panose="020F0302020204030204" pitchFamily="34" charset="0"/>
                  </a:rPr>
                  <a:t>Topics are hidden variables .</a:t>
                </a:r>
              </a:p>
              <a:p>
                <a:pPr marL="285750"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Document-topic distribution </a:t>
                </a:r>
                <a14:m>
                  <m:oMath xmlns:m="http://schemas.openxmlformats.org/officeDocument/2006/math">
                    <m:r>
                      <a:rPr lang="en-US" altLang="zh-CN" sz="2400" i="1" dirty="0">
                        <a:latin typeface="Cambria Math" panose="02040503050406030204" pitchFamily="18" charset="0"/>
                        <a:ea typeface="Palatino" pitchFamily="2" charset="77"/>
                        <a:cs typeface="Calibri Light" panose="020F0302020204030204" pitchFamily="34" charset="0"/>
                      </a:rPr>
                      <m:t>𝑃</m:t>
                    </m:r>
                    <m:r>
                      <a:rPr lang="en-US" altLang="zh-CN" sz="2400" i="1" dirty="0">
                        <a:latin typeface="Cambria Math" panose="02040503050406030204" pitchFamily="18" charset="0"/>
                        <a:ea typeface="Palatino" pitchFamily="2" charset="77"/>
                        <a:cs typeface="Calibri Light" panose="020F0302020204030204" pitchFamily="34" charset="0"/>
                      </a:rPr>
                      <m:t>(</m:t>
                    </m:r>
                    <m:r>
                      <a:rPr lang="en-US" altLang="zh-CN" sz="2400" i="1" dirty="0" err="1">
                        <a:latin typeface="Cambria Math" panose="02040503050406030204" pitchFamily="18" charset="0"/>
                        <a:ea typeface="Palatino" pitchFamily="2" charset="77"/>
                        <a:cs typeface="Calibri Light" panose="020F0302020204030204" pitchFamily="34" charset="0"/>
                      </a:rPr>
                      <m:t>h</m:t>
                    </m:r>
                    <m:r>
                      <a:rPr lang="en-US" altLang="zh-CN" sz="2400" i="1" dirty="0" err="1">
                        <a:latin typeface="Cambria Math" panose="02040503050406030204" pitchFamily="18" charset="0"/>
                        <a:ea typeface="Palatino" pitchFamily="2" charset="77"/>
                        <a:cs typeface="Calibri Light" panose="020F0302020204030204" pitchFamily="34" charset="0"/>
                      </a:rPr>
                      <m:t>|</m:t>
                    </m:r>
                    <m:sSub>
                      <m:sSubPr>
                        <m:ctrlPr>
                          <a:rPr lang="en-US" altLang="zh-CN" sz="2400" i="1" dirty="0">
                            <a:latin typeface="Cambria Math" panose="02040503050406030204" pitchFamily="18" charset="0"/>
                            <a:ea typeface="Palatino" pitchFamily="2" charset="77"/>
                            <a:cs typeface="Calibri Light" panose="020F0302020204030204" pitchFamily="34" charset="0"/>
                          </a:rPr>
                        </m:ctrlPr>
                      </m:sSubPr>
                      <m:e>
                        <m:r>
                          <a:rPr lang="en-US" altLang="zh-CN" sz="2400" i="1" dirty="0" err="1">
                            <a:latin typeface="Cambria Math" panose="02040503050406030204" pitchFamily="18" charset="0"/>
                            <a:ea typeface="Palatino" pitchFamily="2" charset="77"/>
                            <a:cs typeface="Calibri Light" panose="020F0302020204030204" pitchFamily="34" charset="0"/>
                          </a:rPr>
                          <m:t>𝑑</m:t>
                        </m:r>
                      </m:e>
                      <m:sub>
                        <m:r>
                          <a:rPr lang="en-US" altLang="zh-CN" sz="2400" i="1" dirty="0">
                            <a:latin typeface="Cambria Math" panose="02040503050406030204" pitchFamily="18" charset="0"/>
                            <a:ea typeface="Palatino" pitchFamily="2" charset="77"/>
                            <a:cs typeface="Calibri Light" panose="020F0302020204030204" pitchFamily="34" charset="0"/>
                          </a:rPr>
                          <m:t>𝑖</m:t>
                        </m:r>
                      </m:sub>
                    </m:sSub>
                    <m:r>
                      <a:rPr lang="en-US" altLang="zh-CN" sz="2400" i="1" dirty="0">
                        <a:latin typeface="Cambria Math" panose="02040503050406030204" pitchFamily="18" charset="0"/>
                        <a:ea typeface="Palatino" pitchFamily="2" charset="77"/>
                        <a:cs typeface="Calibri Light" panose="020F0302020204030204" pitchFamily="34" charset="0"/>
                      </a:rPr>
                      <m:t>)</m:t>
                    </m:r>
                  </m:oMath>
                </a14:m>
                <a:endParaRPr lang="en-US" altLang="zh-CN" sz="2400" dirty="0">
                  <a:latin typeface="Palatino" pitchFamily="2" charset="77"/>
                  <a:ea typeface="Palatino" pitchFamily="2" charset="77"/>
                  <a:cs typeface="Calibri Light" panose="020F0302020204030204" pitchFamily="34" charset="0"/>
                </a:endParaRPr>
              </a:p>
              <a:p>
                <a:pPr marL="285750"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Topic-word distribution </a:t>
                </a:r>
                <a14:m>
                  <m:oMath xmlns:m="http://schemas.openxmlformats.org/officeDocument/2006/math">
                    <m:r>
                      <a:rPr lang="en-US" altLang="zh-CN" sz="2400" i="1" dirty="0">
                        <a:latin typeface="Cambria Math" panose="02040503050406030204" pitchFamily="18" charset="0"/>
                        <a:ea typeface="Palatino" pitchFamily="2" charset="77"/>
                        <a:cs typeface="Calibri Light" panose="020F0302020204030204" pitchFamily="34" charset="0"/>
                      </a:rPr>
                      <m:t>𝑃</m:t>
                    </m:r>
                    <m:r>
                      <a:rPr lang="en-US" altLang="zh-CN" sz="2400" i="1" dirty="0">
                        <a:latin typeface="Cambria Math" panose="02040503050406030204" pitchFamily="18" charset="0"/>
                        <a:ea typeface="Palatino" pitchFamily="2" charset="77"/>
                        <a:cs typeface="Calibri Light" panose="020F0302020204030204" pitchFamily="34" charset="0"/>
                      </a:rPr>
                      <m:t>(</m:t>
                    </m:r>
                    <m:r>
                      <a:rPr lang="en-US" altLang="zh-CN" sz="2400" i="1" dirty="0" err="1">
                        <a:latin typeface="Cambria Math" panose="02040503050406030204" pitchFamily="18" charset="0"/>
                        <a:ea typeface="Palatino" pitchFamily="2" charset="77"/>
                        <a:cs typeface="Calibri Light" panose="020F0302020204030204" pitchFamily="34" charset="0"/>
                      </a:rPr>
                      <m:t>𝑤</m:t>
                    </m:r>
                    <m:r>
                      <a:rPr lang="en-US" altLang="zh-CN" sz="2400" i="1" dirty="0" err="1">
                        <a:latin typeface="Cambria Math" panose="02040503050406030204" pitchFamily="18" charset="0"/>
                        <a:ea typeface="Palatino" pitchFamily="2" charset="77"/>
                        <a:cs typeface="Calibri Light" panose="020F0302020204030204" pitchFamily="34" charset="0"/>
                      </a:rPr>
                      <m:t>|</m:t>
                    </m:r>
                    <m:r>
                      <a:rPr lang="en-US" altLang="zh-CN" sz="2400" i="1" dirty="0" err="1">
                        <a:latin typeface="Cambria Math" panose="02040503050406030204" pitchFamily="18" charset="0"/>
                        <a:ea typeface="Palatino" pitchFamily="2" charset="77"/>
                        <a:cs typeface="Calibri Light" panose="020F0302020204030204" pitchFamily="34" charset="0"/>
                      </a:rPr>
                      <m:t>h</m:t>
                    </m:r>
                    <m:r>
                      <a:rPr lang="en-US" altLang="zh-CN" sz="2400" i="1" dirty="0">
                        <a:latin typeface="Cambria Math" panose="02040503050406030204" pitchFamily="18" charset="0"/>
                        <a:ea typeface="Palatino" pitchFamily="2" charset="77"/>
                        <a:cs typeface="Calibri Light" panose="020F0302020204030204" pitchFamily="34" charset="0"/>
                      </a:rPr>
                      <m:t>)</m:t>
                    </m:r>
                  </m:oMath>
                </a14:m>
                <a:endParaRPr lang="en-US" altLang="zh-CN" sz="2400" dirty="0">
                  <a:latin typeface="Palatino" pitchFamily="2" charset="77"/>
                  <a:ea typeface="Palatino" pitchFamily="2" charset="77"/>
                  <a:cs typeface="Calibri Light" panose="020F0302020204030204" pitchFamily="34" charset="0"/>
                </a:endParaRPr>
              </a:p>
            </p:txBody>
          </p:sp>
        </mc:Choice>
        <mc:Fallback xmlns="">
          <p:sp>
            <p:nvSpPr>
              <p:cNvPr id="4" name="矩形 8">
                <a:extLst>
                  <a:ext uri="{FF2B5EF4-FFF2-40B4-BE49-F238E27FC236}">
                    <a16:creationId xmlns:a16="http://schemas.microsoft.com/office/drawing/2014/main" id="{B6E16C5D-7D24-4AE0-821E-CB81E4EBE362}"/>
                  </a:ext>
                </a:extLst>
              </p:cNvPr>
              <p:cNvSpPr>
                <a:spLocks noRot="1" noChangeAspect="1" noMove="1" noResize="1" noEditPoints="1" noAdjustHandles="1" noChangeArrowheads="1" noChangeShapeType="1" noTextEdit="1"/>
              </p:cNvSpPr>
              <p:nvPr/>
            </p:nvSpPr>
            <p:spPr>
              <a:xfrm>
                <a:off x="1219200" y="4481916"/>
                <a:ext cx="10134600" cy="2259016"/>
              </a:xfrm>
              <a:prstGeom prst="rect">
                <a:avLst/>
              </a:prstGeom>
              <a:blipFill>
                <a:blip r:embed="rId2"/>
                <a:stretch>
                  <a:fillRect l="-1001" b="-5587"/>
                </a:stretch>
              </a:blipFill>
            </p:spPr>
            <p:txBody>
              <a:bodyPr/>
              <a:lstStyle/>
              <a:p>
                <a:r>
                  <a:rPr lang="zh-CN" altLang="en-US">
                    <a:noFill/>
                  </a:rPr>
                  <a:t> </a:t>
                </a:r>
              </a:p>
            </p:txBody>
          </p:sp>
        </mc:Fallback>
      </mc:AlternateContent>
      <p:pic>
        <p:nvPicPr>
          <p:cNvPr id="6" name="Picture 5" descr="A picture containing diagram&#10;&#10;Description automatically generated">
            <a:extLst>
              <a:ext uri="{FF2B5EF4-FFF2-40B4-BE49-F238E27FC236}">
                <a16:creationId xmlns:a16="http://schemas.microsoft.com/office/drawing/2014/main" id="{9B783577-167A-45CB-9FD7-DAAE214B35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680" y="1040668"/>
            <a:ext cx="6933920" cy="3245328"/>
          </a:xfrm>
          <a:prstGeom prst="rect">
            <a:avLst/>
          </a:prstGeom>
        </p:spPr>
      </p:pic>
    </p:spTree>
    <p:extLst>
      <p:ext uri="{BB962C8B-B14F-4D97-AF65-F5344CB8AC3E}">
        <p14:creationId xmlns:p14="http://schemas.microsoft.com/office/powerpoint/2010/main" val="19516218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53</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834189" y="240026"/>
            <a:ext cx="9009146" cy="584775"/>
          </a:xfrm>
          <a:prstGeom prst="rect">
            <a:avLst/>
          </a:prstGeom>
        </p:spPr>
        <p:txBody>
          <a:bodyPr wrap="square">
            <a:spAutoFit/>
          </a:bodyPr>
          <a:lstStyle/>
          <a:p>
            <a:r>
              <a:rPr lang="en-US" altLang="zh-CN" sz="3200" b="1" dirty="0">
                <a:latin typeface="Palatino" pitchFamily="2" charset="77"/>
                <a:ea typeface="Palatino" pitchFamily="2" charset="77"/>
                <a:cs typeface="Calibri Light" panose="020F0302020204030204" pitchFamily="34" charset="0"/>
              </a:rPr>
              <a:t>Probabilistic Latent Semantic Analysis</a:t>
            </a:r>
          </a:p>
        </p:txBody>
      </p:sp>
      <mc:AlternateContent xmlns:mc="http://schemas.openxmlformats.org/markup-compatibility/2006" xmlns:a14="http://schemas.microsoft.com/office/drawing/2010/main">
        <mc:Choice Requires="a14">
          <p:sp>
            <p:nvSpPr>
              <p:cNvPr id="5" name="矩形 8">
                <a:extLst>
                  <a:ext uri="{FF2B5EF4-FFF2-40B4-BE49-F238E27FC236}">
                    <a16:creationId xmlns:a16="http://schemas.microsoft.com/office/drawing/2014/main" id="{C344DD9D-2322-4BEA-9C53-7F91D1E7BE90}"/>
                  </a:ext>
                </a:extLst>
              </p:cNvPr>
              <p:cNvSpPr/>
              <p:nvPr/>
            </p:nvSpPr>
            <p:spPr>
              <a:xfrm>
                <a:off x="1276350" y="4008656"/>
                <a:ext cx="7543135" cy="2347694"/>
              </a:xfrm>
              <a:prstGeom prst="rect">
                <a:avLst/>
              </a:prstGeom>
            </p:spPr>
            <p:txBody>
              <a:bodyPr wrap="square">
                <a:spAutoFit/>
              </a:bodyPr>
              <a:lstStyle/>
              <a:p>
                <a:pPr>
                  <a:lnSpc>
                    <a:spcPct val="150000"/>
                  </a:lnSpc>
                  <a:buSzPct val="100000"/>
                </a:pPr>
                <a:r>
                  <a:rPr lang="en-US" altLang="zh-CN" sz="2400" dirty="0">
                    <a:latin typeface="Palatino" pitchFamily="2" charset="77"/>
                    <a:ea typeface="Palatino" pitchFamily="2" charset="77"/>
                    <a:cs typeface="Calibri Light" panose="020F0302020204030204" pitchFamily="34" charset="0"/>
                  </a:rPr>
                  <a:t> For every document </a:t>
                </a:r>
                <a14:m>
                  <m:oMath xmlns:m="http://schemas.openxmlformats.org/officeDocument/2006/math">
                    <m:r>
                      <a:rPr lang="en-US" altLang="zh-CN" sz="2400" i="1" dirty="0">
                        <a:latin typeface="Cambria Math" panose="02040503050406030204" pitchFamily="18" charset="0"/>
                        <a:ea typeface="Palatino" pitchFamily="2" charset="77"/>
                        <a:cs typeface="Calibri Light" panose="020F0302020204030204" pitchFamily="34" charset="0"/>
                      </a:rPr>
                      <m:t>𝑑</m:t>
                    </m:r>
                  </m:oMath>
                </a14:m>
                <a:r>
                  <a:rPr lang="en-US" altLang="zh-CN" sz="2400" dirty="0">
                    <a:latin typeface="Palatino" pitchFamily="2" charset="77"/>
                    <a:ea typeface="Palatino" pitchFamily="2" charset="77"/>
                    <a:cs typeface="Calibri Light" panose="020F0302020204030204" pitchFamily="34" charset="0"/>
                  </a:rPr>
                  <a:t>, for every position </a:t>
                </a:r>
                <a14:m>
                  <m:oMath xmlns:m="http://schemas.openxmlformats.org/officeDocument/2006/math">
                    <m:r>
                      <a:rPr lang="en-US" altLang="zh-CN" sz="2400" i="1" dirty="0">
                        <a:latin typeface="Cambria Math" panose="02040503050406030204" pitchFamily="18" charset="0"/>
                        <a:ea typeface="Palatino" pitchFamily="2" charset="77"/>
                        <a:cs typeface="Calibri Light" panose="020F0302020204030204" pitchFamily="34" charset="0"/>
                      </a:rPr>
                      <m:t>𝑙</m:t>
                    </m:r>
                  </m:oMath>
                </a14:m>
                <a:r>
                  <a:rPr lang="en-US" altLang="zh-CN" sz="2400" dirty="0">
                    <a:latin typeface="Palatino" pitchFamily="2" charset="77"/>
                    <a:ea typeface="Palatino" pitchFamily="2" charset="77"/>
                    <a:cs typeface="Calibri Light" panose="020F0302020204030204" pitchFamily="34" charset="0"/>
                  </a:rPr>
                  <a:t>:</a:t>
                </a:r>
              </a:p>
              <a:p>
                <a:pPr>
                  <a:lnSpc>
                    <a:spcPct val="150000"/>
                  </a:lnSpc>
                  <a:buSzPct val="100000"/>
                </a:pPr>
                <a:r>
                  <a:rPr lang="en-US" altLang="zh-CN" sz="2400" dirty="0">
                    <a:latin typeface="Palatino" pitchFamily="2" charset="77"/>
                    <a:ea typeface="Palatino" pitchFamily="2" charset="77"/>
                    <a:cs typeface="Calibri Light" panose="020F0302020204030204" pitchFamily="34" charset="0"/>
                  </a:rPr>
                  <a:t> 	1. select a document </a:t>
                </a:r>
                <a14:m>
                  <m:oMath xmlns:m="http://schemas.openxmlformats.org/officeDocument/2006/math">
                    <m:sSub>
                      <m:sSubPr>
                        <m:ctrlPr>
                          <a:rPr lang="en-US" altLang="zh-CN" sz="2400" i="1" dirty="0">
                            <a:latin typeface="Cambria Math" panose="02040503050406030204" pitchFamily="18" charset="0"/>
                            <a:ea typeface="Palatino" pitchFamily="2" charset="77"/>
                            <a:cs typeface="Calibri Light" panose="020F0302020204030204" pitchFamily="34" charset="0"/>
                          </a:rPr>
                        </m:ctrlPr>
                      </m:sSubPr>
                      <m:e>
                        <m:r>
                          <a:rPr lang="en-US" altLang="zh-CN" sz="2400" i="1" dirty="0">
                            <a:latin typeface="Cambria Math" panose="02040503050406030204" pitchFamily="18" charset="0"/>
                            <a:ea typeface="Palatino" pitchFamily="2" charset="77"/>
                            <a:cs typeface="Calibri Light" panose="020F0302020204030204" pitchFamily="34" charset="0"/>
                          </a:rPr>
                          <m:t>𝑑</m:t>
                        </m:r>
                      </m:e>
                      <m:sub>
                        <m:r>
                          <a:rPr lang="en-US" altLang="zh-CN" sz="2400" i="1" dirty="0">
                            <a:latin typeface="Cambria Math" panose="02040503050406030204" pitchFamily="18" charset="0"/>
                            <a:ea typeface="Palatino" pitchFamily="2" charset="77"/>
                            <a:cs typeface="Calibri Light" panose="020F0302020204030204" pitchFamily="34" charset="0"/>
                          </a:rPr>
                          <m:t>𝑖</m:t>
                        </m:r>
                      </m:sub>
                    </m:sSub>
                  </m:oMath>
                </a14:m>
                <a:r>
                  <a:rPr lang="en-US" altLang="zh-CN" sz="2400" dirty="0">
                    <a:latin typeface="Palatino" pitchFamily="2" charset="77"/>
                    <a:ea typeface="Palatino" pitchFamily="2" charset="77"/>
                    <a:cs typeface="Calibri Light" panose="020F0302020204030204" pitchFamily="34" charset="0"/>
                  </a:rPr>
                  <a:t> from </a:t>
                </a:r>
                <a14:m>
                  <m:oMath xmlns:m="http://schemas.openxmlformats.org/officeDocument/2006/math">
                    <m:r>
                      <a:rPr lang="en-US" altLang="zh-CN" sz="2400" i="1" dirty="0">
                        <a:latin typeface="Cambria Math" panose="02040503050406030204" pitchFamily="18" charset="0"/>
                        <a:ea typeface="Palatino" pitchFamily="2" charset="77"/>
                        <a:cs typeface="Calibri Light" panose="020F0302020204030204" pitchFamily="34" charset="0"/>
                      </a:rPr>
                      <m:t>𝑃</m:t>
                    </m:r>
                    <m:r>
                      <a:rPr lang="en-US" altLang="zh-CN" sz="2400" i="1" dirty="0">
                        <a:latin typeface="Cambria Math" panose="02040503050406030204" pitchFamily="18" charset="0"/>
                        <a:ea typeface="Palatino" pitchFamily="2" charset="77"/>
                        <a:cs typeface="Calibri Light" panose="020F0302020204030204" pitchFamily="34" charset="0"/>
                      </a:rPr>
                      <m:t>(</m:t>
                    </m:r>
                    <m:sSub>
                      <m:sSubPr>
                        <m:ctrlPr>
                          <a:rPr lang="en-US" altLang="zh-CN" sz="2400" i="1" dirty="0">
                            <a:latin typeface="Cambria Math" panose="02040503050406030204" pitchFamily="18" charset="0"/>
                            <a:ea typeface="Palatino" pitchFamily="2" charset="77"/>
                            <a:cs typeface="Calibri Light" panose="020F0302020204030204" pitchFamily="34" charset="0"/>
                          </a:rPr>
                        </m:ctrlPr>
                      </m:sSubPr>
                      <m:e>
                        <m:r>
                          <a:rPr lang="en-US" altLang="zh-CN" sz="2400" i="1" dirty="0">
                            <a:latin typeface="Cambria Math" panose="02040503050406030204" pitchFamily="18" charset="0"/>
                            <a:ea typeface="Palatino" pitchFamily="2" charset="77"/>
                            <a:cs typeface="Calibri Light" panose="020F0302020204030204" pitchFamily="34" charset="0"/>
                          </a:rPr>
                          <m:t>𝑑</m:t>
                        </m:r>
                      </m:e>
                      <m:sub>
                        <m:r>
                          <a:rPr lang="en-US" altLang="zh-CN" sz="2400" i="1" dirty="0">
                            <a:latin typeface="Cambria Math" panose="02040503050406030204" pitchFamily="18" charset="0"/>
                            <a:ea typeface="Palatino" pitchFamily="2" charset="77"/>
                            <a:cs typeface="Calibri Light" panose="020F0302020204030204" pitchFamily="34" charset="0"/>
                          </a:rPr>
                          <m:t>𝑖</m:t>
                        </m:r>
                      </m:sub>
                    </m:sSub>
                    <m:r>
                      <a:rPr lang="en-US" altLang="zh-CN" sz="2400" i="1" dirty="0">
                        <a:latin typeface="Cambria Math" panose="02040503050406030204" pitchFamily="18" charset="0"/>
                        <a:ea typeface="Palatino" pitchFamily="2" charset="77"/>
                        <a:cs typeface="Calibri Light" panose="020F0302020204030204" pitchFamily="34" charset="0"/>
                      </a:rPr>
                      <m:t>)</m:t>
                    </m:r>
                  </m:oMath>
                </a14:m>
                <a:endParaRPr lang="en-US" altLang="zh-CN" sz="2400" dirty="0">
                  <a:latin typeface="Palatino" pitchFamily="2" charset="77"/>
                  <a:ea typeface="Palatino" pitchFamily="2" charset="77"/>
                  <a:cs typeface="Calibri Light" panose="020F0302020204030204" pitchFamily="34" charset="0"/>
                </a:endParaRPr>
              </a:p>
              <a:p>
                <a:pPr>
                  <a:lnSpc>
                    <a:spcPct val="150000"/>
                  </a:lnSpc>
                  <a:buSzPct val="100000"/>
                </a:pPr>
                <a:r>
                  <a:rPr lang="en-US" altLang="zh-CN" sz="2400" dirty="0">
                    <a:latin typeface="Palatino" pitchFamily="2" charset="77"/>
                    <a:ea typeface="Palatino" pitchFamily="2" charset="77"/>
                    <a:cs typeface="Calibri Light" panose="020F0302020204030204" pitchFamily="34" charset="0"/>
                  </a:rPr>
                  <a:t> 	2. generate a topic </a:t>
                </a:r>
                <a14:m>
                  <m:oMath xmlns:m="http://schemas.openxmlformats.org/officeDocument/2006/math">
                    <m:sSub>
                      <m:sSubPr>
                        <m:ctrlPr>
                          <a:rPr lang="en-US" altLang="zh-CN" sz="2400" i="1" dirty="0">
                            <a:latin typeface="Cambria Math" panose="02040503050406030204" pitchFamily="18" charset="0"/>
                            <a:ea typeface="Palatino" pitchFamily="2" charset="77"/>
                            <a:cs typeface="Calibri Light" panose="020F0302020204030204" pitchFamily="34" charset="0"/>
                          </a:rPr>
                        </m:ctrlPr>
                      </m:sSubPr>
                      <m:e>
                        <m:r>
                          <a:rPr lang="en-US" altLang="zh-CN" sz="2400" i="1" dirty="0">
                            <a:latin typeface="Cambria Math" panose="02040503050406030204" pitchFamily="18" charset="0"/>
                            <a:ea typeface="Palatino" pitchFamily="2" charset="77"/>
                            <a:cs typeface="Calibri Light" panose="020F0302020204030204" pitchFamily="34" charset="0"/>
                          </a:rPr>
                          <m:t>h</m:t>
                        </m:r>
                      </m:e>
                      <m:sub>
                        <m:r>
                          <a:rPr lang="en-US" altLang="zh-CN" sz="2400" i="1" dirty="0">
                            <a:latin typeface="Cambria Math" panose="02040503050406030204" pitchFamily="18" charset="0"/>
                            <a:ea typeface="Palatino" pitchFamily="2" charset="77"/>
                            <a:cs typeface="Calibri Light" panose="020F0302020204030204" pitchFamily="34" charset="0"/>
                          </a:rPr>
                          <m:t>𝑗</m:t>
                        </m:r>
                      </m:sub>
                    </m:sSub>
                  </m:oMath>
                </a14:m>
                <a:r>
                  <a:rPr lang="en-US" altLang="zh-CN" sz="2400" dirty="0">
                    <a:latin typeface="Palatino" pitchFamily="2" charset="77"/>
                    <a:ea typeface="Palatino" pitchFamily="2" charset="77"/>
                    <a:cs typeface="Calibri Light" panose="020F0302020204030204" pitchFamily="34" charset="0"/>
                  </a:rPr>
                  <a:t> from </a:t>
                </a:r>
                <a14:m>
                  <m:oMath xmlns:m="http://schemas.openxmlformats.org/officeDocument/2006/math">
                    <m:r>
                      <a:rPr lang="en-US" altLang="zh-CN" sz="2400" i="1" dirty="0">
                        <a:latin typeface="Cambria Math" panose="02040503050406030204" pitchFamily="18" charset="0"/>
                        <a:ea typeface="Palatino" pitchFamily="2" charset="77"/>
                        <a:cs typeface="Calibri Light" panose="020F0302020204030204" pitchFamily="34" charset="0"/>
                      </a:rPr>
                      <m:t>𝑃</m:t>
                    </m:r>
                    <m:r>
                      <a:rPr lang="en-US" altLang="zh-CN" sz="2400" i="1" dirty="0">
                        <a:latin typeface="Cambria Math" panose="02040503050406030204" pitchFamily="18" charset="0"/>
                        <a:ea typeface="Palatino" pitchFamily="2" charset="77"/>
                        <a:cs typeface="Calibri Light" panose="020F0302020204030204" pitchFamily="34" charset="0"/>
                      </a:rPr>
                      <m:t>(</m:t>
                    </m:r>
                    <m:sSub>
                      <m:sSubPr>
                        <m:ctrlPr>
                          <a:rPr lang="en-US" altLang="zh-CN" sz="2400" i="1" dirty="0">
                            <a:latin typeface="Cambria Math" panose="02040503050406030204" pitchFamily="18" charset="0"/>
                            <a:ea typeface="Palatino" pitchFamily="2" charset="77"/>
                            <a:cs typeface="Calibri Light" panose="020F0302020204030204" pitchFamily="34" charset="0"/>
                          </a:rPr>
                        </m:ctrlPr>
                      </m:sSubPr>
                      <m:e>
                        <m:r>
                          <a:rPr lang="en-US" altLang="zh-CN" sz="2400" i="1" dirty="0" err="1">
                            <a:latin typeface="Cambria Math" panose="02040503050406030204" pitchFamily="18" charset="0"/>
                            <a:ea typeface="Palatino" pitchFamily="2" charset="77"/>
                            <a:cs typeface="Calibri Light" panose="020F0302020204030204" pitchFamily="34" charset="0"/>
                          </a:rPr>
                          <m:t>h</m:t>
                        </m:r>
                      </m:e>
                      <m:sub>
                        <m:r>
                          <a:rPr lang="en-US" altLang="zh-CN" sz="2400" i="1" dirty="0">
                            <a:latin typeface="Cambria Math" panose="02040503050406030204" pitchFamily="18" charset="0"/>
                            <a:ea typeface="Palatino" pitchFamily="2" charset="77"/>
                            <a:cs typeface="Calibri Light" panose="020F0302020204030204" pitchFamily="34" charset="0"/>
                          </a:rPr>
                          <m:t>𝑗</m:t>
                        </m:r>
                      </m:sub>
                    </m:sSub>
                    <m:r>
                      <a:rPr lang="en-US" altLang="zh-CN" sz="2400" i="1" dirty="0" err="1">
                        <a:latin typeface="Cambria Math" panose="02040503050406030204" pitchFamily="18" charset="0"/>
                        <a:ea typeface="Palatino" pitchFamily="2" charset="77"/>
                        <a:cs typeface="Calibri Light" panose="020F0302020204030204" pitchFamily="34" charset="0"/>
                      </a:rPr>
                      <m:t>|</m:t>
                    </m:r>
                    <m:r>
                      <a:rPr lang="en-US" altLang="zh-CN" sz="2400" i="1" dirty="0" err="1">
                        <a:latin typeface="Cambria Math" panose="02040503050406030204" pitchFamily="18" charset="0"/>
                        <a:ea typeface="Palatino" pitchFamily="2" charset="77"/>
                        <a:cs typeface="Calibri Light" panose="020F0302020204030204" pitchFamily="34" charset="0"/>
                      </a:rPr>
                      <m:t>𝑑</m:t>
                    </m:r>
                    <m:r>
                      <a:rPr lang="en-US" altLang="zh-CN" sz="2400" i="1" dirty="0">
                        <a:latin typeface="Cambria Math" panose="02040503050406030204" pitchFamily="18" charset="0"/>
                        <a:ea typeface="Palatino" pitchFamily="2" charset="77"/>
                        <a:cs typeface="Calibri Light" panose="020F0302020204030204" pitchFamily="34" charset="0"/>
                      </a:rPr>
                      <m:t>)</m:t>
                    </m:r>
                  </m:oMath>
                </a14:m>
                <a:endParaRPr lang="en-US" altLang="zh-CN" sz="2400" dirty="0">
                  <a:latin typeface="Palatino" pitchFamily="2" charset="77"/>
                  <a:ea typeface="Palatino" pitchFamily="2" charset="77"/>
                  <a:cs typeface="Calibri Light" panose="020F0302020204030204" pitchFamily="34" charset="0"/>
                </a:endParaRPr>
              </a:p>
              <a:p>
                <a:pPr>
                  <a:lnSpc>
                    <a:spcPct val="150000"/>
                  </a:lnSpc>
                  <a:buSzPct val="100000"/>
                </a:pPr>
                <a:r>
                  <a:rPr lang="en-US" altLang="zh-CN" sz="2400" dirty="0">
                    <a:latin typeface="Palatino" pitchFamily="2" charset="77"/>
                    <a:ea typeface="Palatino" pitchFamily="2" charset="77"/>
                    <a:cs typeface="Calibri Light" panose="020F0302020204030204" pitchFamily="34" charset="0"/>
                  </a:rPr>
                  <a:t> 	3. generate a word </a:t>
                </a:r>
                <a14:m>
                  <m:oMath xmlns:m="http://schemas.openxmlformats.org/officeDocument/2006/math">
                    <m:sSub>
                      <m:sSubPr>
                        <m:ctrlPr>
                          <a:rPr lang="en-US" altLang="zh-CN" sz="2400" i="1" dirty="0">
                            <a:latin typeface="Cambria Math" panose="02040503050406030204" pitchFamily="18" charset="0"/>
                            <a:ea typeface="Palatino" pitchFamily="2" charset="77"/>
                            <a:cs typeface="Calibri Light" panose="020F0302020204030204" pitchFamily="34" charset="0"/>
                          </a:rPr>
                        </m:ctrlPr>
                      </m:sSubPr>
                      <m:e>
                        <m:r>
                          <a:rPr lang="en-US" altLang="zh-CN" sz="2400" i="1" dirty="0">
                            <a:latin typeface="Cambria Math" panose="02040503050406030204" pitchFamily="18" charset="0"/>
                            <a:ea typeface="Palatino" pitchFamily="2" charset="77"/>
                            <a:cs typeface="Calibri Light" panose="020F0302020204030204" pitchFamily="34" charset="0"/>
                          </a:rPr>
                          <m:t>𝑤</m:t>
                        </m:r>
                      </m:e>
                      <m:sub>
                        <m:r>
                          <a:rPr lang="en-US" altLang="zh-CN" sz="2400" i="1" dirty="0">
                            <a:latin typeface="Cambria Math" panose="02040503050406030204" pitchFamily="18" charset="0"/>
                            <a:ea typeface="Palatino" pitchFamily="2" charset="77"/>
                            <a:cs typeface="Calibri Light" panose="020F0302020204030204" pitchFamily="34" charset="0"/>
                          </a:rPr>
                          <m:t>𝑗</m:t>
                        </m:r>
                      </m:sub>
                    </m:sSub>
                  </m:oMath>
                </a14:m>
                <a:r>
                  <a:rPr lang="en-US" altLang="zh-CN" sz="2400" dirty="0">
                    <a:latin typeface="Palatino" pitchFamily="2" charset="77"/>
                    <a:ea typeface="Palatino" pitchFamily="2" charset="77"/>
                    <a:cs typeface="Calibri Light" panose="020F0302020204030204" pitchFamily="34" charset="0"/>
                  </a:rPr>
                  <a:t> from </a:t>
                </a:r>
                <a14:m>
                  <m:oMath xmlns:m="http://schemas.openxmlformats.org/officeDocument/2006/math">
                    <m:r>
                      <a:rPr lang="en-US" altLang="zh-CN" sz="2400" i="1" dirty="0">
                        <a:latin typeface="Cambria Math" panose="02040503050406030204" pitchFamily="18" charset="0"/>
                        <a:ea typeface="Palatino" pitchFamily="2" charset="77"/>
                        <a:cs typeface="Calibri Light" panose="020F0302020204030204" pitchFamily="34" charset="0"/>
                      </a:rPr>
                      <m:t>𝑃</m:t>
                    </m:r>
                    <m:r>
                      <a:rPr lang="en-US" altLang="zh-CN" sz="2400" i="1" dirty="0">
                        <a:latin typeface="Cambria Math" panose="02040503050406030204" pitchFamily="18" charset="0"/>
                        <a:ea typeface="Palatino" pitchFamily="2" charset="77"/>
                        <a:cs typeface="Calibri Light" panose="020F0302020204030204" pitchFamily="34" charset="0"/>
                      </a:rPr>
                      <m:t>(</m:t>
                    </m:r>
                    <m:r>
                      <a:rPr lang="en-US" altLang="zh-CN" sz="2400" i="1" dirty="0" err="1">
                        <a:latin typeface="Cambria Math" panose="02040503050406030204" pitchFamily="18" charset="0"/>
                        <a:ea typeface="Palatino" pitchFamily="2" charset="77"/>
                        <a:cs typeface="Calibri Light" panose="020F0302020204030204" pitchFamily="34" charset="0"/>
                      </a:rPr>
                      <m:t>𝑤</m:t>
                    </m:r>
                    <m:r>
                      <a:rPr lang="en-US" altLang="zh-CN" sz="2400" i="1" dirty="0" err="1">
                        <a:latin typeface="Cambria Math" panose="02040503050406030204" pitchFamily="18" charset="0"/>
                        <a:ea typeface="Palatino" pitchFamily="2" charset="77"/>
                        <a:cs typeface="Calibri Light" panose="020F0302020204030204" pitchFamily="34" charset="0"/>
                      </a:rPr>
                      <m:t>|</m:t>
                    </m:r>
                    <m:sSub>
                      <m:sSubPr>
                        <m:ctrlPr>
                          <a:rPr lang="en-US" altLang="zh-CN" sz="2400" i="1" dirty="0" err="1">
                            <a:latin typeface="Cambria Math" panose="02040503050406030204" pitchFamily="18" charset="0"/>
                            <a:ea typeface="Palatino" pitchFamily="2" charset="77"/>
                            <a:cs typeface="Calibri Light" panose="020F0302020204030204" pitchFamily="34" charset="0"/>
                          </a:rPr>
                        </m:ctrlPr>
                      </m:sSubPr>
                      <m:e>
                        <m:r>
                          <a:rPr lang="en-US" altLang="zh-CN" sz="2400" i="1" dirty="0" err="1">
                            <a:latin typeface="Cambria Math" panose="02040503050406030204" pitchFamily="18" charset="0"/>
                            <a:ea typeface="Palatino" pitchFamily="2" charset="77"/>
                            <a:cs typeface="Calibri Light" panose="020F0302020204030204" pitchFamily="34" charset="0"/>
                          </a:rPr>
                          <m:t>h</m:t>
                        </m:r>
                      </m:e>
                      <m:sub>
                        <m:r>
                          <a:rPr lang="en-US" altLang="zh-CN" sz="2400" i="1" dirty="0" err="1">
                            <a:latin typeface="Cambria Math" panose="02040503050406030204" pitchFamily="18" charset="0"/>
                            <a:ea typeface="Palatino" pitchFamily="2" charset="77"/>
                            <a:cs typeface="Calibri Light" panose="020F0302020204030204" pitchFamily="34" charset="0"/>
                          </a:rPr>
                          <m:t>𝑗</m:t>
                        </m:r>
                      </m:sub>
                    </m:sSub>
                    <m:r>
                      <a:rPr lang="en-US" altLang="zh-CN" sz="2400" i="1" dirty="0">
                        <a:latin typeface="Cambria Math" panose="02040503050406030204" pitchFamily="18" charset="0"/>
                        <a:ea typeface="Palatino" pitchFamily="2" charset="77"/>
                        <a:cs typeface="Calibri Light" panose="020F0302020204030204" pitchFamily="34" charset="0"/>
                      </a:rPr>
                      <m:t>)</m:t>
                    </m:r>
                  </m:oMath>
                </a14:m>
                <a:endParaRPr lang="en-US" altLang="zh-CN" sz="2400" dirty="0">
                  <a:latin typeface="Palatino" pitchFamily="2" charset="77"/>
                  <a:ea typeface="Palatino" pitchFamily="2" charset="77"/>
                  <a:cs typeface="Calibri Light" panose="020F0302020204030204" pitchFamily="34" charset="0"/>
                </a:endParaRPr>
              </a:p>
            </p:txBody>
          </p:sp>
        </mc:Choice>
        <mc:Fallback xmlns="">
          <p:sp>
            <p:nvSpPr>
              <p:cNvPr id="5" name="矩形 8">
                <a:extLst>
                  <a:ext uri="{FF2B5EF4-FFF2-40B4-BE49-F238E27FC236}">
                    <a16:creationId xmlns:a16="http://schemas.microsoft.com/office/drawing/2014/main" id="{C344DD9D-2322-4BEA-9C53-7F91D1E7BE90}"/>
                  </a:ext>
                </a:extLst>
              </p:cNvPr>
              <p:cNvSpPr>
                <a:spLocks noRot="1" noChangeAspect="1" noMove="1" noResize="1" noEditPoints="1" noAdjustHandles="1" noChangeArrowheads="1" noChangeShapeType="1" noTextEdit="1"/>
              </p:cNvSpPr>
              <p:nvPr/>
            </p:nvSpPr>
            <p:spPr>
              <a:xfrm>
                <a:off x="1276350" y="4008656"/>
                <a:ext cx="7543135" cy="2347694"/>
              </a:xfrm>
              <a:prstGeom prst="rect">
                <a:avLst/>
              </a:prstGeom>
              <a:blipFill>
                <a:blip r:embed="rId2"/>
                <a:stretch>
                  <a:fillRect l="-242" b="-3896"/>
                </a:stretch>
              </a:blipFill>
            </p:spPr>
            <p:txBody>
              <a:bodyPr/>
              <a:lstStyle/>
              <a:p>
                <a:r>
                  <a:rPr lang="zh-CN" altLang="en-US">
                    <a:noFill/>
                  </a:rPr>
                  <a:t> </a:t>
                </a:r>
              </a:p>
            </p:txBody>
          </p:sp>
        </mc:Fallback>
      </mc:AlternateContent>
      <p:pic>
        <p:nvPicPr>
          <p:cNvPr id="7" name="Picture 6" descr="Diagram&#10;&#10;Description automatically generated">
            <a:extLst>
              <a:ext uri="{FF2B5EF4-FFF2-40B4-BE49-F238E27FC236}">
                <a16:creationId xmlns:a16="http://schemas.microsoft.com/office/drawing/2014/main" id="{0BBB630D-F351-4E71-9B08-579CC2002083}"/>
              </a:ext>
            </a:extLst>
          </p:cNvPr>
          <p:cNvPicPr>
            <a:picLocks noChangeAspect="1"/>
          </p:cNvPicPr>
          <p:nvPr/>
        </p:nvPicPr>
        <p:blipFill rotWithShape="1">
          <a:blip r:embed="rId3">
            <a:extLst>
              <a:ext uri="{28A0092B-C50C-407E-A947-70E740481C1C}">
                <a14:useLocalDpi xmlns:a14="http://schemas.microsoft.com/office/drawing/2010/main" val="0"/>
              </a:ext>
            </a:extLst>
          </a:blip>
          <a:srcRect l="27877" r="33805"/>
          <a:stretch/>
        </p:blipFill>
        <p:spPr>
          <a:xfrm>
            <a:off x="2561110" y="1090135"/>
            <a:ext cx="5311023" cy="2500440"/>
          </a:xfrm>
          <a:prstGeom prst="rect">
            <a:avLst/>
          </a:prstGeom>
        </p:spPr>
      </p:pic>
      <p:pic>
        <p:nvPicPr>
          <p:cNvPr id="4" name="Picture 3">
            <a:extLst>
              <a:ext uri="{FF2B5EF4-FFF2-40B4-BE49-F238E27FC236}">
                <a16:creationId xmlns:a16="http://schemas.microsoft.com/office/drawing/2014/main" id="{F6D87D99-E333-B249-A9D2-A8634237CE91}"/>
              </a:ext>
            </a:extLst>
          </p:cNvPr>
          <p:cNvPicPr>
            <a:picLocks noChangeAspect="1"/>
          </p:cNvPicPr>
          <p:nvPr/>
        </p:nvPicPr>
        <p:blipFill>
          <a:blip r:embed="rId4"/>
          <a:stretch>
            <a:fillRect/>
          </a:stretch>
        </p:blipFill>
        <p:spPr>
          <a:xfrm>
            <a:off x="8255489" y="1262795"/>
            <a:ext cx="4169094" cy="3517412"/>
          </a:xfrm>
          <a:prstGeom prst="rect">
            <a:avLst/>
          </a:prstGeom>
        </p:spPr>
      </p:pic>
      <p:cxnSp>
        <p:nvCxnSpPr>
          <p:cNvPr id="8" name="Straight Connector 7">
            <a:extLst>
              <a:ext uri="{FF2B5EF4-FFF2-40B4-BE49-F238E27FC236}">
                <a16:creationId xmlns:a16="http://schemas.microsoft.com/office/drawing/2014/main" id="{C3FBE34F-5768-2848-B3D8-25EA963AC541}"/>
              </a:ext>
            </a:extLst>
          </p:cNvPr>
          <p:cNvCxnSpPr/>
          <p:nvPr/>
        </p:nvCxnSpPr>
        <p:spPr>
          <a:xfrm>
            <a:off x="8253984" y="1242882"/>
            <a:ext cx="0" cy="353732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091060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54</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850232" y="230501"/>
            <a:ext cx="8582522" cy="584775"/>
          </a:xfrm>
          <a:prstGeom prst="rect">
            <a:avLst/>
          </a:prstGeom>
        </p:spPr>
        <p:txBody>
          <a:bodyPr wrap="square">
            <a:spAutoFit/>
          </a:bodyPr>
          <a:lstStyle/>
          <a:p>
            <a:r>
              <a:rPr lang="en-US" altLang="zh-CN" sz="3200" b="1" dirty="0">
                <a:latin typeface="Palatino" pitchFamily="2" charset="77"/>
                <a:ea typeface="Palatino" pitchFamily="2" charset="77"/>
                <a:cs typeface="Calibri Light" panose="020F0302020204030204" pitchFamily="34" charset="0"/>
              </a:rPr>
              <a:t>Probabilistic Latent Semantic Analysis</a:t>
            </a:r>
          </a:p>
        </p:txBody>
      </p:sp>
      <mc:AlternateContent xmlns:mc="http://schemas.openxmlformats.org/markup-compatibility/2006" xmlns:a14="http://schemas.microsoft.com/office/drawing/2010/main">
        <mc:Choice Requires="a14">
          <p:sp>
            <p:nvSpPr>
              <p:cNvPr id="4" name="矩形 8">
                <a:extLst>
                  <a:ext uri="{FF2B5EF4-FFF2-40B4-BE49-F238E27FC236}">
                    <a16:creationId xmlns:a16="http://schemas.microsoft.com/office/drawing/2014/main" id="{EDC44A30-8F86-45CF-830E-9D773AE45F61}"/>
                  </a:ext>
                </a:extLst>
              </p:cNvPr>
              <p:cNvSpPr/>
              <p:nvPr/>
            </p:nvSpPr>
            <p:spPr>
              <a:xfrm>
                <a:off x="1235243" y="491016"/>
                <a:ext cx="10363200" cy="5875968"/>
              </a:xfrm>
              <a:prstGeom prst="rect">
                <a:avLst/>
              </a:prstGeom>
            </p:spPr>
            <p:txBody>
              <a:bodyPr wrap="square">
                <a:spAutoFit/>
              </a:bodyPr>
              <a:lstStyle/>
              <a:p>
                <a:pPr>
                  <a:lnSpc>
                    <a:spcPct val="150000"/>
                  </a:lnSpc>
                  <a:buSzPct val="100000"/>
                </a:pPr>
                <a:endParaRPr lang="en-US" altLang="zh-CN" sz="2400" dirty="0">
                  <a:latin typeface="Palatino" pitchFamily="2" charset="77"/>
                  <a:ea typeface="Palatino" pitchFamily="2" charset="77"/>
                  <a:cs typeface="Calibri Light" panose="020F0302020204030204" pitchFamily="34" charset="0"/>
                </a:endParaRPr>
              </a:p>
              <a:p>
                <a:pPr marL="285750"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Model</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target</a:t>
                </a:r>
                <a:r>
                  <a:rPr lang="zh-CN" altLang="en-US" sz="2400" dirty="0">
                    <a:latin typeface="Palatino" pitchFamily="2" charset="77"/>
                    <a:ea typeface="Palatino" pitchFamily="2" charset="77"/>
                    <a:cs typeface="Calibri Light" panose="020F0302020204030204" pitchFamily="34" charset="0"/>
                  </a:rPr>
                  <a:t> </a:t>
                </a:r>
                <a14:m>
                  <m:oMath xmlns:m="http://schemas.openxmlformats.org/officeDocument/2006/math">
                    <m:r>
                      <a:rPr lang="en-US" altLang="zh-CN" sz="2400" i="1" dirty="0">
                        <a:latin typeface="Cambria Math" panose="02040503050406030204" pitchFamily="18" charset="0"/>
                        <a:ea typeface="Palatino" pitchFamily="2" charset="77"/>
                        <a:cs typeface="Calibri Light" panose="020F0302020204030204" pitchFamily="34" charset="0"/>
                      </a:rPr>
                      <m:t>𝑃</m:t>
                    </m:r>
                    <m:r>
                      <a:rPr lang="en-US" altLang="zh-CN" sz="2400" i="1" dirty="0">
                        <a:latin typeface="Cambria Math" panose="02040503050406030204" pitchFamily="18" charset="0"/>
                        <a:ea typeface="Palatino" pitchFamily="2" charset="77"/>
                        <a:cs typeface="Calibri Light" panose="020F0302020204030204" pitchFamily="34" charset="0"/>
                      </a:rPr>
                      <m:t>(</m:t>
                    </m:r>
                    <m:r>
                      <a:rPr lang="en-US" altLang="zh-CN" sz="2400" i="1" dirty="0" err="1">
                        <a:latin typeface="Cambria Math" panose="02040503050406030204" pitchFamily="18" charset="0"/>
                        <a:ea typeface="Palatino" pitchFamily="2" charset="77"/>
                        <a:cs typeface="Calibri Light" panose="020F0302020204030204" pitchFamily="34" charset="0"/>
                      </a:rPr>
                      <m:t>𝑤</m:t>
                    </m:r>
                    <m:r>
                      <a:rPr lang="en-US" altLang="zh-CN" sz="2400" i="1" dirty="0" err="1">
                        <a:latin typeface="Cambria Math" panose="02040503050406030204" pitchFamily="18" charset="0"/>
                        <a:ea typeface="Palatino" pitchFamily="2" charset="77"/>
                        <a:cs typeface="Calibri Light" panose="020F0302020204030204" pitchFamily="34" charset="0"/>
                      </a:rPr>
                      <m:t>,</m:t>
                    </m:r>
                    <m:r>
                      <a:rPr lang="en-US" altLang="zh-CN" sz="2400" i="1" dirty="0" err="1">
                        <a:latin typeface="Cambria Math" panose="02040503050406030204" pitchFamily="18" charset="0"/>
                        <a:ea typeface="Palatino" pitchFamily="2" charset="77"/>
                        <a:cs typeface="Calibri Light" panose="020F0302020204030204" pitchFamily="34" charset="0"/>
                      </a:rPr>
                      <m:t>h</m:t>
                    </m:r>
                    <m:r>
                      <a:rPr lang="en-US" altLang="zh-CN" sz="2400" i="1" dirty="0" err="1">
                        <a:latin typeface="Cambria Math" panose="02040503050406030204" pitchFamily="18" charset="0"/>
                        <a:ea typeface="Palatino" pitchFamily="2" charset="77"/>
                        <a:cs typeface="Calibri Light" panose="020F0302020204030204" pitchFamily="34" charset="0"/>
                      </a:rPr>
                      <m:t>|</m:t>
                    </m:r>
                    <m:r>
                      <a:rPr lang="en-US" altLang="zh-CN" sz="2400" i="1" dirty="0" err="1">
                        <a:latin typeface="Cambria Math" panose="02040503050406030204" pitchFamily="18" charset="0"/>
                        <a:ea typeface="Palatino" pitchFamily="2" charset="77"/>
                        <a:cs typeface="Calibri Light" panose="020F0302020204030204" pitchFamily="34" charset="0"/>
                      </a:rPr>
                      <m:t>𝑑</m:t>
                    </m:r>
                    <m:r>
                      <a:rPr lang="en-US" altLang="zh-CN" sz="2400" i="1" dirty="0">
                        <a:latin typeface="Cambria Math" panose="02040503050406030204" pitchFamily="18" charset="0"/>
                        <a:ea typeface="Palatino" pitchFamily="2" charset="77"/>
                        <a:cs typeface="Calibri Light" panose="020F0302020204030204" pitchFamily="34" charset="0"/>
                      </a:rPr>
                      <m:t>)=</m:t>
                    </m:r>
                    <m:r>
                      <a:rPr lang="en-US" altLang="zh-CN" sz="2400" i="1" dirty="0">
                        <a:latin typeface="Cambria Math" panose="02040503050406030204" pitchFamily="18" charset="0"/>
                        <a:ea typeface="Palatino" pitchFamily="2" charset="77"/>
                        <a:cs typeface="Calibri Light" panose="020F0302020204030204" pitchFamily="34" charset="0"/>
                      </a:rPr>
                      <m:t>𝑃</m:t>
                    </m:r>
                    <m:r>
                      <a:rPr lang="en-US" altLang="zh-CN" sz="2400" i="1" dirty="0">
                        <a:latin typeface="Cambria Math" panose="02040503050406030204" pitchFamily="18" charset="0"/>
                        <a:ea typeface="Palatino" pitchFamily="2" charset="77"/>
                        <a:cs typeface="Calibri Light" panose="020F0302020204030204" pitchFamily="34" charset="0"/>
                      </a:rPr>
                      <m:t>(</m:t>
                    </m:r>
                    <m:r>
                      <a:rPr lang="en-US" altLang="zh-CN" sz="2400" i="1" dirty="0" err="1">
                        <a:latin typeface="Cambria Math" panose="02040503050406030204" pitchFamily="18" charset="0"/>
                        <a:ea typeface="Palatino" pitchFamily="2" charset="77"/>
                        <a:cs typeface="Calibri Light" panose="020F0302020204030204" pitchFamily="34" charset="0"/>
                      </a:rPr>
                      <m:t>h</m:t>
                    </m:r>
                    <m:r>
                      <a:rPr lang="en-US" altLang="zh-CN" sz="2400" i="1" dirty="0" err="1">
                        <a:latin typeface="Cambria Math" panose="02040503050406030204" pitchFamily="18" charset="0"/>
                        <a:ea typeface="Palatino" pitchFamily="2" charset="77"/>
                        <a:cs typeface="Calibri Light" panose="020F0302020204030204" pitchFamily="34" charset="0"/>
                      </a:rPr>
                      <m:t>|</m:t>
                    </m:r>
                    <m:r>
                      <a:rPr lang="en-US" altLang="zh-CN" sz="2400" i="1" dirty="0" err="1">
                        <a:latin typeface="Cambria Math" panose="02040503050406030204" pitchFamily="18" charset="0"/>
                        <a:ea typeface="Palatino" pitchFamily="2" charset="77"/>
                        <a:cs typeface="Calibri Light" panose="020F0302020204030204" pitchFamily="34" charset="0"/>
                      </a:rPr>
                      <m:t>𝑑</m:t>
                    </m:r>
                    <m:r>
                      <a:rPr lang="en-US" altLang="zh-CN" sz="2400" i="1" dirty="0">
                        <a:latin typeface="Cambria Math" panose="02040503050406030204" pitchFamily="18" charset="0"/>
                        <a:ea typeface="Palatino" pitchFamily="2" charset="77"/>
                        <a:cs typeface="Calibri Light" panose="020F0302020204030204" pitchFamily="34" charset="0"/>
                      </a:rPr>
                      <m:t>)</m:t>
                    </m:r>
                    <m:r>
                      <a:rPr lang="en-US" altLang="zh-CN" sz="2400" i="1" dirty="0">
                        <a:latin typeface="Cambria Math" panose="02040503050406030204" pitchFamily="18" charset="0"/>
                        <a:ea typeface="Palatino" pitchFamily="2" charset="77"/>
                        <a:cs typeface="Calibri Light" panose="020F0302020204030204" pitchFamily="34" charset="0"/>
                      </a:rPr>
                      <m:t>𝑃</m:t>
                    </m:r>
                    <m:r>
                      <a:rPr lang="en-US" altLang="zh-CN" sz="2400" i="1" dirty="0">
                        <a:latin typeface="Cambria Math" panose="02040503050406030204" pitchFamily="18" charset="0"/>
                        <a:ea typeface="Palatino" pitchFamily="2" charset="77"/>
                        <a:cs typeface="Calibri Light" panose="020F0302020204030204" pitchFamily="34" charset="0"/>
                      </a:rPr>
                      <m:t>(</m:t>
                    </m:r>
                    <m:r>
                      <a:rPr lang="en-US" altLang="zh-CN" sz="2400" i="1" dirty="0" err="1">
                        <a:latin typeface="Cambria Math" panose="02040503050406030204" pitchFamily="18" charset="0"/>
                        <a:ea typeface="Palatino" pitchFamily="2" charset="77"/>
                        <a:cs typeface="Calibri Light" panose="020F0302020204030204" pitchFamily="34" charset="0"/>
                      </a:rPr>
                      <m:t>𝑤</m:t>
                    </m:r>
                    <m:r>
                      <a:rPr lang="en-US" altLang="zh-CN" sz="2400" i="1" dirty="0" err="1">
                        <a:latin typeface="Cambria Math" panose="02040503050406030204" pitchFamily="18" charset="0"/>
                        <a:ea typeface="Palatino" pitchFamily="2" charset="77"/>
                        <a:cs typeface="Calibri Light" panose="020F0302020204030204" pitchFamily="34" charset="0"/>
                      </a:rPr>
                      <m:t>|</m:t>
                    </m:r>
                    <m:r>
                      <a:rPr lang="en-US" altLang="zh-CN" sz="2400" i="1" dirty="0" err="1">
                        <a:latin typeface="Cambria Math" panose="02040503050406030204" pitchFamily="18" charset="0"/>
                        <a:ea typeface="Palatino" pitchFamily="2" charset="77"/>
                        <a:cs typeface="Calibri Light" panose="020F0302020204030204" pitchFamily="34" charset="0"/>
                      </a:rPr>
                      <m:t>h</m:t>
                    </m:r>
                    <m:r>
                      <a:rPr lang="en-US" altLang="zh-CN" sz="2400" i="1" dirty="0" err="1">
                        <a:latin typeface="Cambria Math" panose="02040503050406030204" pitchFamily="18" charset="0"/>
                        <a:ea typeface="Palatino" pitchFamily="2" charset="77"/>
                        <a:cs typeface="Calibri Light" panose="020F0302020204030204" pitchFamily="34" charset="0"/>
                      </a:rPr>
                      <m:t>,</m:t>
                    </m:r>
                    <m:r>
                      <a:rPr lang="en-US" altLang="zh-CN" sz="2400" i="1" dirty="0" err="1">
                        <a:latin typeface="Cambria Math" panose="02040503050406030204" pitchFamily="18" charset="0"/>
                        <a:ea typeface="Palatino" pitchFamily="2" charset="77"/>
                        <a:cs typeface="Calibri Light" panose="020F0302020204030204" pitchFamily="34" charset="0"/>
                      </a:rPr>
                      <m:t>𝑑</m:t>
                    </m:r>
                    <m:r>
                      <a:rPr lang="en-US" altLang="zh-CN" sz="2400" i="1" dirty="0">
                        <a:latin typeface="Cambria Math" panose="02040503050406030204" pitchFamily="18" charset="0"/>
                        <a:ea typeface="Palatino" pitchFamily="2" charset="77"/>
                        <a:cs typeface="Calibri Light" panose="020F0302020204030204" pitchFamily="34" charset="0"/>
                      </a:rPr>
                      <m:t>)</m:t>
                    </m:r>
                  </m:oMath>
                </a14:m>
                <a:r>
                  <a:rPr lang="en-US" altLang="zh-CN" sz="2400" dirty="0">
                    <a:latin typeface="Palatino" pitchFamily="2" charset="77"/>
                    <a:ea typeface="Palatino" pitchFamily="2" charset="77"/>
                    <a:cs typeface="Calibri Light" panose="020F0302020204030204" pitchFamily="34" charset="0"/>
                  </a:rPr>
                  <a:t> </a:t>
                </a:r>
              </a:p>
              <a:p>
                <a:pPr marL="285750"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Hidden</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variable</a:t>
                </a:r>
                <a:r>
                  <a:rPr lang="zh-CN" altLang="en-US" sz="2400" dirty="0">
                    <a:latin typeface="Palatino" pitchFamily="2" charset="77"/>
                    <a:ea typeface="Palatino" pitchFamily="2" charset="77"/>
                    <a:cs typeface="Calibri Light" panose="020F0302020204030204" pitchFamily="34" charset="0"/>
                  </a:rPr>
                  <a:t> </a:t>
                </a:r>
                <a:r>
                  <a:rPr lang="en-US" altLang="zh-CN" sz="2400" dirty="0" err="1">
                    <a:latin typeface="Palatino" pitchFamily="2" charset="77"/>
                    <a:ea typeface="Palatino" pitchFamily="2" charset="77"/>
                    <a:cs typeface="Calibri Light" panose="020F0302020204030204" pitchFamily="34" charset="0"/>
                  </a:rPr>
                  <a:t>posteria</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probability</a:t>
                </a:r>
              </a:p>
              <a:p>
                <a:pPr marL="285750" indent="-285750">
                  <a:lnSpc>
                    <a:spcPct val="150000"/>
                  </a:lnSpc>
                  <a:buSzPct val="100000"/>
                  <a:buFont typeface="Arial" panose="020B0604020202020204" pitchFamily="34" charset="0"/>
                  <a:buChar char="•"/>
                </a:pPr>
                <a14:m>
                  <m:oMath xmlns:m="http://schemas.openxmlformats.org/officeDocument/2006/math">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h</m:t>
                        </m:r>
                      </m:e>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𝑑</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m:t>
                        </m:r>
                        <m:r>
                          <a:rPr lang="en-US" altLang="zh-CN" sz="2400" i="1">
                            <a:latin typeface="Cambria Math" panose="02040503050406030204" pitchFamily="18" charset="0"/>
                          </a:rPr>
                          <m:t>𝑤</m:t>
                        </m:r>
                        <m:r>
                          <a:rPr lang="en-US" altLang="zh-CN" sz="2400" i="1">
                            <a:latin typeface="Cambria Math" panose="02040503050406030204" pitchFamily="18" charset="0"/>
                          </a:rPr>
                          <m:t>,</m:t>
                        </m:r>
                        <m:sSup>
                          <m:sSupPr>
                            <m:ctrlPr>
                              <a:rPr lang="zh-CN" altLang="zh-CN" sz="2400" i="1">
                                <a:latin typeface="Cambria Math" panose="02040503050406030204" pitchFamily="18" charset="0"/>
                              </a:rPr>
                            </m:ctrlPr>
                          </m:sSupPr>
                          <m:e>
                            <m:r>
                              <m:rPr>
                                <m:sty m:val="p"/>
                              </m:rPr>
                              <a:rPr lang="zh-CN" altLang="zh-CN" sz="2400">
                                <a:latin typeface="Cambria Math" panose="02040503050406030204" pitchFamily="18" charset="0"/>
                              </a:rPr>
                              <m:t>Θ</m:t>
                            </m:r>
                          </m:e>
                          <m:sup>
                            <m:r>
                              <a:rPr lang="en-US" altLang="zh-CN" sz="2400" i="1">
                                <a:latin typeface="Cambria Math" panose="02040503050406030204" pitchFamily="18" charset="0"/>
                              </a:rPr>
                              <m:t>𝑡</m:t>
                            </m:r>
                          </m:sup>
                        </m:sSup>
                      </m:e>
                    </m:d>
                    <m:r>
                      <a:rPr lang="en-US" altLang="zh-CN" sz="2400" i="1">
                        <a:latin typeface="Cambria Math" panose="02040503050406030204" pitchFamily="18" charset="0"/>
                      </a:rPr>
                      <m:t>=</m:t>
                    </m:r>
                    <m:f>
                      <m:fPr>
                        <m:ctrlPr>
                          <a:rPr lang="zh-CN" altLang="zh-CN" sz="2400" i="1">
                            <a:latin typeface="Cambria Math" panose="02040503050406030204" pitchFamily="18" charset="0"/>
                          </a:rPr>
                        </m:ctrlPr>
                      </m:fPr>
                      <m:num>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h</m:t>
                            </m:r>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𝑑</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m:t>
                            </m:r>
                            <m:r>
                              <a:rPr lang="en-US" altLang="zh-CN" sz="2400" i="1">
                                <a:latin typeface="Cambria Math" panose="02040503050406030204" pitchFamily="18" charset="0"/>
                              </a:rPr>
                              <m:t>𝑤</m:t>
                            </m:r>
                          </m:e>
                          <m:e>
                            <m:sSup>
                              <m:sSupPr>
                                <m:ctrlPr>
                                  <a:rPr lang="zh-CN" altLang="zh-CN" sz="2400" i="1">
                                    <a:latin typeface="Cambria Math" panose="02040503050406030204" pitchFamily="18" charset="0"/>
                                  </a:rPr>
                                </m:ctrlPr>
                              </m:sSupPr>
                              <m:e>
                                <m:r>
                                  <m:rPr>
                                    <m:sty m:val="p"/>
                                  </m:rPr>
                                  <a:rPr lang="zh-CN" altLang="zh-CN" sz="2400">
                                    <a:latin typeface="Cambria Math" panose="02040503050406030204" pitchFamily="18" charset="0"/>
                                  </a:rPr>
                                  <m:t>Θ</m:t>
                                </m:r>
                              </m:e>
                              <m:sup>
                                <m:r>
                                  <a:rPr lang="en-US" altLang="zh-CN" sz="2400" i="1">
                                    <a:latin typeface="Cambria Math" panose="02040503050406030204" pitchFamily="18" charset="0"/>
                                  </a:rPr>
                                  <m:t>𝑡</m:t>
                                </m:r>
                              </m:sup>
                            </m:sSup>
                          </m:e>
                        </m:d>
                      </m:num>
                      <m:den>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𝑑</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m:t>
                            </m:r>
                            <m:r>
                              <a:rPr lang="en-US" altLang="zh-CN" sz="2400" i="1">
                                <a:latin typeface="Cambria Math" panose="02040503050406030204" pitchFamily="18" charset="0"/>
                              </a:rPr>
                              <m:t>𝑤</m:t>
                            </m:r>
                          </m:e>
                          <m:e>
                            <m:sSup>
                              <m:sSupPr>
                                <m:ctrlPr>
                                  <a:rPr lang="zh-CN" altLang="zh-CN" sz="2400" i="1">
                                    <a:latin typeface="Cambria Math" panose="02040503050406030204" pitchFamily="18" charset="0"/>
                                  </a:rPr>
                                </m:ctrlPr>
                              </m:sSupPr>
                              <m:e>
                                <m:r>
                                  <m:rPr>
                                    <m:sty m:val="p"/>
                                  </m:rPr>
                                  <a:rPr lang="zh-CN" altLang="zh-CN" sz="2400">
                                    <a:latin typeface="Cambria Math" panose="02040503050406030204" pitchFamily="18" charset="0"/>
                                  </a:rPr>
                                  <m:t>Θ</m:t>
                                </m:r>
                              </m:e>
                              <m:sup>
                                <m:r>
                                  <a:rPr lang="en-US" altLang="zh-CN" sz="2400" i="1">
                                    <a:latin typeface="Cambria Math" panose="02040503050406030204" pitchFamily="18" charset="0"/>
                                  </a:rPr>
                                  <m:t>𝑡</m:t>
                                </m:r>
                              </m:sup>
                            </m:sSup>
                          </m:e>
                        </m:d>
                      </m:den>
                    </m:f>
                    <m:r>
                      <a:rPr lang="en-US" altLang="zh-CN" sz="2400" i="1">
                        <a:latin typeface="Cambria Math" panose="02040503050406030204" pitchFamily="18" charset="0"/>
                      </a:rPr>
                      <m:t>=</m:t>
                    </m:r>
                    <m:f>
                      <m:fPr>
                        <m:ctrlPr>
                          <a:rPr lang="zh-CN" altLang="zh-CN" sz="2400" i="1">
                            <a:latin typeface="Cambria Math" panose="02040503050406030204" pitchFamily="18" charset="0"/>
                          </a:rPr>
                        </m:ctrlPr>
                      </m:fPr>
                      <m:num>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h</m:t>
                            </m:r>
                          </m:e>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𝑑</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m:t>
                            </m:r>
                            <m:sSup>
                              <m:sSupPr>
                                <m:ctrlPr>
                                  <a:rPr lang="zh-CN" altLang="zh-CN" sz="2400" i="1">
                                    <a:latin typeface="Cambria Math" panose="02040503050406030204" pitchFamily="18" charset="0"/>
                                  </a:rPr>
                                </m:ctrlPr>
                              </m:sSupPr>
                              <m:e>
                                <m:r>
                                  <m:rPr>
                                    <m:sty m:val="p"/>
                                  </m:rPr>
                                  <a:rPr lang="zh-CN" altLang="zh-CN" sz="2400">
                                    <a:latin typeface="Cambria Math" panose="02040503050406030204" pitchFamily="18" charset="0"/>
                                  </a:rPr>
                                  <m:t>Θ</m:t>
                                </m:r>
                              </m:e>
                              <m:sup>
                                <m:r>
                                  <a:rPr lang="en-US" altLang="zh-CN" sz="2400" i="1">
                                    <a:latin typeface="Cambria Math" panose="02040503050406030204" pitchFamily="18" charset="0"/>
                                  </a:rPr>
                                  <m:t>𝑡</m:t>
                                </m:r>
                              </m:sup>
                            </m:sSup>
                          </m:e>
                        </m:d>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𝑤</m:t>
                            </m:r>
                          </m:e>
                          <m:e>
                            <m:r>
                              <a:rPr lang="en-US" altLang="zh-CN" sz="2400" i="1">
                                <a:latin typeface="Cambria Math" panose="02040503050406030204" pitchFamily="18" charset="0"/>
                              </a:rPr>
                              <m:t>h</m:t>
                            </m:r>
                            <m:r>
                              <a:rPr lang="en-US" altLang="zh-CN" sz="2400" i="1">
                                <a:latin typeface="Cambria Math" panose="02040503050406030204" pitchFamily="18" charset="0"/>
                              </a:rPr>
                              <m:t>,</m:t>
                            </m:r>
                            <m:sSup>
                              <m:sSupPr>
                                <m:ctrlPr>
                                  <a:rPr lang="zh-CN" altLang="zh-CN" sz="2400" i="1">
                                    <a:latin typeface="Cambria Math" panose="02040503050406030204" pitchFamily="18" charset="0"/>
                                  </a:rPr>
                                </m:ctrlPr>
                              </m:sSupPr>
                              <m:e>
                                <m:r>
                                  <m:rPr>
                                    <m:sty m:val="p"/>
                                  </m:rPr>
                                  <a:rPr lang="zh-CN" altLang="zh-CN" sz="2400">
                                    <a:latin typeface="Cambria Math" panose="02040503050406030204" pitchFamily="18" charset="0"/>
                                  </a:rPr>
                                  <m:t>Θ</m:t>
                                </m:r>
                              </m:e>
                              <m:sup>
                                <m:r>
                                  <a:rPr lang="en-US" altLang="zh-CN" sz="2400" i="1">
                                    <a:latin typeface="Cambria Math" panose="02040503050406030204" pitchFamily="18" charset="0"/>
                                  </a:rPr>
                                  <m:t>𝑡</m:t>
                                </m:r>
                              </m:sup>
                            </m:sSup>
                          </m:e>
                        </m:d>
                      </m:num>
                      <m:den>
                        <m:nary>
                          <m:naryPr>
                            <m:chr m:val="∑"/>
                            <m:supHide m:val="on"/>
                            <m:ctrlPr>
                              <a:rPr lang="zh-CN" altLang="zh-CN" sz="2400" i="1">
                                <a:latin typeface="Cambria Math" panose="02040503050406030204" pitchFamily="18" charset="0"/>
                              </a:rPr>
                            </m:ctrlPr>
                          </m:naryPr>
                          <m:sub>
                            <m:sSup>
                              <m:sSupPr>
                                <m:ctrlPr>
                                  <a:rPr lang="zh-CN" altLang="zh-CN" sz="2400" i="1">
                                    <a:latin typeface="Cambria Math" panose="02040503050406030204" pitchFamily="18" charset="0"/>
                                  </a:rPr>
                                </m:ctrlPr>
                              </m:sSupPr>
                              <m:e>
                                <m:r>
                                  <a:rPr lang="en-US" altLang="zh-CN" sz="2400" i="1">
                                    <a:latin typeface="Cambria Math" panose="02040503050406030204" pitchFamily="18" charset="0"/>
                                  </a:rPr>
                                  <m:t>h</m:t>
                                </m:r>
                              </m:e>
                              <m:sup>
                                <m:r>
                                  <a:rPr lang="en-US" altLang="zh-CN" sz="2400" i="1">
                                    <a:latin typeface="Cambria Math" panose="02040503050406030204" pitchFamily="18" charset="0"/>
                                  </a:rPr>
                                  <m:t>′</m:t>
                                </m:r>
                              </m:sup>
                            </m:sSup>
                          </m:sub>
                          <m:sup/>
                          <m:e>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sSup>
                                  <m:sSupPr>
                                    <m:ctrlPr>
                                      <a:rPr lang="zh-CN" altLang="zh-CN" sz="2400" i="1">
                                        <a:latin typeface="Cambria Math" panose="02040503050406030204" pitchFamily="18" charset="0"/>
                                      </a:rPr>
                                    </m:ctrlPr>
                                  </m:sSupPr>
                                  <m:e>
                                    <m:r>
                                      <a:rPr lang="en-US" altLang="zh-CN" sz="2400" i="1">
                                        <a:latin typeface="Cambria Math" panose="02040503050406030204" pitchFamily="18" charset="0"/>
                                      </a:rPr>
                                      <m:t>h</m:t>
                                    </m:r>
                                  </m:e>
                                  <m:sup>
                                    <m:r>
                                      <a:rPr lang="en-US" altLang="zh-CN" sz="2400" i="1">
                                        <a:latin typeface="Cambria Math" panose="02040503050406030204" pitchFamily="18" charset="0"/>
                                      </a:rPr>
                                      <m:t>′</m:t>
                                    </m:r>
                                  </m:sup>
                                </m:sSup>
                              </m:e>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𝑑</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m:t>
                                </m:r>
                                <m:sSup>
                                  <m:sSupPr>
                                    <m:ctrlPr>
                                      <a:rPr lang="zh-CN" altLang="zh-CN" sz="2400" i="1">
                                        <a:latin typeface="Cambria Math" panose="02040503050406030204" pitchFamily="18" charset="0"/>
                                      </a:rPr>
                                    </m:ctrlPr>
                                  </m:sSupPr>
                                  <m:e>
                                    <m:r>
                                      <m:rPr>
                                        <m:sty m:val="p"/>
                                      </m:rPr>
                                      <a:rPr lang="zh-CN" altLang="zh-CN" sz="2400">
                                        <a:latin typeface="Cambria Math" panose="02040503050406030204" pitchFamily="18" charset="0"/>
                                      </a:rPr>
                                      <m:t>Θ</m:t>
                                    </m:r>
                                  </m:e>
                                  <m:sup>
                                    <m:r>
                                      <a:rPr lang="en-US" altLang="zh-CN" sz="2400" i="1">
                                        <a:latin typeface="Cambria Math" panose="02040503050406030204" pitchFamily="18" charset="0"/>
                                      </a:rPr>
                                      <m:t>𝑡</m:t>
                                    </m:r>
                                  </m:sup>
                                </m:sSup>
                              </m:e>
                            </m:d>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𝑤</m:t>
                                </m:r>
                              </m:e>
                              <m:e>
                                <m:sSup>
                                  <m:sSupPr>
                                    <m:ctrlPr>
                                      <a:rPr lang="zh-CN" altLang="zh-CN" sz="2400" i="1">
                                        <a:latin typeface="Cambria Math" panose="02040503050406030204" pitchFamily="18" charset="0"/>
                                      </a:rPr>
                                    </m:ctrlPr>
                                  </m:sSupPr>
                                  <m:e>
                                    <m:r>
                                      <a:rPr lang="en-US" altLang="zh-CN" sz="2400" i="1">
                                        <a:latin typeface="Cambria Math" panose="02040503050406030204" pitchFamily="18" charset="0"/>
                                      </a:rPr>
                                      <m:t>h</m:t>
                                    </m:r>
                                  </m:e>
                                  <m:sup>
                                    <m:r>
                                      <a:rPr lang="en-US" altLang="zh-CN" sz="2400" i="1">
                                        <a:latin typeface="Cambria Math" panose="02040503050406030204" pitchFamily="18" charset="0"/>
                                      </a:rPr>
                                      <m:t>′</m:t>
                                    </m:r>
                                  </m:sup>
                                </m:sSup>
                                <m:r>
                                  <a:rPr lang="en-US" altLang="zh-CN" sz="2400" i="1">
                                    <a:latin typeface="Cambria Math" panose="02040503050406030204" pitchFamily="18" charset="0"/>
                                  </a:rPr>
                                  <m:t>,</m:t>
                                </m:r>
                                <m:sSup>
                                  <m:sSupPr>
                                    <m:ctrlPr>
                                      <a:rPr lang="zh-CN" altLang="zh-CN" sz="2400" i="1">
                                        <a:latin typeface="Cambria Math" panose="02040503050406030204" pitchFamily="18" charset="0"/>
                                      </a:rPr>
                                    </m:ctrlPr>
                                  </m:sSupPr>
                                  <m:e>
                                    <m:r>
                                      <m:rPr>
                                        <m:sty m:val="p"/>
                                      </m:rPr>
                                      <a:rPr lang="zh-CN" altLang="zh-CN" sz="2400">
                                        <a:latin typeface="Cambria Math" panose="02040503050406030204" pitchFamily="18" charset="0"/>
                                      </a:rPr>
                                      <m:t>Θ</m:t>
                                    </m:r>
                                  </m:e>
                                  <m:sup>
                                    <m:r>
                                      <a:rPr lang="en-US" altLang="zh-CN" sz="2400" i="1">
                                        <a:latin typeface="Cambria Math" panose="02040503050406030204" pitchFamily="18" charset="0"/>
                                      </a:rPr>
                                      <m:t>𝑡</m:t>
                                    </m:r>
                                  </m:sup>
                                </m:sSup>
                              </m:e>
                            </m:d>
                          </m:e>
                        </m:nary>
                      </m:den>
                    </m:f>
                  </m:oMath>
                </a14:m>
                <a:r>
                  <a:rPr lang="en-US" altLang="zh-CN" sz="2400" dirty="0"/>
                  <a:t> </a:t>
                </a:r>
                <a:endParaRPr lang="en-US" altLang="zh-CN" sz="2400" dirty="0">
                  <a:latin typeface="Palatino" pitchFamily="2" charset="77"/>
                  <a:ea typeface="Palatino" pitchFamily="2" charset="77"/>
                  <a:cs typeface="Calibri Light" panose="020F0302020204030204" pitchFamily="34" charset="0"/>
                </a:endParaRPr>
              </a:p>
              <a:p>
                <a:pPr marL="285750"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The Q-function:</a:t>
                </a:r>
              </a:p>
              <a:p>
                <a:pPr>
                  <a:lnSpc>
                    <a:spcPct val="150000"/>
                  </a:lnSpc>
                </a:pPr>
                <a:r>
                  <a:rPr lang="en-US" altLang="zh-CN" sz="2400" dirty="0"/>
                  <a:t>	</a:t>
                </a:r>
                <a14:m>
                  <m:oMath xmlns:m="http://schemas.openxmlformats.org/officeDocument/2006/math">
                    <m:r>
                      <a:rPr lang="en-US" altLang="zh-CN" sz="2400" i="1">
                        <a:latin typeface="Cambria Math" panose="02040503050406030204" pitchFamily="18" charset="0"/>
                      </a:rPr>
                      <m:t>𝑄</m:t>
                    </m:r>
                    <m:d>
                      <m:dPr>
                        <m:ctrlPr>
                          <a:rPr lang="zh-CN" altLang="zh-CN" sz="2400" i="1">
                            <a:latin typeface="Cambria Math" panose="02040503050406030204" pitchFamily="18" charset="0"/>
                          </a:rPr>
                        </m:ctrlPr>
                      </m:dPr>
                      <m:e>
                        <m:r>
                          <m:rPr>
                            <m:sty m:val="p"/>
                          </m:rPr>
                          <a:rPr lang="zh-CN" altLang="zh-CN" sz="2400">
                            <a:latin typeface="Cambria Math" panose="02040503050406030204" pitchFamily="18" charset="0"/>
                          </a:rPr>
                          <m:t>Θ</m:t>
                        </m:r>
                        <m:r>
                          <a:rPr lang="en-US" altLang="zh-CN" sz="2400" i="1">
                            <a:latin typeface="Cambria Math" panose="02040503050406030204" pitchFamily="18" charset="0"/>
                          </a:rPr>
                          <m:t>,</m:t>
                        </m:r>
                        <m:sSup>
                          <m:sSupPr>
                            <m:ctrlPr>
                              <a:rPr lang="zh-CN" altLang="zh-CN" sz="2400" i="1">
                                <a:latin typeface="Cambria Math" panose="02040503050406030204" pitchFamily="18" charset="0"/>
                              </a:rPr>
                            </m:ctrlPr>
                          </m:sSupPr>
                          <m:e>
                            <m:r>
                              <m:rPr>
                                <m:sty m:val="p"/>
                              </m:rPr>
                              <a:rPr lang="zh-CN" altLang="zh-CN" sz="2400">
                                <a:latin typeface="Cambria Math" panose="02040503050406030204" pitchFamily="18" charset="0"/>
                              </a:rPr>
                              <m:t>Θ</m:t>
                            </m:r>
                          </m:e>
                          <m:sup>
                            <m:r>
                              <a:rPr lang="en-US" altLang="zh-CN" sz="2400" i="1">
                                <a:latin typeface="Cambria Math" panose="02040503050406030204" pitchFamily="18" charset="0"/>
                              </a:rPr>
                              <m:t>𝑡</m:t>
                            </m:r>
                          </m:sup>
                        </m:sSup>
                      </m:e>
                    </m:d>
                    <m:r>
                      <a:rPr lang="en-US" altLang="zh-CN" sz="2400" i="1">
                        <a:latin typeface="Cambria Math" panose="02040503050406030204" pitchFamily="18" charset="0"/>
                      </a:rPr>
                      <m:t>=</m:t>
                    </m:r>
                    <m:nary>
                      <m:naryPr>
                        <m:chr m:val="∑"/>
                        <m:ctrlPr>
                          <a:rPr lang="zh-CN" altLang="zh-CN" sz="2400" i="1">
                            <a:latin typeface="Cambria Math" panose="02040503050406030204" pitchFamily="18" charset="0"/>
                          </a:rPr>
                        </m:ctrlPr>
                      </m:naryPr>
                      <m:sub>
                        <m:r>
                          <a:rPr lang="en-US" altLang="zh-CN" sz="2400" i="1">
                            <a:latin typeface="Cambria Math" panose="02040503050406030204" pitchFamily="18" charset="0"/>
                          </a:rPr>
                          <m:t>𝑖</m:t>
                        </m:r>
                        <m:r>
                          <a:rPr lang="en-US" altLang="zh-CN" sz="2400" i="1">
                            <a:latin typeface="Cambria Math" panose="02040503050406030204" pitchFamily="18" charset="0"/>
                          </a:rPr>
                          <m:t>=1</m:t>
                        </m:r>
                      </m:sub>
                      <m:sup>
                        <m:r>
                          <a:rPr lang="en-US" altLang="zh-CN" sz="2400" i="1">
                            <a:latin typeface="Cambria Math" panose="02040503050406030204" pitchFamily="18" charset="0"/>
                          </a:rPr>
                          <m:t>𝑁</m:t>
                        </m:r>
                      </m:sup>
                      <m:e>
                        <m:nary>
                          <m:naryPr>
                            <m:chr m:val="∑"/>
                            <m:supHide m:val="on"/>
                            <m:ctrlPr>
                              <a:rPr lang="zh-CN" altLang="zh-CN" sz="2400" i="1">
                                <a:latin typeface="Cambria Math" panose="02040503050406030204" pitchFamily="18" charset="0"/>
                              </a:rPr>
                            </m:ctrlPr>
                          </m:naryPr>
                          <m:sub>
                            <m:r>
                              <a:rPr lang="en-US" altLang="zh-CN" sz="2400" i="1">
                                <a:latin typeface="Cambria Math" panose="02040503050406030204" pitchFamily="18" charset="0"/>
                              </a:rPr>
                              <m:t>𝑤</m:t>
                            </m:r>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𝑑</m:t>
                                </m:r>
                              </m:e>
                              <m:sub>
                                <m:r>
                                  <a:rPr lang="en-US" altLang="zh-CN" sz="2400" i="1">
                                    <a:latin typeface="Cambria Math" panose="02040503050406030204" pitchFamily="18" charset="0"/>
                                  </a:rPr>
                                  <m:t>𝑖</m:t>
                                </m:r>
                              </m:sub>
                            </m:sSub>
                          </m:sub>
                          <m:sup/>
                          <m:e>
                            <m:nary>
                              <m:naryPr>
                                <m:chr m:val="∑"/>
                                <m:supHide m:val="on"/>
                                <m:ctrlPr>
                                  <a:rPr lang="zh-CN" altLang="zh-CN" sz="2400" i="1">
                                    <a:latin typeface="Cambria Math" panose="02040503050406030204" pitchFamily="18" charset="0"/>
                                  </a:rPr>
                                </m:ctrlPr>
                              </m:naryPr>
                              <m:sub>
                                <m:r>
                                  <a:rPr lang="en-US" altLang="zh-CN" sz="2400" i="1">
                                    <a:latin typeface="Cambria Math" panose="02040503050406030204" pitchFamily="18" charset="0"/>
                                  </a:rPr>
                                  <m:t>h</m:t>
                                </m:r>
                              </m:sub>
                              <m:sup/>
                              <m:e>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h</m:t>
                                    </m:r>
                                  </m:e>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𝑑</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m:t>
                                    </m:r>
                                    <m:r>
                                      <a:rPr lang="en-US" altLang="zh-CN" sz="2400" i="1">
                                        <a:latin typeface="Cambria Math" panose="02040503050406030204" pitchFamily="18" charset="0"/>
                                      </a:rPr>
                                      <m:t>𝑤</m:t>
                                    </m:r>
                                    <m:r>
                                      <a:rPr lang="en-US" altLang="zh-CN" sz="2400" i="1">
                                        <a:latin typeface="Cambria Math" panose="02040503050406030204" pitchFamily="18" charset="0"/>
                                      </a:rPr>
                                      <m:t>,</m:t>
                                    </m:r>
                                    <m:sSup>
                                      <m:sSupPr>
                                        <m:ctrlPr>
                                          <a:rPr lang="zh-CN" altLang="zh-CN" sz="2400" i="1">
                                            <a:latin typeface="Cambria Math" panose="02040503050406030204" pitchFamily="18" charset="0"/>
                                          </a:rPr>
                                        </m:ctrlPr>
                                      </m:sSupPr>
                                      <m:e>
                                        <m:r>
                                          <m:rPr>
                                            <m:sty m:val="p"/>
                                          </m:rPr>
                                          <a:rPr lang="zh-CN" altLang="zh-CN" sz="2400">
                                            <a:latin typeface="Cambria Math" panose="02040503050406030204" pitchFamily="18" charset="0"/>
                                          </a:rPr>
                                          <m:t>Θ</m:t>
                                        </m:r>
                                      </m:e>
                                      <m:sup>
                                        <m:r>
                                          <a:rPr lang="en-US" altLang="zh-CN" sz="2400" i="1">
                                            <a:latin typeface="Cambria Math" panose="02040503050406030204" pitchFamily="18" charset="0"/>
                                          </a:rPr>
                                          <m:t>𝑡</m:t>
                                        </m:r>
                                      </m:sup>
                                    </m:sSup>
                                  </m:e>
                                </m:d>
                                <m:r>
                                  <a:rPr lang="en-US" altLang="zh-CN" sz="2400" i="1">
                                    <a:latin typeface="Cambria Math" panose="02040503050406030204" pitchFamily="18" charset="0"/>
                                  </a:rPr>
                                  <m:t>𝑙𝑜𝑔𝑃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h</m:t>
                                    </m:r>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𝑑</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m:t>
                                    </m:r>
                                    <m:r>
                                      <a:rPr lang="en-US" altLang="zh-CN" sz="2400" i="1">
                                        <a:latin typeface="Cambria Math" panose="02040503050406030204" pitchFamily="18" charset="0"/>
                                      </a:rPr>
                                      <m:t>𝑤</m:t>
                                    </m:r>
                                  </m:e>
                                  <m:e>
                                    <m:r>
                                      <m:rPr>
                                        <m:sty m:val="p"/>
                                      </m:rPr>
                                      <a:rPr lang="zh-CN" altLang="zh-CN" sz="2400">
                                        <a:latin typeface="Cambria Math" panose="02040503050406030204" pitchFamily="18" charset="0"/>
                                      </a:rPr>
                                      <m:t>Θ</m:t>
                                    </m:r>
                                  </m:e>
                                </m:d>
                              </m:e>
                            </m:nary>
                          </m:e>
                        </m:nary>
                      </m:e>
                    </m:nary>
                  </m:oMath>
                </a14:m>
                <a:r>
                  <a:rPr lang="en-US" altLang="zh-CN" sz="2400" dirty="0"/>
                  <a:t> </a:t>
                </a:r>
                <a:endParaRPr lang="en-US" altLang="zh-CN" sz="2400" dirty="0">
                  <a:latin typeface="Palatino" pitchFamily="2" charset="77"/>
                  <a:ea typeface="Palatino" pitchFamily="2" charset="77"/>
                  <a:cs typeface="Calibri Light" panose="020F0302020204030204" pitchFamily="34" charset="0"/>
                </a:endParaRPr>
              </a:p>
              <a:p>
                <a:pPr>
                  <a:lnSpc>
                    <a:spcPct val="150000"/>
                  </a:lnSpc>
                </a:pPr>
                <a:r>
                  <a:rPr lang="en-US" altLang="zh-CN" sz="2400" dirty="0"/>
                  <a:t>	</a:t>
                </a:r>
                <a14:m>
                  <m:oMath xmlns:m="http://schemas.openxmlformats.org/officeDocument/2006/math">
                    <m:r>
                      <a:rPr lang="en-US" altLang="zh-CN" sz="2400" i="1">
                        <a:latin typeface="Cambria Math" panose="02040503050406030204" pitchFamily="18" charset="0"/>
                      </a:rPr>
                      <m:t>=</m:t>
                    </m:r>
                    <m:nary>
                      <m:naryPr>
                        <m:chr m:val="∑"/>
                        <m:ctrlPr>
                          <a:rPr lang="zh-CN" altLang="zh-CN" sz="2400" i="1">
                            <a:latin typeface="Cambria Math" panose="02040503050406030204" pitchFamily="18" charset="0"/>
                          </a:rPr>
                        </m:ctrlPr>
                      </m:naryPr>
                      <m:sub>
                        <m:r>
                          <a:rPr lang="en-US" altLang="zh-CN" sz="2400" i="1">
                            <a:latin typeface="Cambria Math" panose="02040503050406030204" pitchFamily="18" charset="0"/>
                          </a:rPr>
                          <m:t>𝑖</m:t>
                        </m:r>
                        <m:r>
                          <a:rPr lang="en-US" altLang="zh-CN" sz="2400" i="1">
                            <a:latin typeface="Cambria Math" panose="02040503050406030204" pitchFamily="18" charset="0"/>
                          </a:rPr>
                          <m:t>=1</m:t>
                        </m:r>
                      </m:sub>
                      <m:sup>
                        <m:r>
                          <a:rPr lang="en-US" altLang="zh-CN" sz="2400" i="1">
                            <a:latin typeface="Cambria Math" panose="02040503050406030204" pitchFamily="18" charset="0"/>
                          </a:rPr>
                          <m:t>𝑁</m:t>
                        </m:r>
                      </m:sup>
                      <m:e>
                        <m:nary>
                          <m:naryPr>
                            <m:chr m:val="∑"/>
                            <m:supHide m:val="on"/>
                            <m:ctrlPr>
                              <a:rPr lang="zh-CN" altLang="zh-CN" sz="2400" i="1">
                                <a:latin typeface="Cambria Math" panose="02040503050406030204" pitchFamily="18" charset="0"/>
                              </a:rPr>
                            </m:ctrlPr>
                          </m:naryPr>
                          <m:sub>
                            <m:r>
                              <a:rPr lang="en-US" altLang="zh-CN" sz="2400" i="1">
                                <a:latin typeface="Cambria Math" panose="02040503050406030204" pitchFamily="18" charset="0"/>
                              </a:rPr>
                              <m:t>𝑤</m:t>
                            </m:r>
                            <m:r>
                              <a:rPr lang="en-US" altLang="zh-CN" sz="2400" i="1">
                                <a:latin typeface="Cambria Math" panose="02040503050406030204" pitchFamily="18" charset="0"/>
                              </a:rPr>
                              <m:t>∈</m:t>
                            </m:r>
                            <m:r>
                              <a:rPr lang="en-US" altLang="zh-CN" sz="2400" i="1">
                                <a:latin typeface="Cambria Math" panose="02040503050406030204" pitchFamily="18" charset="0"/>
                              </a:rPr>
                              <m:t>𝑉</m:t>
                            </m:r>
                          </m:sub>
                          <m:sup/>
                          <m:e>
                            <m:r>
                              <a:rPr lang="en-US" altLang="zh-CN" sz="2400" i="1">
                                <a:latin typeface="Cambria Math" panose="02040503050406030204" pitchFamily="18" charset="0"/>
                              </a:rPr>
                              <m:t>𝐶</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𝑤</m:t>
                                </m:r>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𝑑</m:t>
                                    </m:r>
                                  </m:e>
                                  <m:sub>
                                    <m:r>
                                      <a:rPr lang="en-US" altLang="zh-CN" sz="2400" i="1">
                                        <a:latin typeface="Cambria Math" panose="02040503050406030204" pitchFamily="18" charset="0"/>
                                      </a:rPr>
                                      <m:t>𝑖</m:t>
                                    </m:r>
                                  </m:sub>
                                </m:sSub>
                              </m:e>
                            </m:d>
                            <m:nary>
                              <m:naryPr>
                                <m:chr m:val="∑"/>
                                <m:supHide m:val="on"/>
                                <m:ctrlPr>
                                  <a:rPr lang="zh-CN" altLang="zh-CN" sz="2400" i="1">
                                    <a:latin typeface="Cambria Math" panose="02040503050406030204" pitchFamily="18" charset="0"/>
                                  </a:rPr>
                                </m:ctrlPr>
                              </m:naryPr>
                              <m:sub>
                                <m:r>
                                  <a:rPr lang="en-US" altLang="zh-CN" sz="2400" i="1">
                                    <a:latin typeface="Cambria Math" panose="02040503050406030204" pitchFamily="18" charset="0"/>
                                  </a:rPr>
                                  <m:t>h</m:t>
                                </m:r>
                              </m:sub>
                              <m:sup/>
                              <m:e>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h</m:t>
                                    </m:r>
                                  </m:e>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𝑑</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m:t>
                                    </m:r>
                                    <m:r>
                                      <a:rPr lang="en-US" altLang="zh-CN" sz="2400" i="1">
                                        <a:latin typeface="Cambria Math" panose="02040503050406030204" pitchFamily="18" charset="0"/>
                                      </a:rPr>
                                      <m:t>𝑤</m:t>
                                    </m:r>
                                    <m:r>
                                      <a:rPr lang="en-US" altLang="zh-CN" sz="2400" i="1">
                                        <a:latin typeface="Cambria Math" panose="02040503050406030204" pitchFamily="18" charset="0"/>
                                      </a:rPr>
                                      <m:t>,</m:t>
                                    </m:r>
                                    <m:sSup>
                                      <m:sSupPr>
                                        <m:ctrlPr>
                                          <a:rPr lang="zh-CN" altLang="zh-CN" sz="2400" i="1">
                                            <a:latin typeface="Cambria Math" panose="02040503050406030204" pitchFamily="18" charset="0"/>
                                          </a:rPr>
                                        </m:ctrlPr>
                                      </m:sSupPr>
                                      <m:e>
                                        <m:r>
                                          <m:rPr>
                                            <m:sty m:val="p"/>
                                          </m:rPr>
                                          <a:rPr lang="zh-CN" altLang="zh-CN" sz="2400">
                                            <a:latin typeface="Cambria Math" panose="02040503050406030204" pitchFamily="18" charset="0"/>
                                          </a:rPr>
                                          <m:t>Θ</m:t>
                                        </m:r>
                                      </m:e>
                                      <m:sup>
                                        <m:r>
                                          <a:rPr lang="en-US" altLang="zh-CN" sz="2400" i="1">
                                            <a:latin typeface="Cambria Math" panose="02040503050406030204" pitchFamily="18" charset="0"/>
                                          </a:rPr>
                                          <m:t>𝑡</m:t>
                                        </m:r>
                                      </m:sup>
                                    </m:sSup>
                                  </m:e>
                                </m:d>
                                <m:d>
                                  <m:dPr>
                                    <m:begChr m:val="["/>
                                    <m:endChr m:val="]"/>
                                    <m:ctrlPr>
                                      <a:rPr lang="zh-CN" altLang="zh-CN" sz="2400" i="1">
                                        <a:latin typeface="Cambria Math" panose="02040503050406030204" pitchFamily="18" charset="0"/>
                                      </a:rPr>
                                    </m:ctrlPr>
                                  </m:dPr>
                                  <m:e>
                                    <m:r>
                                      <a:rPr lang="en-US" altLang="zh-CN" sz="2400" i="1">
                                        <a:latin typeface="Cambria Math" panose="02040503050406030204" pitchFamily="18" charset="0"/>
                                      </a:rPr>
                                      <m:t>𝑙𝑜𝑔𝑃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h</m:t>
                                        </m:r>
                                      </m:e>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𝑑</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m:t>
                                        </m:r>
                                        <m:r>
                                          <m:rPr>
                                            <m:sty m:val="p"/>
                                          </m:rPr>
                                          <a:rPr lang="zh-CN" altLang="zh-CN" sz="2400">
                                            <a:latin typeface="Cambria Math" panose="02040503050406030204" pitchFamily="18" charset="0"/>
                                          </a:rPr>
                                          <m:t>Θ</m:t>
                                        </m:r>
                                      </m:e>
                                    </m:d>
                                    <m:r>
                                      <a:rPr lang="en-US" altLang="zh-CN" sz="2400" i="1">
                                        <a:latin typeface="Cambria Math" panose="02040503050406030204" pitchFamily="18" charset="0"/>
                                      </a:rPr>
                                      <m:t>+</m:t>
                                    </m:r>
                                    <m:r>
                                      <a:rPr lang="en-US" altLang="zh-CN" sz="2400" i="1">
                                        <a:latin typeface="Cambria Math" panose="02040503050406030204" pitchFamily="18" charset="0"/>
                                      </a:rPr>
                                      <m:t>𝑙𝑜𝑔𝑃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𝑤</m:t>
                                        </m:r>
                                      </m:e>
                                      <m:e>
                                        <m:r>
                                          <a:rPr lang="en-US" altLang="zh-CN" sz="2400" i="1">
                                            <a:latin typeface="Cambria Math" panose="02040503050406030204" pitchFamily="18" charset="0"/>
                                          </a:rPr>
                                          <m:t>h</m:t>
                                        </m:r>
                                        <m:r>
                                          <a:rPr lang="en-US" altLang="zh-CN" sz="2400" i="1">
                                            <a:latin typeface="Cambria Math" panose="02040503050406030204" pitchFamily="18" charset="0"/>
                                          </a:rPr>
                                          <m:t>,</m:t>
                                        </m:r>
                                        <m:r>
                                          <m:rPr>
                                            <m:sty m:val="p"/>
                                          </m:rPr>
                                          <a:rPr lang="zh-CN" altLang="zh-CN" sz="2400">
                                            <a:latin typeface="Cambria Math" panose="02040503050406030204" pitchFamily="18" charset="0"/>
                                          </a:rPr>
                                          <m:t>Θ</m:t>
                                        </m:r>
                                      </m:e>
                                    </m:d>
                                  </m:e>
                                </m:d>
                              </m:e>
                            </m:nary>
                          </m:e>
                        </m:nary>
                      </m:e>
                    </m:nary>
                  </m:oMath>
                </a14:m>
                <a:r>
                  <a:rPr lang="en-US" altLang="zh-CN" sz="2400" dirty="0"/>
                  <a:t> </a:t>
                </a:r>
                <a:endParaRPr lang="en-US" altLang="zh-CN" sz="2400" dirty="0">
                  <a:latin typeface="Palatino" pitchFamily="2" charset="77"/>
                  <a:ea typeface="Palatino" pitchFamily="2" charset="77"/>
                  <a:cs typeface="Calibri Light" panose="020F0302020204030204" pitchFamily="34" charset="0"/>
                </a:endParaRPr>
              </a:p>
              <a:p>
                <a:pPr marL="285750" indent="-28575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Constraints:</a:t>
                </a:r>
              </a:p>
              <a:p>
                <a:pPr>
                  <a:lnSpc>
                    <a:spcPct val="150000"/>
                  </a:lnSpc>
                  <a:buSzPct val="100000"/>
                </a:pPr>
                <a:r>
                  <a:rPr lang="en-US" altLang="zh-CN" sz="2400" dirty="0">
                    <a:ea typeface="Palatino" pitchFamily="2" charset="77"/>
                    <a:cs typeface="Calibri Light" panose="020F0302020204030204" pitchFamily="34" charset="0"/>
                  </a:rPr>
                  <a:t>	</a:t>
                </a:r>
                <a14:m>
                  <m:oMath xmlns:m="http://schemas.openxmlformats.org/officeDocument/2006/math">
                    <m:nary>
                      <m:naryPr>
                        <m:chr m:val="∑"/>
                        <m:supHide m:val="on"/>
                        <m:ctrlPr>
                          <a:rPr lang="en-US" altLang="zh-CN" sz="2400" i="1">
                            <a:latin typeface="Cambria Math" panose="02040503050406030204" pitchFamily="18" charset="0"/>
                            <a:ea typeface="Palatino" pitchFamily="2" charset="77"/>
                            <a:cs typeface="Calibri Light" panose="020F0302020204030204" pitchFamily="34" charset="0"/>
                          </a:rPr>
                        </m:ctrlPr>
                      </m:naryPr>
                      <m:sub>
                        <m:r>
                          <a:rPr lang="en-US" altLang="zh-CN" sz="2400" i="1">
                            <a:latin typeface="Cambria Math" panose="02040503050406030204" pitchFamily="18" charset="0"/>
                            <a:ea typeface="Palatino" pitchFamily="2" charset="77"/>
                            <a:cs typeface="Calibri Light" panose="020F0302020204030204" pitchFamily="34" charset="0"/>
                          </a:rPr>
                          <m:t>h</m:t>
                        </m:r>
                      </m:sub>
                      <m:sup/>
                      <m:e>
                        <m:r>
                          <a:rPr lang="en-US" altLang="zh-CN" sz="2400" i="1">
                            <a:latin typeface="Cambria Math" panose="02040503050406030204" pitchFamily="18" charset="0"/>
                            <a:ea typeface="Palatino" pitchFamily="2" charset="77"/>
                            <a:cs typeface="Calibri Light" panose="020F0302020204030204" pitchFamily="34" charset="0"/>
                          </a:rPr>
                          <m:t>𝑃</m:t>
                        </m:r>
                        <m:d>
                          <m:dPr>
                            <m:ctrlPr>
                              <a:rPr lang="en-US" altLang="zh-CN" sz="2400" i="1">
                                <a:latin typeface="Cambria Math" panose="02040503050406030204" pitchFamily="18" charset="0"/>
                                <a:ea typeface="Palatino" pitchFamily="2" charset="77"/>
                                <a:cs typeface="Calibri Light" panose="020F0302020204030204" pitchFamily="34" charset="0"/>
                              </a:rPr>
                            </m:ctrlPr>
                          </m:dPr>
                          <m:e>
                            <m:r>
                              <a:rPr lang="en-US" altLang="zh-CN" sz="2400" i="1">
                                <a:latin typeface="Cambria Math" panose="02040503050406030204" pitchFamily="18" charset="0"/>
                                <a:ea typeface="Palatino" pitchFamily="2" charset="77"/>
                                <a:cs typeface="Calibri Light" panose="020F0302020204030204" pitchFamily="34" charset="0"/>
                              </a:rPr>
                              <m:t>h</m:t>
                            </m:r>
                          </m:e>
                          <m:e>
                            <m:sSub>
                              <m:sSubPr>
                                <m:ctrlPr>
                                  <a:rPr lang="en-US" altLang="zh-CN" sz="2400" i="1">
                                    <a:latin typeface="Cambria Math" panose="02040503050406030204" pitchFamily="18" charset="0"/>
                                    <a:ea typeface="Palatino" pitchFamily="2" charset="77"/>
                                    <a:cs typeface="Calibri Light" panose="020F0302020204030204" pitchFamily="34" charset="0"/>
                                  </a:rPr>
                                </m:ctrlPr>
                              </m:sSubPr>
                              <m:e>
                                <m:r>
                                  <a:rPr lang="en-US" altLang="zh-CN" sz="2400" i="1">
                                    <a:latin typeface="Cambria Math" panose="02040503050406030204" pitchFamily="18" charset="0"/>
                                    <a:ea typeface="Palatino" pitchFamily="2" charset="77"/>
                                    <a:cs typeface="Calibri Light" panose="020F0302020204030204" pitchFamily="34" charset="0"/>
                                  </a:rPr>
                                  <m:t>𝑑</m:t>
                                </m:r>
                              </m:e>
                              <m:sub>
                                <m:r>
                                  <a:rPr lang="en-US" altLang="zh-CN" sz="2400" i="1">
                                    <a:latin typeface="Cambria Math" panose="02040503050406030204" pitchFamily="18" charset="0"/>
                                    <a:ea typeface="Palatino" pitchFamily="2" charset="77"/>
                                    <a:cs typeface="Calibri Light" panose="020F0302020204030204" pitchFamily="34" charset="0"/>
                                  </a:rPr>
                                  <m:t>𝑖</m:t>
                                </m:r>
                              </m:sub>
                            </m:sSub>
                            <m:r>
                              <a:rPr lang="en-US" altLang="zh-CN" sz="2400" i="1">
                                <a:latin typeface="Cambria Math" panose="02040503050406030204" pitchFamily="18" charset="0"/>
                                <a:ea typeface="Palatino" pitchFamily="2" charset="77"/>
                                <a:cs typeface="Calibri Light" panose="020F0302020204030204" pitchFamily="34" charset="0"/>
                              </a:rPr>
                              <m:t>,</m:t>
                            </m:r>
                            <m:r>
                              <m:rPr>
                                <m:sty m:val="p"/>
                              </m:rPr>
                              <a:rPr lang="en-US" altLang="zh-CN" sz="2400">
                                <a:latin typeface="Cambria Math" panose="02040503050406030204" pitchFamily="18" charset="0"/>
                                <a:ea typeface="Palatino" pitchFamily="2" charset="77"/>
                                <a:cs typeface="Calibri Light" panose="020F0302020204030204" pitchFamily="34" charset="0"/>
                              </a:rPr>
                              <m:t>Θ</m:t>
                            </m:r>
                          </m:e>
                        </m:d>
                        <m:r>
                          <a:rPr lang="en-US" altLang="zh-CN" sz="2400" i="1">
                            <a:latin typeface="Cambria Math" panose="02040503050406030204" pitchFamily="18" charset="0"/>
                            <a:ea typeface="Palatino" pitchFamily="2" charset="77"/>
                            <a:cs typeface="Calibri Light" panose="020F0302020204030204" pitchFamily="34" charset="0"/>
                          </a:rPr>
                          <m:t>=1</m:t>
                        </m:r>
                      </m:e>
                    </m:nary>
                  </m:oMath>
                </a14:m>
                <a:r>
                  <a:rPr lang="en-US" altLang="zh-CN" sz="2400" dirty="0">
                    <a:latin typeface="Palatino" pitchFamily="2" charset="77"/>
                    <a:ea typeface="Palatino" pitchFamily="2" charset="77"/>
                    <a:cs typeface="Calibri Light" panose="020F0302020204030204" pitchFamily="34" charset="0"/>
                  </a:rPr>
                  <a:t> ,</a:t>
                </a:r>
                <a:r>
                  <a:rPr lang="en-US" altLang="zh-CN" sz="2400" dirty="0">
                    <a:ea typeface="Palatino" pitchFamily="2" charset="77"/>
                    <a:cs typeface="Calibri Light" panose="020F0302020204030204" pitchFamily="34" charset="0"/>
                  </a:rPr>
                  <a:t>  </a:t>
                </a:r>
                <a14:m>
                  <m:oMath xmlns:m="http://schemas.openxmlformats.org/officeDocument/2006/math">
                    <m:nary>
                      <m:naryPr>
                        <m:chr m:val="∑"/>
                        <m:supHide m:val="on"/>
                        <m:ctrlPr>
                          <a:rPr lang="en-US" altLang="zh-CN" sz="2400" i="1">
                            <a:latin typeface="Cambria Math" panose="02040503050406030204" pitchFamily="18" charset="0"/>
                            <a:ea typeface="Palatino" pitchFamily="2" charset="77"/>
                            <a:cs typeface="Calibri Light" panose="020F0302020204030204" pitchFamily="34" charset="0"/>
                          </a:rPr>
                        </m:ctrlPr>
                      </m:naryPr>
                      <m:sub>
                        <m:r>
                          <a:rPr lang="en-US" altLang="zh-CN" sz="2400" i="1">
                            <a:latin typeface="Cambria Math" panose="02040503050406030204" pitchFamily="18" charset="0"/>
                            <a:ea typeface="Palatino" pitchFamily="2" charset="77"/>
                            <a:cs typeface="Calibri Light" panose="020F0302020204030204" pitchFamily="34" charset="0"/>
                          </a:rPr>
                          <m:t>𝑤</m:t>
                        </m:r>
                      </m:sub>
                      <m:sup/>
                      <m:e>
                        <m:r>
                          <a:rPr lang="en-US" altLang="zh-CN" sz="2400" i="1">
                            <a:latin typeface="Cambria Math" panose="02040503050406030204" pitchFamily="18" charset="0"/>
                            <a:ea typeface="Palatino" pitchFamily="2" charset="77"/>
                            <a:cs typeface="Calibri Light" panose="020F0302020204030204" pitchFamily="34" charset="0"/>
                          </a:rPr>
                          <m:t>𝑃</m:t>
                        </m:r>
                        <m:d>
                          <m:dPr>
                            <m:ctrlPr>
                              <a:rPr lang="en-US" altLang="zh-CN" sz="2400" i="1">
                                <a:latin typeface="Cambria Math" panose="02040503050406030204" pitchFamily="18" charset="0"/>
                                <a:ea typeface="Palatino" pitchFamily="2" charset="77"/>
                                <a:cs typeface="Calibri Light" panose="020F0302020204030204" pitchFamily="34" charset="0"/>
                              </a:rPr>
                            </m:ctrlPr>
                          </m:dPr>
                          <m:e>
                            <m:r>
                              <a:rPr lang="en-US" altLang="zh-CN" sz="2400" i="1">
                                <a:latin typeface="Cambria Math" panose="02040503050406030204" pitchFamily="18" charset="0"/>
                                <a:ea typeface="Palatino" pitchFamily="2" charset="77"/>
                                <a:cs typeface="Calibri Light" panose="020F0302020204030204" pitchFamily="34" charset="0"/>
                              </a:rPr>
                              <m:t>𝑤</m:t>
                            </m:r>
                          </m:e>
                          <m:e>
                            <m:r>
                              <a:rPr lang="en-US" altLang="zh-CN" sz="2400" i="1">
                                <a:latin typeface="Cambria Math" panose="02040503050406030204" pitchFamily="18" charset="0"/>
                                <a:ea typeface="Palatino" pitchFamily="2" charset="77"/>
                                <a:cs typeface="Calibri Light" panose="020F0302020204030204" pitchFamily="34" charset="0"/>
                              </a:rPr>
                              <m:t>h</m:t>
                            </m:r>
                            <m:r>
                              <a:rPr lang="en-US" altLang="zh-CN" sz="2400" i="1">
                                <a:latin typeface="Cambria Math" panose="02040503050406030204" pitchFamily="18" charset="0"/>
                                <a:ea typeface="Palatino" pitchFamily="2" charset="77"/>
                                <a:cs typeface="Calibri Light" panose="020F0302020204030204" pitchFamily="34" charset="0"/>
                              </a:rPr>
                              <m:t>,</m:t>
                            </m:r>
                            <m:r>
                              <m:rPr>
                                <m:sty m:val="p"/>
                              </m:rPr>
                              <a:rPr lang="en-US" altLang="zh-CN" sz="2400">
                                <a:latin typeface="Cambria Math" panose="02040503050406030204" pitchFamily="18" charset="0"/>
                                <a:ea typeface="Palatino" pitchFamily="2" charset="77"/>
                                <a:cs typeface="Calibri Light" panose="020F0302020204030204" pitchFamily="34" charset="0"/>
                              </a:rPr>
                              <m:t>Θ</m:t>
                            </m:r>
                          </m:e>
                        </m:d>
                        <m:r>
                          <a:rPr lang="en-US" altLang="zh-CN" sz="2400" i="1">
                            <a:latin typeface="Cambria Math" panose="02040503050406030204" pitchFamily="18" charset="0"/>
                            <a:ea typeface="Palatino" pitchFamily="2" charset="77"/>
                            <a:cs typeface="Calibri Light" panose="020F0302020204030204" pitchFamily="34" charset="0"/>
                          </a:rPr>
                          <m:t>=1</m:t>
                        </m:r>
                      </m:e>
                    </m:nary>
                  </m:oMath>
                </a14:m>
                <a:r>
                  <a:rPr lang="en-US" altLang="zh-CN" sz="2400" dirty="0">
                    <a:latin typeface="Palatino" pitchFamily="2" charset="77"/>
                    <a:ea typeface="Palatino" pitchFamily="2" charset="77"/>
                    <a:cs typeface="Calibri Light" panose="020F0302020204030204" pitchFamily="34" charset="0"/>
                  </a:rPr>
                  <a:t> </a:t>
                </a:r>
              </a:p>
            </p:txBody>
          </p:sp>
        </mc:Choice>
        <mc:Fallback xmlns="">
          <p:sp>
            <p:nvSpPr>
              <p:cNvPr id="4" name="矩形 8">
                <a:extLst>
                  <a:ext uri="{FF2B5EF4-FFF2-40B4-BE49-F238E27FC236}">
                    <a16:creationId xmlns:a16="http://schemas.microsoft.com/office/drawing/2014/main" id="{EDC44A30-8F86-45CF-830E-9D773AE45F61}"/>
                  </a:ext>
                </a:extLst>
              </p:cNvPr>
              <p:cNvSpPr>
                <a:spLocks noRot="1" noChangeAspect="1" noMove="1" noResize="1" noEditPoints="1" noAdjustHandles="1" noChangeArrowheads="1" noChangeShapeType="1" noTextEdit="1"/>
              </p:cNvSpPr>
              <p:nvPr/>
            </p:nvSpPr>
            <p:spPr>
              <a:xfrm>
                <a:off x="1235243" y="491016"/>
                <a:ext cx="10363200" cy="5875968"/>
              </a:xfrm>
              <a:prstGeom prst="rect">
                <a:avLst/>
              </a:prstGeom>
              <a:blipFill>
                <a:blip r:embed="rId2"/>
                <a:stretch>
                  <a:fillRect l="-857" b="-1422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296157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55</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850231" y="226992"/>
            <a:ext cx="8550943" cy="584775"/>
          </a:xfrm>
          <a:prstGeom prst="rect">
            <a:avLst/>
          </a:prstGeom>
        </p:spPr>
        <p:txBody>
          <a:bodyPr wrap="square">
            <a:spAutoFit/>
          </a:bodyPr>
          <a:lstStyle/>
          <a:p>
            <a:r>
              <a:rPr lang="en-US" altLang="zh-CN" sz="3200" b="1" dirty="0">
                <a:latin typeface="Palatino" pitchFamily="2" charset="77"/>
                <a:ea typeface="Palatino" pitchFamily="2" charset="77"/>
                <a:cs typeface="Calibri Light" panose="020F0302020204030204" pitchFamily="34" charset="0"/>
              </a:rPr>
              <a:t>Probabilistic Latent Semantic Analysis</a:t>
            </a:r>
          </a:p>
        </p:txBody>
      </p:sp>
      <mc:AlternateContent xmlns:mc="http://schemas.openxmlformats.org/markup-compatibility/2006" xmlns:a14="http://schemas.microsoft.com/office/drawing/2010/main">
        <mc:Choice Requires="a14">
          <p:sp>
            <p:nvSpPr>
              <p:cNvPr id="4" name="矩形 8">
                <a:extLst>
                  <a:ext uri="{FF2B5EF4-FFF2-40B4-BE49-F238E27FC236}">
                    <a16:creationId xmlns:a16="http://schemas.microsoft.com/office/drawing/2014/main" id="{5A61A942-7038-4F43-A8A8-6427DD93D658}"/>
                  </a:ext>
                </a:extLst>
              </p:cNvPr>
              <p:cNvSpPr/>
              <p:nvPr/>
            </p:nvSpPr>
            <p:spPr>
              <a:xfrm>
                <a:off x="1251284" y="828480"/>
                <a:ext cx="10230853" cy="5201039"/>
              </a:xfrm>
              <a:prstGeom prst="rect">
                <a:avLst/>
              </a:prstGeom>
            </p:spPr>
            <p:txBody>
              <a:bodyPr wrap="square">
                <a:spAutoFit/>
              </a:bodyPr>
              <a:lstStyle/>
              <a:p>
                <a:pPr>
                  <a:buSzPct val="100000"/>
                </a:pPr>
                <a:endParaRPr lang="en-US" altLang="zh-CN" sz="2400" dirty="0">
                  <a:latin typeface="Palatino" pitchFamily="2" charset="77"/>
                  <a:ea typeface="Palatino" pitchFamily="2" charset="77"/>
                  <a:cs typeface="Calibri Light" panose="020F0302020204030204" pitchFamily="34" charset="0"/>
                </a:endParaRPr>
              </a:p>
              <a:p>
                <a:pPr marL="285750" indent="-285750">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Define a Lagrangian function</a:t>
                </a:r>
              </a:p>
              <a:p>
                <a:pPr>
                  <a:buSzPct val="100000"/>
                </a:pPr>
                <a:endParaRPr lang="en-US" altLang="zh-CN" sz="2400" dirty="0">
                  <a:latin typeface="Palatino" pitchFamily="2" charset="77"/>
                  <a:ea typeface="Palatino" pitchFamily="2" charset="77"/>
                  <a:cs typeface="Calibri Light" panose="020F0302020204030204" pitchFamily="34" charset="0"/>
                </a:endParaRPr>
              </a:p>
              <a:p>
                <a:pPr/>
                <a14:m>
                  <m:oMathPara xmlns:m="http://schemas.openxmlformats.org/officeDocument/2006/math">
                    <m:oMathParaPr>
                      <m:jc m:val="centerGroup"/>
                    </m:oMathParaPr>
                    <m:oMath xmlns:m="http://schemas.openxmlformats.org/officeDocument/2006/math">
                      <m:r>
                        <m:rPr>
                          <m:sty m:val="p"/>
                        </m:rPr>
                        <a:rPr lang="zh-CN" altLang="zh-CN" sz="2400">
                          <a:latin typeface="Cambria Math" panose="02040503050406030204" pitchFamily="18" charset="0"/>
                        </a:rPr>
                        <m:t>Λ</m:t>
                      </m:r>
                      <m:d>
                        <m:dPr>
                          <m:ctrlPr>
                            <a:rPr lang="zh-CN" altLang="zh-CN" sz="2400" i="1">
                              <a:latin typeface="Cambria Math" panose="02040503050406030204" pitchFamily="18" charset="0"/>
                            </a:rPr>
                          </m:ctrlPr>
                        </m:dPr>
                        <m:e>
                          <m:r>
                            <m:rPr>
                              <m:sty m:val="p"/>
                            </m:rPr>
                            <a:rPr lang="zh-CN" altLang="zh-CN" sz="2400">
                              <a:latin typeface="Cambria Math" panose="02040503050406030204" pitchFamily="18" charset="0"/>
                            </a:rPr>
                            <m:t>Θ</m:t>
                          </m:r>
                          <m:r>
                            <a:rPr lang="en-US" altLang="zh-CN" sz="2400" i="1">
                              <a:latin typeface="Cambria Math" panose="02040503050406030204" pitchFamily="18" charset="0"/>
                            </a:rPr>
                            <m:t>,</m:t>
                          </m:r>
                          <m:r>
                            <m:rPr>
                              <m:sty m:val="p"/>
                            </m:rPr>
                            <a:rPr lang="en-US" altLang="zh-CN" sz="2400">
                              <a:latin typeface="Cambria Math" panose="02040503050406030204" pitchFamily="18" charset="0"/>
                            </a:rPr>
                            <m:t>λ</m:t>
                          </m:r>
                        </m:e>
                      </m:d>
                      <m:r>
                        <a:rPr lang="en-US" altLang="zh-CN" sz="2400" i="1">
                          <a:latin typeface="Cambria Math" panose="02040503050406030204" pitchFamily="18" charset="0"/>
                        </a:rPr>
                        <m:t>=</m:t>
                      </m:r>
                      <m:r>
                        <a:rPr lang="en-US" altLang="zh-CN" sz="2400" i="1">
                          <a:latin typeface="Cambria Math" panose="02040503050406030204" pitchFamily="18" charset="0"/>
                        </a:rPr>
                        <m:t>𝑄</m:t>
                      </m:r>
                      <m:d>
                        <m:dPr>
                          <m:ctrlPr>
                            <a:rPr lang="zh-CN" altLang="zh-CN" sz="2400" i="1">
                              <a:latin typeface="Cambria Math" panose="02040503050406030204" pitchFamily="18" charset="0"/>
                            </a:rPr>
                          </m:ctrlPr>
                        </m:dPr>
                        <m:e>
                          <m:r>
                            <m:rPr>
                              <m:sty m:val="p"/>
                            </m:rPr>
                            <a:rPr lang="zh-CN" altLang="zh-CN" sz="2400">
                              <a:latin typeface="Cambria Math" panose="02040503050406030204" pitchFamily="18" charset="0"/>
                            </a:rPr>
                            <m:t>Θ</m:t>
                          </m:r>
                          <m:r>
                            <a:rPr lang="en-US" altLang="zh-CN" sz="2400" i="1">
                              <a:latin typeface="Cambria Math" panose="02040503050406030204" pitchFamily="18" charset="0"/>
                            </a:rPr>
                            <m:t>,</m:t>
                          </m:r>
                          <m:sSup>
                            <m:sSupPr>
                              <m:ctrlPr>
                                <a:rPr lang="zh-CN" altLang="zh-CN" sz="2400" i="1">
                                  <a:latin typeface="Cambria Math" panose="02040503050406030204" pitchFamily="18" charset="0"/>
                                </a:rPr>
                              </m:ctrlPr>
                            </m:sSupPr>
                            <m:e>
                              <m:r>
                                <m:rPr>
                                  <m:sty m:val="p"/>
                                </m:rPr>
                                <a:rPr lang="zh-CN" altLang="zh-CN" sz="2400">
                                  <a:latin typeface="Cambria Math" panose="02040503050406030204" pitchFamily="18" charset="0"/>
                                </a:rPr>
                                <m:t>Θ</m:t>
                              </m:r>
                            </m:e>
                            <m:sup>
                              <m:r>
                                <a:rPr lang="en-US" altLang="zh-CN" sz="2400" i="1">
                                  <a:latin typeface="Cambria Math" panose="02040503050406030204" pitchFamily="18" charset="0"/>
                                </a:rPr>
                                <m:t>𝑡</m:t>
                              </m:r>
                            </m:sup>
                          </m:sSup>
                        </m:e>
                      </m:d>
                      <m:r>
                        <a:rPr lang="en-US" altLang="zh-CN" sz="2400" i="1">
                          <a:latin typeface="Cambria Math" panose="02040503050406030204" pitchFamily="18" charset="0"/>
                        </a:rPr>
                        <m:t>−</m:t>
                      </m:r>
                      <m:nary>
                        <m:naryPr>
                          <m:chr m:val="∑"/>
                          <m:supHide m:val="on"/>
                          <m:ctrlPr>
                            <a:rPr lang="zh-CN" altLang="zh-CN" sz="2400" i="1">
                              <a:latin typeface="Cambria Math" panose="02040503050406030204" pitchFamily="18" charset="0"/>
                            </a:rPr>
                          </m:ctrlPr>
                        </m:naryPr>
                        <m:sub>
                          <m:r>
                            <a:rPr lang="en-US" altLang="zh-CN" sz="2400" i="1">
                              <a:latin typeface="Cambria Math" panose="02040503050406030204" pitchFamily="18" charset="0"/>
                            </a:rPr>
                            <m:t>𝑖</m:t>
                          </m:r>
                        </m:sub>
                        <m:sup/>
                        <m:e>
                          <m:sSub>
                            <m:sSubPr>
                              <m:ctrlPr>
                                <a:rPr lang="zh-CN" altLang="zh-CN" sz="2400" i="1">
                                  <a:latin typeface="Cambria Math" panose="02040503050406030204" pitchFamily="18" charset="0"/>
                                </a:rPr>
                              </m:ctrlPr>
                            </m:sSubPr>
                            <m:e>
                              <m:r>
                                <m:rPr>
                                  <m:sty m:val="p"/>
                                </m:rPr>
                                <a:rPr lang="en-US" altLang="zh-CN" sz="2400">
                                  <a:latin typeface="Cambria Math" panose="02040503050406030204" pitchFamily="18" charset="0"/>
                                </a:rPr>
                                <m:t>λ</m:t>
                              </m:r>
                            </m:e>
                            <m:sub>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𝑑</m:t>
                                  </m:r>
                                </m:e>
                                <m:sub>
                                  <m:r>
                                    <a:rPr lang="en-US" altLang="zh-CN" sz="2400" i="1">
                                      <a:latin typeface="Cambria Math" panose="02040503050406030204" pitchFamily="18" charset="0"/>
                                    </a:rPr>
                                    <m:t>𝑖</m:t>
                                  </m:r>
                                </m:sub>
                              </m:sSub>
                            </m:sub>
                          </m:sSub>
                          <m:d>
                            <m:dPr>
                              <m:ctrlPr>
                                <a:rPr lang="zh-CN" altLang="zh-CN" sz="2400" i="1">
                                  <a:latin typeface="Cambria Math" panose="02040503050406030204" pitchFamily="18" charset="0"/>
                                </a:rPr>
                              </m:ctrlPr>
                            </m:dPr>
                            <m:e>
                              <m:nary>
                                <m:naryPr>
                                  <m:chr m:val="∑"/>
                                  <m:supHide m:val="on"/>
                                  <m:ctrlPr>
                                    <a:rPr lang="zh-CN" altLang="zh-CN" sz="2400" i="1">
                                      <a:latin typeface="Cambria Math" panose="02040503050406030204" pitchFamily="18" charset="0"/>
                                    </a:rPr>
                                  </m:ctrlPr>
                                </m:naryPr>
                                <m:sub>
                                  <m:r>
                                    <a:rPr lang="en-US" altLang="zh-CN" sz="2400" i="1">
                                      <a:latin typeface="Cambria Math" panose="02040503050406030204" pitchFamily="18" charset="0"/>
                                    </a:rPr>
                                    <m:t>h</m:t>
                                  </m:r>
                                </m:sub>
                                <m:sup/>
                                <m:e>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h</m:t>
                                      </m:r>
                                    </m:e>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𝑑</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m:t>
                                      </m:r>
                                      <m:r>
                                        <m:rPr>
                                          <m:sty m:val="p"/>
                                        </m:rPr>
                                        <a:rPr lang="zh-CN" altLang="zh-CN" sz="2400">
                                          <a:latin typeface="Cambria Math" panose="02040503050406030204" pitchFamily="18" charset="0"/>
                                        </a:rPr>
                                        <m:t>Θ</m:t>
                                      </m:r>
                                    </m:e>
                                  </m:d>
                                </m:e>
                              </m:nary>
                              <m:r>
                                <a:rPr lang="en-US" altLang="zh-CN" sz="2400" i="1">
                                  <a:latin typeface="Cambria Math" panose="02040503050406030204" pitchFamily="18" charset="0"/>
                                </a:rPr>
                                <m:t>−1</m:t>
                              </m:r>
                            </m:e>
                          </m:d>
                        </m:e>
                      </m:nary>
                      <m:r>
                        <a:rPr lang="en-US" altLang="zh-CN" sz="2400" i="1">
                          <a:latin typeface="Cambria Math" panose="02040503050406030204" pitchFamily="18" charset="0"/>
                        </a:rPr>
                        <m:t>−</m:t>
                      </m:r>
                      <m:nary>
                        <m:naryPr>
                          <m:chr m:val="∑"/>
                          <m:supHide m:val="on"/>
                          <m:ctrlPr>
                            <a:rPr lang="zh-CN" altLang="zh-CN" sz="2400" i="1">
                              <a:latin typeface="Cambria Math" panose="02040503050406030204" pitchFamily="18" charset="0"/>
                            </a:rPr>
                          </m:ctrlPr>
                        </m:naryPr>
                        <m:sub>
                          <m:r>
                            <a:rPr lang="en-US" altLang="zh-CN" sz="2400" i="1">
                              <a:latin typeface="Cambria Math" panose="02040503050406030204" pitchFamily="18" charset="0"/>
                            </a:rPr>
                            <m:t>h</m:t>
                          </m:r>
                        </m:sub>
                        <m:sup/>
                        <m:e>
                          <m:sSub>
                            <m:sSubPr>
                              <m:ctrlPr>
                                <a:rPr lang="zh-CN" altLang="zh-CN" sz="2400" i="1">
                                  <a:latin typeface="Cambria Math" panose="02040503050406030204" pitchFamily="18" charset="0"/>
                                </a:rPr>
                              </m:ctrlPr>
                            </m:sSubPr>
                            <m:e>
                              <m:r>
                                <m:rPr>
                                  <m:sty m:val="p"/>
                                </m:rPr>
                                <a:rPr lang="en-US" altLang="zh-CN" sz="2400">
                                  <a:latin typeface="Cambria Math" panose="02040503050406030204" pitchFamily="18" charset="0"/>
                                </a:rPr>
                                <m:t>λ</m:t>
                              </m:r>
                            </m:e>
                            <m:sub>
                              <m:r>
                                <a:rPr lang="en-US" altLang="zh-CN" sz="2400" i="1">
                                  <a:latin typeface="Cambria Math" panose="02040503050406030204" pitchFamily="18" charset="0"/>
                                </a:rPr>
                                <m:t>h</m:t>
                              </m:r>
                            </m:sub>
                          </m:sSub>
                          <m:d>
                            <m:dPr>
                              <m:ctrlPr>
                                <a:rPr lang="zh-CN" altLang="zh-CN" sz="2400" i="1">
                                  <a:latin typeface="Cambria Math" panose="02040503050406030204" pitchFamily="18" charset="0"/>
                                </a:rPr>
                              </m:ctrlPr>
                            </m:dPr>
                            <m:e>
                              <m:nary>
                                <m:naryPr>
                                  <m:chr m:val="∑"/>
                                  <m:supHide m:val="on"/>
                                  <m:ctrlPr>
                                    <a:rPr lang="zh-CN" altLang="zh-CN" sz="2400" i="1">
                                      <a:latin typeface="Cambria Math" panose="02040503050406030204" pitchFamily="18" charset="0"/>
                                    </a:rPr>
                                  </m:ctrlPr>
                                </m:naryPr>
                                <m:sub>
                                  <m:r>
                                    <a:rPr lang="en-US" altLang="zh-CN" sz="2400" i="1">
                                      <a:latin typeface="Cambria Math" panose="02040503050406030204" pitchFamily="18" charset="0"/>
                                    </a:rPr>
                                    <m:t>𝑤</m:t>
                                  </m:r>
                                </m:sub>
                                <m:sup/>
                                <m:e>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𝑤</m:t>
                                      </m:r>
                                    </m:e>
                                    <m:e>
                                      <m:r>
                                        <a:rPr lang="en-US" altLang="zh-CN" sz="2400" i="1">
                                          <a:latin typeface="Cambria Math" panose="02040503050406030204" pitchFamily="18" charset="0"/>
                                        </a:rPr>
                                        <m:t>h</m:t>
                                      </m:r>
                                      <m:r>
                                        <a:rPr lang="en-US" altLang="zh-CN" sz="2400" i="1">
                                          <a:latin typeface="Cambria Math" panose="02040503050406030204" pitchFamily="18" charset="0"/>
                                        </a:rPr>
                                        <m:t>,</m:t>
                                      </m:r>
                                      <m:r>
                                        <m:rPr>
                                          <m:sty m:val="p"/>
                                        </m:rPr>
                                        <a:rPr lang="zh-CN" altLang="zh-CN" sz="2400">
                                          <a:latin typeface="Cambria Math" panose="02040503050406030204" pitchFamily="18" charset="0"/>
                                        </a:rPr>
                                        <m:t>Θ</m:t>
                                      </m:r>
                                    </m:e>
                                  </m:d>
                                </m:e>
                              </m:nary>
                              <m:r>
                                <a:rPr lang="en-US" altLang="zh-CN" sz="2400" i="1">
                                  <a:latin typeface="Cambria Math" panose="02040503050406030204" pitchFamily="18" charset="0"/>
                                </a:rPr>
                                <m:t>−1</m:t>
                              </m:r>
                            </m:e>
                          </m:d>
                        </m:e>
                      </m:nary>
                    </m:oMath>
                  </m:oMathPara>
                </a14:m>
                <a:endParaRPr lang="zh-CN" altLang="zh-CN" sz="2400" dirty="0"/>
              </a:p>
              <a:p>
                <a:pPr>
                  <a:buSzPct val="100000"/>
                </a:pPr>
                <a:endParaRPr lang="en-US" altLang="zh-CN" sz="2400" dirty="0">
                  <a:latin typeface="Palatino" pitchFamily="2" charset="77"/>
                  <a:ea typeface="Palatino" pitchFamily="2" charset="77"/>
                  <a:cs typeface="Calibri Light" panose="020F0302020204030204" pitchFamily="34" charset="0"/>
                </a:endParaRPr>
              </a:p>
              <a:p>
                <a:pPr marL="285750" indent="-285750">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Consider </a:t>
                </a:r>
                <a14:m>
                  <m:oMath xmlns:m="http://schemas.openxmlformats.org/officeDocument/2006/math">
                    <m:f>
                      <m:fPr>
                        <m:ctrlPr>
                          <a:rPr lang="zh-CN" altLang="zh-CN" sz="2400" i="1">
                            <a:latin typeface="Cambria Math" panose="02040503050406030204" pitchFamily="18" charset="0"/>
                          </a:rPr>
                        </m:ctrlPr>
                      </m:fPr>
                      <m:num>
                        <m:r>
                          <a:rPr lang="en-US" altLang="zh-CN" sz="2400">
                            <a:latin typeface="Cambria Math" panose="02040503050406030204" pitchFamily="18" charset="0"/>
                          </a:rPr>
                          <m:t>𝜕</m:t>
                        </m:r>
                        <m:r>
                          <m:rPr>
                            <m:sty m:val="p"/>
                          </m:rPr>
                          <a:rPr lang="zh-CN" altLang="zh-CN" sz="2400">
                            <a:latin typeface="Cambria Math" panose="02040503050406030204" pitchFamily="18" charset="0"/>
                          </a:rPr>
                          <m:t>Λ</m:t>
                        </m:r>
                        <m:d>
                          <m:dPr>
                            <m:ctrlPr>
                              <a:rPr lang="zh-CN" altLang="zh-CN" sz="2400" i="1">
                                <a:latin typeface="Cambria Math" panose="02040503050406030204" pitchFamily="18" charset="0"/>
                              </a:rPr>
                            </m:ctrlPr>
                          </m:dPr>
                          <m:e>
                            <m:r>
                              <m:rPr>
                                <m:sty m:val="p"/>
                              </m:rPr>
                              <a:rPr lang="zh-CN" altLang="zh-CN" sz="2400">
                                <a:latin typeface="Cambria Math" panose="02040503050406030204" pitchFamily="18" charset="0"/>
                              </a:rPr>
                              <m:t>Θ</m:t>
                            </m:r>
                            <m:r>
                              <a:rPr lang="en-US" altLang="zh-CN" sz="2400" i="1">
                                <a:latin typeface="Cambria Math" panose="02040503050406030204" pitchFamily="18" charset="0"/>
                              </a:rPr>
                              <m:t>,</m:t>
                            </m:r>
                            <m:r>
                              <m:rPr>
                                <m:sty m:val="p"/>
                              </m:rPr>
                              <a:rPr lang="en-US" altLang="zh-CN" sz="2400">
                                <a:latin typeface="Cambria Math" panose="02040503050406030204" pitchFamily="18" charset="0"/>
                              </a:rPr>
                              <m:t>λ</m:t>
                            </m:r>
                          </m:e>
                        </m:d>
                      </m:num>
                      <m:den>
                        <m:r>
                          <a:rPr lang="en-US" altLang="zh-CN" sz="2400">
                            <a:latin typeface="Cambria Math" panose="02040503050406030204" pitchFamily="18" charset="0"/>
                          </a:rPr>
                          <m:t>𝜕</m:t>
                        </m:r>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h</m:t>
                            </m:r>
                          </m:e>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𝑑</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m:t>
                            </m:r>
                            <m:r>
                              <m:rPr>
                                <m:sty m:val="p"/>
                              </m:rPr>
                              <a:rPr lang="zh-CN" altLang="zh-CN" sz="2400">
                                <a:latin typeface="Cambria Math" panose="02040503050406030204" pitchFamily="18" charset="0"/>
                              </a:rPr>
                              <m:t>Θ</m:t>
                            </m:r>
                          </m:e>
                        </m:d>
                      </m:den>
                    </m:f>
                    <m:r>
                      <a:rPr lang="en-US" altLang="zh-CN" sz="2400" i="1">
                        <a:latin typeface="Cambria Math" panose="02040503050406030204" pitchFamily="18" charset="0"/>
                      </a:rPr>
                      <m:t>=0</m:t>
                    </m:r>
                  </m:oMath>
                </a14:m>
                <a:r>
                  <a:rPr lang="en-US" altLang="zh-CN" sz="2400" dirty="0">
                    <a:latin typeface="Palatino" pitchFamily="2" charset="77"/>
                    <a:ea typeface="Palatino" pitchFamily="2" charset="77"/>
                    <a:cs typeface="Calibri Light" panose="020F0302020204030204" pitchFamily="34" charset="0"/>
                  </a:rPr>
                  <a:t> and </a:t>
                </a:r>
                <a14:m>
                  <m:oMath xmlns:m="http://schemas.openxmlformats.org/officeDocument/2006/math">
                    <m:nary>
                      <m:naryPr>
                        <m:chr m:val="∑"/>
                        <m:supHide m:val="on"/>
                        <m:ctrlPr>
                          <a:rPr lang="zh-CN" altLang="zh-CN" sz="2400" i="1">
                            <a:latin typeface="Cambria Math" panose="02040503050406030204" pitchFamily="18" charset="0"/>
                          </a:rPr>
                        </m:ctrlPr>
                      </m:naryPr>
                      <m:sub>
                        <m:r>
                          <a:rPr lang="en-US" altLang="zh-CN" sz="2400" i="1">
                            <a:latin typeface="Cambria Math" panose="02040503050406030204" pitchFamily="18" charset="0"/>
                          </a:rPr>
                          <m:t>h</m:t>
                        </m:r>
                      </m:sub>
                      <m:sup/>
                      <m:e>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h</m:t>
                            </m:r>
                          </m:e>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𝑑</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m:t>
                            </m:r>
                            <m:r>
                              <m:rPr>
                                <m:sty m:val="p"/>
                              </m:rPr>
                              <a:rPr lang="zh-CN" altLang="zh-CN" sz="2400">
                                <a:latin typeface="Cambria Math" panose="02040503050406030204" pitchFamily="18" charset="0"/>
                              </a:rPr>
                              <m:t>Θ</m:t>
                            </m:r>
                          </m:e>
                        </m:d>
                      </m:e>
                    </m:nary>
                    <m:r>
                      <a:rPr lang="en-US" altLang="zh-CN" sz="2400" i="1">
                        <a:latin typeface="Cambria Math" panose="02040503050406030204" pitchFamily="18" charset="0"/>
                      </a:rPr>
                      <m:t>−1=0</m:t>
                    </m:r>
                  </m:oMath>
                </a14:m>
                <a:endParaRPr lang="en-US" altLang="zh-CN" sz="2400" dirty="0">
                  <a:latin typeface="Palatino" pitchFamily="2" charset="77"/>
                  <a:ea typeface="Palatino" pitchFamily="2" charset="77"/>
                  <a:cs typeface="Calibri Light" panose="020F0302020204030204" pitchFamily="34" charset="0"/>
                </a:endParaRPr>
              </a:p>
              <a:p>
                <a:pPr/>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h</m:t>
                          </m:r>
                        </m:e>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𝑑</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m:t>
                          </m:r>
                          <m:r>
                            <m:rPr>
                              <m:sty m:val="p"/>
                            </m:rPr>
                            <a:rPr lang="zh-CN" altLang="zh-CN" sz="2400">
                              <a:latin typeface="Cambria Math" panose="02040503050406030204" pitchFamily="18" charset="0"/>
                            </a:rPr>
                            <m:t>Θ</m:t>
                          </m:r>
                        </m:e>
                      </m:d>
                      <m:r>
                        <a:rPr lang="en-US" altLang="zh-CN" sz="2400" i="1">
                          <a:latin typeface="Cambria Math" panose="02040503050406030204" pitchFamily="18" charset="0"/>
                        </a:rPr>
                        <m:t>=</m:t>
                      </m:r>
                      <m:f>
                        <m:fPr>
                          <m:ctrlPr>
                            <a:rPr lang="zh-CN" altLang="zh-CN" sz="2400" i="1">
                              <a:latin typeface="Cambria Math" panose="02040503050406030204" pitchFamily="18" charset="0"/>
                            </a:rPr>
                          </m:ctrlPr>
                        </m:fPr>
                        <m:num>
                          <m:nary>
                            <m:naryPr>
                              <m:chr m:val="∑"/>
                              <m:supHide m:val="on"/>
                              <m:ctrlPr>
                                <a:rPr lang="zh-CN" altLang="zh-CN" sz="2400" i="1">
                                  <a:latin typeface="Cambria Math" panose="02040503050406030204" pitchFamily="18" charset="0"/>
                                </a:rPr>
                              </m:ctrlPr>
                            </m:naryPr>
                            <m:sub>
                              <m:r>
                                <a:rPr lang="en-US" altLang="zh-CN" sz="2400" i="1">
                                  <a:latin typeface="Cambria Math" panose="02040503050406030204" pitchFamily="18" charset="0"/>
                                </a:rPr>
                                <m:t>𝑤</m:t>
                              </m:r>
                              <m:r>
                                <a:rPr lang="en-US" altLang="zh-CN" sz="2400" b="0" i="1" smtClean="0">
                                  <a:latin typeface="Cambria Math" panose="02040503050406030204" pitchFamily="18" charset="0"/>
                                </a:rPr>
                                <m:t>∈</m:t>
                              </m:r>
                              <m:r>
                                <a:rPr lang="en-US" altLang="zh-CN" sz="2400" i="1">
                                  <a:latin typeface="Cambria Math" panose="02040503050406030204" pitchFamily="18" charset="0"/>
                                </a:rPr>
                                <m:t>𝑉</m:t>
                              </m:r>
                            </m:sub>
                            <m:sup/>
                            <m:e>
                              <m:r>
                                <a:rPr lang="en-US" altLang="zh-CN" sz="2400" i="1">
                                  <a:latin typeface="Cambria Math" panose="02040503050406030204" pitchFamily="18" charset="0"/>
                                </a:rPr>
                                <m:t>𝐶</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𝑤</m:t>
                                  </m:r>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𝑑</m:t>
                                      </m:r>
                                    </m:e>
                                    <m:sub>
                                      <m:r>
                                        <a:rPr lang="en-US" altLang="zh-CN" sz="2400" i="1">
                                          <a:latin typeface="Cambria Math" panose="02040503050406030204" pitchFamily="18" charset="0"/>
                                        </a:rPr>
                                        <m:t>𝑖</m:t>
                                      </m:r>
                                    </m:sub>
                                  </m:sSub>
                                </m:e>
                              </m:d>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h</m:t>
                                  </m:r>
                                </m:e>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𝑑</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m:t>
                                  </m:r>
                                  <m:r>
                                    <a:rPr lang="en-US" altLang="zh-CN" sz="2400" i="1">
                                      <a:latin typeface="Cambria Math" panose="02040503050406030204" pitchFamily="18" charset="0"/>
                                    </a:rPr>
                                    <m:t>𝑤</m:t>
                                  </m:r>
                                  <m:r>
                                    <a:rPr lang="en-US" altLang="zh-CN" sz="2400" i="1">
                                      <a:latin typeface="Cambria Math" panose="02040503050406030204" pitchFamily="18" charset="0"/>
                                    </a:rPr>
                                    <m:t>,</m:t>
                                  </m:r>
                                  <m:sSup>
                                    <m:sSupPr>
                                      <m:ctrlPr>
                                        <a:rPr lang="zh-CN" altLang="zh-CN" sz="2400" i="1">
                                          <a:latin typeface="Cambria Math" panose="02040503050406030204" pitchFamily="18" charset="0"/>
                                        </a:rPr>
                                      </m:ctrlPr>
                                    </m:sSupPr>
                                    <m:e>
                                      <m:r>
                                        <m:rPr>
                                          <m:sty m:val="p"/>
                                        </m:rPr>
                                        <a:rPr lang="zh-CN" altLang="zh-CN" sz="2400">
                                          <a:latin typeface="Cambria Math" panose="02040503050406030204" pitchFamily="18" charset="0"/>
                                        </a:rPr>
                                        <m:t>Θ</m:t>
                                      </m:r>
                                    </m:e>
                                    <m:sup>
                                      <m:r>
                                        <a:rPr lang="en-US" altLang="zh-CN" sz="2400" i="1">
                                          <a:latin typeface="Cambria Math" panose="02040503050406030204" pitchFamily="18" charset="0"/>
                                        </a:rPr>
                                        <m:t>𝑡</m:t>
                                      </m:r>
                                    </m:sup>
                                  </m:sSup>
                                </m:e>
                              </m:d>
                            </m:e>
                          </m:nary>
                        </m:num>
                        <m:den>
                          <m:nary>
                            <m:naryPr>
                              <m:chr m:val="∑"/>
                              <m:supHide m:val="on"/>
                              <m:ctrlPr>
                                <a:rPr lang="zh-CN" altLang="zh-CN" sz="2400" i="1">
                                  <a:latin typeface="Cambria Math" panose="02040503050406030204" pitchFamily="18" charset="0"/>
                                </a:rPr>
                              </m:ctrlPr>
                            </m:naryPr>
                            <m:sub>
                              <m:r>
                                <a:rPr lang="en-US" altLang="zh-CN" sz="2400" i="1">
                                  <a:latin typeface="Cambria Math" panose="02040503050406030204" pitchFamily="18" charset="0"/>
                                </a:rPr>
                                <m:t>𝑤</m:t>
                              </m:r>
                              <m:r>
                                <a:rPr lang="en-US" altLang="zh-CN" sz="2400" b="0" i="1" smtClean="0">
                                  <a:latin typeface="Cambria Math" panose="02040503050406030204" pitchFamily="18" charset="0"/>
                                </a:rPr>
                                <m:t>∈</m:t>
                              </m:r>
                              <m:r>
                                <a:rPr lang="en-US" altLang="zh-CN" sz="2400" i="1">
                                  <a:latin typeface="Cambria Math" panose="02040503050406030204" pitchFamily="18" charset="0"/>
                                </a:rPr>
                                <m:t>𝑉</m:t>
                              </m:r>
                            </m:sub>
                            <m:sup/>
                            <m:e>
                              <m:r>
                                <a:rPr lang="en-US" altLang="zh-CN" sz="2400" i="1">
                                  <a:latin typeface="Cambria Math" panose="02040503050406030204" pitchFamily="18" charset="0"/>
                                </a:rPr>
                                <m:t>𝐶</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𝑤</m:t>
                                  </m:r>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𝑑</m:t>
                                      </m:r>
                                    </m:e>
                                    <m:sub>
                                      <m:r>
                                        <a:rPr lang="en-US" altLang="zh-CN" sz="2400" i="1">
                                          <a:latin typeface="Cambria Math" panose="02040503050406030204" pitchFamily="18" charset="0"/>
                                        </a:rPr>
                                        <m:t>𝑖</m:t>
                                      </m:r>
                                    </m:sub>
                                  </m:sSub>
                                </m:e>
                              </m:d>
                            </m:e>
                          </m:nary>
                        </m:den>
                      </m:f>
                    </m:oMath>
                  </m:oMathPara>
                </a14:m>
                <a:endParaRPr lang="en-US" altLang="zh-CN" sz="2400" dirty="0">
                  <a:latin typeface="Palatino" pitchFamily="2" charset="77"/>
                  <a:ea typeface="Palatino" pitchFamily="2" charset="77"/>
                  <a:cs typeface="Calibri Light" panose="020F0302020204030204" pitchFamily="34" charset="0"/>
                </a:endParaRPr>
              </a:p>
              <a:p>
                <a:pPr/>
                <a14:m>
                  <m:oMathPara xmlns:m="http://schemas.openxmlformats.org/officeDocument/2006/math">
                    <m:oMathParaPr>
                      <m:jc m:val="centerGroup"/>
                    </m:oMathParaPr>
                    <m:oMath xmlns:m="http://schemas.openxmlformats.org/officeDocument/2006/math">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𝑤</m:t>
                          </m:r>
                        </m:e>
                        <m:e>
                          <m:r>
                            <a:rPr lang="en-US" altLang="zh-CN" sz="2400" i="1">
                              <a:latin typeface="Cambria Math" panose="02040503050406030204" pitchFamily="18" charset="0"/>
                            </a:rPr>
                            <m:t>h</m:t>
                          </m:r>
                          <m:r>
                            <a:rPr lang="en-US" altLang="zh-CN" sz="2400" i="1">
                              <a:latin typeface="Cambria Math" panose="02040503050406030204" pitchFamily="18" charset="0"/>
                            </a:rPr>
                            <m:t>,</m:t>
                          </m:r>
                          <m:r>
                            <m:rPr>
                              <m:sty m:val="p"/>
                            </m:rPr>
                            <a:rPr lang="zh-CN" altLang="zh-CN" sz="2400">
                              <a:latin typeface="Cambria Math" panose="02040503050406030204" pitchFamily="18" charset="0"/>
                            </a:rPr>
                            <m:t>Θ</m:t>
                          </m:r>
                        </m:e>
                      </m:d>
                      <m:r>
                        <a:rPr lang="en-US" altLang="zh-CN" sz="2400" i="1">
                          <a:latin typeface="Cambria Math" panose="02040503050406030204" pitchFamily="18" charset="0"/>
                        </a:rPr>
                        <m:t>=</m:t>
                      </m:r>
                      <m:f>
                        <m:fPr>
                          <m:ctrlPr>
                            <a:rPr lang="zh-CN" altLang="zh-CN" sz="2400" i="1">
                              <a:latin typeface="Cambria Math" panose="02040503050406030204" pitchFamily="18" charset="0"/>
                            </a:rPr>
                          </m:ctrlPr>
                        </m:fPr>
                        <m:num>
                          <m:nary>
                            <m:naryPr>
                              <m:chr m:val="∑"/>
                              <m:ctrlPr>
                                <a:rPr lang="zh-CN" altLang="zh-CN" sz="2400" i="1">
                                  <a:latin typeface="Cambria Math" panose="02040503050406030204" pitchFamily="18" charset="0"/>
                                </a:rPr>
                              </m:ctrlPr>
                            </m:naryPr>
                            <m:sub>
                              <m:r>
                                <a:rPr lang="en-US" altLang="zh-CN" sz="2400" i="1">
                                  <a:latin typeface="Cambria Math" panose="02040503050406030204" pitchFamily="18" charset="0"/>
                                </a:rPr>
                                <m:t>𝑖</m:t>
                              </m:r>
                              <m:r>
                                <a:rPr lang="en-US" altLang="zh-CN" sz="2400" i="1">
                                  <a:latin typeface="Cambria Math" panose="02040503050406030204" pitchFamily="18" charset="0"/>
                                </a:rPr>
                                <m:t>=1</m:t>
                              </m:r>
                            </m:sub>
                            <m:sup>
                              <m:r>
                                <a:rPr lang="en-US" altLang="zh-CN" sz="2400" i="1">
                                  <a:latin typeface="Cambria Math" panose="02040503050406030204" pitchFamily="18" charset="0"/>
                                </a:rPr>
                                <m:t>𝑁</m:t>
                              </m:r>
                            </m:sup>
                            <m:e>
                              <m:r>
                                <a:rPr lang="en-US" altLang="zh-CN" sz="2400" i="1">
                                  <a:latin typeface="Cambria Math" panose="02040503050406030204" pitchFamily="18" charset="0"/>
                                </a:rPr>
                                <m:t>𝐶</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𝑤</m:t>
                                  </m:r>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𝑑</m:t>
                                      </m:r>
                                    </m:e>
                                    <m:sub>
                                      <m:r>
                                        <a:rPr lang="en-US" altLang="zh-CN" sz="2400" i="1">
                                          <a:latin typeface="Cambria Math" panose="02040503050406030204" pitchFamily="18" charset="0"/>
                                        </a:rPr>
                                        <m:t>𝑖</m:t>
                                      </m:r>
                                    </m:sub>
                                  </m:sSub>
                                </m:e>
                              </m:d>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h</m:t>
                                  </m:r>
                                </m:e>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𝑑</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m:t>
                                  </m:r>
                                  <m:r>
                                    <a:rPr lang="en-US" altLang="zh-CN" sz="2400" i="1">
                                      <a:latin typeface="Cambria Math" panose="02040503050406030204" pitchFamily="18" charset="0"/>
                                    </a:rPr>
                                    <m:t>𝑤</m:t>
                                  </m:r>
                                  <m:r>
                                    <a:rPr lang="en-US" altLang="zh-CN" sz="2400" i="1">
                                      <a:latin typeface="Cambria Math" panose="02040503050406030204" pitchFamily="18" charset="0"/>
                                    </a:rPr>
                                    <m:t>,</m:t>
                                  </m:r>
                                  <m:sSup>
                                    <m:sSupPr>
                                      <m:ctrlPr>
                                        <a:rPr lang="zh-CN" altLang="zh-CN" sz="2400" i="1">
                                          <a:latin typeface="Cambria Math" panose="02040503050406030204" pitchFamily="18" charset="0"/>
                                        </a:rPr>
                                      </m:ctrlPr>
                                    </m:sSupPr>
                                    <m:e>
                                      <m:r>
                                        <m:rPr>
                                          <m:sty m:val="p"/>
                                        </m:rPr>
                                        <a:rPr lang="zh-CN" altLang="zh-CN" sz="2400">
                                          <a:latin typeface="Cambria Math" panose="02040503050406030204" pitchFamily="18" charset="0"/>
                                        </a:rPr>
                                        <m:t>Θ</m:t>
                                      </m:r>
                                    </m:e>
                                    <m:sup>
                                      <m:r>
                                        <a:rPr lang="en-US" altLang="zh-CN" sz="2400" i="1">
                                          <a:latin typeface="Cambria Math" panose="02040503050406030204" pitchFamily="18" charset="0"/>
                                        </a:rPr>
                                        <m:t>𝑡</m:t>
                                      </m:r>
                                    </m:sup>
                                  </m:sSup>
                                </m:e>
                              </m:d>
                            </m:e>
                          </m:nary>
                        </m:num>
                        <m:den>
                          <m:nary>
                            <m:naryPr>
                              <m:chr m:val="∑"/>
                              <m:ctrlPr>
                                <a:rPr lang="zh-CN" altLang="zh-CN" sz="2400" i="1">
                                  <a:latin typeface="Cambria Math" panose="02040503050406030204" pitchFamily="18" charset="0"/>
                                </a:rPr>
                              </m:ctrlPr>
                            </m:naryPr>
                            <m:sub>
                              <m:r>
                                <a:rPr lang="en-US" altLang="zh-CN" sz="2400" i="1">
                                  <a:latin typeface="Cambria Math" panose="02040503050406030204" pitchFamily="18" charset="0"/>
                                </a:rPr>
                                <m:t>𝑖</m:t>
                              </m:r>
                              <m:r>
                                <a:rPr lang="en-US" altLang="zh-CN" sz="2400" i="1">
                                  <a:latin typeface="Cambria Math" panose="02040503050406030204" pitchFamily="18" charset="0"/>
                                </a:rPr>
                                <m:t>=1</m:t>
                              </m:r>
                            </m:sub>
                            <m:sup>
                              <m:r>
                                <a:rPr lang="en-US" altLang="zh-CN" sz="2400" i="1">
                                  <a:latin typeface="Cambria Math" panose="02040503050406030204" pitchFamily="18" charset="0"/>
                                </a:rPr>
                                <m:t>𝑁</m:t>
                              </m:r>
                            </m:sup>
                            <m:e>
                              <m:nary>
                                <m:naryPr>
                                  <m:chr m:val="∑"/>
                                  <m:supHide m:val="on"/>
                                  <m:ctrlPr>
                                    <a:rPr lang="zh-CN" altLang="zh-CN" sz="2400" i="1">
                                      <a:latin typeface="Cambria Math" panose="02040503050406030204" pitchFamily="18" charset="0"/>
                                    </a:rPr>
                                  </m:ctrlPr>
                                </m:naryPr>
                                <m:sub>
                                  <m:r>
                                    <a:rPr lang="en-US" altLang="zh-CN" sz="2400" i="1">
                                      <a:latin typeface="Cambria Math" panose="02040503050406030204" pitchFamily="18" charset="0"/>
                                    </a:rPr>
                                    <m:t>𝑤</m:t>
                                  </m:r>
                                  <m:r>
                                    <a:rPr lang="en-US" altLang="zh-CN" sz="2400" b="0" i="1" smtClean="0">
                                      <a:latin typeface="Cambria Math" panose="02040503050406030204" pitchFamily="18" charset="0"/>
                                    </a:rPr>
                                    <m:t>∈</m:t>
                                  </m:r>
                                  <m:r>
                                    <a:rPr lang="en-US" altLang="zh-CN" sz="2400" i="1">
                                      <a:latin typeface="Cambria Math" panose="02040503050406030204" pitchFamily="18" charset="0"/>
                                    </a:rPr>
                                    <m:t>𝑉</m:t>
                                  </m:r>
                                </m:sub>
                                <m:sup/>
                                <m:e>
                                  <m:r>
                                    <a:rPr lang="en-US" altLang="zh-CN" sz="2400" i="1">
                                      <a:latin typeface="Cambria Math" panose="02040503050406030204" pitchFamily="18" charset="0"/>
                                    </a:rPr>
                                    <m:t>𝐶</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𝑤</m:t>
                                      </m:r>
                                      <m:r>
                                        <a:rPr lang="en-US" altLang="zh-CN" sz="2400" i="1">
                                          <a:latin typeface="Cambria Math" panose="02040503050406030204" pitchFamily="18" charset="0"/>
                                        </a:rPr>
                                        <m:t>,</m:t>
                                      </m:r>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𝑑</m:t>
                                          </m:r>
                                        </m:e>
                                        <m:sub>
                                          <m:r>
                                            <a:rPr lang="en-US" altLang="zh-CN" sz="2400" i="1">
                                              <a:latin typeface="Cambria Math" panose="02040503050406030204" pitchFamily="18" charset="0"/>
                                            </a:rPr>
                                            <m:t>𝑖</m:t>
                                          </m:r>
                                        </m:sub>
                                      </m:sSub>
                                    </m:e>
                                  </m:d>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h</m:t>
                                      </m:r>
                                    </m:e>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𝑑</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m:t>
                                      </m:r>
                                      <m:r>
                                        <a:rPr lang="en-US" altLang="zh-CN" sz="2400" i="1">
                                          <a:latin typeface="Cambria Math" panose="02040503050406030204" pitchFamily="18" charset="0"/>
                                        </a:rPr>
                                        <m:t>𝑤</m:t>
                                      </m:r>
                                      <m:r>
                                        <a:rPr lang="en-US" altLang="zh-CN" sz="2400" i="1">
                                          <a:latin typeface="Cambria Math" panose="02040503050406030204" pitchFamily="18" charset="0"/>
                                        </a:rPr>
                                        <m:t>,</m:t>
                                      </m:r>
                                      <m:sSup>
                                        <m:sSupPr>
                                          <m:ctrlPr>
                                            <a:rPr lang="zh-CN" altLang="zh-CN" sz="2400" i="1">
                                              <a:latin typeface="Cambria Math" panose="02040503050406030204" pitchFamily="18" charset="0"/>
                                            </a:rPr>
                                          </m:ctrlPr>
                                        </m:sSupPr>
                                        <m:e>
                                          <m:r>
                                            <m:rPr>
                                              <m:sty m:val="p"/>
                                            </m:rPr>
                                            <a:rPr lang="zh-CN" altLang="zh-CN" sz="2400">
                                              <a:latin typeface="Cambria Math" panose="02040503050406030204" pitchFamily="18" charset="0"/>
                                            </a:rPr>
                                            <m:t>Θ</m:t>
                                          </m:r>
                                        </m:e>
                                        <m:sup>
                                          <m:r>
                                            <a:rPr lang="en-US" altLang="zh-CN" sz="2400" i="1">
                                              <a:latin typeface="Cambria Math" panose="02040503050406030204" pitchFamily="18" charset="0"/>
                                            </a:rPr>
                                            <m:t>𝑡</m:t>
                                          </m:r>
                                        </m:sup>
                                      </m:sSup>
                                    </m:e>
                                  </m:d>
                                </m:e>
                              </m:nary>
                            </m:e>
                          </m:nary>
                        </m:den>
                      </m:f>
                    </m:oMath>
                  </m:oMathPara>
                </a14:m>
                <a:endParaRPr lang="zh-CN" altLang="zh-CN" sz="2400" dirty="0"/>
              </a:p>
            </p:txBody>
          </p:sp>
        </mc:Choice>
        <mc:Fallback xmlns="">
          <p:sp>
            <p:nvSpPr>
              <p:cNvPr id="4" name="矩形 8">
                <a:extLst>
                  <a:ext uri="{FF2B5EF4-FFF2-40B4-BE49-F238E27FC236}">
                    <a16:creationId xmlns:a16="http://schemas.microsoft.com/office/drawing/2014/main" id="{5A61A942-7038-4F43-A8A8-6427DD93D658}"/>
                  </a:ext>
                </a:extLst>
              </p:cNvPr>
              <p:cNvSpPr>
                <a:spLocks noRot="1" noChangeAspect="1" noMove="1" noResize="1" noEditPoints="1" noAdjustHandles="1" noChangeArrowheads="1" noChangeShapeType="1" noTextEdit="1"/>
              </p:cNvSpPr>
              <p:nvPr/>
            </p:nvSpPr>
            <p:spPr>
              <a:xfrm>
                <a:off x="1251284" y="828480"/>
                <a:ext cx="10230853" cy="5201039"/>
              </a:xfrm>
              <a:prstGeom prst="rect">
                <a:avLst/>
              </a:prstGeom>
              <a:blipFill>
                <a:blip r:embed="rId2"/>
                <a:stretch>
                  <a:fillRect l="-743" b="-1634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68595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56</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2202923" y="248041"/>
            <a:ext cx="3051468"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Contents</a:t>
            </a:r>
          </a:p>
        </p:txBody>
      </p:sp>
      <p:sp>
        <p:nvSpPr>
          <p:cNvPr id="4" name="矩形 8">
            <a:extLst>
              <a:ext uri="{FF2B5EF4-FFF2-40B4-BE49-F238E27FC236}">
                <a16:creationId xmlns:a16="http://schemas.microsoft.com/office/drawing/2014/main" id="{2918002F-8C64-4968-9ECA-DC63D9D4E45B}"/>
              </a:ext>
            </a:extLst>
          </p:cNvPr>
          <p:cNvSpPr/>
          <p:nvPr/>
        </p:nvSpPr>
        <p:spPr>
          <a:xfrm>
            <a:off x="1861147" y="1024778"/>
            <a:ext cx="6798977" cy="5593839"/>
          </a:xfrm>
          <a:prstGeom prst="rect">
            <a:avLst/>
          </a:prstGeom>
        </p:spPr>
        <p:txBody>
          <a:bodyPr wrap="none">
            <a:spAutoFit/>
          </a:bodyPr>
          <a:lstStyle/>
          <a:p>
            <a:pPr marL="428594"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6.1 Expectation Maximization</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6.1.1 Introduction</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6.1.2 EM</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6.1.3 Relationships between MLE</a:t>
            </a:r>
            <a:r>
              <a:rPr lang="zh-CN" altLang="en-US" sz="2000" dirty="0">
                <a:solidFill>
                  <a:schemeClr val="bg2"/>
                </a:solidFill>
                <a:latin typeface="Palatino" pitchFamily="2" charset="77"/>
                <a:ea typeface="Palatino" pitchFamily="2" charset="77"/>
                <a:cs typeface="Calibri Light" panose="020F0302020204030204" pitchFamily="34" charset="0"/>
              </a:rPr>
              <a:t> </a:t>
            </a:r>
            <a:r>
              <a:rPr lang="en-US" altLang="zh-CN" sz="2000" dirty="0">
                <a:solidFill>
                  <a:schemeClr val="bg2"/>
                </a:solidFill>
                <a:latin typeface="Palatino" pitchFamily="2" charset="77"/>
                <a:ea typeface="Palatino" pitchFamily="2" charset="77"/>
                <a:cs typeface="Calibri Light" panose="020F0302020204030204" pitchFamily="34" charset="0"/>
              </a:rPr>
              <a:t>and EM</a:t>
            </a:r>
          </a:p>
          <a:p>
            <a:pPr marL="428594"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6.2 Using EM</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6.2.1 Unsupervised Naïve Bayes model</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6.2.2 IBM Model 1</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6.2.3 Probabilistic latent semantic analysis</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6.2.4 The relative advantages of generative models</a:t>
            </a:r>
          </a:p>
          <a:p>
            <a:pPr marL="428594"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6.3 EM theory</a:t>
            </a:r>
          </a:p>
          <a:p>
            <a:pPr marL="885794" lvl="1" indent="-428594">
              <a:lnSpc>
                <a:spcPct val="150000"/>
              </a:lnSpc>
              <a:buSzPct val="100000"/>
              <a:buFont typeface="Arial" panose="020B0604020202020204" pitchFamily="34" charset="0"/>
              <a:buChar char="•"/>
            </a:pPr>
            <a:r>
              <a:rPr lang="en-US" altLang="zh-CN" sz="2000" b="1" dirty="0">
                <a:latin typeface="Palatino" pitchFamily="2" charset="77"/>
                <a:ea typeface="Palatino" pitchFamily="2" charset="77"/>
                <a:cs typeface="Calibri Light" panose="020F0302020204030204" pitchFamily="34" charset="0"/>
              </a:rPr>
              <a:t>6.3.1 EM and KL-Divergence</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6.3.2 EM derivation using numerical optimization</a:t>
            </a:r>
          </a:p>
        </p:txBody>
      </p:sp>
    </p:spTree>
    <p:extLst>
      <p:ext uri="{BB962C8B-B14F-4D97-AF65-F5344CB8AC3E}">
        <p14:creationId xmlns:p14="http://schemas.microsoft.com/office/powerpoint/2010/main" val="39956905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57</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866775" y="285250"/>
            <a:ext cx="7115175" cy="584775"/>
          </a:xfrm>
          <a:prstGeom prst="rect">
            <a:avLst/>
          </a:prstGeom>
        </p:spPr>
        <p:txBody>
          <a:bodyPr wrap="square">
            <a:spAutoFit/>
          </a:bodyPr>
          <a:lstStyle/>
          <a:p>
            <a:r>
              <a:rPr lang="en-US" altLang="zh-CN" sz="3200" b="1" dirty="0">
                <a:latin typeface="Palatino" pitchFamily="2" charset="77"/>
                <a:ea typeface="Palatino" pitchFamily="2" charset="77"/>
                <a:cs typeface="Calibri Light" panose="020F0302020204030204" pitchFamily="34" charset="0"/>
              </a:rPr>
              <a:t>Jensen inequality</a:t>
            </a:r>
          </a:p>
        </p:txBody>
      </p:sp>
      <mc:AlternateContent xmlns:mc="http://schemas.openxmlformats.org/markup-compatibility/2006">
        <mc:Choice xmlns:a14="http://schemas.microsoft.com/office/drawing/2010/main" Requires="a14">
          <p:sp>
            <p:nvSpPr>
              <p:cNvPr id="4" name="矩形 8">
                <a:extLst>
                  <a:ext uri="{FF2B5EF4-FFF2-40B4-BE49-F238E27FC236}">
                    <a16:creationId xmlns:a16="http://schemas.microsoft.com/office/drawing/2014/main" id="{7A4A0DFF-E1CD-4CF9-BF2D-8447FFB32520}"/>
                  </a:ext>
                </a:extLst>
              </p:cNvPr>
              <p:cNvSpPr/>
              <p:nvPr/>
            </p:nvSpPr>
            <p:spPr>
              <a:xfrm>
                <a:off x="1452634" y="1534751"/>
                <a:ext cx="6610350" cy="3328988"/>
              </a:xfrm>
              <a:prstGeom prst="rect">
                <a:avLst/>
              </a:prstGeom>
            </p:spPr>
            <p:txBody>
              <a:bodyPr wrap="square">
                <a:spAutoFit/>
              </a:bodyPr>
              <a:lstStyle/>
              <a:p>
                <a:pPr marL="342900" indent="-34290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Goal: maximize </a:t>
                </a:r>
              </a:p>
              <a:p>
                <a:pPr>
                  <a:lnSpc>
                    <a:spcPct val="150000"/>
                  </a:lnSpc>
                  <a:buSzPct val="100000"/>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ea typeface="Palatino" pitchFamily="2" charset="77"/>
                          <a:cs typeface="Calibri Light" panose="020F0302020204030204" pitchFamily="34" charset="0"/>
                        </a:rPr>
                        <m:t>𝑃</m:t>
                      </m:r>
                      <m:d>
                        <m:dPr>
                          <m:ctrlPr>
                            <a:rPr lang="en-US" altLang="zh-CN" sz="2400" b="0" i="1" smtClean="0">
                              <a:latin typeface="Cambria Math" panose="02040503050406030204" pitchFamily="18" charset="0"/>
                              <a:ea typeface="Palatino" pitchFamily="2" charset="77"/>
                              <a:cs typeface="Calibri Light" panose="020F0302020204030204" pitchFamily="34" charset="0"/>
                            </a:rPr>
                          </m:ctrlPr>
                        </m:dPr>
                        <m:e>
                          <m:r>
                            <a:rPr lang="en-US" altLang="zh-CN" sz="2400" b="0" i="1" smtClean="0">
                              <a:latin typeface="Cambria Math" panose="02040503050406030204" pitchFamily="18" charset="0"/>
                              <a:ea typeface="Palatino" pitchFamily="2" charset="77"/>
                              <a:cs typeface="Calibri Light" panose="020F0302020204030204" pitchFamily="34" charset="0"/>
                            </a:rPr>
                            <m:t>𝑂</m:t>
                          </m:r>
                        </m:e>
                        <m:e>
                          <m:r>
                            <m:rPr>
                              <m:sty m:val="p"/>
                            </m:rPr>
                            <a:rPr lang="en-US" altLang="zh-CN" sz="2400" b="0" i="0" smtClean="0">
                              <a:latin typeface="Cambria Math" panose="02040503050406030204" pitchFamily="18" charset="0"/>
                              <a:ea typeface="Palatino" pitchFamily="2" charset="77"/>
                              <a:cs typeface="Calibri Light" panose="020F0302020204030204" pitchFamily="34" charset="0"/>
                            </a:rPr>
                            <m:t>Θ</m:t>
                          </m:r>
                        </m:e>
                      </m:d>
                      <m:r>
                        <a:rPr lang="en-US" altLang="zh-CN" sz="2400" b="0" i="1" smtClean="0">
                          <a:latin typeface="Cambria Math" panose="02040503050406030204" pitchFamily="18" charset="0"/>
                          <a:ea typeface="Palatino" pitchFamily="2" charset="77"/>
                          <a:cs typeface="Calibri Light" panose="020F0302020204030204" pitchFamily="34" charset="0"/>
                        </a:rPr>
                        <m:t>=</m:t>
                      </m:r>
                      <m:nary>
                        <m:naryPr>
                          <m:chr m:val="∑"/>
                          <m:supHide m:val="on"/>
                          <m:ctrlPr>
                            <a:rPr lang="en-US" altLang="zh-CN" sz="2400" b="0" i="1" smtClean="0">
                              <a:latin typeface="Cambria Math" panose="02040503050406030204" pitchFamily="18" charset="0"/>
                              <a:ea typeface="Palatino" pitchFamily="2" charset="77"/>
                              <a:cs typeface="Calibri Light" panose="020F0302020204030204" pitchFamily="34" charset="0"/>
                            </a:rPr>
                          </m:ctrlPr>
                        </m:naryPr>
                        <m:sub>
                          <m:r>
                            <a:rPr lang="en-US" altLang="zh-CN" sz="2400" b="0" i="1" smtClean="0">
                              <a:latin typeface="Cambria Math" panose="02040503050406030204" pitchFamily="18" charset="0"/>
                              <a:ea typeface="Palatino" pitchFamily="2" charset="77"/>
                              <a:cs typeface="Calibri Light" panose="020F0302020204030204" pitchFamily="34" charset="0"/>
                            </a:rPr>
                            <m:t>𝐻</m:t>
                          </m:r>
                        </m:sub>
                        <m:sup/>
                        <m:e>
                          <m:r>
                            <a:rPr lang="en-US" altLang="zh-CN" sz="2400" b="0" i="1" smtClean="0">
                              <a:latin typeface="Cambria Math" panose="02040503050406030204" pitchFamily="18" charset="0"/>
                              <a:ea typeface="Palatino" pitchFamily="2" charset="77"/>
                              <a:cs typeface="Calibri Light" panose="020F0302020204030204" pitchFamily="34" charset="0"/>
                            </a:rPr>
                            <m:t>𝑃</m:t>
                          </m:r>
                          <m:r>
                            <a:rPr lang="en-US" altLang="zh-CN" sz="2400" b="0" i="1" smtClean="0">
                              <a:latin typeface="Cambria Math" panose="02040503050406030204" pitchFamily="18" charset="0"/>
                              <a:ea typeface="Palatino" pitchFamily="2" charset="77"/>
                              <a:cs typeface="Calibri Light" panose="020F0302020204030204" pitchFamily="34" charset="0"/>
                            </a:rPr>
                            <m:t>(</m:t>
                          </m:r>
                          <m:r>
                            <a:rPr lang="en-US" altLang="zh-CN" sz="2400" b="0" i="1" smtClean="0">
                              <a:latin typeface="Cambria Math" panose="02040503050406030204" pitchFamily="18" charset="0"/>
                              <a:ea typeface="Palatino" pitchFamily="2" charset="77"/>
                              <a:cs typeface="Calibri Light" panose="020F0302020204030204" pitchFamily="34" charset="0"/>
                            </a:rPr>
                            <m:t>𝑂</m:t>
                          </m:r>
                          <m:r>
                            <a:rPr lang="en-US" altLang="zh-CN" sz="2400" b="0" i="1" smtClean="0">
                              <a:latin typeface="Cambria Math" panose="02040503050406030204" pitchFamily="18" charset="0"/>
                              <a:ea typeface="Palatino" pitchFamily="2" charset="77"/>
                              <a:cs typeface="Calibri Light" panose="020F0302020204030204" pitchFamily="34" charset="0"/>
                            </a:rPr>
                            <m:t>,</m:t>
                          </m:r>
                          <m:r>
                            <a:rPr lang="en-US" altLang="zh-CN" sz="2400" b="0" i="1" smtClean="0">
                              <a:latin typeface="Cambria Math" panose="02040503050406030204" pitchFamily="18" charset="0"/>
                              <a:ea typeface="Palatino" pitchFamily="2" charset="77"/>
                              <a:cs typeface="Calibri Light" panose="020F0302020204030204" pitchFamily="34" charset="0"/>
                            </a:rPr>
                            <m:t>𝐻</m:t>
                          </m:r>
                          <m:r>
                            <a:rPr lang="en-US" altLang="zh-CN" sz="2400" b="0" i="1" smtClean="0">
                              <a:latin typeface="Cambria Math" panose="02040503050406030204" pitchFamily="18" charset="0"/>
                              <a:ea typeface="Palatino" pitchFamily="2" charset="77"/>
                              <a:cs typeface="Calibri Light" panose="020F0302020204030204" pitchFamily="34" charset="0"/>
                            </a:rPr>
                            <m:t>|</m:t>
                          </m:r>
                          <m:r>
                            <m:rPr>
                              <m:sty m:val="p"/>
                            </m:rPr>
                            <a:rPr lang="en-US" altLang="zh-CN" sz="2400" b="0" i="0" smtClean="0">
                              <a:latin typeface="Cambria Math" panose="02040503050406030204" pitchFamily="18" charset="0"/>
                              <a:ea typeface="Palatino" pitchFamily="2" charset="77"/>
                              <a:cs typeface="Calibri Light" panose="020F0302020204030204" pitchFamily="34" charset="0"/>
                            </a:rPr>
                            <m:t>Θ</m:t>
                          </m:r>
                          <m:r>
                            <a:rPr lang="en-US" altLang="zh-CN" sz="2400" b="0" i="1" smtClean="0">
                              <a:latin typeface="Cambria Math" panose="02040503050406030204" pitchFamily="18" charset="0"/>
                              <a:ea typeface="Palatino" pitchFamily="2" charset="77"/>
                              <a:cs typeface="Calibri Light" panose="020F0302020204030204" pitchFamily="34" charset="0"/>
                            </a:rPr>
                            <m:t>)</m:t>
                          </m:r>
                        </m:e>
                      </m:nary>
                    </m:oMath>
                  </m:oMathPara>
                </a14:m>
                <a:endParaRPr lang="en-US" altLang="zh-CN" sz="2400" b="0" dirty="0">
                  <a:latin typeface="Palatino" pitchFamily="2" charset="77"/>
                  <a:ea typeface="Palatino" pitchFamily="2" charset="77"/>
                  <a:cs typeface="Calibri Light" panose="020F0302020204030204" pitchFamily="34" charset="0"/>
                </a:endParaRPr>
              </a:p>
              <a:p>
                <a:pPr>
                  <a:lnSpc>
                    <a:spcPct val="150000"/>
                  </a:lnSpc>
                  <a:buSzPct val="100000"/>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ea typeface="Palatino" pitchFamily="2" charset="77"/>
                          <a:cs typeface="Calibri Light" panose="020F0302020204030204" pitchFamily="34" charset="0"/>
                        </a:rPr>
                        <m:t>𝑙𝑜𝑔</m:t>
                      </m:r>
                      <m:r>
                        <a:rPr lang="en-US" altLang="zh-CN" sz="2400" i="1">
                          <a:latin typeface="Cambria Math" panose="02040503050406030204" pitchFamily="18" charset="0"/>
                          <a:ea typeface="Palatino" pitchFamily="2" charset="77"/>
                          <a:cs typeface="Calibri Light" panose="020F0302020204030204" pitchFamily="34" charset="0"/>
                        </a:rPr>
                        <m:t>𝑃</m:t>
                      </m:r>
                      <m:d>
                        <m:dPr>
                          <m:ctrlPr>
                            <a:rPr lang="en-US" altLang="zh-CN" sz="2400" i="1">
                              <a:latin typeface="Cambria Math" panose="02040503050406030204" pitchFamily="18" charset="0"/>
                              <a:ea typeface="Palatino" pitchFamily="2" charset="77"/>
                              <a:cs typeface="Calibri Light" panose="020F0302020204030204" pitchFamily="34" charset="0"/>
                            </a:rPr>
                          </m:ctrlPr>
                        </m:dPr>
                        <m:e>
                          <m:r>
                            <a:rPr lang="en-US" altLang="zh-CN" sz="2400" i="1">
                              <a:latin typeface="Cambria Math" panose="02040503050406030204" pitchFamily="18" charset="0"/>
                              <a:ea typeface="Palatino" pitchFamily="2" charset="77"/>
                              <a:cs typeface="Calibri Light" panose="020F0302020204030204" pitchFamily="34" charset="0"/>
                            </a:rPr>
                            <m:t>𝑂</m:t>
                          </m:r>
                        </m:e>
                        <m:e>
                          <m:r>
                            <m:rPr>
                              <m:sty m:val="p"/>
                            </m:rPr>
                            <a:rPr lang="en-US" altLang="zh-CN" sz="2400">
                              <a:latin typeface="Cambria Math" panose="02040503050406030204" pitchFamily="18" charset="0"/>
                              <a:ea typeface="Palatino" pitchFamily="2" charset="77"/>
                              <a:cs typeface="Calibri Light" panose="020F0302020204030204" pitchFamily="34" charset="0"/>
                            </a:rPr>
                            <m:t>Θ</m:t>
                          </m:r>
                        </m:e>
                      </m:d>
                      <m:r>
                        <a:rPr lang="en-US" altLang="zh-CN" sz="2400" i="1">
                          <a:latin typeface="Cambria Math" panose="02040503050406030204" pitchFamily="18" charset="0"/>
                          <a:ea typeface="Palatino" pitchFamily="2" charset="77"/>
                          <a:cs typeface="Calibri Light" panose="020F0302020204030204" pitchFamily="34" charset="0"/>
                        </a:rPr>
                        <m:t>=</m:t>
                      </m:r>
                      <m:r>
                        <a:rPr lang="en-US" altLang="zh-CN" sz="2400" b="0" i="1" smtClean="0">
                          <a:latin typeface="Cambria Math" panose="02040503050406030204" pitchFamily="18" charset="0"/>
                          <a:ea typeface="Palatino" pitchFamily="2" charset="77"/>
                          <a:cs typeface="Calibri Light" panose="020F0302020204030204" pitchFamily="34" charset="0"/>
                        </a:rPr>
                        <m:t>𝑙𝑜𝑔</m:t>
                      </m:r>
                      <m:nary>
                        <m:naryPr>
                          <m:chr m:val="∑"/>
                          <m:supHide m:val="on"/>
                          <m:ctrlPr>
                            <a:rPr lang="en-US" altLang="zh-CN" sz="2400" i="1">
                              <a:latin typeface="Cambria Math" panose="02040503050406030204" pitchFamily="18" charset="0"/>
                              <a:ea typeface="Palatino" pitchFamily="2" charset="77"/>
                              <a:cs typeface="Calibri Light" panose="020F0302020204030204" pitchFamily="34" charset="0"/>
                            </a:rPr>
                          </m:ctrlPr>
                        </m:naryPr>
                        <m:sub>
                          <m:r>
                            <a:rPr lang="en-US" altLang="zh-CN" sz="2400" i="1">
                              <a:latin typeface="Cambria Math" panose="02040503050406030204" pitchFamily="18" charset="0"/>
                              <a:ea typeface="Palatino" pitchFamily="2" charset="77"/>
                              <a:cs typeface="Calibri Light" panose="020F0302020204030204" pitchFamily="34" charset="0"/>
                            </a:rPr>
                            <m:t>𝐻</m:t>
                          </m:r>
                        </m:sub>
                        <m:sup/>
                        <m:e>
                          <m:r>
                            <a:rPr lang="en-US" altLang="zh-CN" sz="2400" i="1">
                              <a:latin typeface="Cambria Math" panose="02040503050406030204" pitchFamily="18" charset="0"/>
                              <a:ea typeface="Palatino" pitchFamily="2" charset="77"/>
                              <a:cs typeface="Calibri Light" panose="020F0302020204030204" pitchFamily="34" charset="0"/>
                            </a:rPr>
                            <m:t>𝑃</m:t>
                          </m:r>
                          <m:r>
                            <a:rPr lang="en-US" altLang="zh-CN" sz="2400" i="1">
                              <a:latin typeface="Cambria Math" panose="02040503050406030204" pitchFamily="18" charset="0"/>
                              <a:ea typeface="Palatino" pitchFamily="2" charset="77"/>
                              <a:cs typeface="Calibri Light" panose="020F0302020204030204" pitchFamily="34" charset="0"/>
                            </a:rPr>
                            <m:t>(</m:t>
                          </m:r>
                          <m:r>
                            <a:rPr lang="en-US" altLang="zh-CN" sz="2400" i="1">
                              <a:latin typeface="Cambria Math" panose="02040503050406030204" pitchFamily="18" charset="0"/>
                              <a:ea typeface="Palatino" pitchFamily="2" charset="77"/>
                              <a:cs typeface="Calibri Light" panose="020F0302020204030204" pitchFamily="34" charset="0"/>
                            </a:rPr>
                            <m:t>𝑂</m:t>
                          </m:r>
                          <m:r>
                            <a:rPr lang="en-US" altLang="zh-CN" sz="2400" i="1">
                              <a:latin typeface="Cambria Math" panose="02040503050406030204" pitchFamily="18" charset="0"/>
                              <a:ea typeface="Palatino" pitchFamily="2" charset="77"/>
                              <a:cs typeface="Calibri Light" panose="020F0302020204030204" pitchFamily="34" charset="0"/>
                            </a:rPr>
                            <m:t>,</m:t>
                          </m:r>
                          <m:r>
                            <a:rPr lang="en-US" altLang="zh-CN" sz="2400" i="1">
                              <a:latin typeface="Cambria Math" panose="02040503050406030204" pitchFamily="18" charset="0"/>
                              <a:ea typeface="Palatino" pitchFamily="2" charset="77"/>
                              <a:cs typeface="Calibri Light" panose="020F0302020204030204" pitchFamily="34" charset="0"/>
                            </a:rPr>
                            <m:t>𝐻</m:t>
                          </m:r>
                          <m:r>
                            <a:rPr lang="en-US" altLang="zh-CN" sz="2400" i="1">
                              <a:latin typeface="Cambria Math" panose="02040503050406030204" pitchFamily="18" charset="0"/>
                              <a:ea typeface="Palatino" pitchFamily="2" charset="77"/>
                              <a:cs typeface="Calibri Light" panose="020F0302020204030204" pitchFamily="34" charset="0"/>
                            </a:rPr>
                            <m:t>|</m:t>
                          </m:r>
                          <m:r>
                            <m:rPr>
                              <m:sty m:val="p"/>
                            </m:rPr>
                            <a:rPr lang="en-US" altLang="zh-CN" sz="2400">
                              <a:latin typeface="Cambria Math" panose="02040503050406030204" pitchFamily="18" charset="0"/>
                              <a:ea typeface="Palatino" pitchFamily="2" charset="77"/>
                              <a:cs typeface="Calibri Light" panose="020F0302020204030204" pitchFamily="34" charset="0"/>
                            </a:rPr>
                            <m:t>Θ</m:t>
                          </m:r>
                          <m:r>
                            <a:rPr lang="en-US" altLang="zh-CN" sz="2400" i="1">
                              <a:latin typeface="Cambria Math" panose="02040503050406030204" pitchFamily="18" charset="0"/>
                              <a:ea typeface="Palatino" pitchFamily="2" charset="77"/>
                              <a:cs typeface="Calibri Light" panose="020F0302020204030204" pitchFamily="34" charset="0"/>
                            </a:rPr>
                            <m:t>)</m:t>
                          </m:r>
                        </m:e>
                      </m:nary>
                    </m:oMath>
                  </m:oMathPara>
                </a14:m>
                <a:endParaRPr lang="en-US" altLang="zh-CN" sz="2400" dirty="0">
                  <a:latin typeface="Palatino" pitchFamily="2" charset="77"/>
                  <a:ea typeface="Palatino" pitchFamily="2" charset="77"/>
                  <a:cs typeface="Calibri Light" panose="020F0302020204030204" pitchFamily="34" charset="0"/>
                </a:endParaRPr>
              </a:p>
            </p:txBody>
          </p:sp>
        </mc:Choice>
        <mc:Fallback>
          <p:sp>
            <p:nvSpPr>
              <p:cNvPr id="4" name="矩形 8">
                <a:extLst>
                  <a:ext uri="{FF2B5EF4-FFF2-40B4-BE49-F238E27FC236}">
                    <a16:creationId xmlns:a16="http://schemas.microsoft.com/office/drawing/2014/main" id="{7A4A0DFF-E1CD-4CF9-BF2D-8447FFB32520}"/>
                  </a:ext>
                </a:extLst>
              </p:cNvPr>
              <p:cNvSpPr>
                <a:spLocks noRot="1" noChangeAspect="1" noMove="1" noResize="1" noEditPoints="1" noAdjustHandles="1" noChangeArrowheads="1" noChangeShapeType="1" noTextEdit="1"/>
              </p:cNvSpPr>
              <p:nvPr/>
            </p:nvSpPr>
            <p:spPr>
              <a:xfrm>
                <a:off x="1452634" y="1534751"/>
                <a:ext cx="6610350" cy="3328988"/>
              </a:xfrm>
              <a:prstGeom prst="rect">
                <a:avLst/>
              </a:prstGeom>
              <a:blipFill>
                <a:blip r:embed="rId2"/>
                <a:stretch>
                  <a:fillRect l="-1149" t="-9091" b="-53030"/>
                </a:stretch>
              </a:blipFill>
            </p:spPr>
            <p:txBody>
              <a:bodyPr/>
              <a:lstStyle/>
              <a:p>
                <a:r>
                  <a:rPr lang="en-CN">
                    <a:noFill/>
                  </a:rPr>
                  <a:t> </a:t>
                </a:r>
              </a:p>
            </p:txBody>
          </p:sp>
        </mc:Fallback>
      </mc:AlternateContent>
    </p:spTree>
    <p:extLst>
      <p:ext uri="{BB962C8B-B14F-4D97-AF65-F5344CB8AC3E}">
        <p14:creationId xmlns:p14="http://schemas.microsoft.com/office/powerpoint/2010/main" val="1081215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58</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866775" y="285250"/>
            <a:ext cx="7115175" cy="584775"/>
          </a:xfrm>
          <a:prstGeom prst="rect">
            <a:avLst/>
          </a:prstGeom>
        </p:spPr>
        <p:txBody>
          <a:bodyPr wrap="square">
            <a:spAutoFit/>
          </a:bodyPr>
          <a:lstStyle/>
          <a:p>
            <a:r>
              <a:rPr lang="en-US" altLang="zh-CN" sz="3200" b="1" dirty="0">
                <a:latin typeface="Palatino" pitchFamily="2" charset="77"/>
                <a:ea typeface="Palatino" pitchFamily="2" charset="77"/>
                <a:cs typeface="Calibri Light" panose="020F0302020204030204" pitchFamily="34" charset="0"/>
              </a:rPr>
              <a:t>Jensen inequality</a:t>
            </a:r>
          </a:p>
        </p:txBody>
      </p:sp>
      <mc:AlternateContent xmlns:mc="http://schemas.openxmlformats.org/markup-compatibility/2006">
        <mc:Choice xmlns:a14="http://schemas.microsoft.com/office/drawing/2010/main" Requires="a14">
          <p:sp>
            <p:nvSpPr>
              <p:cNvPr id="4" name="矩形 8">
                <a:extLst>
                  <a:ext uri="{FF2B5EF4-FFF2-40B4-BE49-F238E27FC236}">
                    <a16:creationId xmlns:a16="http://schemas.microsoft.com/office/drawing/2014/main" id="{7A4A0DFF-E1CD-4CF9-BF2D-8447FFB32520}"/>
                  </a:ext>
                </a:extLst>
              </p:cNvPr>
              <p:cNvSpPr/>
              <p:nvPr/>
            </p:nvSpPr>
            <p:spPr>
              <a:xfrm>
                <a:off x="1371600" y="4865780"/>
                <a:ext cx="6610350" cy="1284582"/>
              </a:xfrm>
              <a:prstGeom prst="rect">
                <a:avLst/>
              </a:prstGeom>
            </p:spPr>
            <p:txBody>
              <a:bodyPr wrap="square">
                <a:spAutoFit/>
              </a:bodyPr>
              <a:lstStyle/>
              <a:p>
                <a:pPr marL="342900" indent="-34290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 for concave functions, </a:t>
                </a:r>
                <a14:m>
                  <m:oMath xmlns:m="http://schemas.openxmlformats.org/officeDocument/2006/math">
                    <m:r>
                      <m:rPr>
                        <m:sty m:val="p"/>
                      </m:rPr>
                      <a:rPr lang="en-US" altLang="zh-CN" sz="2400">
                        <a:latin typeface="Cambria Math" panose="02040503050406030204" pitchFamily="18" charset="0"/>
                      </a:rPr>
                      <m:t>E</m:t>
                    </m:r>
                    <m:d>
                      <m:dPr>
                        <m:ctrlPr>
                          <a:rPr lang="zh-CN" altLang="zh-CN" sz="2400" i="1">
                            <a:latin typeface="Cambria Math" panose="02040503050406030204" pitchFamily="18" charset="0"/>
                          </a:rPr>
                        </m:ctrlPr>
                      </m:dPr>
                      <m:e>
                        <m:r>
                          <m:rPr>
                            <m:sty m:val="p"/>
                          </m:rPr>
                          <a:rPr lang="en-US" altLang="zh-CN" sz="2400">
                            <a:latin typeface="Cambria Math" panose="02040503050406030204" pitchFamily="18" charset="0"/>
                          </a:rPr>
                          <m:t>g</m:t>
                        </m:r>
                        <m:d>
                          <m:dPr>
                            <m:ctrlPr>
                              <a:rPr lang="zh-CN" altLang="zh-CN" sz="2400" i="1">
                                <a:latin typeface="Cambria Math" panose="02040503050406030204" pitchFamily="18" charset="0"/>
                              </a:rPr>
                            </m:ctrlPr>
                          </m:dPr>
                          <m:e>
                            <m:r>
                              <m:rPr>
                                <m:sty m:val="p"/>
                              </m:rPr>
                              <a:rPr lang="en-US" altLang="zh-CN" sz="2400">
                                <a:latin typeface="Cambria Math" panose="02040503050406030204" pitchFamily="18" charset="0"/>
                              </a:rPr>
                              <m:t>μ</m:t>
                            </m:r>
                          </m:e>
                        </m:d>
                      </m:e>
                    </m:d>
                    <m:r>
                      <a:rPr lang="zh-CN" altLang="zh-CN" sz="2400">
                        <a:latin typeface="Cambria Math" panose="02040503050406030204" pitchFamily="18" charset="0"/>
                      </a:rPr>
                      <m:t>≥</m:t>
                    </m:r>
                    <m:r>
                      <m:rPr>
                        <m:sty m:val="p"/>
                      </m:rPr>
                      <a:rPr lang="en-US" altLang="zh-CN" sz="2400">
                        <a:latin typeface="Cambria Math" panose="02040503050406030204" pitchFamily="18" charset="0"/>
                      </a:rPr>
                      <m:t>g</m:t>
                    </m:r>
                    <m:d>
                      <m:dPr>
                        <m:ctrlPr>
                          <a:rPr lang="zh-CN" altLang="zh-CN" sz="2400" i="1">
                            <a:latin typeface="Cambria Math" panose="02040503050406030204" pitchFamily="18" charset="0"/>
                          </a:rPr>
                        </m:ctrlPr>
                      </m:dPr>
                      <m:e>
                        <m:r>
                          <m:rPr>
                            <m:sty m:val="p"/>
                          </m:rPr>
                          <a:rPr lang="en-US" altLang="zh-CN" sz="2400">
                            <a:latin typeface="Cambria Math" panose="02040503050406030204" pitchFamily="18" charset="0"/>
                          </a:rPr>
                          <m:t>E</m:t>
                        </m:r>
                        <m:d>
                          <m:dPr>
                            <m:ctrlPr>
                              <a:rPr lang="zh-CN" altLang="zh-CN" sz="2400" i="1">
                                <a:latin typeface="Cambria Math" panose="02040503050406030204" pitchFamily="18" charset="0"/>
                              </a:rPr>
                            </m:ctrlPr>
                          </m:dPr>
                          <m:e>
                            <m:r>
                              <m:rPr>
                                <m:sty m:val="p"/>
                              </m:rPr>
                              <a:rPr lang="en-US" altLang="zh-CN" sz="2400">
                                <a:latin typeface="Cambria Math" panose="02040503050406030204" pitchFamily="18" charset="0"/>
                              </a:rPr>
                              <m:t>μ</m:t>
                            </m:r>
                          </m:e>
                        </m:d>
                      </m:e>
                    </m:d>
                  </m:oMath>
                </a14:m>
                <a:r>
                  <a:rPr lang="en-US" altLang="zh-CN" sz="2400" dirty="0">
                    <a:latin typeface="Palatino" pitchFamily="2" charset="77"/>
                    <a:ea typeface="Palatino" pitchFamily="2" charset="77"/>
                    <a:cs typeface="Calibri Light" panose="020F0302020204030204" pitchFamily="34" charset="0"/>
                  </a:rPr>
                  <a:t>,</a:t>
                </a:r>
              </a:p>
              <a:p>
                <a:pPr marL="342900" indent="-34290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 for convex functions, </a:t>
                </a:r>
                <a14:m>
                  <m:oMath xmlns:m="http://schemas.openxmlformats.org/officeDocument/2006/math">
                    <m:r>
                      <m:rPr>
                        <m:sty m:val="p"/>
                      </m:rPr>
                      <a:rPr lang="en-US" altLang="zh-CN" sz="2400">
                        <a:latin typeface="Cambria Math" panose="02040503050406030204" pitchFamily="18" charset="0"/>
                      </a:rPr>
                      <m:t>E</m:t>
                    </m:r>
                    <m:d>
                      <m:dPr>
                        <m:ctrlPr>
                          <a:rPr lang="zh-CN" altLang="zh-CN" sz="2400" i="1">
                            <a:latin typeface="Cambria Math" panose="02040503050406030204" pitchFamily="18" charset="0"/>
                          </a:rPr>
                        </m:ctrlPr>
                      </m:dPr>
                      <m:e>
                        <m:r>
                          <m:rPr>
                            <m:sty m:val="p"/>
                          </m:rPr>
                          <a:rPr lang="en-US" altLang="zh-CN" sz="2400">
                            <a:latin typeface="Cambria Math" panose="02040503050406030204" pitchFamily="18" charset="0"/>
                          </a:rPr>
                          <m:t>g</m:t>
                        </m:r>
                        <m:d>
                          <m:dPr>
                            <m:ctrlPr>
                              <a:rPr lang="zh-CN" altLang="zh-CN" sz="2400" i="1">
                                <a:latin typeface="Cambria Math" panose="02040503050406030204" pitchFamily="18" charset="0"/>
                              </a:rPr>
                            </m:ctrlPr>
                          </m:dPr>
                          <m:e>
                            <m:r>
                              <m:rPr>
                                <m:sty m:val="p"/>
                              </m:rPr>
                              <a:rPr lang="en-US" altLang="zh-CN" sz="2400">
                                <a:latin typeface="Cambria Math" panose="02040503050406030204" pitchFamily="18" charset="0"/>
                              </a:rPr>
                              <m:t>μ</m:t>
                            </m:r>
                          </m:e>
                        </m:d>
                      </m:e>
                    </m:d>
                    <m:r>
                      <a:rPr lang="zh-CN" altLang="zh-CN" sz="2400">
                        <a:latin typeface="Cambria Math" panose="02040503050406030204" pitchFamily="18" charset="0"/>
                      </a:rPr>
                      <m:t>≤</m:t>
                    </m:r>
                    <m:r>
                      <m:rPr>
                        <m:sty m:val="p"/>
                      </m:rPr>
                      <a:rPr lang="en-US" altLang="zh-CN" sz="2400">
                        <a:latin typeface="Cambria Math" panose="02040503050406030204" pitchFamily="18" charset="0"/>
                      </a:rPr>
                      <m:t>g</m:t>
                    </m:r>
                    <m:d>
                      <m:dPr>
                        <m:ctrlPr>
                          <a:rPr lang="zh-CN" altLang="zh-CN" sz="2400" i="1">
                            <a:latin typeface="Cambria Math" panose="02040503050406030204" pitchFamily="18" charset="0"/>
                          </a:rPr>
                        </m:ctrlPr>
                      </m:dPr>
                      <m:e>
                        <m:r>
                          <m:rPr>
                            <m:sty m:val="p"/>
                          </m:rPr>
                          <a:rPr lang="en-US" altLang="zh-CN" sz="2400">
                            <a:latin typeface="Cambria Math" panose="02040503050406030204" pitchFamily="18" charset="0"/>
                          </a:rPr>
                          <m:t>E</m:t>
                        </m:r>
                        <m:d>
                          <m:dPr>
                            <m:ctrlPr>
                              <a:rPr lang="zh-CN" altLang="zh-CN" sz="2400" i="1">
                                <a:latin typeface="Cambria Math" panose="02040503050406030204" pitchFamily="18" charset="0"/>
                              </a:rPr>
                            </m:ctrlPr>
                          </m:dPr>
                          <m:e>
                            <m:r>
                              <m:rPr>
                                <m:sty m:val="p"/>
                              </m:rPr>
                              <a:rPr lang="en-US" altLang="zh-CN" sz="2400">
                                <a:latin typeface="Cambria Math" panose="02040503050406030204" pitchFamily="18" charset="0"/>
                              </a:rPr>
                              <m:t>μ</m:t>
                            </m:r>
                          </m:e>
                        </m:d>
                      </m:e>
                    </m:d>
                    <m:r>
                      <a:rPr lang="en-US" altLang="zh-CN" sz="2400">
                        <a:latin typeface="Cambria Math" panose="02040503050406030204" pitchFamily="18" charset="0"/>
                      </a:rPr>
                      <m:t>.</m:t>
                    </m:r>
                  </m:oMath>
                </a14:m>
                <a:endParaRPr lang="en-US" altLang="zh-CN" sz="2400" dirty="0">
                  <a:latin typeface="Palatino" pitchFamily="2" charset="77"/>
                  <a:ea typeface="Palatino" pitchFamily="2" charset="77"/>
                  <a:cs typeface="Calibri Light" panose="020F0302020204030204" pitchFamily="34" charset="0"/>
                </a:endParaRPr>
              </a:p>
            </p:txBody>
          </p:sp>
        </mc:Choice>
        <mc:Fallback>
          <p:sp>
            <p:nvSpPr>
              <p:cNvPr id="4" name="矩形 8">
                <a:extLst>
                  <a:ext uri="{FF2B5EF4-FFF2-40B4-BE49-F238E27FC236}">
                    <a16:creationId xmlns:a16="http://schemas.microsoft.com/office/drawing/2014/main" id="{7A4A0DFF-E1CD-4CF9-BF2D-8447FFB32520}"/>
                  </a:ext>
                </a:extLst>
              </p:cNvPr>
              <p:cNvSpPr>
                <a:spLocks noRot="1" noChangeAspect="1" noMove="1" noResize="1" noEditPoints="1" noAdjustHandles="1" noChangeArrowheads="1" noChangeShapeType="1" noTextEdit="1"/>
              </p:cNvSpPr>
              <p:nvPr/>
            </p:nvSpPr>
            <p:spPr>
              <a:xfrm>
                <a:off x="1371600" y="4865780"/>
                <a:ext cx="6610350" cy="1284582"/>
              </a:xfrm>
              <a:prstGeom prst="rect">
                <a:avLst/>
              </a:prstGeom>
              <a:blipFill>
                <a:blip r:embed="rId2"/>
                <a:stretch>
                  <a:fillRect l="-1344" b="-9804"/>
                </a:stretch>
              </a:blipFill>
            </p:spPr>
            <p:txBody>
              <a:bodyPr/>
              <a:lstStyle/>
              <a:p>
                <a:r>
                  <a:rPr lang="en-CN">
                    <a:noFill/>
                  </a:rPr>
                  <a:t> </a:t>
                </a:r>
              </a:p>
            </p:txBody>
          </p:sp>
        </mc:Fallback>
      </mc:AlternateContent>
      <p:pic>
        <p:nvPicPr>
          <p:cNvPr id="6" name="Picture 5" descr="Chart, line chart&#10;&#10;Description automatically generated">
            <a:extLst>
              <a:ext uri="{FF2B5EF4-FFF2-40B4-BE49-F238E27FC236}">
                <a16:creationId xmlns:a16="http://schemas.microsoft.com/office/drawing/2014/main" id="{9DAF9877-D8C5-48D5-92A1-3C3634E8A4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3079" y="1349929"/>
            <a:ext cx="6337521" cy="3036489"/>
          </a:xfrm>
          <a:prstGeom prst="rect">
            <a:avLst/>
          </a:prstGeom>
        </p:spPr>
      </p:pic>
    </p:spTree>
    <p:extLst>
      <p:ext uri="{BB962C8B-B14F-4D97-AF65-F5344CB8AC3E}">
        <p14:creationId xmlns:p14="http://schemas.microsoft.com/office/powerpoint/2010/main" val="14392146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59</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876301" y="285250"/>
            <a:ext cx="7105650" cy="584775"/>
          </a:xfrm>
          <a:prstGeom prst="rect">
            <a:avLst/>
          </a:prstGeom>
        </p:spPr>
        <p:txBody>
          <a:bodyPr wrap="square">
            <a:spAutoFit/>
          </a:bodyPr>
          <a:lstStyle/>
          <a:p>
            <a:r>
              <a:rPr lang="en-US" altLang="zh-CN" sz="3200" b="1" dirty="0">
                <a:latin typeface="Palatino" pitchFamily="2" charset="77"/>
                <a:ea typeface="Palatino" pitchFamily="2" charset="77"/>
                <a:cs typeface="Calibri Light" panose="020F0302020204030204" pitchFamily="34" charset="0"/>
              </a:rPr>
              <a:t>Using Jensen inequality</a:t>
            </a:r>
          </a:p>
        </p:txBody>
      </p:sp>
      <mc:AlternateContent xmlns:mc="http://schemas.openxmlformats.org/markup-compatibility/2006">
        <mc:Choice xmlns:a14="http://schemas.microsoft.com/office/drawing/2010/main" Requires="a14">
          <p:sp>
            <p:nvSpPr>
              <p:cNvPr id="4" name="矩形 8">
                <a:extLst>
                  <a:ext uri="{FF2B5EF4-FFF2-40B4-BE49-F238E27FC236}">
                    <a16:creationId xmlns:a16="http://schemas.microsoft.com/office/drawing/2014/main" id="{A2EDBF89-1FA1-433A-9FBF-D1A3E50AF85C}"/>
                  </a:ext>
                </a:extLst>
              </p:cNvPr>
              <p:cNvSpPr/>
              <p:nvPr/>
            </p:nvSpPr>
            <p:spPr>
              <a:xfrm>
                <a:off x="1294826" y="1316912"/>
                <a:ext cx="10689910" cy="5881610"/>
              </a:xfrm>
              <a:prstGeom prst="rect">
                <a:avLst/>
              </a:prstGeom>
            </p:spPr>
            <p:txBody>
              <a:bodyPr wrap="square">
                <a:spAutoFit/>
              </a:bodyPr>
              <a:lstStyle/>
              <a:p>
                <a:pPr marL="342900" indent="-34290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Goal: maximize </a:t>
                </a:r>
              </a:p>
              <a:p>
                <a:pPr>
                  <a:lnSpc>
                    <a:spcPct val="150000"/>
                  </a:lnSpc>
                  <a:buSzPct val="100000"/>
                </a:pPr>
                <a:r>
                  <a:rPr lang="en-US" altLang="zh-CN" sz="2400" dirty="0">
                    <a:ea typeface="Palatino" pitchFamily="2" charset="77"/>
                    <a:cs typeface="Calibri Light" panose="020F0302020204030204" pitchFamily="34" charset="0"/>
                  </a:rPr>
                  <a:t>			</a:t>
                </a:r>
                <a14:m>
                  <m:oMath xmlns:m="http://schemas.openxmlformats.org/officeDocument/2006/math">
                    <m:r>
                      <a:rPr lang="en-US" altLang="zh-CN" sz="2400" i="1">
                        <a:latin typeface="Cambria Math" panose="02040503050406030204" pitchFamily="18" charset="0"/>
                        <a:ea typeface="Palatino" pitchFamily="2" charset="77"/>
                        <a:cs typeface="Calibri Light" panose="020F0302020204030204" pitchFamily="34" charset="0"/>
                      </a:rPr>
                      <m:t>𝑃</m:t>
                    </m:r>
                    <m:d>
                      <m:dPr>
                        <m:ctrlPr>
                          <a:rPr lang="en-US" altLang="zh-CN" sz="2400" i="1">
                            <a:latin typeface="Cambria Math" panose="02040503050406030204" pitchFamily="18" charset="0"/>
                            <a:ea typeface="Palatino" pitchFamily="2" charset="77"/>
                            <a:cs typeface="Calibri Light" panose="020F0302020204030204" pitchFamily="34" charset="0"/>
                          </a:rPr>
                        </m:ctrlPr>
                      </m:dPr>
                      <m:e>
                        <m:r>
                          <a:rPr lang="en-US" altLang="zh-CN" sz="2400" i="1">
                            <a:latin typeface="Cambria Math" panose="02040503050406030204" pitchFamily="18" charset="0"/>
                            <a:ea typeface="Palatino" pitchFamily="2" charset="77"/>
                            <a:cs typeface="Calibri Light" panose="020F0302020204030204" pitchFamily="34" charset="0"/>
                          </a:rPr>
                          <m:t>𝑂</m:t>
                        </m:r>
                      </m:e>
                      <m:e>
                        <m:r>
                          <m:rPr>
                            <m:sty m:val="p"/>
                          </m:rPr>
                          <a:rPr lang="en-US" altLang="zh-CN" sz="2400">
                            <a:latin typeface="Cambria Math" panose="02040503050406030204" pitchFamily="18" charset="0"/>
                            <a:ea typeface="Palatino" pitchFamily="2" charset="77"/>
                            <a:cs typeface="Calibri Light" panose="020F0302020204030204" pitchFamily="34" charset="0"/>
                          </a:rPr>
                          <m:t>Θ</m:t>
                        </m:r>
                      </m:e>
                    </m:d>
                    <m:r>
                      <a:rPr lang="en-US" altLang="zh-CN" sz="2400" i="1">
                        <a:latin typeface="Cambria Math" panose="02040503050406030204" pitchFamily="18" charset="0"/>
                        <a:ea typeface="Palatino" pitchFamily="2" charset="77"/>
                        <a:cs typeface="Calibri Light" panose="020F0302020204030204" pitchFamily="34" charset="0"/>
                      </a:rPr>
                      <m:t>=</m:t>
                    </m:r>
                    <m:nary>
                      <m:naryPr>
                        <m:chr m:val="∑"/>
                        <m:supHide m:val="on"/>
                        <m:ctrlPr>
                          <a:rPr lang="en-US" altLang="zh-CN" sz="2400" i="1">
                            <a:latin typeface="Cambria Math" panose="02040503050406030204" pitchFamily="18" charset="0"/>
                            <a:ea typeface="Palatino" pitchFamily="2" charset="77"/>
                            <a:cs typeface="Calibri Light" panose="020F0302020204030204" pitchFamily="34" charset="0"/>
                          </a:rPr>
                        </m:ctrlPr>
                      </m:naryPr>
                      <m:sub>
                        <m:r>
                          <a:rPr lang="en-US" altLang="zh-CN" sz="2400" i="1">
                            <a:latin typeface="Cambria Math" panose="02040503050406030204" pitchFamily="18" charset="0"/>
                            <a:ea typeface="Palatino" pitchFamily="2" charset="77"/>
                            <a:cs typeface="Calibri Light" panose="020F0302020204030204" pitchFamily="34" charset="0"/>
                          </a:rPr>
                          <m:t>𝐻</m:t>
                        </m:r>
                      </m:sub>
                      <m:sup/>
                      <m:e>
                        <m:r>
                          <a:rPr lang="en-US" altLang="zh-CN" sz="2400" i="1">
                            <a:latin typeface="Cambria Math" panose="02040503050406030204" pitchFamily="18" charset="0"/>
                            <a:ea typeface="Palatino" pitchFamily="2" charset="77"/>
                            <a:cs typeface="Calibri Light" panose="020F0302020204030204" pitchFamily="34" charset="0"/>
                          </a:rPr>
                          <m:t>𝑃</m:t>
                        </m:r>
                        <m:r>
                          <a:rPr lang="en-US" altLang="zh-CN" sz="2400" i="1">
                            <a:latin typeface="Cambria Math" panose="02040503050406030204" pitchFamily="18" charset="0"/>
                            <a:ea typeface="Palatino" pitchFamily="2" charset="77"/>
                            <a:cs typeface="Calibri Light" panose="020F0302020204030204" pitchFamily="34" charset="0"/>
                          </a:rPr>
                          <m:t>(</m:t>
                        </m:r>
                        <m:r>
                          <a:rPr lang="en-US" altLang="zh-CN" sz="2400" i="1">
                            <a:latin typeface="Cambria Math" panose="02040503050406030204" pitchFamily="18" charset="0"/>
                            <a:ea typeface="Palatino" pitchFamily="2" charset="77"/>
                            <a:cs typeface="Calibri Light" panose="020F0302020204030204" pitchFamily="34" charset="0"/>
                          </a:rPr>
                          <m:t>𝑂</m:t>
                        </m:r>
                        <m:r>
                          <a:rPr lang="en-US" altLang="zh-CN" sz="2400" i="1">
                            <a:latin typeface="Cambria Math" panose="02040503050406030204" pitchFamily="18" charset="0"/>
                            <a:ea typeface="Palatino" pitchFamily="2" charset="77"/>
                            <a:cs typeface="Calibri Light" panose="020F0302020204030204" pitchFamily="34" charset="0"/>
                          </a:rPr>
                          <m:t>,</m:t>
                        </m:r>
                        <m:r>
                          <a:rPr lang="en-US" altLang="zh-CN" sz="2400" i="1">
                            <a:latin typeface="Cambria Math" panose="02040503050406030204" pitchFamily="18" charset="0"/>
                            <a:ea typeface="Palatino" pitchFamily="2" charset="77"/>
                            <a:cs typeface="Calibri Light" panose="020F0302020204030204" pitchFamily="34" charset="0"/>
                          </a:rPr>
                          <m:t>𝐻</m:t>
                        </m:r>
                        <m:r>
                          <a:rPr lang="en-US" altLang="zh-CN" sz="2400" i="1">
                            <a:latin typeface="Cambria Math" panose="02040503050406030204" pitchFamily="18" charset="0"/>
                            <a:ea typeface="Palatino" pitchFamily="2" charset="77"/>
                            <a:cs typeface="Calibri Light" panose="020F0302020204030204" pitchFamily="34" charset="0"/>
                          </a:rPr>
                          <m:t>|</m:t>
                        </m:r>
                        <m:r>
                          <m:rPr>
                            <m:sty m:val="p"/>
                          </m:rPr>
                          <a:rPr lang="en-US" altLang="zh-CN" sz="2400">
                            <a:latin typeface="Cambria Math" panose="02040503050406030204" pitchFamily="18" charset="0"/>
                            <a:ea typeface="Palatino" pitchFamily="2" charset="77"/>
                            <a:cs typeface="Calibri Light" panose="020F0302020204030204" pitchFamily="34" charset="0"/>
                          </a:rPr>
                          <m:t>Θ</m:t>
                        </m:r>
                        <m:r>
                          <a:rPr lang="en-US" altLang="zh-CN" sz="2400" i="1">
                            <a:latin typeface="Cambria Math" panose="02040503050406030204" pitchFamily="18" charset="0"/>
                            <a:ea typeface="Palatino" pitchFamily="2" charset="77"/>
                            <a:cs typeface="Calibri Light" panose="020F0302020204030204" pitchFamily="34" charset="0"/>
                          </a:rPr>
                          <m:t>)</m:t>
                        </m:r>
                      </m:e>
                    </m:nary>
                  </m:oMath>
                </a14:m>
                <a:r>
                  <a:rPr lang="en-US" altLang="zh-CN" sz="2400" dirty="0">
                    <a:latin typeface="Palatino" pitchFamily="2" charset="77"/>
                    <a:ea typeface="Palatino" pitchFamily="2" charset="77"/>
                    <a:cs typeface="Calibri Light" panose="020F0302020204030204" pitchFamily="34" charset="0"/>
                  </a:rPr>
                  <a:t> </a:t>
                </a:r>
              </a:p>
              <a:p>
                <a:pPr marL="342900" indent="-342900">
                  <a:lnSpc>
                    <a:spcPct val="150000"/>
                  </a:lnSpc>
                  <a:buSzPct val="100000"/>
                  <a:buFont typeface="Arial" panose="020B0604020202020204" pitchFamily="34" charset="0"/>
                  <a:buChar char="•"/>
                </a:pPr>
                <a14:m>
                  <m:oMath xmlns:m="http://schemas.openxmlformats.org/officeDocument/2006/math">
                    <m:r>
                      <a:rPr lang="en-US" altLang="zh-CN" sz="2400" i="1">
                        <a:latin typeface="Cambria Math" panose="02040503050406030204" pitchFamily="18" charset="0"/>
                      </a:rPr>
                      <m:t>𝐿</m:t>
                    </m:r>
                    <m:d>
                      <m:dPr>
                        <m:ctrlPr>
                          <a:rPr lang="zh-CN" altLang="zh-CN" sz="2400" i="1">
                            <a:latin typeface="Cambria Math" panose="02040503050406030204" pitchFamily="18" charset="0"/>
                          </a:rPr>
                        </m:ctrlPr>
                      </m:dPr>
                      <m:e>
                        <m:r>
                          <m:rPr>
                            <m:sty m:val="p"/>
                          </m:rPr>
                          <a:rPr lang="zh-CN" altLang="zh-CN" sz="2400">
                            <a:latin typeface="Cambria Math" panose="02040503050406030204" pitchFamily="18" charset="0"/>
                          </a:rPr>
                          <m:t>Θ</m:t>
                        </m:r>
                      </m:e>
                    </m:d>
                    <m:r>
                      <a:rPr lang="en-US" altLang="zh-CN" sz="2400" i="1">
                        <a:latin typeface="Cambria Math" panose="02040503050406030204" pitchFamily="18" charset="0"/>
                      </a:rPr>
                      <m:t>=</m:t>
                    </m:r>
                    <m:r>
                      <m:rPr>
                        <m:sty m:val="p"/>
                      </m:rPr>
                      <a:rPr lang="en-US" altLang="zh-CN" sz="2400" i="0">
                        <a:latin typeface="Cambria Math" panose="02040503050406030204" pitchFamily="18" charset="0"/>
                      </a:rPr>
                      <m:t>log</m:t>
                    </m:r>
                    <m:nary>
                      <m:naryPr>
                        <m:chr m:val="∑"/>
                        <m:supHide m:val="on"/>
                        <m:ctrlPr>
                          <a:rPr lang="zh-CN" altLang="zh-CN" sz="2400" i="1">
                            <a:latin typeface="Cambria Math" panose="02040503050406030204" pitchFamily="18" charset="0"/>
                          </a:rPr>
                        </m:ctrlPr>
                      </m:naryPr>
                      <m:sub>
                        <m:r>
                          <a:rPr lang="en-US" altLang="zh-CN" sz="2400" i="1">
                            <a:latin typeface="Cambria Math" panose="02040503050406030204" pitchFamily="18" charset="0"/>
                          </a:rPr>
                          <m:t>h</m:t>
                        </m:r>
                      </m:sub>
                      <m:sup/>
                      <m:e>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𝑂</m:t>
                            </m:r>
                            <m:r>
                              <a:rPr lang="en-US" altLang="zh-CN" sz="2400" i="1">
                                <a:latin typeface="Cambria Math" panose="02040503050406030204" pitchFamily="18" charset="0"/>
                              </a:rPr>
                              <m:t>,</m:t>
                            </m:r>
                            <m:r>
                              <a:rPr lang="en-US" altLang="zh-CN" sz="2400" i="1">
                                <a:latin typeface="Cambria Math" panose="02040503050406030204" pitchFamily="18" charset="0"/>
                              </a:rPr>
                              <m:t>h</m:t>
                            </m:r>
                          </m:e>
                          <m:e>
                            <m:r>
                              <m:rPr>
                                <m:sty m:val="p"/>
                              </m:rPr>
                              <a:rPr lang="zh-CN" altLang="zh-CN" sz="2400">
                                <a:latin typeface="Cambria Math" panose="02040503050406030204" pitchFamily="18" charset="0"/>
                              </a:rPr>
                              <m:t>Θ</m:t>
                            </m:r>
                          </m:e>
                        </m:d>
                      </m:e>
                    </m:nary>
                    <m:r>
                      <a:rPr lang="en-US" altLang="zh-CN" sz="2400" b="0" i="1" smtClean="0">
                        <a:latin typeface="Cambria Math" panose="02040503050406030204" pitchFamily="18" charset="0"/>
                      </a:rPr>
                      <m:t>=</m:t>
                    </m:r>
                    <m:func>
                      <m:funcPr>
                        <m:ctrlPr>
                          <a:rPr lang="en-US" altLang="zh-CN" sz="2400" b="0" i="1" smtClean="0">
                            <a:latin typeface="Cambria Math" panose="02040503050406030204" pitchFamily="18" charset="0"/>
                          </a:rPr>
                        </m:ctrlPr>
                      </m:funcPr>
                      <m:fName>
                        <m:r>
                          <m:rPr>
                            <m:sty m:val="p"/>
                          </m:rPr>
                          <a:rPr lang="en-US" altLang="zh-CN" sz="2400" b="0" i="0" smtClean="0">
                            <a:latin typeface="Cambria Math" panose="02040503050406030204" pitchFamily="18" charset="0"/>
                          </a:rPr>
                          <m:t>log</m:t>
                        </m:r>
                      </m:fName>
                      <m:e>
                        <m:nary>
                          <m:naryPr>
                            <m:chr m:val="∑"/>
                            <m:supHide m:val="on"/>
                            <m:ctrlPr>
                              <a:rPr lang="en-US" altLang="zh-CN" sz="2400" b="0" i="1" smtClean="0">
                                <a:latin typeface="Cambria Math" panose="02040503050406030204" pitchFamily="18" charset="0"/>
                              </a:rPr>
                            </m:ctrlPr>
                          </m:naryPr>
                          <m:sub>
                            <m:r>
                              <a:rPr lang="en-US" altLang="zh-CN" sz="2400" b="0" i="1" smtClean="0">
                                <a:latin typeface="Cambria Math" panose="02040503050406030204" pitchFamily="18" charset="0"/>
                              </a:rPr>
                              <m:t>h</m:t>
                            </m:r>
                          </m:sub>
                          <m:sup/>
                          <m:e>
                            <m:f>
                              <m:fPr>
                                <m:ctrlPr>
                                  <a:rPr lang="en-US" altLang="zh-CN" sz="2400" b="0" i="1" smtClean="0">
                                    <a:latin typeface="Cambria Math" panose="02040503050406030204" pitchFamily="18" charset="0"/>
                                  </a:rPr>
                                </m:ctrlPr>
                              </m:fPr>
                              <m:num>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𝑃</m:t>
                                    </m:r>
                                  </m:e>
                                  <m:sub>
                                    <m:r>
                                      <a:rPr lang="en-US" altLang="zh-CN" sz="2400" b="0" i="1" smtClean="0">
                                        <a:latin typeface="Cambria Math" panose="02040503050406030204" pitchFamily="18" charset="0"/>
                                      </a:rPr>
                                      <m:t>𝐶</m:t>
                                    </m:r>
                                  </m:sub>
                                </m:sSub>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h</m:t>
                                    </m:r>
                                  </m:e>
                                </m:d>
                                <m:r>
                                  <a:rPr lang="en-US" altLang="zh-CN" sz="2400" b="0" i="1" smtClean="0">
                                    <a:latin typeface="Cambria Math" panose="02040503050406030204" pitchFamily="18" charset="0"/>
                                  </a:rPr>
                                  <m:t>𝑃</m:t>
                                </m:r>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𝑂</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h</m:t>
                                    </m:r>
                                  </m:e>
                                  <m:e>
                                    <m:r>
                                      <m:rPr>
                                        <m:sty m:val="p"/>
                                      </m:rPr>
                                      <a:rPr lang="en-US" altLang="zh-CN" sz="2400" b="0" i="0" smtClean="0">
                                        <a:latin typeface="Cambria Math" panose="02040503050406030204" pitchFamily="18" charset="0"/>
                                      </a:rPr>
                                      <m:t>Θ</m:t>
                                    </m:r>
                                  </m:e>
                                </m:d>
                              </m:num>
                              <m:den>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𝑃</m:t>
                                    </m:r>
                                  </m:e>
                                  <m:sub>
                                    <m:r>
                                      <a:rPr lang="en-US" altLang="zh-CN" sz="2400" b="0" i="1" smtClean="0">
                                        <a:latin typeface="Cambria Math" panose="02040503050406030204" pitchFamily="18" charset="0"/>
                                      </a:rPr>
                                      <m:t>𝐶</m:t>
                                    </m:r>
                                  </m:sub>
                                </m:sSub>
                                <m:d>
                                  <m:dPr>
                                    <m:ctrlPr>
                                      <a:rPr lang="en-US" altLang="zh-CN" sz="2400" b="0" i="1" smtClean="0">
                                        <a:latin typeface="Cambria Math" panose="02040503050406030204" pitchFamily="18" charset="0"/>
                                      </a:rPr>
                                    </m:ctrlPr>
                                  </m:dPr>
                                  <m:e>
                                    <m:r>
                                      <a:rPr lang="en-US" altLang="zh-CN" sz="2400" b="0" i="1" smtClean="0">
                                        <a:latin typeface="Cambria Math" panose="02040503050406030204" pitchFamily="18" charset="0"/>
                                      </a:rPr>
                                      <m:t>h</m:t>
                                    </m:r>
                                  </m:e>
                                </m:d>
                              </m:den>
                            </m:f>
                          </m:e>
                        </m:nary>
                      </m:e>
                    </m:func>
                  </m:oMath>
                </a14:m>
                <a:r>
                  <a:rPr lang="en-US" altLang="zh-CN" sz="2400" b="0" i="1" dirty="0">
                    <a:latin typeface="Cambria Math" panose="02040503050406030204" pitchFamily="18" charset="0"/>
                  </a:rPr>
                  <a:t>=</a:t>
                </a:r>
                <a:r>
                  <a:rPr lang="zh-CN" altLang="zh-CN" sz="2400" dirty="0"/>
                  <a:t> </a:t>
                </a:r>
                <a14:m>
                  <m:oMath xmlns:m="http://schemas.openxmlformats.org/officeDocument/2006/math">
                    <m:r>
                      <m:rPr>
                        <m:sty m:val="p"/>
                      </m:rPr>
                      <a:rPr lang="en-US" altLang="zh-CN" sz="2400" b="0" i="0" smtClean="0">
                        <a:latin typeface="Cambria Math" panose="02040503050406030204" pitchFamily="18" charset="0"/>
                      </a:rPr>
                      <m:t>log</m:t>
                    </m:r>
                    <m:nary>
                      <m:naryPr>
                        <m:chr m:val="∑"/>
                        <m:supHide m:val="on"/>
                        <m:ctrlPr>
                          <a:rPr lang="zh-CN" altLang="zh-CN" sz="2400" i="1">
                            <a:latin typeface="Cambria Math" panose="02040503050406030204" pitchFamily="18" charset="0"/>
                          </a:rPr>
                        </m:ctrlPr>
                      </m:naryPr>
                      <m:sub>
                        <m:r>
                          <a:rPr lang="en-US" altLang="zh-CN" sz="2400" i="1">
                            <a:latin typeface="Cambria Math" panose="02040503050406030204" pitchFamily="18" charset="0"/>
                          </a:rPr>
                          <m:t>h</m:t>
                        </m:r>
                      </m:sub>
                      <m:sup/>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𝑃</m:t>
                            </m:r>
                          </m:e>
                          <m:sub>
                            <m:r>
                              <a:rPr lang="en-US" altLang="zh-CN" sz="2400" i="1">
                                <a:latin typeface="Cambria Math" panose="02040503050406030204" pitchFamily="18" charset="0"/>
                              </a:rPr>
                              <m:t>𝐶</m:t>
                            </m:r>
                          </m:sub>
                        </m:sSub>
                        <m:d>
                          <m:dPr>
                            <m:ctrlPr>
                              <a:rPr lang="zh-CN" altLang="zh-CN" sz="2400" i="1">
                                <a:latin typeface="Cambria Math" panose="02040503050406030204" pitchFamily="18" charset="0"/>
                              </a:rPr>
                            </m:ctrlPr>
                          </m:dPr>
                          <m:e>
                            <m:r>
                              <a:rPr lang="en-US" altLang="zh-CN" sz="2400" i="1">
                                <a:latin typeface="Cambria Math" panose="02040503050406030204" pitchFamily="18" charset="0"/>
                              </a:rPr>
                              <m:t>h</m:t>
                            </m:r>
                          </m:e>
                        </m:d>
                        <m:r>
                          <a:rPr lang="en-US" altLang="zh-CN" sz="2400" b="0" i="1" smtClean="0">
                            <a:latin typeface="Cambria Math" panose="02040503050406030204" pitchFamily="18" charset="0"/>
                          </a:rPr>
                          <m:t>𝑓</m:t>
                        </m:r>
                        <m:r>
                          <a:rPr lang="en-US" altLang="zh-CN" sz="2400" b="0" i="1" smtClean="0">
                            <a:latin typeface="Cambria Math" panose="02040503050406030204" pitchFamily="18" charset="0"/>
                          </a:rPr>
                          <m:t>(</m:t>
                        </m:r>
                        <m:r>
                          <m:rPr>
                            <m:sty m:val="p"/>
                          </m:rPr>
                          <a:rPr lang="zh-CN" altLang="zh-CN" sz="2400">
                            <a:latin typeface="Cambria Math" panose="02040503050406030204" pitchFamily="18" charset="0"/>
                          </a:rPr>
                          <m:t>Θ</m:t>
                        </m:r>
                        <m:r>
                          <a:rPr lang="en-US" altLang="zh-CN" sz="2400" b="0" i="1" smtClean="0">
                            <a:latin typeface="Cambria Math" panose="02040503050406030204" pitchFamily="18" charset="0"/>
                          </a:rPr>
                          <m:t>)</m:t>
                        </m:r>
                      </m:e>
                    </m:nary>
                  </m:oMath>
                </a14:m>
                <a:endParaRPr lang="en-US" altLang="zh-CN" sz="2400" b="0" i="1" dirty="0">
                  <a:latin typeface="Cambria Math" panose="02040503050406030204" pitchFamily="18" charset="0"/>
                </a:endParaRPr>
              </a:p>
              <a:p>
                <a:pPr>
                  <a:lnSpc>
                    <a:spcPct val="150000"/>
                  </a:lnSpc>
                  <a:buSzPct val="100000"/>
                </a:pPr>
                <a:r>
                  <a:rPr lang="en-US" altLang="zh-CN" sz="2400" dirty="0"/>
                  <a:t>                </a:t>
                </a:r>
                <a14:m>
                  <m:oMath xmlns:m="http://schemas.openxmlformats.org/officeDocument/2006/math">
                    <m:r>
                      <a:rPr lang="en-US" altLang="zh-CN" sz="2400" i="1">
                        <a:latin typeface="Cambria Math" panose="02040503050406030204" pitchFamily="18" charset="0"/>
                      </a:rPr>
                      <m:t>≥</m:t>
                    </m:r>
                    <m:nary>
                      <m:naryPr>
                        <m:chr m:val="∑"/>
                        <m:supHide m:val="on"/>
                        <m:ctrlPr>
                          <a:rPr lang="zh-CN" altLang="zh-CN" sz="2400" i="1">
                            <a:latin typeface="Cambria Math" panose="02040503050406030204" pitchFamily="18" charset="0"/>
                          </a:rPr>
                        </m:ctrlPr>
                      </m:naryPr>
                      <m:sub>
                        <m:r>
                          <a:rPr lang="en-US" altLang="zh-CN" sz="2400" i="1">
                            <a:latin typeface="Cambria Math" panose="02040503050406030204" pitchFamily="18" charset="0"/>
                          </a:rPr>
                          <m:t>h</m:t>
                        </m:r>
                      </m:sub>
                      <m:sup/>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𝑃</m:t>
                            </m:r>
                          </m:e>
                          <m:sub>
                            <m:r>
                              <a:rPr lang="en-US" altLang="zh-CN" sz="2400" i="1">
                                <a:latin typeface="Cambria Math" panose="02040503050406030204" pitchFamily="18" charset="0"/>
                              </a:rPr>
                              <m:t>𝐶</m:t>
                            </m:r>
                          </m:sub>
                        </m:sSub>
                        <m:d>
                          <m:dPr>
                            <m:ctrlPr>
                              <a:rPr lang="zh-CN" altLang="zh-CN" sz="2400" i="1">
                                <a:latin typeface="Cambria Math" panose="02040503050406030204" pitchFamily="18" charset="0"/>
                              </a:rPr>
                            </m:ctrlPr>
                          </m:dPr>
                          <m:e>
                            <m:r>
                              <a:rPr lang="en-US" altLang="zh-CN" sz="2400" i="1">
                                <a:latin typeface="Cambria Math" panose="02040503050406030204" pitchFamily="18" charset="0"/>
                              </a:rPr>
                              <m:t>h</m:t>
                            </m:r>
                          </m:e>
                        </m:d>
                        <m:r>
                          <m:rPr>
                            <m:sty m:val="p"/>
                          </m:rPr>
                          <a:rPr lang="en-US" altLang="zh-CN" sz="2400" b="0" i="0" smtClean="0">
                            <a:latin typeface="Cambria Math" panose="02040503050406030204" pitchFamily="18" charset="0"/>
                          </a:rPr>
                          <m:t>log</m:t>
                        </m:r>
                        <m:r>
                          <a:rPr lang="en-US" altLang="zh-CN" sz="2400" b="0" i="1" smtClean="0">
                            <a:latin typeface="Cambria Math" panose="02040503050406030204" pitchFamily="18" charset="0"/>
                          </a:rPr>
                          <m:t>𝑓</m:t>
                        </m:r>
                        <m:d>
                          <m:dPr>
                            <m:ctrlPr>
                              <a:rPr lang="en-US" altLang="zh-CN" sz="2400" i="1">
                                <a:latin typeface="Cambria Math" panose="02040503050406030204" pitchFamily="18" charset="0"/>
                              </a:rPr>
                            </m:ctrlPr>
                          </m:dPr>
                          <m:e>
                            <m:r>
                              <m:rPr>
                                <m:sty m:val="p"/>
                              </m:rPr>
                              <a:rPr lang="zh-CN" altLang="zh-CN" sz="2400">
                                <a:latin typeface="Cambria Math" panose="02040503050406030204" pitchFamily="18" charset="0"/>
                              </a:rPr>
                              <m:t>Θ</m:t>
                            </m:r>
                          </m:e>
                        </m:d>
                      </m:e>
                    </m:nary>
                    <m:r>
                      <a:rPr lang="en-US" altLang="zh-CN" sz="2400" b="0" i="1" smtClean="0">
                        <a:latin typeface="Cambria Math" panose="02040503050406030204" pitchFamily="18" charset="0"/>
                      </a:rPr>
                      <m:t>=</m:t>
                    </m:r>
                    <m:nary>
                      <m:naryPr>
                        <m:chr m:val="∑"/>
                        <m:supHide m:val="on"/>
                        <m:ctrlPr>
                          <a:rPr lang="zh-CN" altLang="zh-CN" sz="2400" i="1">
                            <a:latin typeface="Cambria Math" panose="02040503050406030204" pitchFamily="18" charset="0"/>
                          </a:rPr>
                        </m:ctrlPr>
                      </m:naryPr>
                      <m:sub>
                        <m:r>
                          <a:rPr lang="en-US" altLang="zh-CN" sz="2400" i="1">
                            <a:latin typeface="Cambria Math" panose="02040503050406030204" pitchFamily="18" charset="0"/>
                          </a:rPr>
                          <m:t>h</m:t>
                        </m:r>
                      </m:sub>
                      <m:sup/>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𝑃</m:t>
                            </m:r>
                          </m:e>
                          <m:sub>
                            <m:r>
                              <a:rPr lang="en-US" altLang="zh-CN" sz="2400" b="0" i="1" smtClean="0">
                                <a:latin typeface="Cambria Math" panose="02040503050406030204" pitchFamily="18" charset="0"/>
                              </a:rPr>
                              <m:t>𝐶</m:t>
                            </m:r>
                          </m:sub>
                        </m:sSub>
                        <m:d>
                          <m:dPr>
                            <m:ctrlPr>
                              <a:rPr lang="zh-CN" altLang="zh-CN" sz="2400" i="1">
                                <a:latin typeface="Cambria Math" panose="02040503050406030204" pitchFamily="18" charset="0"/>
                              </a:rPr>
                            </m:ctrlPr>
                          </m:dPr>
                          <m:e>
                            <m:r>
                              <a:rPr lang="en-US" altLang="zh-CN" sz="2400" i="1">
                                <a:latin typeface="Cambria Math" panose="02040503050406030204" pitchFamily="18" charset="0"/>
                              </a:rPr>
                              <m:t>h</m:t>
                            </m:r>
                          </m:e>
                        </m:d>
                        <m:func>
                          <m:funcPr>
                            <m:ctrlPr>
                              <a:rPr lang="zh-CN" altLang="zh-CN" sz="2400" i="1">
                                <a:latin typeface="Cambria Math" panose="02040503050406030204" pitchFamily="18" charset="0"/>
                              </a:rPr>
                            </m:ctrlPr>
                          </m:funcPr>
                          <m:fName>
                            <m:r>
                              <m:rPr>
                                <m:sty m:val="p"/>
                              </m:rPr>
                              <a:rPr lang="en-US" altLang="zh-CN" sz="2400">
                                <a:latin typeface="Cambria Math" panose="02040503050406030204" pitchFamily="18" charset="0"/>
                              </a:rPr>
                              <m:t>log</m:t>
                            </m:r>
                          </m:fName>
                          <m:e>
                            <m:f>
                              <m:fPr>
                                <m:ctrlPr>
                                  <a:rPr lang="zh-CN" altLang="zh-CN" sz="2400" i="1">
                                    <a:latin typeface="Cambria Math" panose="02040503050406030204" pitchFamily="18" charset="0"/>
                                  </a:rPr>
                                </m:ctrlPr>
                              </m:fPr>
                              <m:num>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𝑂</m:t>
                                    </m:r>
                                    <m:r>
                                      <a:rPr lang="en-US" altLang="zh-CN" sz="2400" i="1">
                                        <a:latin typeface="Cambria Math" panose="02040503050406030204" pitchFamily="18" charset="0"/>
                                      </a:rPr>
                                      <m:t>,</m:t>
                                    </m:r>
                                    <m:r>
                                      <a:rPr lang="en-US" altLang="zh-CN" sz="2400" i="1">
                                        <a:latin typeface="Cambria Math" panose="02040503050406030204" pitchFamily="18" charset="0"/>
                                      </a:rPr>
                                      <m:t>h</m:t>
                                    </m:r>
                                  </m:e>
                                  <m:e>
                                    <m:r>
                                      <m:rPr>
                                        <m:sty m:val="p"/>
                                      </m:rPr>
                                      <a:rPr lang="zh-CN" altLang="zh-CN" sz="2400">
                                        <a:latin typeface="Cambria Math" panose="02040503050406030204" pitchFamily="18" charset="0"/>
                                      </a:rPr>
                                      <m:t>Θ</m:t>
                                    </m:r>
                                  </m:e>
                                </m:d>
                              </m:num>
                              <m:den>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𝑃</m:t>
                                    </m:r>
                                  </m:e>
                                  <m:sub>
                                    <m:r>
                                      <a:rPr lang="en-US" altLang="zh-CN" sz="2400" b="0" i="1" smtClean="0">
                                        <a:latin typeface="Cambria Math" panose="02040503050406030204" pitchFamily="18" charset="0"/>
                                      </a:rPr>
                                      <m:t>𝐶</m:t>
                                    </m:r>
                                  </m:sub>
                                </m:sSub>
                                <m:d>
                                  <m:dPr>
                                    <m:ctrlPr>
                                      <a:rPr lang="zh-CN" altLang="zh-CN" sz="2400" i="1">
                                        <a:latin typeface="Cambria Math" panose="02040503050406030204" pitchFamily="18" charset="0"/>
                                      </a:rPr>
                                    </m:ctrlPr>
                                  </m:dPr>
                                  <m:e>
                                    <m:r>
                                      <a:rPr lang="en-US" altLang="zh-CN" sz="2400" i="1">
                                        <a:latin typeface="Cambria Math" panose="02040503050406030204" pitchFamily="18" charset="0"/>
                                      </a:rPr>
                                      <m:t>h</m:t>
                                    </m:r>
                                  </m:e>
                                </m:d>
                              </m:den>
                            </m:f>
                          </m:e>
                        </m:func>
                      </m:e>
                    </m:nary>
                    <m:r>
                      <a:rPr lang="en-US" altLang="zh-CN" sz="2400" i="1">
                        <a:latin typeface="Cambria Math" panose="02040503050406030204" pitchFamily="18" charset="0"/>
                      </a:rPr>
                      <m:t>=</m:t>
                    </m:r>
                    <m:r>
                      <a:rPr lang="en-US" altLang="zh-CN" sz="2400" i="1">
                        <a:latin typeface="Cambria Math" panose="02040503050406030204" pitchFamily="18" charset="0"/>
                      </a:rPr>
                      <m:t>𝐹</m:t>
                    </m:r>
                    <m:d>
                      <m:dPr>
                        <m:ctrlPr>
                          <a:rPr lang="zh-CN" altLang="zh-CN" sz="2400" i="1">
                            <a:latin typeface="Cambria Math" panose="02040503050406030204" pitchFamily="18" charset="0"/>
                          </a:rPr>
                        </m:ctrlPr>
                      </m:dPr>
                      <m:e>
                        <m:r>
                          <m:rPr>
                            <m:sty m:val="p"/>
                          </m:rPr>
                          <a:rPr lang="zh-CN" altLang="zh-CN" sz="2400">
                            <a:latin typeface="Cambria Math" panose="02040503050406030204" pitchFamily="18" charset="0"/>
                          </a:rPr>
                          <m:t>Θ</m:t>
                        </m:r>
                        <m:r>
                          <a:rPr lang="en-US" altLang="zh-CN" sz="2400" i="1">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𝑃</m:t>
                            </m:r>
                          </m:e>
                          <m:sub>
                            <m:r>
                              <a:rPr lang="en-US" altLang="zh-CN" sz="2400" b="0" i="1" smtClean="0">
                                <a:latin typeface="Cambria Math" panose="02040503050406030204" pitchFamily="18" charset="0"/>
                              </a:rPr>
                              <m:t>𝐶</m:t>
                            </m:r>
                          </m:sub>
                        </m:sSub>
                      </m:e>
                    </m:d>
                  </m:oMath>
                </a14:m>
                <a:r>
                  <a:rPr lang="en-US" altLang="zh-CN" sz="2400" dirty="0">
                    <a:latin typeface="Palatino" pitchFamily="2" charset="77"/>
                    <a:ea typeface="Palatino" pitchFamily="2" charset="77"/>
                    <a:cs typeface="Calibri Light" panose="020F0302020204030204" pitchFamily="34" charset="0"/>
                  </a:rPr>
                  <a:t>,</a:t>
                </a:r>
              </a:p>
              <a:p>
                <a:pPr>
                  <a:lnSpc>
                    <a:spcPct val="150000"/>
                  </a:lnSpc>
                  <a:buSzPct val="100000"/>
                </a:pPr>
                <a:endParaRPr lang="en-US" altLang="zh-CN" sz="2400" i="1" dirty="0">
                  <a:latin typeface="Palatino" pitchFamily="2" charset="77"/>
                  <a:ea typeface="Palatino" pitchFamily="2" charset="77"/>
                  <a:cs typeface="Calibri Light" panose="020F0302020204030204" pitchFamily="34" charset="0"/>
                </a:endParaRPr>
              </a:p>
              <a:p>
                <a:pPr marL="342900" indent="-342900">
                  <a:lnSpc>
                    <a:spcPct val="150000"/>
                  </a:lnSpc>
                  <a:buSzPct val="100000"/>
                  <a:buFont typeface="Arial" panose="020B0604020202020204" pitchFamily="34" charset="0"/>
                  <a:buChar char="•"/>
                </a:pPr>
                <a14:m>
                  <m:oMath xmlns:m="http://schemas.openxmlformats.org/officeDocument/2006/math">
                    <m:r>
                      <a:rPr lang="en-US" altLang="zh-CN" sz="2400" i="1">
                        <a:latin typeface="Cambria Math" panose="02040503050406030204" pitchFamily="18" charset="0"/>
                      </a:rPr>
                      <m:t>𝐹</m:t>
                    </m:r>
                    <m:d>
                      <m:dPr>
                        <m:ctrlPr>
                          <a:rPr lang="zh-CN" altLang="zh-CN" sz="2400" i="1">
                            <a:latin typeface="Cambria Math" panose="02040503050406030204" pitchFamily="18" charset="0"/>
                          </a:rPr>
                        </m:ctrlPr>
                      </m:dPr>
                      <m:e>
                        <m:r>
                          <m:rPr>
                            <m:sty m:val="p"/>
                          </m:rPr>
                          <a:rPr lang="zh-CN" altLang="zh-CN" sz="2400">
                            <a:latin typeface="Cambria Math" panose="02040503050406030204" pitchFamily="18" charset="0"/>
                          </a:rPr>
                          <m:t>Θ</m:t>
                        </m:r>
                        <m:r>
                          <a:rPr lang="en-US" altLang="zh-CN" sz="2400" i="1">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𝑃</m:t>
                            </m:r>
                          </m:e>
                          <m:sub>
                            <m:r>
                              <a:rPr lang="en-US" altLang="zh-CN" sz="2400" b="0" i="1" smtClean="0">
                                <a:latin typeface="Cambria Math" panose="02040503050406030204" pitchFamily="18" charset="0"/>
                              </a:rPr>
                              <m:t>𝐶</m:t>
                            </m:r>
                          </m:sub>
                        </m:sSub>
                      </m:e>
                    </m:d>
                  </m:oMath>
                </a14:m>
                <a:r>
                  <a:rPr lang="en-US" altLang="zh-CN" sz="2400" dirty="0"/>
                  <a:t> </a:t>
                </a:r>
                <a:r>
                  <a:rPr lang="en-US" altLang="zh-CN" sz="2400" dirty="0">
                    <a:latin typeface="Palatino" pitchFamily="2" charset="77"/>
                    <a:ea typeface="Palatino" pitchFamily="2" charset="77"/>
                    <a:cs typeface="Calibri Light" panose="020F0302020204030204" pitchFamily="34" charset="0"/>
                  </a:rPr>
                  <a:t>is a lower bound of </a:t>
                </a:r>
                <a14:m>
                  <m:oMath xmlns:m="http://schemas.openxmlformats.org/officeDocument/2006/math">
                    <m:r>
                      <a:rPr lang="en-US" altLang="zh-CN" sz="2400" i="1" dirty="0">
                        <a:latin typeface="Cambria Math" panose="02040503050406030204" pitchFamily="18" charset="0"/>
                        <a:ea typeface="Palatino" pitchFamily="2" charset="77"/>
                        <a:cs typeface="Calibri Light" panose="020F0302020204030204" pitchFamily="34" charset="0"/>
                      </a:rPr>
                      <m:t>𝐿</m:t>
                    </m:r>
                    <m:r>
                      <a:rPr lang="en-US" altLang="zh-CN" sz="2400" i="1" dirty="0">
                        <a:latin typeface="Cambria Math" panose="02040503050406030204" pitchFamily="18" charset="0"/>
                        <a:ea typeface="Palatino" pitchFamily="2" charset="77"/>
                        <a:cs typeface="Calibri Light" panose="020F0302020204030204" pitchFamily="34" charset="0"/>
                      </a:rPr>
                      <m:t>(</m:t>
                    </m:r>
                    <m:r>
                      <m:rPr>
                        <m:sty m:val="p"/>
                      </m:rPr>
                      <a:rPr lang="en-US" altLang="zh-CN" sz="2400" dirty="0">
                        <a:latin typeface="Cambria Math" panose="02040503050406030204" pitchFamily="18" charset="0"/>
                        <a:ea typeface="Palatino" pitchFamily="2" charset="77"/>
                        <a:cs typeface="Calibri Light" panose="020F0302020204030204" pitchFamily="34" charset="0"/>
                      </a:rPr>
                      <m:t>Θ</m:t>
                    </m:r>
                    <m:r>
                      <a:rPr lang="en-US" altLang="zh-CN" sz="2400" i="1" dirty="0">
                        <a:latin typeface="Cambria Math" panose="02040503050406030204" pitchFamily="18" charset="0"/>
                        <a:ea typeface="Palatino" pitchFamily="2" charset="77"/>
                        <a:cs typeface="Calibri Light" panose="020F0302020204030204" pitchFamily="34" charset="0"/>
                      </a:rPr>
                      <m:t>)</m:t>
                    </m:r>
                  </m:oMath>
                </a14:m>
                <a:endParaRPr lang="en-US" altLang="zh-CN" sz="2400" dirty="0">
                  <a:latin typeface="Palatino" pitchFamily="2" charset="77"/>
                  <a:ea typeface="Palatino" pitchFamily="2" charset="77"/>
                  <a:cs typeface="Calibri Light" panose="020F0302020204030204" pitchFamily="34" charset="0"/>
                </a:endParaRPr>
              </a:p>
              <a:p>
                <a:pPr>
                  <a:lnSpc>
                    <a:spcPct val="150000"/>
                  </a:lnSpc>
                  <a:buSzPct val="100000"/>
                </a:pPr>
                <a:endParaRPr lang="en-US" altLang="zh-CN" sz="2400" dirty="0">
                  <a:latin typeface="Palatino" pitchFamily="2" charset="77"/>
                  <a:ea typeface="Palatino" pitchFamily="2" charset="77"/>
                  <a:cs typeface="Calibri Light" panose="020F0302020204030204" pitchFamily="34" charset="0"/>
                </a:endParaRPr>
              </a:p>
              <a:p>
                <a:pPr>
                  <a:lnSpc>
                    <a:spcPct val="150000"/>
                  </a:lnSpc>
                  <a:buSzPct val="100000"/>
                </a:pPr>
                <a:r>
                  <a:rPr lang="en-US" altLang="zh-CN" sz="2400" dirty="0">
                    <a:latin typeface="Palatino" pitchFamily="2" charset="77"/>
                    <a:ea typeface="Palatino" pitchFamily="2" charset="77"/>
                    <a:cs typeface="Calibri Light" panose="020F0302020204030204" pitchFamily="34" charset="0"/>
                  </a:rPr>
                  <a:t> </a:t>
                </a:r>
              </a:p>
              <a:p>
                <a:pPr marL="342900" indent="-342900">
                  <a:lnSpc>
                    <a:spcPct val="150000"/>
                  </a:lnSpc>
                  <a:buSzPct val="100000"/>
                  <a:buFont typeface="Arial" panose="020B0604020202020204" pitchFamily="34" charset="0"/>
                  <a:buChar char="•"/>
                </a:pPr>
                <a:endParaRPr lang="en-US" altLang="zh-CN" sz="2400" dirty="0">
                  <a:latin typeface="Palatino" pitchFamily="2" charset="77"/>
                  <a:ea typeface="Palatino" pitchFamily="2" charset="77"/>
                  <a:cs typeface="Calibri Light" panose="020F0302020204030204" pitchFamily="34" charset="0"/>
                </a:endParaRPr>
              </a:p>
            </p:txBody>
          </p:sp>
        </mc:Choice>
        <mc:Fallback>
          <p:sp>
            <p:nvSpPr>
              <p:cNvPr id="4" name="矩形 8">
                <a:extLst>
                  <a:ext uri="{FF2B5EF4-FFF2-40B4-BE49-F238E27FC236}">
                    <a16:creationId xmlns:a16="http://schemas.microsoft.com/office/drawing/2014/main" id="{A2EDBF89-1FA1-433A-9FBF-D1A3E50AF85C}"/>
                  </a:ext>
                </a:extLst>
              </p:cNvPr>
              <p:cNvSpPr>
                <a:spLocks noRot="1" noChangeAspect="1" noMove="1" noResize="1" noEditPoints="1" noAdjustHandles="1" noChangeArrowheads="1" noChangeShapeType="1" noTextEdit="1"/>
              </p:cNvSpPr>
              <p:nvPr/>
            </p:nvSpPr>
            <p:spPr>
              <a:xfrm>
                <a:off x="1294826" y="1316912"/>
                <a:ext cx="10689910" cy="5881610"/>
              </a:xfrm>
              <a:prstGeom prst="rect">
                <a:avLst/>
              </a:prstGeom>
              <a:blipFill>
                <a:blip r:embed="rId2"/>
                <a:stretch>
                  <a:fillRect l="-712"/>
                </a:stretch>
              </a:blipFill>
            </p:spPr>
            <p:txBody>
              <a:bodyPr/>
              <a:lstStyle/>
              <a:p>
                <a:r>
                  <a:rPr lang="en-CN">
                    <a:noFill/>
                  </a:rPr>
                  <a:t> </a:t>
                </a:r>
              </a:p>
            </p:txBody>
          </p:sp>
        </mc:Fallback>
      </mc:AlternateContent>
    </p:spTree>
    <p:extLst>
      <p:ext uri="{BB962C8B-B14F-4D97-AF65-F5344CB8AC3E}">
        <p14:creationId xmlns:p14="http://schemas.microsoft.com/office/powerpoint/2010/main" val="2237158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6</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857251" y="214990"/>
            <a:ext cx="7420090" cy="584775"/>
          </a:xfrm>
          <a:prstGeom prst="rect">
            <a:avLst/>
          </a:prstGeom>
        </p:spPr>
        <p:txBody>
          <a:bodyPr wrap="square">
            <a:spAutoFit/>
          </a:bodyPr>
          <a:lstStyle/>
          <a:p>
            <a:r>
              <a:rPr lang="en-US" altLang="zh-CN" sz="3200" b="1" dirty="0">
                <a:latin typeface="Palatino" pitchFamily="2" charset="77"/>
                <a:ea typeface="Palatino" pitchFamily="2" charset="77"/>
                <a:cs typeface="Calibri Light" panose="020F0302020204030204" pitchFamily="34" charset="0"/>
              </a:rPr>
              <a:t>Dealing with Hidden Variables</a:t>
            </a:r>
          </a:p>
        </p:txBody>
      </p:sp>
      <mc:AlternateContent xmlns:mc="http://schemas.openxmlformats.org/markup-compatibility/2006" xmlns:a14="http://schemas.microsoft.com/office/drawing/2010/main">
        <mc:Choice Requires="a14">
          <p:sp>
            <p:nvSpPr>
              <p:cNvPr id="4" name="矩形 8">
                <a:extLst>
                  <a:ext uri="{FF2B5EF4-FFF2-40B4-BE49-F238E27FC236}">
                    <a16:creationId xmlns:a16="http://schemas.microsoft.com/office/drawing/2014/main" id="{2918002F-8C64-4968-9ECA-DC63D9D4E45B}"/>
                  </a:ext>
                </a:extLst>
              </p:cNvPr>
              <p:cNvSpPr/>
              <p:nvPr/>
            </p:nvSpPr>
            <p:spPr>
              <a:xfrm>
                <a:off x="1447800" y="852818"/>
                <a:ext cx="9905999" cy="2539221"/>
              </a:xfrm>
              <a:prstGeom prst="rect">
                <a:avLst/>
              </a:prstGeom>
            </p:spPr>
            <p:txBody>
              <a:bodyPr wrap="square">
                <a:spAutoFit/>
              </a:bodyPr>
              <a:lstStyle/>
              <a:p>
                <a:pPr marL="342900" indent="-342900">
                  <a:lnSpc>
                    <a:spcPct val="150000"/>
                  </a:lnSpc>
                  <a:buSzPct val="100000"/>
                  <a:buFont typeface="Arial" panose="020B0604020202020204" pitchFamily="34" charset="0"/>
                  <a:buChar char="•"/>
                </a:pPr>
                <a:r>
                  <a:rPr lang="en-US" altLang="zh-CN" sz="2400" dirty="0">
                    <a:latin typeface="Palatino"/>
                    <a:ea typeface="Palatino" pitchFamily="2" charset="77"/>
                    <a:cs typeface="Calibri Light" panose="020F0302020204030204" pitchFamily="34" charset="0"/>
                  </a:rPr>
                  <a:t>Revisit</a:t>
                </a:r>
                <a:r>
                  <a:rPr lang="zh-CN" altLang="en-US" sz="2400" dirty="0">
                    <a:latin typeface="Palatino"/>
                    <a:ea typeface="Palatino" pitchFamily="2" charset="77"/>
                    <a:cs typeface="Calibri Light" panose="020F0302020204030204" pitchFamily="34" charset="0"/>
                  </a:rPr>
                  <a:t> </a:t>
                </a:r>
                <a:r>
                  <a:rPr lang="en-US" altLang="zh-CN" sz="2400" dirty="0">
                    <a:latin typeface="Palatino"/>
                    <a:ea typeface="Palatino" pitchFamily="2" charset="77"/>
                    <a:cs typeface="Calibri Light" panose="020F0302020204030204" pitchFamily="34" charset="0"/>
                  </a:rPr>
                  <a:t>Naïve</a:t>
                </a:r>
                <a:r>
                  <a:rPr lang="zh-CN" altLang="en-US" sz="2400" dirty="0">
                    <a:latin typeface="Palatino"/>
                    <a:ea typeface="Palatino" pitchFamily="2" charset="77"/>
                    <a:cs typeface="Calibri Light" panose="020F0302020204030204" pitchFamily="34" charset="0"/>
                  </a:rPr>
                  <a:t> </a:t>
                </a:r>
                <a:r>
                  <a:rPr lang="en-US" altLang="zh-CN" sz="2400" dirty="0">
                    <a:latin typeface="Palatino"/>
                    <a:ea typeface="Palatino" pitchFamily="2" charset="77"/>
                    <a:cs typeface="Calibri Light" panose="020F0302020204030204" pitchFamily="34" charset="0"/>
                  </a:rPr>
                  <a:t>Bayes</a:t>
                </a:r>
                <a:r>
                  <a:rPr lang="zh-CN" altLang="en-US" sz="2400" dirty="0">
                    <a:latin typeface="Palatino"/>
                    <a:ea typeface="Palatino" pitchFamily="2" charset="77"/>
                    <a:cs typeface="Calibri Light" panose="020F0302020204030204" pitchFamily="34" charset="0"/>
                  </a:rPr>
                  <a:t> </a:t>
                </a:r>
                <a:r>
                  <a:rPr lang="en-US" altLang="zh-CN" sz="2400" dirty="0">
                    <a:latin typeface="Palatino"/>
                    <a:ea typeface="Palatino" pitchFamily="2" charset="77"/>
                    <a:cs typeface="Calibri Light" panose="020F0302020204030204" pitchFamily="34" charset="0"/>
                  </a:rPr>
                  <a:t>classification</a:t>
                </a:r>
              </a:p>
              <a:p>
                <a:pPr marL="800100" lvl="1" indent="-342900">
                  <a:lnSpc>
                    <a:spcPct val="150000"/>
                  </a:lnSpc>
                  <a:buSzPct val="100000"/>
                  <a:buFont typeface="系统字体常规体"/>
                  <a:buChar char="-"/>
                </a:pPr>
                <a:r>
                  <a:rPr lang="en-US" altLang="zh-CN" sz="2400" dirty="0">
                    <a:latin typeface="Palatino"/>
                    <a:ea typeface="Palatino" pitchFamily="2" charset="77"/>
                    <a:cs typeface="Calibri Light" panose="020F0302020204030204" pitchFamily="34" charset="0"/>
                  </a:rPr>
                  <a:t>Maximizing likelihood </a:t>
                </a:r>
                <a14:m>
                  <m:oMath xmlns:m="http://schemas.openxmlformats.org/officeDocument/2006/math">
                    <m:r>
                      <a:rPr lang="en-US" altLang="zh-CN" sz="2400" i="1">
                        <a:latin typeface="Cambria Math" panose="02040503050406030204" pitchFamily="18" charset="0"/>
                        <a:ea typeface="Palatino" pitchFamily="2" charset="77"/>
                        <a:cs typeface="Calibri Light" panose="020F0302020204030204" pitchFamily="34" charset="0"/>
                      </a:rPr>
                      <m:t>𝑃</m:t>
                    </m:r>
                    <m:d>
                      <m:dPr>
                        <m:ctrlPr>
                          <a:rPr lang="en-US" altLang="zh-CN" sz="2400" i="1">
                            <a:latin typeface="Cambria Math" panose="02040503050406030204" pitchFamily="18" charset="0"/>
                            <a:ea typeface="Palatino" pitchFamily="2" charset="77"/>
                            <a:cs typeface="Calibri Light" panose="020F0302020204030204" pitchFamily="34" charset="0"/>
                          </a:rPr>
                        </m:ctrlPr>
                      </m:dPr>
                      <m:e>
                        <m:r>
                          <a:rPr lang="en-US" altLang="zh-CN" sz="2400" i="1">
                            <a:latin typeface="Cambria Math" panose="02040503050406030204" pitchFamily="18" charset="0"/>
                            <a:ea typeface="Palatino" pitchFamily="2" charset="77"/>
                            <a:cs typeface="Calibri Light" panose="020F0302020204030204" pitchFamily="34" charset="0"/>
                          </a:rPr>
                          <m:t>𝐷</m:t>
                        </m:r>
                      </m:e>
                    </m:d>
                  </m:oMath>
                </a14:m>
                <a:endParaRPr lang="en-US" altLang="zh-CN" sz="2400" dirty="0">
                  <a:latin typeface="Palatino"/>
                  <a:ea typeface="Palatino" pitchFamily="2" charset="77"/>
                  <a:cs typeface="Calibri Light" panose="020F0302020204030204" pitchFamily="34" charset="0"/>
                </a:endParaRPr>
              </a:p>
              <a:p>
                <a:pPr marL="800100" lvl="1" indent="-342900">
                  <a:lnSpc>
                    <a:spcPct val="150000"/>
                  </a:lnSpc>
                  <a:buSzPct val="100000"/>
                  <a:buFont typeface="系统字体常规体"/>
                  <a:buChar char="-"/>
                </a:pPr>
                <a14:m>
                  <m:oMath xmlns:m="http://schemas.openxmlformats.org/officeDocument/2006/math">
                    <m:r>
                      <a:rPr lang="en-US" altLang="zh-CN" sz="2400" i="1">
                        <a:latin typeface="Cambria Math" panose="02040503050406030204" pitchFamily="18" charset="0"/>
                        <a:ea typeface="Palatino" pitchFamily="2" charset="77"/>
                        <a:cs typeface="Calibri Light" panose="020F0302020204030204" pitchFamily="34" charset="0"/>
                      </a:rPr>
                      <m:t>𝑃</m:t>
                    </m:r>
                    <m:d>
                      <m:dPr>
                        <m:ctrlPr>
                          <a:rPr lang="en-US" altLang="zh-CN" sz="2400" i="1">
                            <a:latin typeface="Cambria Math" panose="02040503050406030204" pitchFamily="18" charset="0"/>
                            <a:ea typeface="Palatino" pitchFamily="2" charset="77"/>
                            <a:cs typeface="Calibri Light" panose="020F0302020204030204" pitchFamily="34" charset="0"/>
                          </a:rPr>
                        </m:ctrlPr>
                      </m:dPr>
                      <m:e>
                        <m:r>
                          <a:rPr lang="en-US" altLang="zh-CN" sz="2400" i="1">
                            <a:latin typeface="Cambria Math" panose="02040503050406030204" pitchFamily="18" charset="0"/>
                            <a:ea typeface="Palatino" pitchFamily="2" charset="77"/>
                            <a:cs typeface="Calibri Light" panose="020F0302020204030204" pitchFamily="34" charset="0"/>
                          </a:rPr>
                          <m:t>𝐷</m:t>
                        </m:r>
                      </m:e>
                    </m:d>
                    <m:r>
                      <a:rPr lang="en-US" altLang="zh-CN" sz="2400" i="1">
                        <a:latin typeface="Cambria Math" panose="02040503050406030204" pitchFamily="18" charset="0"/>
                        <a:ea typeface="Palatino" pitchFamily="2" charset="77"/>
                        <a:cs typeface="Calibri Light" panose="020F0302020204030204" pitchFamily="34" charset="0"/>
                      </a:rPr>
                      <m:t>=</m:t>
                    </m:r>
                    <m:nary>
                      <m:naryPr>
                        <m:chr m:val="∏"/>
                        <m:ctrlPr>
                          <a:rPr lang="en-US" altLang="zh-CN" sz="2400" i="1">
                            <a:latin typeface="Cambria Math" panose="02040503050406030204" pitchFamily="18" charset="0"/>
                            <a:ea typeface="Palatino" pitchFamily="2" charset="77"/>
                            <a:cs typeface="Calibri Light" panose="020F0302020204030204" pitchFamily="34" charset="0"/>
                          </a:rPr>
                        </m:ctrlPr>
                      </m:naryPr>
                      <m:sub>
                        <m:r>
                          <a:rPr lang="en-US" altLang="zh-CN" sz="2400" i="1">
                            <a:latin typeface="Cambria Math" panose="02040503050406030204" pitchFamily="18" charset="0"/>
                            <a:ea typeface="Palatino" pitchFamily="2" charset="77"/>
                            <a:cs typeface="Calibri Light" panose="020F0302020204030204" pitchFamily="34" charset="0"/>
                          </a:rPr>
                          <m:t>𝑖</m:t>
                        </m:r>
                        <m:r>
                          <a:rPr lang="en-US" altLang="zh-CN" sz="2400" i="1">
                            <a:latin typeface="Cambria Math" panose="02040503050406030204" pitchFamily="18" charset="0"/>
                            <a:ea typeface="Palatino" pitchFamily="2" charset="77"/>
                            <a:cs typeface="Calibri Light" panose="020F0302020204030204" pitchFamily="34" charset="0"/>
                          </a:rPr>
                          <m:t>=1</m:t>
                        </m:r>
                      </m:sub>
                      <m:sup>
                        <m:r>
                          <a:rPr lang="en-US" altLang="zh-CN" sz="2400" i="1">
                            <a:latin typeface="Cambria Math" panose="02040503050406030204" pitchFamily="18" charset="0"/>
                            <a:ea typeface="Palatino" pitchFamily="2" charset="77"/>
                            <a:cs typeface="Calibri Light" panose="020F0302020204030204" pitchFamily="34" charset="0"/>
                          </a:rPr>
                          <m:t>𝑁</m:t>
                        </m:r>
                      </m:sup>
                      <m:e>
                        <m:r>
                          <a:rPr lang="en-US" altLang="zh-CN" sz="2400" i="1">
                            <a:latin typeface="Cambria Math" panose="02040503050406030204" pitchFamily="18" charset="0"/>
                            <a:ea typeface="Palatino" pitchFamily="2" charset="77"/>
                            <a:cs typeface="Calibri Light" panose="020F0302020204030204" pitchFamily="34" charset="0"/>
                          </a:rPr>
                          <m:t>𝑃</m:t>
                        </m:r>
                        <m:r>
                          <a:rPr lang="en-US" altLang="zh-CN" sz="2400" i="1">
                            <a:latin typeface="Cambria Math" panose="02040503050406030204" pitchFamily="18" charset="0"/>
                            <a:ea typeface="Palatino" pitchFamily="2" charset="77"/>
                            <a:cs typeface="Calibri Light" panose="020F0302020204030204" pitchFamily="34" charset="0"/>
                          </a:rPr>
                          <m:t>(</m:t>
                        </m:r>
                        <m:sSub>
                          <m:sSubPr>
                            <m:ctrlPr>
                              <a:rPr lang="en-US" altLang="zh-CN" sz="2400" i="1">
                                <a:latin typeface="Cambria Math" panose="02040503050406030204" pitchFamily="18" charset="0"/>
                                <a:ea typeface="Palatino" pitchFamily="2" charset="77"/>
                                <a:cs typeface="Calibri Light" panose="020F0302020204030204" pitchFamily="34" charset="0"/>
                              </a:rPr>
                            </m:ctrlPr>
                          </m:sSubPr>
                          <m:e>
                            <m:r>
                              <a:rPr lang="en-US" altLang="zh-CN" sz="2400" i="1">
                                <a:latin typeface="Cambria Math" panose="02040503050406030204" pitchFamily="18" charset="0"/>
                                <a:ea typeface="Palatino" pitchFamily="2" charset="77"/>
                                <a:cs typeface="Calibri Light" panose="020F0302020204030204" pitchFamily="34" charset="0"/>
                              </a:rPr>
                              <m:t>𝑑</m:t>
                            </m:r>
                          </m:e>
                          <m:sub>
                            <m:r>
                              <a:rPr lang="en-US" altLang="zh-CN" sz="2400" i="1">
                                <a:latin typeface="Cambria Math" panose="02040503050406030204" pitchFamily="18" charset="0"/>
                                <a:ea typeface="Palatino" pitchFamily="2" charset="77"/>
                                <a:cs typeface="Calibri Light" panose="020F0302020204030204" pitchFamily="34" charset="0"/>
                              </a:rPr>
                              <m:t>𝑖</m:t>
                            </m:r>
                          </m:sub>
                        </m:sSub>
                        <m:r>
                          <a:rPr lang="en-US" altLang="zh-CN" sz="2400" i="1">
                            <a:latin typeface="Cambria Math" panose="02040503050406030204" pitchFamily="18" charset="0"/>
                            <a:ea typeface="Palatino" pitchFamily="2" charset="77"/>
                            <a:cs typeface="Calibri Light" panose="020F0302020204030204" pitchFamily="34" charset="0"/>
                          </a:rPr>
                          <m:t>,</m:t>
                        </m:r>
                        <m:sSub>
                          <m:sSubPr>
                            <m:ctrlPr>
                              <a:rPr lang="en-US" altLang="zh-CN" sz="2400" i="1">
                                <a:latin typeface="Cambria Math" panose="02040503050406030204" pitchFamily="18" charset="0"/>
                                <a:ea typeface="Palatino" pitchFamily="2" charset="77"/>
                                <a:cs typeface="Calibri Light" panose="020F0302020204030204" pitchFamily="34" charset="0"/>
                              </a:rPr>
                            </m:ctrlPr>
                          </m:sSubPr>
                          <m:e>
                            <m:r>
                              <a:rPr lang="en-US" altLang="zh-CN" sz="2400" i="1">
                                <a:latin typeface="Cambria Math" panose="02040503050406030204" pitchFamily="18" charset="0"/>
                                <a:ea typeface="Palatino" pitchFamily="2" charset="77"/>
                                <a:cs typeface="Calibri Light" panose="020F0302020204030204" pitchFamily="34" charset="0"/>
                              </a:rPr>
                              <m:t>𝑐</m:t>
                            </m:r>
                          </m:e>
                          <m:sub>
                            <m:r>
                              <a:rPr lang="en-US" altLang="zh-CN" sz="2400" i="1">
                                <a:latin typeface="Cambria Math" panose="02040503050406030204" pitchFamily="18" charset="0"/>
                                <a:ea typeface="Palatino" pitchFamily="2" charset="77"/>
                                <a:cs typeface="Calibri Light" panose="020F0302020204030204" pitchFamily="34" charset="0"/>
                              </a:rPr>
                              <m:t>𝑖</m:t>
                            </m:r>
                          </m:sub>
                        </m:sSub>
                        <m:r>
                          <a:rPr lang="en-US" altLang="zh-CN" sz="2400" i="1">
                            <a:latin typeface="Cambria Math" panose="02040503050406030204" pitchFamily="18" charset="0"/>
                            <a:ea typeface="Palatino" pitchFamily="2" charset="77"/>
                            <a:cs typeface="Calibri Light" panose="020F0302020204030204" pitchFamily="34" charset="0"/>
                          </a:rPr>
                          <m:t>)</m:t>
                        </m:r>
                      </m:e>
                    </m:nary>
                    <m:r>
                      <a:rPr lang="en-US" altLang="zh-CN" sz="2400" i="1">
                        <a:latin typeface="Cambria Math" panose="02040503050406030204" pitchFamily="18" charset="0"/>
                        <a:ea typeface="Palatino" pitchFamily="2" charset="77"/>
                        <a:cs typeface="Calibri Light" panose="020F0302020204030204" pitchFamily="34" charset="0"/>
                      </a:rPr>
                      <m:t>=</m:t>
                    </m:r>
                    <m:nary>
                      <m:naryPr>
                        <m:chr m:val="∏"/>
                        <m:ctrlPr>
                          <a:rPr lang="en-US" altLang="zh-CN" sz="2400" i="1">
                            <a:latin typeface="Cambria Math" panose="02040503050406030204" pitchFamily="18" charset="0"/>
                            <a:ea typeface="Palatino" pitchFamily="2" charset="77"/>
                            <a:cs typeface="Calibri Light" panose="020F0302020204030204" pitchFamily="34" charset="0"/>
                          </a:rPr>
                        </m:ctrlPr>
                      </m:naryPr>
                      <m:sub>
                        <m:r>
                          <a:rPr lang="en-US" altLang="zh-CN" sz="2400" i="1">
                            <a:latin typeface="Cambria Math" panose="02040503050406030204" pitchFamily="18" charset="0"/>
                            <a:ea typeface="Palatino" pitchFamily="2" charset="77"/>
                            <a:cs typeface="Calibri Light" panose="020F0302020204030204" pitchFamily="34" charset="0"/>
                          </a:rPr>
                          <m:t>𝑖</m:t>
                        </m:r>
                        <m:r>
                          <a:rPr lang="en-US" altLang="zh-CN" sz="2400" i="1">
                            <a:latin typeface="Cambria Math" panose="02040503050406030204" pitchFamily="18" charset="0"/>
                            <a:ea typeface="Palatino" pitchFamily="2" charset="77"/>
                            <a:cs typeface="Calibri Light" panose="020F0302020204030204" pitchFamily="34" charset="0"/>
                          </a:rPr>
                          <m:t>=1</m:t>
                        </m:r>
                      </m:sub>
                      <m:sup>
                        <m:r>
                          <a:rPr lang="en-US" altLang="zh-CN" sz="2400" i="1">
                            <a:latin typeface="Cambria Math" panose="02040503050406030204" pitchFamily="18" charset="0"/>
                            <a:ea typeface="Palatino" pitchFamily="2" charset="77"/>
                            <a:cs typeface="Calibri Light" panose="020F0302020204030204" pitchFamily="34" charset="0"/>
                          </a:rPr>
                          <m:t>𝑁</m:t>
                        </m:r>
                      </m:sup>
                      <m:e>
                        <m:r>
                          <a:rPr lang="en-US" altLang="zh-CN" sz="2400" i="1">
                            <a:latin typeface="Cambria Math" panose="02040503050406030204" pitchFamily="18" charset="0"/>
                            <a:ea typeface="Palatino" pitchFamily="2" charset="77"/>
                            <a:cs typeface="Calibri Light" panose="020F0302020204030204" pitchFamily="34" charset="0"/>
                          </a:rPr>
                          <m:t>(</m:t>
                        </m:r>
                        <m:r>
                          <a:rPr lang="en-US" altLang="zh-CN" sz="2400" i="1">
                            <a:latin typeface="Cambria Math" panose="02040503050406030204" pitchFamily="18" charset="0"/>
                            <a:ea typeface="Palatino" pitchFamily="2" charset="77"/>
                            <a:cs typeface="Calibri Light" panose="020F0302020204030204" pitchFamily="34" charset="0"/>
                          </a:rPr>
                          <m:t>𝑃</m:t>
                        </m:r>
                        <m:r>
                          <a:rPr lang="en-US" altLang="zh-CN" sz="2400" i="1">
                            <a:latin typeface="Cambria Math" panose="02040503050406030204" pitchFamily="18" charset="0"/>
                            <a:ea typeface="Palatino" pitchFamily="2" charset="77"/>
                            <a:cs typeface="Calibri Light" panose="020F0302020204030204" pitchFamily="34" charset="0"/>
                          </a:rPr>
                          <m:t>(</m:t>
                        </m:r>
                        <m:sSub>
                          <m:sSubPr>
                            <m:ctrlPr>
                              <a:rPr lang="en-US" altLang="zh-CN" sz="2400" i="1">
                                <a:latin typeface="Cambria Math" panose="02040503050406030204" pitchFamily="18" charset="0"/>
                                <a:ea typeface="Palatino" pitchFamily="2" charset="77"/>
                                <a:cs typeface="Calibri Light" panose="020F0302020204030204" pitchFamily="34" charset="0"/>
                              </a:rPr>
                            </m:ctrlPr>
                          </m:sSubPr>
                          <m:e>
                            <m:r>
                              <a:rPr lang="en-US" altLang="zh-CN" sz="2400" i="1">
                                <a:latin typeface="Cambria Math" panose="02040503050406030204" pitchFamily="18" charset="0"/>
                                <a:ea typeface="Palatino" pitchFamily="2" charset="77"/>
                                <a:cs typeface="Calibri Light" panose="020F0302020204030204" pitchFamily="34" charset="0"/>
                              </a:rPr>
                              <m:t>𝑐</m:t>
                            </m:r>
                          </m:e>
                          <m:sub>
                            <m:r>
                              <a:rPr lang="en-US" altLang="zh-CN" sz="2400" i="1">
                                <a:latin typeface="Cambria Math" panose="02040503050406030204" pitchFamily="18" charset="0"/>
                                <a:ea typeface="Palatino" pitchFamily="2" charset="77"/>
                                <a:cs typeface="Calibri Light" panose="020F0302020204030204" pitchFamily="34" charset="0"/>
                              </a:rPr>
                              <m:t>𝑖</m:t>
                            </m:r>
                          </m:sub>
                        </m:sSub>
                        <m:r>
                          <a:rPr lang="en-US" altLang="zh-CN" sz="2400" i="1">
                            <a:latin typeface="Cambria Math" panose="02040503050406030204" pitchFamily="18" charset="0"/>
                            <a:ea typeface="Palatino" pitchFamily="2" charset="77"/>
                            <a:cs typeface="Calibri Light" panose="020F0302020204030204" pitchFamily="34" charset="0"/>
                          </a:rPr>
                          <m:t>)</m:t>
                        </m:r>
                      </m:e>
                    </m:nary>
                    <m:nary>
                      <m:naryPr>
                        <m:chr m:val="∏"/>
                        <m:ctrlPr>
                          <a:rPr lang="en-US" altLang="zh-CN" sz="2400" i="1">
                            <a:latin typeface="Cambria Math" panose="02040503050406030204" pitchFamily="18" charset="0"/>
                            <a:ea typeface="Palatino" pitchFamily="2" charset="77"/>
                            <a:cs typeface="Calibri Light" panose="020F0302020204030204" pitchFamily="34" charset="0"/>
                          </a:rPr>
                        </m:ctrlPr>
                      </m:naryPr>
                      <m:sub>
                        <m:r>
                          <a:rPr lang="en-US" altLang="zh-CN" sz="2400" i="1">
                            <a:latin typeface="Cambria Math" panose="02040503050406030204" pitchFamily="18" charset="0"/>
                            <a:ea typeface="Palatino" pitchFamily="2" charset="77"/>
                            <a:cs typeface="Calibri Light" panose="020F0302020204030204" pitchFamily="34" charset="0"/>
                          </a:rPr>
                          <m:t>𝑗</m:t>
                        </m:r>
                        <m:r>
                          <a:rPr lang="en-US" altLang="zh-CN" sz="2400" i="1">
                            <a:latin typeface="Cambria Math" panose="02040503050406030204" pitchFamily="18" charset="0"/>
                            <a:ea typeface="Palatino" pitchFamily="2" charset="77"/>
                            <a:cs typeface="Calibri Light" panose="020F0302020204030204" pitchFamily="34" charset="0"/>
                          </a:rPr>
                          <m:t>=1</m:t>
                        </m:r>
                      </m:sub>
                      <m:sup>
                        <m:sSub>
                          <m:sSubPr>
                            <m:ctrlPr>
                              <a:rPr lang="en-US" altLang="zh-CN" sz="2400" i="1">
                                <a:latin typeface="Cambria Math" panose="02040503050406030204" pitchFamily="18" charset="0"/>
                                <a:ea typeface="Palatino" pitchFamily="2" charset="77"/>
                                <a:cs typeface="Calibri Light" panose="020F0302020204030204" pitchFamily="34" charset="0"/>
                              </a:rPr>
                            </m:ctrlPr>
                          </m:sSubPr>
                          <m:e>
                            <m:r>
                              <a:rPr lang="en-US" altLang="zh-CN" sz="2400" i="1">
                                <a:latin typeface="Cambria Math" panose="02040503050406030204" pitchFamily="18" charset="0"/>
                                <a:ea typeface="Palatino" pitchFamily="2" charset="77"/>
                                <a:cs typeface="Calibri Light" panose="020F0302020204030204" pitchFamily="34" charset="0"/>
                              </a:rPr>
                              <m:t>|</m:t>
                            </m:r>
                            <m:r>
                              <a:rPr lang="en-US" altLang="zh-CN" sz="2400" i="1">
                                <a:latin typeface="Cambria Math" panose="02040503050406030204" pitchFamily="18" charset="0"/>
                                <a:ea typeface="Palatino" pitchFamily="2" charset="77"/>
                                <a:cs typeface="Calibri Light" panose="020F0302020204030204" pitchFamily="34" charset="0"/>
                              </a:rPr>
                              <m:t>𝑑</m:t>
                            </m:r>
                          </m:e>
                          <m:sub>
                            <m:r>
                              <a:rPr lang="en-US" altLang="zh-CN" sz="2400" i="1">
                                <a:latin typeface="Cambria Math" panose="02040503050406030204" pitchFamily="18" charset="0"/>
                                <a:ea typeface="Palatino" pitchFamily="2" charset="77"/>
                                <a:cs typeface="Calibri Light" panose="020F0302020204030204" pitchFamily="34" charset="0"/>
                              </a:rPr>
                              <m:t>𝑖</m:t>
                            </m:r>
                          </m:sub>
                        </m:sSub>
                        <m:r>
                          <a:rPr lang="en-US" altLang="zh-CN" sz="2400" i="1">
                            <a:latin typeface="Cambria Math" panose="02040503050406030204" pitchFamily="18" charset="0"/>
                            <a:ea typeface="Palatino" pitchFamily="2" charset="77"/>
                            <a:cs typeface="Calibri Light" panose="020F0302020204030204" pitchFamily="34" charset="0"/>
                          </a:rPr>
                          <m:t>|</m:t>
                        </m:r>
                      </m:sup>
                      <m:e>
                        <m:r>
                          <a:rPr lang="en-US" altLang="zh-CN" sz="2400" i="1">
                            <a:latin typeface="Cambria Math" panose="02040503050406030204" pitchFamily="18" charset="0"/>
                            <a:ea typeface="Palatino" pitchFamily="2" charset="77"/>
                            <a:cs typeface="Calibri Light" panose="020F0302020204030204" pitchFamily="34" charset="0"/>
                          </a:rPr>
                          <m:t>𝑃</m:t>
                        </m:r>
                        <m:r>
                          <a:rPr lang="en-US" altLang="zh-CN" sz="2400" i="1">
                            <a:latin typeface="Cambria Math" panose="02040503050406030204" pitchFamily="18" charset="0"/>
                            <a:ea typeface="Palatino" pitchFamily="2" charset="77"/>
                            <a:cs typeface="Calibri Light" panose="020F0302020204030204" pitchFamily="34" charset="0"/>
                          </a:rPr>
                          <m:t>(</m:t>
                        </m:r>
                        <m:sSubSup>
                          <m:sSubSupPr>
                            <m:ctrlPr>
                              <a:rPr lang="en-US" altLang="zh-CN" sz="2400" i="1">
                                <a:latin typeface="Cambria Math" panose="02040503050406030204" pitchFamily="18" charset="0"/>
                                <a:ea typeface="Palatino" pitchFamily="2" charset="77"/>
                                <a:cs typeface="Calibri Light" panose="020F0302020204030204" pitchFamily="34" charset="0"/>
                              </a:rPr>
                            </m:ctrlPr>
                          </m:sSubSupPr>
                          <m:e>
                            <m:r>
                              <a:rPr lang="en-US" altLang="zh-CN" sz="2400" i="1">
                                <a:latin typeface="Cambria Math" panose="02040503050406030204" pitchFamily="18" charset="0"/>
                                <a:ea typeface="Palatino" pitchFamily="2" charset="77"/>
                                <a:cs typeface="Calibri Light" panose="020F0302020204030204" pitchFamily="34" charset="0"/>
                              </a:rPr>
                              <m:t>𝑤</m:t>
                            </m:r>
                          </m:e>
                          <m:sub>
                            <m:r>
                              <a:rPr lang="en-US" altLang="zh-CN" sz="2400" i="1">
                                <a:latin typeface="Cambria Math" panose="02040503050406030204" pitchFamily="18" charset="0"/>
                                <a:ea typeface="Palatino" pitchFamily="2" charset="77"/>
                                <a:cs typeface="Calibri Light" panose="020F0302020204030204" pitchFamily="34" charset="0"/>
                              </a:rPr>
                              <m:t>𝑗</m:t>
                            </m:r>
                          </m:sub>
                          <m:sup>
                            <m:r>
                              <a:rPr lang="en-US" altLang="zh-CN" sz="2400" i="1">
                                <a:latin typeface="Cambria Math" panose="02040503050406030204" pitchFamily="18" charset="0"/>
                                <a:ea typeface="Palatino" pitchFamily="2" charset="77"/>
                                <a:cs typeface="Calibri Light" panose="020F0302020204030204" pitchFamily="34" charset="0"/>
                              </a:rPr>
                              <m:t>𝑖</m:t>
                            </m:r>
                          </m:sup>
                        </m:sSubSup>
                        <m:r>
                          <a:rPr lang="en-US" altLang="zh-CN" sz="2400" i="1">
                            <a:latin typeface="Cambria Math" panose="02040503050406030204" pitchFamily="18" charset="0"/>
                            <a:ea typeface="Palatino" pitchFamily="2" charset="77"/>
                            <a:cs typeface="Calibri Light" panose="020F0302020204030204" pitchFamily="34" charset="0"/>
                          </a:rPr>
                          <m:t>|</m:t>
                        </m:r>
                        <m:sSub>
                          <m:sSubPr>
                            <m:ctrlPr>
                              <a:rPr lang="en-US" altLang="zh-CN" sz="2400" i="1">
                                <a:latin typeface="Cambria Math" panose="02040503050406030204" pitchFamily="18" charset="0"/>
                                <a:ea typeface="Palatino" pitchFamily="2" charset="77"/>
                                <a:cs typeface="Calibri Light" panose="020F0302020204030204" pitchFamily="34" charset="0"/>
                              </a:rPr>
                            </m:ctrlPr>
                          </m:sSubPr>
                          <m:e>
                            <m:r>
                              <a:rPr lang="en-US" altLang="zh-CN" sz="2400" i="1">
                                <a:latin typeface="Cambria Math" panose="02040503050406030204" pitchFamily="18" charset="0"/>
                                <a:ea typeface="Palatino" pitchFamily="2" charset="77"/>
                                <a:cs typeface="Calibri Light" panose="020F0302020204030204" pitchFamily="34" charset="0"/>
                              </a:rPr>
                              <m:t>𝑐</m:t>
                            </m:r>
                          </m:e>
                          <m:sub>
                            <m:r>
                              <a:rPr lang="en-US" altLang="zh-CN" sz="2400" i="1">
                                <a:latin typeface="Cambria Math" panose="02040503050406030204" pitchFamily="18" charset="0"/>
                                <a:ea typeface="Palatino" pitchFamily="2" charset="77"/>
                                <a:cs typeface="Calibri Light" panose="020F0302020204030204" pitchFamily="34" charset="0"/>
                              </a:rPr>
                              <m:t>𝑖</m:t>
                            </m:r>
                          </m:sub>
                        </m:sSub>
                        <m:r>
                          <a:rPr lang="en-US" altLang="zh-CN" sz="2400" i="1">
                            <a:latin typeface="Cambria Math" panose="02040503050406030204" pitchFamily="18" charset="0"/>
                            <a:ea typeface="Palatino" pitchFamily="2" charset="77"/>
                            <a:cs typeface="Calibri Light" panose="020F0302020204030204" pitchFamily="34" charset="0"/>
                          </a:rPr>
                          <m:t>)</m:t>
                        </m:r>
                      </m:e>
                    </m:nary>
                    <m:r>
                      <a:rPr lang="en-US" altLang="zh-CN" sz="2400" i="1">
                        <a:latin typeface="Cambria Math" panose="02040503050406030204" pitchFamily="18" charset="0"/>
                        <a:ea typeface="Palatino" pitchFamily="2" charset="77"/>
                        <a:cs typeface="Calibri Light" panose="020F0302020204030204" pitchFamily="34" charset="0"/>
                      </a:rPr>
                      <m:t>)</m:t>
                    </m:r>
                  </m:oMath>
                </a14:m>
                <a:endParaRPr lang="en-US" altLang="zh-CN" sz="2400" i="1" dirty="0">
                  <a:latin typeface="Cambria Math" panose="02040503050406030204" pitchFamily="18" charset="0"/>
                  <a:ea typeface="Palatino" pitchFamily="2" charset="77"/>
                  <a:cs typeface="Calibri Light" panose="020F0302020204030204" pitchFamily="34" charset="0"/>
                </a:endParaRPr>
              </a:p>
              <a:p>
                <a:pPr lvl="1">
                  <a:lnSpc>
                    <a:spcPct val="150000"/>
                  </a:lnSpc>
                  <a:buSzPct val="100000"/>
                </a:pPr>
                <a:r>
                  <a:rPr lang="en-US" altLang="zh-CN" sz="2400" dirty="0">
                    <a:ea typeface="Palatino" pitchFamily="2" charset="77"/>
                    <a:cs typeface="Calibri Light" panose="020F0302020204030204" pitchFamily="34" charset="0"/>
                  </a:rPr>
                  <a:t>		</a:t>
                </a:r>
                <a:endParaRPr lang="en-US" altLang="zh-CN" sz="2400" dirty="0">
                  <a:latin typeface="Palatino" pitchFamily="2" charset="77"/>
                  <a:ea typeface="Palatino" pitchFamily="2" charset="77"/>
                  <a:cs typeface="Calibri Light" panose="020F0302020204030204" pitchFamily="34" charset="0"/>
                </a:endParaRPr>
              </a:p>
            </p:txBody>
          </p:sp>
        </mc:Choice>
        <mc:Fallback xmlns="">
          <p:sp>
            <p:nvSpPr>
              <p:cNvPr id="4" name="矩形 8">
                <a:extLst>
                  <a:ext uri="{FF2B5EF4-FFF2-40B4-BE49-F238E27FC236}">
                    <a16:creationId xmlns:a16="http://schemas.microsoft.com/office/drawing/2014/main" id="{2918002F-8C64-4968-9ECA-DC63D9D4E45B}"/>
                  </a:ext>
                </a:extLst>
              </p:cNvPr>
              <p:cNvSpPr>
                <a:spLocks noRot="1" noChangeAspect="1" noMove="1" noResize="1" noEditPoints="1" noAdjustHandles="1" noChangeArrowheads="1" noChangeShapeType="1" noTextEdit="1"/>
              </p:cNvSpPr>
              <p:nvPr/>
            </p:nvSpPr>
            <p:spPr>
              <a:xfrm>
                <a:off x="1447800" y="852818"/>
                <a:ext cx="9905999" cy="2539221"/>
              </a:xfrm>
              <a:prstGeom prst="rect">
                <a:avLst/>
              </a:prstGeom>
              <a:blipFill>
                <a:blip r:embed="rId3"/>
                <a:stretch>
                  <a:fillRect l="-86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1828426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60</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876301" y="285250"/>
            <a:ext cx="7105650" cy="584775"/>
          </a:xfrm>
          <a:prstGeom prst="rect">
            <a:avLst/>
          </a:prstGeom>
        </p:spPr>
        <p:txBody>
          <a:bodyPr wrap="square">
            <a:spAutoFit/>
          </a:bodyPr>
          <a:lstStyle/>
          <a:p>
            <a:r>
              <a:rPr lang="en-US" altLang="zh-CN" sz="3200" b="1" dirty="0">
                <a:latin typeface="Palatino" pitchFamily="2" charset="77"/>
                <a:ea typeface="Palatino" pitchFamily="2" charset="77"/>
                <a:cs typeface="Calibri Light" panose="020F0302020204030204" pitchFamily="34" charset="0"/>
              </a:rPr>
              <a:t>KL-divergence</a:t>
            </a:r>
          </a:p>
        </p:txBody>
      </p:sp>
      <mc:AlternateContent xmlns:mc="http://schemas.openxmlformats.org/markup-compatibility/2006" xmlns:a14="http://schemas.microsoft.com/office/drawing/2010/main">
        <mc:Choice Requires="a14">
          <p:sp>
            <p:nvSpPr>
              <p:cNvPr id="4" name="矩形 8">
                <a:extLst>
                  <a:ext uri="{FF2B5EF4-FFF2-40B4-BE49-F238E27FC236}">
                    <a16:creationId xmlns:a16="http://schemas.microsoft.com/office/drawing/2014/main" id="{A2EDBF89-1FA1-433A-9FBF-D1A3E50AF85C}"/>
                  </a:ext>
                </a:extLst>
              </p:cNvPr>
              <p:cNvSpPr/>
              <p:nvPr/>
            </p:nvSpPr>
            <p:spPr>
              <a:xfrm>
                <a:off x="1219199" y="870025"/>
                <a:ext cx="9657347" cy="4539063"/>
              </a:xfrm>
              <a:prstGeom prst="rect">
                <a:avLst/>
              </a:prstGeom>
            </p:spPr>
            <p:txBody>
              <a:bodyPr wrap="square">
                <a:spAutoFit/>
              </a:bodyPr>
              <a:lstStyle/>
              <a:p>
                <a:pPr marL="342900" indent="-342900">
                  <a:lnSpc>
                    <a:spcPct val="150000"/>
                  </a:lnSpc>
                  <a:buSzPct val="100000"/>
                  <a:buFont typeface="Arial" panose="020B0604020202020204" pitchFamily="34" charset="0"/>
                  <a:buChar char="•"/>
                </a:pPr>
                <a14:m>
                  <m:oMath xmlns:m="http://schemas.openxmlformats.org/officeDocument/2006/math">
                    <m:r>
                      <a:rPr lang="en-US" altLang="zh-CN" sz="2400" i="1" smtClean="0">
                        <a:latin typeface="Cambria Math" panose="02040503050406030204" pitchFamily="18" charset="0"/>
                      </a:rPr>
                      <m:t>𝐹</m:t>
                    </m:r>
                    <m:d>
                      <m:dPr>
                        <m:ctrlPr>
                          <a:rPr lang="zh-CN" altLang="zh-CN" sz="2400" i="1">
                            <a:latin typeface="Cambria Math" panose="02040503050406030204" pitchFamily="18" charset="0"/>
                          </a:rPr>
                        </m:ctrlPr>
                      </m:dPr>
                      <m:e>
                        <m:r>
                          <m:rPr>
                            <m:sty m:val="p"/>
                          </m:rPr>
                          <a:rPr lang="zh-CN" altLang="zh-CN" sz="2400">
                            <a:latin typeface="Cambria Math" panose="02040503050406030204" pitchFamily="18" charset="0"/>
                          </a:rPr>
                          <m:t>Θ</m:t>
                        </m:r>
                        <m:r>
                          <a:rPr lang="en-US" altLang="zh-CN" sz="2400" i="1">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i="1">
                                <a:latin typeface="Cambria Math" panose="02040503050406030204" pitchFamily="18" charset="0"/>
                              </a:rPr>
                              <m:t>𝑃</m:t>
                            </m:r>
                          </m:e>
                          <m:sub>
                            <m:r>
                              <a:rPr lang="en-US" altLang="zh-CN" sz="2400" b="0" i="1" smtClean="0">
                                <a:latin typeface="Cambria Math" panose="02040503050406030204" pitchFamily="18" charset="0"/>
                              </a:rPr>
                              <m:t>𝐶</m:t>
                            </m:r>
                          </m:sub>
                        </m:sSub>
                      </m:e>
                    </m:d>
                    <m:r>
                      <a:rPr lang="en-US" altLang="zh-CN" sz="2400" i="1">
                        <a:latin typeface="Cambria Math" panose="02040503050406030204" pitchFamily="18" charset="0"/>
                      </a:rPr>
                      <m:t>=</m:t>
                    </m:r>
                    <m:r>
                      <a:rPr lang="en-US" altLang="zh-CN" sz="2400" i="1">
                        <a:latin typeface="Cambria Math" panose="02040503050406030204" pitchFamily="18" charset="0"/>
                      </a:rPr>
                      <m:t>𝐿</m:t>
                    </m:r>
                    <m:d>
                      <m:dPr>
                        <m:ctrlPr>
                          <a:rPr lang="zh-CN" altLang="zh-CN" sz="2400" i="1">
                            <a:latin typeface="Cambria Math" panose="02040503050406030204" pitchFamily="18" charset="0"/>
                          </a:rPr>
                        </m:ctrlPr>
                      </m:dPr>
                      <m:e>
                        <m:r>
                          <m:rPr>
                            <m:sty m:val="p"/>
                          </m:rPr>
                          <a:rPr lang="zh-CN" altLang="zh-CN" sz="2400">
                            <a:latin typeface="Cambria Math" panose="02040503050406030204" pitchFamily="18" charset="0"/>
                          </a:rPr>
                          <m:t>Θ</m:t>
                        </m:r>
                      </m:e>
                    </m:d>
                    <m:r>
                      <a:rPr lang="en-US" altLang="zh-CN" sz="2400" i="1">
                        <a:latin typeface="Cambria Math" panose="02040503050406030204" pitchFamily="18" charset="0"/>
                      </a:rPr>
                      <m:t>−</m:t>
                    </m:r>
                    <m:r>
                      <a:rPr lang="en-US" altLang="zh-CN" sz="2400" i="1">
                        <a:latin typeface="Cambria Math" panose="02040503050406030204" pitchFamily="18" charset="0"/>
                      </a:rPr>
                      <m:t>𝐾𝐿</m:t>
                    </m:r>
                    <m:d>
                      <m:dPr>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𝑃</m:t>
                            </m:r>
                          </m:e>
                          <m:sub>
                            <m:r>
                              <a:rPr lang="en-US" altLang="zh-CN" sz="2400" i="1">
                                <a:latin typeface="Cambria Math" panose="02040503050406030204" pitchFamily="18" charset="0"/>
                              </a:rPr>
                              <m:t>𝐶</m:t>
                            </m:r>
                          </m:sub>
                        </m:sSub>
                        <m:d>
                          <m:dPr>
                            <m:ctrlPr>
                              <a:rPr lang="zh-CN" altLang="zh-CN" sz="2400" i="1">
                                <a:latin typeface="Cambria Math" panose="02040503050406030204" pitchFamily="18" charset="0"/>
                              </a:rPr>
                            </m:ctrlPr>
                          </m:dPr>
                          <m:e>
                            <m:r>
                              <a:rPr lang="en-US" altLang="zh-CN" sz="2400" i="1">
                                <a:latin typeface="Cambria Math" panose="02040503050406030204" pitchFamily="18" charset="0"/>
                              </a:rPr>
                              <m:t>h</m:t>
                            </m:r>
                          </m:e>
                        </m:d>
                        <m:r>
                          <a:rPr lang="en-US" altLang="zh-CN" sz="2400" i="1">
                            <a:latin typeface="Cambria Math" panose="02040503050406030204" pitchFamily="18" charset="0"/>
                          </a:rPr>
                          <m:t>,</m:t>
                        </m:r>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h</m:t>
                            </m:r>
                          </m:e>
                          <m:e>
                            <m:r>
                              <a:rPr lang="en-US" altLang="zh-CN" sz="2400" i="1">
                                <a:latin typeface="Cambria Math" panose="02040503050406030204" pitchFamily="18" charset="0"/>
                              </a:rPr>
                              <m:t>𝑂</m:t>
                            </m:r>
                            <m:r>
                              <a:rPr lang="en-US" altLang="zh-CN" sz="2400" i="1">
                                <a:latin typeface="Cambria Math" panose="02040503050406030204" pitchFamily="18" charset="0"/>
                              </a:rPr>
                              <m:t>,</m:t>
                            </m:r>
                            <m:r>
                              <m:rPr>
                                <m:sty m:val="p"/>
                              </m:rPr>
                              <a:rPr lang="zh-CN" altLang="zh-CN" sz="2400">
                                <a:latin typeface="Cambria Math" panose="02040503050406030204" pitchFamily="18" charset="0"/>
                              </a:rPr>
                              <m:t>Θ</m:t>
                            </m:r>
                          </m:e>
                        </m:d>
                      </m:e>
                    </m:d>
                  </m:oMath>
                </a14:m>
                <a:r>
                  <a:rPr lang="en-US" altLang="zh-CN" sz="2400" dirty="0"/>
                  <a:t> </a:t>
                </a:r>
                <a:endParaRPr lang="zh-CN" altLang="zh-CN" sz="2400" dirty="0"/>
              </a:p>
              <a:p>
                <a:pPr>
                  <a:lnSpc>
                    <a:spcPct val="150000"/>
                  </a:lnSpc>
                  <a:buSzPct val="100000"/>
                </a:pPr>
                <a:r>
                  <a:rPr lang="en-US" altLang="zh-CN" sz="2400" dirty="0">
                    <a:latin typeface="Palatino" pitchFamily="2" charset="77"/>
                    <a:ea typeface="Palatino" pitchFamily="2" charset="77"/>
                    <a:cs typeface="Calibri Light" panose="020F0302020204030204" pitchFamily="34" charset="0"/>
                  </a:rPr>
                  <a:t>	KL-divergence is always non-negative</a:t>
                </a:r>
              </a:p>
              <a:p>
                <a:pPr>
                  <a:lnSpc>
                    <a:spcPct val="150000"/>
                  </a:lnSpc>
                  <a:buSzPct val="100000"/>
                </a:pPr>
                <a:r>
                  <a:rPr lang="en-US" altLang="zh-CN" sz="2400" dirty="0">
                    <a:ea typeface="Palatino" pitchFamily="2" charset="77"/>
                    <a:cs typeface="Calibri Light" panose="020F0302020204030204" pitchFamily="34" charset="0"/>
                  </a:rPr>
                  <a:t>	</a:t>
                </a:r>
                <a14:m>
                  <m:oMath xmlns:m="http://schemas.openxmlformats.org/officeDocument/2006/math">
                    <m:r>
                      <a:rPr lang="en-US" altLang="zh-CN" sz="2400" i="1" dirty="0">
                        <a:latin typeface="Cambria Math" panose="02040503050406030204" pitchFamily="18" charset="0"/>
                        <a:ea typeface="Palatino" pitchFamily="2" charset="77"/>
                        <a:cs typeface="Calibri Light" panose="020F0302020204030204" pitchFamily="34" charset="0"/>
                      </a:rPr>
                      <m:t>𝐾𝐿</m:t>
                    </m:r>
                    <m:r>
                      <a:rPr lang="en-US" altLang="zh-CN" sz="2400" i="1" dirty="0">
                        <a:latin typeface="Cambria Math" panose="02040503050406030204" pitchFamily="18" charset="0"/>
                        <a:ea typeface="Palatino" pitchFamily="2" charset="77"/>
                        <a:cs typeface="Calibri Light" panose="020F0302020204030204" pitchFamily="34" charset="0"/>
                      </a:rPr>
                      <m:t>(</m:t>
                    </m:r>
                    <m:r>
                      <a:rPr lang="en-US" altLang="zh-CN" sz="2400" i="1" dirty="0">
                        <a:latin typeface="Cambria Math" panose="02040503050406030204" pitchFamily="18" charset="0"/>
                        <a:ea typeface="Palatino" pitchFamily="2" charset="77"/>
                        <a:cs typeface="Calibri Light" panose="020F0302020204030204" pitchFamily="34" charset="0"/>
                      </a:rPr>
                      <m:t>𝑃</m:t>
                    </m:r>
                    <m:r>
                      <a:rPr lang="en-US" altLang="zh-CN" sz="2400" i="1" dirty="0">
                        <a:latin typeface="Cambria Math" panose="02040503050406030204" pitchFamily="18" charset="0"/>
                        <a:ea typeface="Palatino" pitchFamily="2" charset="77"/>
                        <a:cs typeface="Calibri Light" panose="020F0302020204030204" pitchFamily="34" charset="0"/>
                      </a:rPr>
                      <m:t>,</m:t>
                    </m:r>
                    <m:r>
                      <a:rPr lang="en-US" altLang="zh-CN" sz="2400" i="1" dirty="0">
                        <a:latin typeface="Cambria Math" panose="02040503050406030204" pitchFamily="18" charset="0"/>
                        <a:ea typeface="Palatino" pitchFamily="2" charset="77"/>
                        <a:cs typeface="Calibri Light" panose="020F0302020204030204" pitchFamily="34" charset="0"/>
                      </a:rPr>
                      <m:t>𝑄</m:t>
                    </m:r>
                    <m:r>
                      <a:rPr lang="en-US" altLang="zh-CN" sz="2400" i="1" dirty="0">
                        <a:latin typeface="Cambria Math" panose="02040503050406030204" pitchFamily="18" charset="0"/>
                        <a:ea typeface="Palatino" pitchFamily="2" charset="77"/>
                        <a:cs typeface="Calibri Light" panose="020F0302020204030204" pitchFamily="34" charset="0"/>
                      </a:rPr>
                      <m:t>)</m:t>
                    </m:r>
                  </m:oMath>
                </a14:m>
                <a:r>
                  <a:rPr lang="en-US" altLang="zh-CN" sz="2400" dirty="0">
                    <a:latin typeface="Palatino" pitchFamily="2" charset="77"/>
                    <a:ea typeface="Palatino" pitchFamily="2" charset="77"/>
                    <a:cs typeface="Calibri Light" panose="020F0302020204030204" pitchFamily="34" charset="0"/>
                  </a:rPr>
                  <a:t> is zero if and only if </a:t>
                </a:r>
                <a14:m>
                  <m:oMath xmlns:m="http://schemas.openxmlformats.org/officeDocument/2006/math">
                    <m:r>
                      <a:rPr lang="en-US" altLang="zh-CN" sz="2400" i="1" dirty="0">
                        <a:latin typeface="Cambria Math" panose="02040503050406030204" pitchFamily="18" charset="0"/>
                        <a:ea typeface="Palatino" pitchFamily="2" charset="77"/>
                        <a:cs typeface="Calibri Light" panose="020F0302020204030204" pitchFamily="34" charset="0"/>
                      </a:rPr>
                      <m:t>𝑃</m:t>
                    </m:r>
                    <m:r>
                      <a:rPr lang="en-US" altLang="zh-CN" sz="2400" i="1" dirty="0">
                        <a:latin typeface="Cambria Math" panose="02040503050406030204" pitchFamily="18" charset="0"/>
                        <a:ea typeface="Palatino" pitchFamily="2" charset="77"/>
                        <a:cs typeface="Calibri Light" panose="020F0302020204030204" pitchFamily="34" charset="0"/>
                      </a:rPr>
                      <m:t>=</m:t>
                    </m:r>
                    <m:r>
                      <a:rPr lang="en-US" altLang="zh-CN" sz="2400" i="1" dirty="0">
                        <a:latin typeface="Cambria Math" panose="02040503050406030204" pitchFamily="18" charset="0"/>
                        <a:ea typeface="Palatino" pitchFamily="2" charset="77"/>
                        <a:cs typeface="Calibri Light" panose="020F0302020204030204" pitchFamily="34" charset="0"/>
                      </a:rPr>
                      <m:t>𝑄</m:t>
                    </m:r>
                  </m:oMath>
                </a14:m>
                <a:endParaRPr lang="en-US" altLang="zh-CN" sz="2400" dirty="0">
                  <a:latin typeface="Palatino" pitchFamily="2" charset="77"/>
                  <a:ea typeface="Palatino" pitchFamily="2" charset="77"/>
                  <a:cs typeface="Calibri Light" panose="020F0302020204030204" pitchFamily="34" charset="0"/>
                </a:endParaRPr>
              </a:p>
              <a:p>
                <a:pPr marL="342900" indent="-34290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To make the bound as tight as possible, </a:t>
                </a:r>
                <a:r>
                  <a:rPr lang="zh-CN" altLang="en-US" sz="2400" dirty="0">
                    <a:latin typeface="Palatino" pitchFamily="2" charset="77"/>
                    <a:ea typeface="Palatino" pitchFamily="2" charset="77"/>
                    <a:cs typeface="Calibri Light" panose="020F0302020204030204" pitchFamily="34" charset="0"/>
                  </a:rPr>
                  <a:t> </a:t>
                </a:r>
                <a14:m>
                  <m:oMath xmlns:m="http://schemas.openxmlformats.org/officeDocument/2006/math">
                    <m:sSub>
                      <m:sSubPr>
                        <m:ctrlPr>
                          <a:rPr lang="en-US" altLang="zh-CN" sz="2400" b="0" i="1" smtClean="0">
                            <a:latin typeface="Cambria Math" panose="02040503050406030204" pitchFamily="18" charset="0"/>
                          </a:rPr>
                        </m:ctrlPr>
                      </m:sSubPr>
                      <m:e>
                        <m:r>
                          <a:rPr lang="en-US" altLang="zh-CN" sz="2400" i="1">
                            <a:latin typeface="Cambria Math" panose="02040503050406030204" pitchFamily="18" charset="0"/>
                          </a:rPr>
                          <m:t>𝑃</m:t>
                        </m:r>
                      </m:e>
                      <m:sub>
                        <m:r>
                          <a:rPr lang="en-US" altLang="zh-CN" sz="2400" b="0" i="1" smtClean="0">
                            <a:latin typeface="Cambria Math" panose="02040503050406030204" pitchFamily="18" charset="0"/>
                          </a:rPr>
                          <m:t>𝐶</m:t>
                        </m:r>
                      </m:sub>
                    </m:sSub>
                    <m:d>
                      <m:dPr>
                        <m:ctrlPr>
                          <a:rPr lang="zh-CN" altLang="zh-CN" sz="2400" i="1">
                            <a:latin typeface="Cambria Math" panose="02040503050406030204" pitchFamily="18" charset="0"/>
                          </a:rPr>
                        </m:ctrlPr>
                      </m:dPr>
                      <m:e>
                        <m:r>
                          <a:rPr lang="en-US" altLang="zh-CN" sz="2400" i="1">
                            <a:latin typeface="Cambria Math" panose="02040503050406030204" pitchFamily="18" charset="0"/>
                          </a:rPr>
                          <m:t>h</m:t>
                        </m:r>
                      </m:e>
                    </m:d>
                    <m:r>
                      <a:rPr lang="en-US" altLang="zh-CN" sz="2400" i="1">
                        <a:latin typeface="Cambria Math" panose="02040503050406030204" pitchFamily="18" charset="0"/>
                      </a:rPr>
                      <m:t>=</m:t>
                    </m:r>
                    <m:r>
                      <a:rPr lang="en-US" altLang="zh-CN" sz="2400" i="1">
                        <a:latin typeface="Cambria Math" panose="02040503050406030204" pitchFamily="18" charset="0"/>
                      </a:rPr>
                      <m:t>𝑃</m:t>
                    </m:r>
                    <m:d>
                      <m:dPr>
                        <m:ctrlPr>
                          <a:rPr lang="zh-CN" altLang="zh-CN" sz="2400" i="1">
                            <a:latin typeface="Cambria Math" panose="02040503050406030204" pitchFamily="18" charset="0"/>
                          </a:rPr>
                        </m:ctrlPr>
                      </m:dPr>
                      <m:e>
                        <m:r>
                          <a:rPr lang="en-US" altLang="zh-CN" sz="2400" i="1">
                            <a:latin typeface="Cambria Math" panose="02040503050406030204" pitchFamily="18" charset="0"/>
                          </a:rPr>
                          <m:t>h</m:t>
                        </m:r>
                      </m:e>
                      <m:e>
                        <m:r>
                          <a:rPr lang="en-US" altLang="zh-CN" sz="2400" i="1">
                            <a:latin typeface="Cambria Math" panose="02040503050406030204" pitchFamily="18" charset="0"/>
                          </a:rPr>
                          <m:t>𝑂</m:t>
                        </m:r>
                        <m:r>
                          <a:rPr lang="en-US" altLang="zh-CN" sz="2400" i="1">
                            <a:latin typeface="Cambria Math" panose="02040503050406030204" pitchFamily="18" charset="0"/>
                          </a:rPr>
                          <m:t>,</m:t>
                        </m:r>
                        <m:r>
                          <m:rPr>
                            <m:sty m:val="p"/>
                          </m:rPr>
                          <a:rPr lang="zh-CN" altLang="zh-CN" sz="2400">
                            <a:latin typeface="Cambria Math" panose="02040503050406030204" pitchFamily="18" charset="0"/>
                          </a:rPr>
                          <m:t>Θ</m:t>
                        </m:r>
                      </m:e>
                    </m:d>
                  </m:oMath>
                </a14:m>
                <a:r>
                  <a:rPr lang="en-US" altLang="zh-CN" sz="2400" dirty="0"/>
                  <a:t> </a:t>
                </a:r>
                <a:endParaRPr lang="zh-CN" altLang="zh-CN" sz="2400" dirty="0"/>
              </a:p>
              <a:p>
                <a:pPr>
                  <a:lnSpc>
                    <a:spcPct val="150000"/>
                  </a:lnSpc>
                  <a:buSzPct val="100000"/>
                </a:pPr>
                <a:r>
                  <a:rPr lang="en-US" altLang="zh-CN" sz="2400" dirty="0">
                    <a:latin typeface="Palatino" pitchFamily="2" charset="77"/>
                    <a:ea typeface="Palatino" pitchFamily="2" charset="77"/>
                    <a:cs typeface="Calibri Light" panose="020F0302020204030204" pitchFamily="34" charset="0"/>
                  </a:rPr>
                  <a:t>	In this scenario, </a:t>
                </a:r>
                <a14:m>
                  <m:oMath xmlns:m="http://schemas.openxmlformats.org/officeDocument/2006/math">
                    <m:r>
                      <a:rPr lang="en-US" altLang="zh-CN" sz="2400" i="1">
                        <a:latin typeface="Cambria Math" panose="02040503050406030204" pitchFamily="18" charset="0"/>
                      </a:rPr>
                      <m:t>𝐹</m:t>
                    </m:r>
                    <m:d>
                      <m:dPr>
                        <m:ctrlPr>
                          <a:rPr lang="zh-CN" altLang="zh-CN" sz="2400" i="1">
                            <a:latin typeface="Cambria Math" panose="02040503050406030204" pitchFamily="18" charset="0"/>
                          </a:rPr>
                        </m:ctrlPr>
                      </m:dPr>
                      <m:e>
                        <m:r>
                          <m:rPr>
                            <m:sty m:val="p"/>
                          </m:rPr>
                          <a:rPr lang="zh-CN" altLang="zh-CN" sz="2400">
                            <a:latin typeface="Cambria Math" panose="02040503050406030204" pitchFamily="18" charset="0"/>
                          </a:rPr>
                          <m:t>Θ</m:t>
                        </m:r>
                        <m:r>
                          <a:rPr lang="en-US" altLang="zh-CN" sz="2400" i="1">
                            <a:latin typeface="Cambria Math" panose="02040503050406030204" pitchFamily="18" charset="0"/>
                          </a:rPr>
                          <m:t>,</m:t>
                        </m:r>
                        <m:sSub>
                          <m:sSubPr>
                            <m:ctrlPr>
                              <a:rPr lang="en-US" altLang="zh-CN" sz="2400" b="0" i="1" smtClean="0">
                                <a:latin typeface="Cambria Math" panose="02040503050406030204" pitchFamily="18" charset="0"/>
                              </a:rPr>
                            </m:ctrlPr>
                          </m:sSubPr>
                          <m:e>
                            <m:r>
                              <a:rPr lang="en-US" altLang="zh-CN" sz="2400" i="1">
                                <a:latin typeface="Cambria Math" panose="02040503050406030204" pitchFamily="18" charset="0"/>
                              </a:rPr>
                              <m:t>𝑃</m:t>
                            </m:r>
                          </m:e>
                          <m:sub>
                            <m:r>
                              <a:rPr lang="en-US" altLang="zh-CN" sz="2400" b="0" i="1" smtClean="0">
                                <a:latin typeface="Cambria Math" panose="02040503050406030204" pitchFamily="18" charset="0"/>
                              </a:rPr>
                              <m:t>𝐶</m:t>
                            </m:r>
                          </m:sub>
                        </m:sSub>
                      </m:e>
                    </m:d>
                    <m:r>
                      <a:rPr lang="en-US" altLang="zh-CN" sz="2400" i="1">
                        <a:latin typeface="Cambria Math" panose="02040503050406030204" pitchFamily="18" charset="0"/>
                      </a:rPr>
                      <m:t>=</m:t>
                    </m:r>
                    <m:r>
                      <a:rPr lang="en-US" altLang="zh-CN" sz="2400" i="1">
                        <a:latin typeface="Cambria Math" panose="02040503050406030204" pitchFamily="18" charset="0"/>
                      </a:rPr>
                      <m:t>𝐿</m:t>
                    </m:r>
                    <m:d>
                      <m:dPr>
                        <m:ctrlPr>
                          <a:rPr lang="zh-CN" altLang="zh-CN" sz="2400" i="1">
                            <a:latin typeface="Cambria Math" panose="02040503050406030204" pitchFamily="18" charset="0"/>
                          </a:rPr>
                        </m:ctrlPr>
                      </m:dPr>
                      <m:e>
                        <m:r>
                          <m:rPr>
                            <m:sty m:val="p"/>
                          </m:rPr>
                          <a:rPr lang="zh-CN" altLang="zh-CN" sz="2400">
                            <a:latin typeface="Cambria Math" panose="02040503050406030204" pitchFamily="18" charset="0"/>
                          </a:rPr>
                          <m:t>Θ</m:t>
                        </m:r>
                      </m:e>
                    </m:d>
                  </m:oMath>
                </a14:m>
                <a:endParaRPr lang="en-US" altLang="zh-CN" sz="2400" dirty="0">
                  <a:latin typeface="Palatino" pitchFamily="2" charset="77"/>
                </a:endParaRPr>
              </a:p>
              <a:p>
                <a:pPr marL="342900" indent="-342900">
                  <a:lnSpc>
                    <a:spcPct val="150000"/>
                  </a:lnSpc>
                  <a:buSzPct val="100000"/>
                  <a:buFont typeface="Arial" panose="020B0604020202020204" pitchFamily="34" charset="0"/>
                  <a:buChar char="•"/>
                </a:pPr>
                <a:r>
                  <a:rPr lang="en-US" altLang="zh-CN" sz="2400" dirty="0">
                    <a:latin typeface="Palatino" pitchFamily="2" charset="77"/>
                  </a:rPr>
                  <a:t> </a:t>
                </a:r>
              </a:p>
              <a:p>
                <a:pPr>
                  <a:lnSpc>
                    <a:spcPct val="150000"/>
                  </a:lnSpc>
                  <a:buSzPct val="100000"/>
                </a:pPr>
                <a:endParaRPr lang="zh-CN" altLang="zh-CN" sz="2400" dirty="0"/>
              </a:p>
              <a:p>
                <a:pPr marL="342900" indent="-342900">
                  <a:lnSpc>
                    <a:spcPct val="150000"/>
                  </a:lnSpc>
                  <a:buSzPct val="100000"/>
                  <a:buFont typeface="Arial" panose="020B0604020202020204" pitchFamily="34" charset="0"/>
                  <a:buChar char="•"/>
                </a:pPr>
                <a:endParaRPr lang="en-US" altLang="zh-CN" sz="2400" dirty="0">
                  <a:latin typeface="Palatino" pitchFamily="2" charset="77"/>
                  <a:ea typeface="Palatino" pitchFamily="2" charset="77"/>
                  <a:cs typeface="Calibri Light" panose="020F0302020204030204" pitchFamily="34" charset="0"/>
                </a:endParaRPr>
              </a:p>
            </p:txBody>
          </p:sp>
        </mc:Choice>
        <mc:Fallback xmlns="">
          <p:sp>
            <p:nvSpPr>
              <p:cNvPr id="4" name="矩形 8">
                <a:extLst>
                  <a:ext uri="{FF2B5EF4-FFF2-40B4-BE49-F238E27FC236}">
                    <a16:creationId xmlns:a16="http://schemas.microsoft.com/office/drawing/2014/main" id="{A2EDBF89-1FA1-433A-9FBF-D1A3E50AF85C}"/>
                  </a:ext>
                </a:extLst>
              </p:cNvPr>
              <p:cNvSpPr>
                <a:spLocks noRot="1" noChangeAspect="1" noMove="1" noResize="1" noEditPoints="1" noAdjustHandles="1" noChangeArrowheads="1" noChangeShapeType="1" noTextEdit="1"/>
              </p:cNvSpPr>
              <p:nvPr/>
            </p:nvSpPr>
            <p:spPr>
              <a:xfrm>
                <a:off x="1219199" y="870025"/>
                <a:ext cx="9657347" cy="4539063"/>
              </a:xfrm>
              <a:prstGeom prst="rect">
                <a:avLst/>
              </a:prstGeom>
              <a:blipFill>
                <a:blip r:embed="rId2"/>
                <a:stretch>
                  <a:fillRect l="-821"/>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A1D1D4BA-811B-46BE-9B7D-1C4D62A5C751}"/>
              </a:ext>
            </a:extLst>
          </p:cNvPr>
          <p:cNvPicPr>
            <a:picLocks noChangeAspect="1"/>
          </p:cNvPicPr>
          <p:nvPr/>
        </p:nvPicPr>
        <p:blipFill>
          <a:blip r:embed="rId3"/>
          <a:stretch>
            <a:fillRect/>
          </a:stretch>
        </p:blipFill>
        <p:spPr>
          <a:xfrm>
            <a:off x="1536228" y="3678552"/>
            <a:ext cx="5312423" cy="859483"/>
          </a:xfrm>
          <a:prstGeom prst="rect">
            <a:avLst/>
          </a:prstGeom>
        </p:spPr>
      </p:pic>
      <p:grpSp>
        <p:nvGrpSpPr>
          <p:cNvPr id="9" name="组合 8">
            <a:extLst>
              <a:ext uri="{FF2B5EF4-FFF2-40B4-BE49-F238E27FC236}">
                <a16:creationId xmlns:a16="http://schemas.microsoft.com/office/drawing/2014/main" id="{84468E4C-7F79-4D7B-97E5-CBEEB8C8DCEF}"/>
              </a:ext>
            </a:extLst>
          </p:cNvPr>
          <p:cNvGrpSpPr/>
          <p:nvPr/>
        </p:nvGrpSpPr>
        <p:grpSpPr>
          <a:xfrm>
            <a:off x="1663796" y="4755847"/>
            <a:ext cx="7099966" cy="1458900"/>
            <a:chOff x="1711922" y="4691405"/>
            <a:chExt cx="7099966" cy="1458900"/>
          </a:xfrm>
        </p:grpSpPr>
        <p:pic>
          <p:nvPicPr>
            <p:cNvPr id="6" name="图片 5">
              <a:extLst>
                <a:ext uri="{FF2B5EF4-FFF2-40B4-BE49-F238E27FC236}">
                  <a16:creationId xmlns:a16="http://schemas.microsoft.com/office/drawing/2014/main" id="{76E72B2D-2985-4D11-9CE7-03711CEAC746}"/>
                </a:ext>
              </a:extLst>
            </p:cNvPr>
            <p:cNvPicPr>
              <a:picLocks noChangeAspect="1"/>
            </p:cNvPicPr>
            <p:nvPr/>
          </p:nvPicPr>
          <p:blipFill>
            <a:blip r:embed="rId4"/>
            <a:stretch>
              <a:fillRect/>
            </a:stretch>
          </p:blipFill>
          <p:spPr>
            <a:xfrm>
              <a:off x="1711922" y="4691405"/>
              <a:ext cx="2606949" cy="763009"/>
            </a:xfrm>
            <a:prstGeom prst="rect">
              <a:avLst/>
            </a:prstGeom>
          </p:spPr>
        </p:pic>
        <p:pic>
          <p:nvPicPr>
            <p:cNvPr id="7" name="图片 6">
              <a:extLst>
                <a:ext uri="{FF2B5EF4-FFF2-40B4-BE49-F238E27FC236}">
                  <a16:creationId xmlns:a16="http://schemas.microsoft.com/office/drawing/2014/main" id="{3B848C06-3D8E-4FFF-832A-DD975949541D}"/>
                </a:ext>
              </a:extLst>
            </p:cNvPr>
            <p:cNvPicPr>
              <a:picLocks noChangeAspect="1"/>
            </p:cNvPicPr>
            <p:nvPr/>
          </p:nvPicPr>
          <p:blipFill>
            <a:blip r:embed="rId5"/>
            <a:stretch>
              <a:fillRect/>
            </a:stretch>
          </p:blipFill>
          <p:spPr>
            <a:xfrm>
              <a:off x="4117770" y="4736732"/>
              <a:ext cx="4694118" cy="672356"/>
            </a:xfrm>
            <a:prstGeom prst="rect">
              <a:avLst/>
            </a:prstGeom>
          </p:spPr>
        </p:pic>
        <p:pic>
          <p:nvPicPr>
            <p:cNvPr id="8" name="图片 7">
              <a:extLst>
                <a:ext uri="{FF2B5EF4-FFF2-40B4-BE49-F238E27FC236}">
                  <a16:creationId xmlns:a16="http://schemas.microsoft.com/office/drawing/2014/main" id="{973EEDDF-02B8-41B2-BB07-ADBA790EE9BD}"/>
                </a:ext>
              </a:extLst>
            </p:cNvPr>
            <p:cNvPicPr>
              <a:picLocks noChangeAspect="1"/>
            </p:cNvPicPr>
            <p:nvPr/>
          </p:nvPicPr>
          <p:blipFill>
            <a:blip r:embed="rId6"/>
            <a:stretch>
              <a:fillRect/>
            </a:stretch>
          </p:blipFill>
          <p:spPr>
            <a:xfrm>
              <a:off x="3850105" y="5501214"/>
              <a:ext cx="2664244" cy="649091"/>
            </a:xfrm>
            <a:prstGeom prst="rect">
              <a:avLst/>
            </a:prstGeom>
          </p:spPr>
        </p:pic>
      </p:grpSp>
    </p:spTree>
    <p:extLst>
      <p:ext uri="{BB962C8B-B14F-4D97-AF65-F5344CB8AC3E}">
        <p14:creationId xmlns:p14="http://schemas.microsoft.com/office/powerpoint/2010/main" val="15043097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423E7854-B58F-41A1-A822-62B3F8FC3B46}"/>
              </a:ext>
            </a:extLst>
          </p:cNvPr>
          <p:cNvSpPr>
            <a:spLocks noGrp="1"/>
          </p:cNvSpPr>
          <p:nvPr>
            <p:ph type="sldNum" sz="quarter" idx="10"/>
          </p:nvPr>
        </p:nvSpPr>
        <p:spPr/>
        <p:txBody>
          <a:bodyPr/>
          <a:lstStyle/>
          <a:p>
            <a:fld id="{11D8FA19-E13B-4121-8BBF-5D41F5A04330}" type="slidenum">
              <a:rPr lang="zh-CN" altLang="en-US" smtClean="0"/>
              <a:t>61</a:t>
            </a:fld>
            <a:endParaRPr lang="zh-CN" altLang="en-US" dirty="0"/>
          </a:p>
        </p:txBody>
      </p:sp>
    </p:spTree>
    <p:extLst>
      <p:ext uri="{BB962C8B-B14F-4D97-AF65-F5344CB8AC3E}">
        <p14:creationId xmlns:p14="http://schemas.microsoft.com/office/powerpoint/2010/main" val="6701404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62</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2202923" y="248041"/>
            <a:ext cx="3051468"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Contents</a:t>
            </a:r>
          </a:p>
        </p:txBody>
      </p:sp>
      <p:sp>
        <p:nvSpPr>
          <p:cNvPr id="4" name="矩形 8">
            <a:extLst>
              <a:ext uri="{FF2B5EF4-FFF2-40B4-BE49-F238E27FC236}">
                <a16:creationId xmlns:a16="http://schemas.microsoft.com/office/drawing/2014/main" id="{2918002F-8C64-4968-9ECA-DC63D9D4E45B}"/>
              </a:ext>
            </a:extLst>
          </p:cNvPr>
          <p:cNvSpPr/>
          <p:nvPr/>
        </p:nvSpPr>
        <p:spPr>
          <a:xfrm>
            <a:off x="1861147" y="1024778"/>
            <a:ext cx="6882012" cy="5593839"/>
          </a:xfrm>
          <a:prstGeom prst="rect">
            <a:avLst/>
          </a:prstGeom>
        </p:spPr>
        <p:txBody>
          <a:bodyPr wrap="none">
            <a:spAutoFit/>
          </a:bodyPr>
          <a:lstStyle/>
          <a:p>
            <a:pPr marL="428594"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6.1 Expectation Maximization</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6.1.1 Introduction</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6.1.2 EM</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6.1.3 Relationships between MLE</a:t>
            </a:r>
            <a:r>
              <a:rPr lang="zh-CN" altLang="en-US" sz="2000" dirty="0">
                <a:solidFill>
                  <a:schemeClr val="bg2"/>
                </a:solidFill>
                <a:latin typeface="Palatino" pitchFamily="2" charset="77"/>
                <a:ea typeface="Palatino" pitchFamily="2" charset="77"/>
                <a:cs typeface="Calibri Light" panose="020F0302020204030204" pitchFamily="34" charset="0"/>
              </a:rPr>
              <a:t> </a:t>
            </a:r>
            <a:r>
              <a:rPr lang="en-US" altLang="zh-CN" sz="2000" dirty="0">
                <a:solidFill>
                  <a:schemeClr val="bg2"/>
                </a:solidFill>
                <a:latin typeface="Palatino" pitchFamily="2" charset="77"/>
                <a:ea typeface="Palatino" pitchFamily="2" charset="77"/>
                <a:cs typeface="Calibri Light" panose="020F0302020204030204" pitchFamily="34" charset="0"/>
              </a:rPr>
              <a:t>and EM</a:t>
            </a:r>
          </a:p>
          <a:p>
            <a:pPr marL="428594"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6.2 Using EM</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6.2.1 Unsupervised Naïve Bayes model</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6.2.2 IBM Model 1</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6.2.3 Probabilistic latent semantic analysis</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6.2.4 The relative advantages of generative models</a:t>
            </a:r>
          </a:p>
          <a:p>
            <a:pPr marL="428594"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6.3 EM theory</a:t>
            </a:r>
          </a:p>
          <a:p>
            <a:pPr marL="885794" lvl="1" indent="-428594">
              <a:lnSpc>
                <a:spcPct val="150000"/>
              </a:lnSpc>
              <a:buSzPct val="100000"/>
              <a:buFont typeface="Arial" panose="020B0604020202020204" pitchFamily="34" charset="0"/>
              <a:buChar char="•"/>
            </a:pPr>
            <a:r>
              <a:rPr lang="en-US" altLang="zh-CN" sz="2000" dirty="0">
                <a:solidFill>
                  <a:schemeClr val="bg2"/>
                </a:solidFill>
                <a:latin typeface="Palatino" pitchFamily="2" charset="77"/>
                <a:ea typeface="Palatino" pitchFamily="2" charset="77"/>
                <a:cs typeface="Calibri Light" panose="020F0302020204030204" pitchFamily="34" charset="0"/>
              </a:rPr>
              <a:t>6.3.1 EM and KL-Divergence</a:t>
            </a:r>
          </a:p>
          <a:p>
            <a:pPr marL="885794" lvl="1" indent="-428594">
              <a:lnSpc>
                <a:spcPct val="150000"/>
              </a:lnSpc>
              <a:buSzPct val="100000"/>
              <a:buFont typeface="Arial" panose="020B0604020202020204" pitchFamily="34" charset="0"/>
              <a:buChar char="•"/>
            </a:pPr>
            <a:r>
              <a:rPr lang="en-US" altLang="zh-CN" sz="2000" b="1" dirty="0">
                <a:latin typeface="Palatino" pitchFamily="2" charset="77"/>
                <a:ea typeface="Palatino" pitchFamily="2" charset="77"/>
                <a:cs typeface="Calibri Light" panose="020F0302020204030204" pitchFamily="34" charset="0"/>
              </a:rPr>
              <a:t>6.3.2 EM derivation using numerical optimization</a:t>
            </a:r>
          </a:p>
        </p:txBody>
      </p:sp>
    </p:spTree>
    <p:extLst>
      <p:ext uri="{BB962C8B-B14F-4D97-AF65-F5344CB8AC3E}">
        <p14:creationId xmlns:p14="http://schemas.microsoft.com/office/powerpoint/2010/main" val="6719268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63</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293269" y="242719"/>
            <a:ext cx="9648825" cy="584775"/>
          </a:xfrm>
          <a:prstGeom prst="rect">
            <a:avLst/>
          </a:prstGeom>
        </p:spPr>
        <p:txBody>
          <a:bodyPr wrap="square">
            <a:spAutoFit/>
          </a:bodyPr>
          <a:lstStyle/>
          <a:p>
            <a:r>
              <a:rPr lang="en-US" altLang="zh-CN" sz="3200" b="1" dirty="0">
                <a:latin typeface="Palatino" pitchFamily="2" charset="77"/>
                <a:ea typeface="Palatino" pitchFamily="2" charset="77"/>
                <a:cs typeface="Calibri Light" panose="020F0302020204030204" pitchFamily="34" charset="0"/>
              </a:rPr>
              <a:t>EM derivation using numerical optimization</a:t>
            </a:r>
          </a:p>
        </p:txBody>
      </p:sp>
      <mc:AlternateContent xmlns:mc="http://schemas.openxmlformats.org/markup-compatibility/2006" xmlns:a14="http://schemas.microsoft.com/office/drawing/2010/main">
        <mc:Choice Requires="a14">
          <p:sp>
            <p:nvSpPr>
              <p:cNvPr id="4" name="矩形 8">
                <a:extLst>
                  <a:ext uri="{FF2B5EF4-FFF2-40B4-BE49-F238E27FC236}">
                    <a16:creationId xmlns:a16="http://schemas.microsoft.com/office/drawing/2014/main" id="{BE0EF085-4F95-4398-AD69-58B2E23A6F83}"/>
                  </a:ext>
                </a:extLst>
              </p:cNvPr>
              <p:cNvSpPr/>
              <p:nvPr/>
            </p:nvSpPr>
            <p:spPr>
              <a:xfrm>
                <a:off x="1171074" y="1365729"/>
                <a:ext cx="9160628" cy="3930050"/>
              </a:xfrm>
              <a:prstGeom prst="rect">
                <a:avLst/>
              </a:prstGeom>
            </p:spPr>
            <p:txBody>
              <a:bodyPr wrap="square">
                <a:spAutoFit/>
              </a:bodyPr>
              <a:lstStyle/>
              <a:p>
                <a:pPr>
                  <a:lnSpc>
                    <a:spcPct val="150000"/>
                  </a:lnSpc>
                  <a:buSzPct val="100000"/>
                </a:pPr>
                <a:r>
                  <a:rPr lang="en-US" altLang="zh-CN" sz="2400" dirty="0">
                    <a:latin typeface="Palatino" pitchFamily="2" charset="77"/>
                    <a:ea typeface="Palatino" pitchFamily="2" charset="77"/>
                    <a:cs typeface="Calibri Light" panose="020F0302020204030204" pitchFamily="34" charset="0"/>
                  </a:rPr>
                  <a:t>Another way to maximizes </a:t>
                </a:r>
                <a14:m>
                  <m:oMath xmlns:m="http://schemas.openxmlformats.org/officeDocument/2006/math">
                    <m:r>
                      <a:rPr lang="en-US" altLang="zh-CN" sz="2400" i="1" dirty="0">
                        <a:latin typeface="Cambria Math" panose="02040503050406030204" pitchFamily="18" charset="0"/>
                        <a:ea typeface="Palatino" pitchFamily="2" charset="77"/>
                        <a:cs typeface="Calibri Light" panose="020F0302020204030204" pitchFamily="34" charset="0"/>
                      </a:rPr>
                      <m:t>𝐹</m:t>
                    </m:r>
                    <m:r>
                      <a:rPr lang="en-US" altLang="zh-CN" sz="2400" i="1" dirty="0">
                        <a:latin typeface="Cambria Math" panose="02040503050406030204" pitchFamily="18" charset="0"/>
                        <a:ea typeface="Palatino" pitchFamily="2" charset="77"/>
                        <a:cs typeface="Calibri Light" panose="020F0302020204030204" pitchFamily="34" charset="0"/>
                      </a:rPr>
                      <m:t>(</m:t>
                    </m:r>
                    <m:r>
                      <m:rPr>
                        <m:sty m:val="p"/>
                      </m:rPr>
                      <a:rPr lang="en-US" altLang="zh-CN" sz="2400" dirty="0">
                        <a:latin typeface="Cambria Math" panose="02040503050406030204" pitchFamily="18" charset="0"/>
                        <a:ea typeface="Palatino" pitchFamily="2" charset="77"/>
                        <a:cs typeface="Calibri Light" panose="020F0302020204030204" pitchFamily="34" charset="0"/>
                      </a:rPr>
                      <m:t>Θ</m:t>
                    </m:r>
                    <m:r>
                      <a:rPr lang="en-US" altLang="zh-CN" sz="2400" i="1" dirty="0" err="1">
                        <a:latin typeface="Cambria Math" panose="02040503050406030204" pitchFamily="18" charset="0"/>
                        <a:ea typeface="Palatino" pitchFamily="2" charset="77"/>
                        <a:cs typeface="Calibri Light" panose="020F0302020204030204" pitchFamily="34" charset="0"/>
                      </a:rPr>
                      <m:t>,</m:t>
                    </m:r>
                    <m:sSub>
                      <m:sSubPr>
                        <m:ctrlPr>
                          <a:rPr lang="en-US" altLang="zh-CN" sz="2400" b="0" i="1" dirty="0" smtClean="0">
                            <a:latin typeface="Cambria Math" panose="02040503050406030204" pitchFamily="18" charset="0"/>
                            <a:ea typeface="Palatino" pitchFamily="2" charset="77"/>
                            <a:cs typeface="Calibri Light" panose="020F0302020204030204" pitchFamily="34" charset="0"/>
                          </a:rPr>
                        </m:ctrlPr>
                      </m:sSubPr>
                      <m:e>
                        <m:r>
                          <a:rPr lang="en-US" altLang="zh-CN" sz="2400" b="0" i="1" dirty="0" smtClean="0">
                            <a:latin typeface="Cambria Math" panose="02040503050406030204" pitchFamily="18" charset="0"/>
                            <a:ea typeface="Palatino" pitchFamily="2" charset="77"/>
                            <a:cs typeface="Calibri Light" panose="020F0302020204030204" pitchFamily="34" charset="0"/>
                          </a:rPr>
                          <m:t>𝑃</m:t>
                        </m:r>
                      </m:e>
                      <m:sub>
                        <m:r>
                          <a:rPr lang="en-US" altLang="zh-CN" sz="2400" b="0" i="1" dirty="0" smtClean="0">
                            <a:latin typeface="Cambria Math" panose="02040503050406030204" pitchFamily="18" charset="0"/>
                            <a:ea typeface="Palatino" pitchFamily="2" charset="77"/>
                            <a:cs typeface="Calibri Light" panose="020F0302020204030204" pitchFamily="34" charset="0"/>
                          </a:rPr>
                          <m:t>𝐶</m:t>
                        </m:r>
                      </m:sub>
                    </m:sSub>
                    <m:r>
                      <a:rPr lang="en-US" altLang="zh-CN" sz="2400" i="1" dirty="0">
                        <a:latin typeface="Cambria Math" panose="02040503050406030204" pitchFamily="18" charset="0"/>
                        <a:ea typeface="Palatino" pitchFamily="2" charset="77"/>
                        <a:cs typeface="Calibri Light" panose="020F0302020204030204" pitchFamily="34" charset="0"/>
                      </a:rPr>
                      <m:t>)</m:t>
                    </m:r>
                  </m:oMath>
                </a14:m>
                <a:endParaRPr lang="en-US" altLang="zh-CN" sz="2400" dirty="0">
                  <a:latin typeface="Palatino" pitchFamily="2" charset="77"/>
                  <a:ea typeface="Palatino" pitchFamily="2" charset="77"/>
                  <a:cs typeface="Calibri Light" panose="020F0302020204030204" pitchFamily="34" charset="0"/>
                </a:endParaRPr>
              </a:p>
              <a:p>
                <a:pPr>
                  <a:lnSpc>
                    <a:spcPct val="150000"/>
                  </a:lnSpc>
                  <a:buSzPct val="100000"/>
                </a:pPr>
                <a:r>
                  <a:rPr lang="en-US" altLang="zh-CN" sz="2400" b="1" dirty="0">
                    <a:latin typeface="Palatino" pitchFamily="2" charset="77"/>
                    <a:ea typeface="Palatino" pitchFamily="2" charset="77"/>
                    <a:cs typeface="Calibri Light" panose="020F0302020204030204" pitchFamily="34" charset="0"/>
                  </a:rPr>
                  <a:t>Coordinate ascent</a:t>
                </a:r>
              </a:p>
              <a:p>
                <a:pPr marL="342900" indent="-34290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Expectation step.</a:t>
                </a:r>
              </a:p>
              <a:p>
                <a:pPr>
                  <a:lnSpc>
                    <a:spcPct val="150000"/>
                  </a:lnSpc>
                  <a:buSzPct val="100000"/>
                </a:pPr>
                <a:r>
                  <a:rPr lang="en-US" altLang="zh-CN" sz="2400" dirty="0">
                    <a:latin typeface="Palatino" pitchFamily="2" charset="77"/>
                    <a:ea typeface="Palatino" pitchFamily="2" charset="77"/>
                    <a:cs typeface="Calibri Light" panose="020F0302020204030204" pitchFamily="34" charset="0"/>
                  </a:rPr>
                  <a:t>	finds an optimum distribution </a:t>
                </a:r>
                <a14:m>
                  <m:oMath xmlns:m="http://schemas.openxmlformats.org/officeDocument/2006/math">
                    <m:sSub>
                      <m:sSubPr>
                        <m:ctrlPr>
                          <a:rPr lang="en-US" altLang="zh-CN" sz="2400" b="0" i="1" dirty="0" smtClean="0">
                            <a:latin typeface="Cambria Math" panose="02040503050406030204" pitchFamily="18" charset="0"/>
                            <a:ea typeface="Palatino" pitchFamily="2" charset="77"/>
                            <a:cs typeface="Calibri Light" panose="020F0302020204030204" pitchFamily="34" charset="0"/>
                          </a:rPr>
                        </m:ctrlPr>
                      </m:sSubPr>
                      <m:e>
                        <m:r>
                          <a:rPr lang="en-US" altLang="zh-CN" sz="2400" i="1" dirty="0">
                            <a:latin typeface="Cambria Math" panose="02040503050406030204" pitchFamily="18" charset="0"/>
                            <a:ea typeface="Palatino" pitchFamily="2" charset="77"/>
                            <a:cs typeface="Calibri Light" panose="020F0302020204030204" pitchFamily="34" charset="0"/>
                          </a:rPr>
                          <m:t>𝑃</m:t>
                        </m:r>
                      </m:e>
                      <m:sub>
                        <m:r>
                          <a:rPr lang="en-US" altLang="zh-CN" sz="2400" b="0" i="1" dirty="0" smtClean="0">
                            <a:latin typeface="Cambria Math" panose="02040503050406030204" pitchFamily="18" charset="0"/>
                            <a:ea typeface="Palatino" pitchFamily="2" charset="77"/>
                            <a:cs typeface="Calibri Light" panose="020F0302020204030204" pitchFamily="34" charset="0"/>
                          </a:rPr>
                          <m:t>𝐶</m:t>
                        </m:r>
                      </m:sub>
                    </m:sSub>
                    <m:r>
                      <a:rPr lang="en-US" altLang="zh-CN" sz="2400" i="1" dirty="0">
                        <a:latin typeface="Cambria Math" panose="02040503050406030204" pitchFamily="18" charset="0"/>
                        <a:ea typeface="Palatino" pitchFamily="2" charset="77"/>
                        <a:cs typeface="Calibri Light" panose="020F0302020204030204" pitchFamily="34" charset="0"/>
                      </a:rPr>
                      <m:t>(</m:t>
                    </m:r>
                    <m:r>
                      <a:rPr lang="en-US" altLang="zh-CN" sz="2400" i="1" dirty="0">
                        <a:latin typeface="Cambria Math" panose="02040503050406030204" pitchFamily="18" charset="0"/>
                        <a:ea typeface="Palatino" pitchFamily="2" charset="77"/>
                        <a:cs typeface="Calibri Light" panose="020F0302020204030204" pitchFamily="34" charset="0"/>
                      </a:rPr>
                      <m:t>𝐻</m:t>
                    </m:r>
                    <m:r>
                      <a:rPr lang="en-US" altLang="zh-CN" sz="2400" i="1" dirty="0">
                        <a:latin typeface="Cambria Math" panose="02040503050406030204" pitchFamily="18" charset="0"/>
                        <a:ea typeface="Palatino" pitchFamily="2" charset="77"/>
                        <a:cs typeface="Calibri Light" panose="020F0302020204030204" pitchFamily="34" charset="0"/>
                      </a:rPr>
                      <m:t>)</m:t>
                    </m:r>
                  </m:oMath>
                </a14:m>
                <a:r>
                  <a:rPr lang="en-US" altLang="zh-CN" sz="2400" dirty="0">
                    <a:latin typeface="Palatino" pitchFamily="2" charset="77"/>
                    <a:ea typeface="Palatino" pitchFamily="2" charset="77"/>
                    <a:cs typeface="Calibri Light" panose="020F0302020204030204" pitchFamily="34" charset="0"/>
                  </a:rPr>
                  <a:t> that maximizes </a:t>
                </a:r>
                <a14:m>
                  <m:oMath xmlns:m="http://schemas.openxmlformats.org/officeDocument/2006/math">
                    <m:r>
                      <a:rPr lang="en-US" altLang="zh-CN" sz="2400" i="1" dirty="0">
                        <a:latin typeface="Cambria Math" panose="02040503050406030204" pitchFamily="18" charset="0"/>
                        <a:ea typeface="Palatino" pitchFamily="2" charset="77"/>
                        <a:cs typeface="Calibri Light" panose="020F0302020204030204" pitchFamily="34" charset="0"/>
                      </a:rPr>
                      <m:t>𝐹</m:t>
                    </m:r>
                    <m:r>
                      <a:rPr lang="en-US" altLang="zh-CN" sz="2400" i="1" dirty="0">
                        <a:latin typeface="Cambria Math" panose="02040503050406030204" pitchFamily="18" charset="0"/>
                        <a:ea typeface="Palatino" pitchFamily="2" charset="77"/>
                        <a:cs typeface="Calibri Light" panose="020F0302020204030204" pitchFamily="34" charset="0"/>
                      </a:rPr>
                      <m:t>(</m:t>
                    </m:r>
                    <m:sSup>
                      <m:sSupPr>
                        <m:ctrlPr>
                          <a:rPr lang="en-US" altLang="zh-CN" sz="2400" i="1" dirty="0" err="1">
                            <a:latin typeface="Cambria Math" panose="02040503050406030204" pitchFamily="18" charset="0"/>
                            <a:ea typeface="Palatino" pitchFamily="2" charset="77"/>
                            <a:cs typeface="Calibri Light" panose="020F0302020204030204" pitchFamily="34" charset="0"/>
                          </a:rPr>
                        </m:ctrlPr>
                      </m:sSupPr>
                      <m:e>
                        <m:r>
                          <m:rPr>
                            <m:sty m:val="p"/>
                          </m:rPr>
                          <a:rPr lang="en-US" altLang="zh-CN" sz="2400" dirty="0">
                            <a:latin typeface="Cambria Math" panose="02040503050406030204" pitchFamily="18" charset="0"/>
                            <a:ea typeface="Palatino" pitchFamily="2" charset="77"/>
                            <a:cs typeface="Calibri Light" panose="020F0302020204030204" pitchFamily="34" charset="0"/>
                          </a:rPr>
                          <m:t>Θ</m:t>
                        </m:r>
                      </m:e>
                      <m:sup>
                        <m:r>
                          <a:rPr lang="en-US" altLang="zh-CN" sz="2400" i="1" dirty="0" err="1">
                            <a:latin typeface="Cambria Math" panose="02040503050406030204" pitchFamily="18" charset="0"/>
                            <a:ea typeface="Palatino" pitchFamily="2" charset="77"/>
                            <a:cs typeface="Calibri Light" panose="020F0302020204030204" pitchFamily="34" charset="0"/>
                          </a:rPr>
                          <m:t>𝑡</m:t>
                        </m:r>
                      </m:sup>
                    </m:sSup>
                    <m:r>
                      <a:rPr lang="en-US" altLang="zh-CN" sz="2400" i="1" dirty="0" err="1">
                        <a:latin typeface="Cambria Math" panose="02040503050406030204" pitchFamily="18" charset="0"/>
                        <a:ea typeface="Palatino" pitchFamily="2" charset="77"/>
                        <a:cs typeface="Calibri Light" panose="020F0302020204030204" pitchFamily="34" charset="0"/>
                      </a:rPr>
                      <m:t>,</m:t>
                    </m:r>
                    <m:sSub>
                      <m:sSubPr>
                        <m:ctrlPr>
                          <a:rPr lang="en-US" altLang="zh-CN" sz="2400" b="0" i="1" dirty="0" smtClean="0">
                            <a:latin typeface="Cambria Math" panose="02040503050406030204" pitchFamily="18" charset="0"/>
                            <a:ea typeface="Palatino" pitchFamily="2" charset="77"/>
                            <a:cs typeface="Calibri Light" panose="020F0302020204030204" pitchFamily="34" charset="0"/>
                          </a:rPr>
                        </m:ctrlPr>
                      </m:sSubPr>
                      <m:e>
                        <m:r>
                          <a:rPr lang="en-US" altLang="zh-CN" sz="2400" i="1" dirty="0" err="1">
                            <a:latin typeface="Cambria Math" panose="02040503050406030204" pitchFamily="18" charset="0"/>
                            <a:ea typeface="Palatino" pitchFamily="2" charset="77"/>
                            <a:cs typeface="Calibri Light" panose="020F0302020204030204" pitchFamily="34" charset="0"/>
                          </a:rPr>
                          <m:t>𝑃</m:t>
                        </m:r>
                      </m:e>
                      <m:sub>
                        <m:r>
                          <a:rPr lang="en-US" altLang="zh-CN" sz="2400" b="0" i="1" dirty="0" smtClean="0">
                            <a:latin typeface="Cambria Math" panose="02040503050406030204" pitchFamily="18" charset="0"/>
                            <a:ea typeface="Palatino" pitchFamily="2" charset="77"/>
                            <a:cs typeface="Calibri Light" panose="020F0302020204030204" pitchFamily="34" charset="0"/>
                          </a:rPr>
                          <m:t>𝐶</m:t>
                        </m:r>
                      </m:sub>
                    </m:sSub>
                    <m:r>
                      <a:rPr lang="en-US" altLang="zh-CN" sz="2400" i="1" dirty="0">
                        <a:latin typeface="Cambria Math" panose="02040503050406030204" pitchFamily="18" charset="0"/>
                        <a:ea typeface="Palatino" pitchFamily="2" charset="77"/>
                        <a:cs typeface="Calibri Light" panose="020F0302020204030204" pitchFamily="34" charset="0"/>
                      </a:rPr>
                      <m:t>)</m:t>
                    </m:r>
                  </m:oMath>
                </a14:m>
                <a:endParaRPr lang="en-US" altLang="zh-CN" sz="2400" dirty="0">
                  <a:latin typeface="Palatino" pitchFamily="2" charset="77"/>
                  <a:ea typeface="Palatino" pitchFamily="2" charset="77"/>
                  <a:cs typeface="Calibri Light" panose="020F0302020204030204" pitchFamily="34" charset="0"/>
                </a:endParaRPr>
              </a:p>
              <a:p>
                <a:pPr marL="342900" indent="-342900">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Maximization step.</a:t>
                </a:r>
              </a:p>
              <a:p>
                <a:pPr>
                  <a:lnSpc>
                    <a:spcPct val="150000"/>
                  </a:lnSpc>
                  <a:buSzPct val="100000"/>
                </a:pP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finds</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the</a:t>
                </a: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optimal</a:t>
                </a:r>
                <a:r>
                  <a:rPr lang="zh-CN" altLang="en-US" sz="2400" dirty="0">
                    <a:latin typeface="Palatino" pitchFamily="2" charset="77"/>
                    <a:ea typeface="Palatino" pitchFamily="2" charset="77"/>
                    <a:cs typeface="Calibri Light" panose="020F0302020204030204" pitchFamily="34" charset="0"/>
                  </a:rPr>
                  <a:t> </a:t>
                </a:r>
                <a14:m>
                  <m:oMath xmlns:m="http://schemas.openxmlformats.org/officeDocument/2006/math">
                    <m:sSup>
                      <m:sSupPr>
                        <m:ctrlPr>
                          <a:rPr lang="en-US" altLang="zh-CN" sz="2400" b="0" i="1" smtClean="0">
                            <a:latin typeface="Cambria Math" panose="02040503050406030204" pitchFamily="18" charset="0"/>
                            <a:ea typeface="Palatino" pitchFamily="2" charset="77"/>
                            <a:cs typeface="Calibri Light" panose="020F0302020204030204" pitchFamily="34" charset="0"/>
                          </a:rPr>
                        </m:ctrlPr>
                      </m:sSupPr>
                      <m:e>
                        <m:r>
                          <m:rPr>
                            <m:sty m:val="p"/>
                          </m:rPr>
                          <a:rPr lang="en-US" altLang="zh-CN" sz="2400" b="0" i="0" smtClean="0">
                            <a:latin typeface="Cambria Math" panose="02040503050406030204" pitchFamily="18" charset="0"/>
                            <a:ea typeface="Palatino" pitchFamily="2" charset="77"/>
                            <a:cs typeface="Calibri Light" panose="020F0302020204030204" pitchFamily="34" charset="0"/>
                          </a:rPr>
                          <m:t>Θ</m:t>
                        </m:r>
                      </m:e>
                      <m:sup>
                        <m:r>
                          <a:rPr lang="en-US" altLang="zh-CN" sz="2400" b="0" i="1" smtClean="0">
                            <a:latin typeface="Cambria Math" panose="02040503050406030204" pitchFamily="18" charset="0"/>
                            <a:ea typeface="Palatino" pitchFamily="2" charset="77"/>
                            <a:cs typeface="Calibri Light" panose="020F0302020204030204" pitchFamily="34" charset="0"/>
                          </a:rPr>
                          <m:t>𝑡</m:t>
                        </m:r>
                        <m:r>
                          <a:rPr lang="en-US" altLang="zh-CN" sz="2400" b="0" i="1" smtClean="0">
                            <a:latin typeface="Cambria Math" panose="02040503050406030204" pitchFamily="18" charset="0"/>
                            <a:ea typeface="Palatino" pitchFamily="2" charset="77"/>
                            <a:cs typeface="Calibri Light" panose="020F0302020204030204" pitchFamily="34" charset="0"/>
                          </a:rPr>
                          <m:t>+1</m:t>
                        </m:r>
                      </m:sup>
                    </m:sSup>
                  </m:oMath>
                </a14:m>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for</a:t>
                </a:r>
                <a:r>
                  <a:rPr lang="zh-CN" altLang="en-US" sz="2400" dirty="0">
                    <a:latin typeface="Palatino" pitchFamily="2" charset="77"/>
                    <a:ea typeface="Palatino" pitchFamily="2" charset="77"/>
                    <a:cs typeface="Calibri Light" panose="020F0302020204030204" pitchFamily="34" charset="0"/>
                  </a:rPr>
                  <a:t> </a:t>
                </a:r>
                <a14:m>
                  <m:oMath xmlns:m="http://schemas.openxmlformats.org/officeDocument/2006/math">
                    <m:r>
                      <a:rPr lang="en-US" altLang="zh-CN" sz="2400" b="0" i="1" smtClean="0">
                        <a:latin typeface="Cambria Math" panose="02040503050406030204" pitchFamily="18" charset="0"/>
                        <a:ea typeface="Palatino" pitchFamily="2" charset="77"/>
                        <a:cs typeface="Calibri Light" panose="020F0302020204030204" pitchFamily="34" charset="0"/>
                      </a:rPr>
                      <m:t>𝐹</m:t>
                    </m:r>
                    <m:r>
                      <a:rPr lang="en-US" altLang="zh-CN" sz="2400" b="0" i="1" smtClean="0">
                        <a:latin typeface="Cambria Math" panose="02040503050406030204" pitchFamily="18" charset="0"/>
                        <a:ea typeface="Palatino" pitchFamily="2" charset="77"/>
                        <a:cs typeface="Calibri Light" panose="020F0302020204030204" pitchFamily="34" charset="0"/>
                      </a:rPr>
                      <m:t>(</m:t>
                    </m:r>
                    <m:r>
                      <m:rPr>
                        <m:sty m:val="p"/>
                      </m:rPr>
                      <a:rPr lang="en-US" altLang="zh-CN" sz="2400" b="0" i="0" smtClean="0">
                        <a:latin typeface="Cambria Math" panose="02040503050406030204" pitchFamily="18" charset="0"/>
                        <a:ea typeface="Palatino" pitchFamily="2" charset="77"/>
                        <a:cs typeface="Calibri Light" panose="020F0302020204030204" pitchFamily="34" charset="0"/>
                      </a:rPr>
                      <m:t>Θ</m:t>
                    </m:r>
                    <m:r>
                      <a:rPr lang="en-US" altLang="zh-CN" sz="2400" b="0" i="1" smtClean="0">
                        <a:latin typeface="Cambria Math" panose="02040503050406030204" pitchFamily="18" charset="0"/>
                        <a:ea typeface="Palatino" pitchFamily="2" charset="77"/>
                        <a:cs typeface="Calibri Light" panose="020F0302020204030204" pitchFamily="34" charset="0"/>
                      </a:rPr>
                      <m:t>,</m:t>
                    </m:r>
                    <m:sSubSup>
                      <m:sSubSupPr>
                        <m:ctrlPr>
                          <a:rPr lang="en-US" altLang="zh-CN" sz="2400" b="0" i="1" smtClean="0">
                            <a:latin typeface="Cambria Math" panose="02040503050406030204" pitchFamily="18" charset="0"/>
                            <a:ea typeface="Palatino" pitchFamily="2" charset="77"/>
                            <a:cs typeface="Calibri Light" panose="020F0302020204030204" pitchFamily="34" charset="0"/>
                          </a:rPr>
                        </m:ctrlPr>
                      </m:sSubSupPr>
                      <m:e>
                        <m:r>
                          <a:rPr lang="en-US" altLang="zh-CN" sz="2400" b="0" i="1" smtClean="0">
                            <a:latin typeface="Cambria Math" panose="02040503050406030204" pitchFamily="18" charset="0"/>
                            <a:ea typeface="Palatino" pitchFamily="2" charset="77"/>
                            <a:cs typeface="Calibri Light" panose="020F0302020204030204" pitchFamily="34" charset="0"/>
                          </a:rPr>
                          <m:t>𝑃</m:t>
                        </m:r>
                      </m:e>
                      <m:sub>
                        <m:r>
                          <a:rPr lang="en-US" altLang="zh-CN" sz="2400" b="0" i="1" smtClean="0">
                            <a:latin typeface="Cambria Math" panose="02040503050406030204" pitchFamily="18" charset="0"/>
                            <a:ea typeface="Palatino" pitchFamily="2" charset="77"/>
                            <a:cs typeface="Calibri Light" panose="020F0302020204030204" pitchFamily="34" charset="0"/>
                          </a:rPr>
                          <m:t>𝐶</m:t>
                        </m:r>
                      </m:sub>
                      <m:sup>
                        <m:r>
                          <a:rPr lang="en-US" altLang="zh-CN" sz="2400" b="0" i="1" smtClean="0">
                            <a:latin typeface="Cambria Math" panose="02040503050406030204" pitchFamily="18" charset="0"/>
                            <a:ea typeface="Palatino" pitchFamily="2" charset="77"/>
                            <a:cs typeface="Calibri Light" panose="020F0302020204030204" pitchFamily="34" charset="0"/>
                          </a:rPr>
                          <m:t>𝑡</m:t>
                        </m:r>
                        <m:r>
                          <a:rPr lang="en-US" altLang="zh-CN" sz="2400" b="0" i="1" smtClean="0">
                            <a:latin typeface="Cambria Math" panose="02040503050406030204" pitchFamily="18" charset="0"/>
                            <a:ea typeface="Palatino" pitchFamily="2" charset="77"/>
                            <a:cs typeface="Calibri Light" panose="020F0302020204030204" pitchFamily="34" charset="0"/>
                          </a:rPr>
                          <m:t>+1</m:t>
                        </m:r>
                      </m:sup>
                    </m:sSubSup>
                    <m:r>
                      <a:rPr lang="en-US" altLang="zh-CN" sz="2400" b="0" i="1" smtClean="0">
                        <a:latin typeface="Cambria Math" panose="02040503050406030204" pitchFamily="18" charset="0"/>
                        <a:ea typeface="Palatino" pitchFamily="2" charset="77"/>
                        <a:cs typeface="Calibri Light" panose="020F0302020204030204" pitchFamily="34" charset="0"/>
                      </a:rPr>
                      <m:t>)</m:t>
                    </m:r>
                  </m:oMath>
                </a14:m>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using</a:t>
                </a:r>
                <a:r>
                  <a:rPr lang="zh-CN" altLang="en-US" sz="2400" dirty="0">
                    <a:latin typeface="Palatino" pitchFamily="2" charset="77"/>
                    <a:ea typeface="Palatino" pitchFamily="2" charset="77"/>
                    <a:cs typeface="Calibri Light" panose="020F0302020204030204" pitchFamily="34" charset="0"/>
                  </a:rPr>
                  <a:t> </a:t>
                </a:r>
                <a14:m>
                  <m:oMath xmlns:m="http://schemas.openxmlformats.org/officeDocument/2006/math">
                    <m:sSubSup>
                      <m:sSubSupPr>
                        <m:ctrlPr>
                          <a:rPr lang="en-US" altLang="zh-CN" sz="2400" b="0" i="1" smtClean="0">
                            <a:latin typeface="Cambria Math" panose="02040503050406030204" pitchFamily="18" charset="0"/>
                            <a:ea typeface="Palatino" pitchFamily="2" charset="77"/>
                            <a:cs typeface="Calibri Light" panose="020F0302020204030204" pitchFamily="34" charset="0"/>
                          </a:rPr>
                        </m:ctrlPr>
                      </m:sSubSupPr>
                      <m:e>
                        <m:r>
                          <a:rPr lang="en-US" altLang="zh-CN" sz="2400" b="0" i="1" smtClean="0">
                            <a:latin typeface="Cambria Math" panose="02040503050406030204" pitchFamily="18" charset="0"/>
                            <a:ea typeface="Palatino" pitchFamily="2" charset="77"/>
                            <a:cs typeface="Calibri Light" panose="020F0302020204030204" pitchFamily="34" charset="0"/>
                          </a:rPr>
                          <m:t>𝑃</m:t>
                        </m:r>
                      </m:e>
                      <m:sub>
                        <m:r>
                          <a:rPr lang="en-US" altLang="zh-CN" sz="2400" b="0" i="1" smtClean="0">
                            <a:latin typeface="Cambria Math" panose="02040503050406030204" pitchFamily="18" charset="0"/>
                            <a:ea typeface="Palatino" pitchFamily="2" charset="77"/>
                            <a:cs typeface="Calibri Light" panose="020F0302020204030204" pitchFamily="34" charset="0"/>
                          </a:rPr>
                          <m:t>𝐶</m:t>
                        </m:r>
                      </m:sub>
                      <m:sup>
                        <m:r>
                          <a:rPr lang="en-US" altLang="zh-CN" sz="2400" b="0" i="1" smtClean="0">
                            <a:latin typeface="Cambria Math" panose="02040503050406030204" pitchFamily="18" charset="0"/>
                            <a:ea typeface="Palatino" pitchFamily="2" charset="77"/>
                            <a:cs typeface="Calibri Light" panose="020F0302020204030204" pitchFamily="34" charset="0"/>
                          </a:rPr>
                          <m:t>𝑡</m:t>
                        </m:r>
                        <m:r>
                          <a:rPr lang="en-US" altLang="zh-CN" sz="2400" b="0" i="1" smtClean="0">
                            <a:latin typeface="Cambria Math" panose="02040503050406030204" pitchFamily="18" charset="0"/>
                            <a:ea typeface="Palatino" pitchFamily="2" charset="77"/>
                            <a:cs typeface="Calibri Light" panose="020F0302020204030204" pitchFamily="34" charset="0"/>
                          </a:rPr>
                          <m:t>+1</m:t>
                        </m:r>
                      </m:sup>
                    </m:sSubSup>
                  </m:oMath>
                </a14:m>
                <a:r>
                  <a:rPr lang="en-US" altLang="zh-CN" sz="2400" dirty="0">
                    <a:latin typeface="Palatino" pitchFamily="2" charset="77"/>
                    <a:ea typeface="Palatino" pitchFamily="2" charset="77"/>
                    <a:cs typeface="Calibri Light" panose="020F0302020204030204" pitchFamily="34" charset="0"/>
                  </a:rPr>
                  <a:t>.</a:t>
                </a:r>
              </a:p>
              <a:p>
                <a:pPr>
                  <a:lnSpc>
                    <a:spcPct val="150000"/>
                  </a:lnSpc>
                  <a:buSzPct val="100000"/>
                </a:pPr>
                <a:r>
                  <a:rPr lang="zh-CN" altLang="en-US" sz="2400" dirty="0">
                    <a:latin typeface="Palatino" pitchFamily="2" charset="77"/>
                    <a:ea typeface="Palatino" pitchFamily="2" charset="77"/>
                    <a:cs typeface="Calibri Light" panose="020F0302020204030204" pitchFamily="34" charset="0"/>
                  </a:rPr>
                  <a:t> </a:t>
                </a:r>
                <a:endParaRPr lang="en-US" altLang="zh-CN" sz="2400" dirty="0">
                  <a:latin typeface="Palatino" pitchFamily="2" charset="77"/>
                  <a:ea typeface="Palatino" pitchFamily="2" charset="77"/>
                  <a:cs typeface="Calibri Light" panose="020F0302020204030204" pitchFamily="34" charset="0"/>
                </a:endParaRPr>
              </a:p>
            </p:txBody>
          </p:sp>
        </mc:Choice>
        <mc:Fallback xmlns="">
          <p:sp>
            <p:nvSpPr>
              <p:cNvPr id="4" name="矩形 8">
                <a:extLst>
                  <a:ext uri="{FF2B5EF4-FFF2-40B4-BE49-F238E27FC236}">
                    <a16:creationId xmlns:a16="http://schemas.microsoft.com/office/drawing/2014/main" id="{BE0EF085-4F95-4398-AD69-58B2E23A6F83}"/>
                  </a:ext>
                </a:extLst>
              </p:cNvPr>
              <p:cNvSpPr>
                <a:spLocks noRot="1" noChangeAspect="1" noMove="1" noResize="1" noEditPoints="1" noAdjustHandles="1" noChangeArrowheads="1" noChangeShapeType="1" noTextEdit="1"/>
              </p:cNvSpPr>
              <p:nvPr/>
            </p:nvSpPr>
            <p:spPr>
              <a:xfrm>
                <a:off x="1171074" y="1365729"/>
                <a:ext cx="9160628" cy="3930050"/>
              </a:xfrm>
              <a:prstGeom prst="rect">
                <a:avLst/>
              </a:prstGeom>
              <a:blipFill>
                <a:blip r:embed="rId2"/>
                <a:stretch>
                  <a:fillRect l="-99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1587872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9F0F4C31-637E-4615-96C2-181AC12B784C}"/>
              </a:ext>
            </a:extLst>
          </p:cNvPr>
          <p:cNvSpPr>
            <a:spLocks noGrp="1"/>
          </p:cNvSpPr>
          <p:nvPr>
            <p:ph type="sldNum" sz="quarter" idx="10"/>
          </p:nvPr>
        </p:nvSpPr>
        <p:spPr/>
        <p:txBody>
          <a:bodyPr/>
          <a:lstStyle/>
          <a:p>
            <a:fld id="{11D8FA19-E13B-4121-8BBF-5D41F5A04330}" type="slidenum">
              <a:rPr lang="zh-CN" altLang="en-US" smtClean="0"/>
              <a:t>64</a:t>
            </a:fld>
            <a:endParaRPr lang="zh-CN" altLang="en-US" dirty="0"/>
          </a:p>
        </p:txBody>
      </p:sp>
    </p:spTree>
    <p:extLst>
      <p:ext uri="{BB962C8B-B14F-4D97-AF65-F5344CB8AC3E}">
        <p14:creationId xmlns:p14="http://schemas.microsoft.com/office/powerpoint/2010/main" val="360095078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65</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293269" y="242719"/>
            <a:ext cx="9648825" cy="584775"/>
          </a:xfrm>
          <a:prstGeom prst="rect">
            <a:avLst/>
          </a:prstGeom>
        </p:spPr>
        <p:txBody>
          <a:bodyPr wrap="square">
            <a:spAutoFit/>
          </a:bodyPr>
          <a:lstStyle/>
          <a:p>
            <a:r>
              <a:rPr lang="en-US" altLang="zh-CN" sz="3200" b="1" dirty="0">
                <a:latin typeface="Palatino" pitchFamily="2" charset="77"/>
                <a:ea typeface="Palatino" pitchFamily="2" charset="77"/>
                <a:cs typeface="Calibri Light" panose="020F0302020204030204" pitchFamily="34" charset="0"/>
              </a:rPr>
              <a:t>EM derivation using numerical optimization</a:t>
            </a:r>
          </a:p>
        </p:txBody>
      </p:sp>
      <mc:AlternateContent xmlns:mc="http://schemas.openxmlformats.org/markup-compatibility/2006" xmlns:a14="http://schemas.microsoft.com/office/drawing/2010/main">
        <mc:Choice Requires="a14">
          <p:sp>
            <p:nvSpPr>
              <p:cNvPr id="4" name="矩形 8">
                <a:extLst>
                  <a:ext uri="{FF2B5EF4-FFF2-40B4-BE49-F238E27FC236}">
                    <a16:creationId xmlns:a16="http://schemas.microsoft.com/office/drawing/2014/main" id="{BE0EF085-4F95-4398-AD69-58B2E23A6F83}"/>
                  </a:ext>
                </a:extLst>
              </p:cNvPr>
              <p:cNvSpPr/>
              <p:nvPr/>
            </p:nvSpPr>
            <p:spPr>
              <a:xfrm>
                <a:off x="1295650" y="1133439"/>
                <a:ext cx="9648825" cy="5093061"/>
              </a:xfrm>
              <a:prstGeom prst="rect">
                <a:avLst/>
              </a:prstGeom>
            </p:spPr>
            <p:txBody>
              <a:bodyPr wrap="square">
                <a:spAutoFit/>
              </a:bodyPr>
              <a:lstStyle/>
              <a:p>
                <a:pPr marL="342900" indent="-342900">
                  <a:lnSpc>
                    <a:spcPct val="150000"/>
                  </a:lnSpc>
                  <a:buSzPct val="100000"/>
                  <a:buFont typeface="Arial" panose="020B0604020202020204" pitchFamily="34" charset="0"/>
                  <a:buChar char="•"/>
                </a:pPr>
                <a:r>
                  <a:rPr lang="zh-CN" altLang="en-US" sz="2400"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 </a:t>
                </a:r>
                <a:r>
                  <a:rPr lang="en-US" altLang="zh-CN" sz="2400" b="1" dirty="0">
                    <a:latin typeface="Palatino" pitchFamily="2" charset="77"/>
                    <a:ea typeface="Palatino" pitchFamily="2" charset="77"/>
                    <a:cs typeface="Calibri Light" panose="020F0302020204030204" pitchFamily="34" charset="0"/>
                  </a:rPr>
                  <a:t>Convergence.</a:t>
                </a:r>
              </a:p>
              <a:p>
                <a:pPr>
                  <a:lnSpc>
                    <a:spcPct val="150000"/>
                  </a:lnSpc>
                  <a:buSzPct val="100000"/>
                </a:pPr>
                <a:r>
                  <a:rPr lang="en-US" altLang="zh-CN" sz="2400" dirty="0">
                    <a:latin typeface="Palatino" pitchFamily="2" charset="77"/>
                    <a:ea typeface="Palatino" pitchFamily="2" charset="77"/>
                    <a:cs typeface="Calibri Light" panose="020F0302020204030204" pitchFamily="34" charset="0"/>
                  </a:rPr>
                  <a:t> 	</a:t>
                </a:r>
              </a:p>
              <a:p>
                <a:pPr>
                  <a:lnSpc>
                    <a:spcPct val="150000"/>
                  </a:lnSpc>
                  <a:buSzPct val="100000"/>
                </a:pPr>
                <a:endParaRPr lang="en-US" altLang="zh-CN" sz="2400" dirty="0">
                  <a:latin typeface="Palatino" pitchFamily="2" charset="77"/>
                  <a:ea typeface="Palatino" pitchFamily="2" charset="77"/>
                  <a:cs typeface="Calibri Light" panose="020F0302020204030204" pitchFamily="34" charset="0"/>
                </a:endParaRPr>
              </a:p>
              <a:p>
                <a:pPr>
                  <a:lnSpc>
                    <a:spcPct val="150000"/>
                  </a:lnSpc>
                  <a:buSzPct val="100000"/>
                </a:pPr>
                <a:endParaRPr lang="en-US" altLang="zh-CN" sz="2400" dirty="0">
                  <a:latin typeface="Palatino" pitchFamily="2" charset="77"/>
                  <a:ea typeface="Palatino" pitchFamily="2" charset="77"/>
                  <a:cs typeface="Calibri Light" panose="020F0302020204030204" pitchFamily="34" charset="0"/>
                </a:endParaRPr>
              </a:p>
              <a:p>
                <a:pPr>
                  <a:lnSpc>
                    <a:spcPct val="150000"/>
                  </a:lnSpc>
                  <a:buSzPct val="100000"/>
                </a:pPr>
                <a:endParaRPr lang="en-US" altLang="zh-CN" sz="2400" dirty="0">
                  <a:latin typeface="Palatino" pitchFamily="2" charset="77"/>
                  <a:ea typeface="Palatino" pitchFamily="2" charset="77"/>
                  <a:cs typeface="Calibri Light" panose="020F0302020204030204" pitchFamily="34" charset="0"/>
                </a:endParaRPr>
              </a:p>
              <a:p>
                <a:pPr>
                  <a:lnSpc>
                    <a:spcPct val="150000"/>
                  </a:lnSpc>
                  <a:buSzPct val="100000"/>
                </a:pPr>
                <a:endParaRPr lang="en-US" altLang="zh-CN" sz="2400" dirty="0">
                  <a:latin typeface="Palatino" pitchFamily="2" charset="77"/>
                  <a:ea typeface="Palatino" pitchFamily="2" charset="77"/>
                  <a:cs typeface="Calibri Light" panose="020F0302020204030204" pitchFamily="34" charset="0"/>
                </a:endParaRPr>
              </a:p>
              <a:p>
                <a:pPr>
                  <a:lnSpc>
                    <a:spcPct val="150000"/>
                  </a:lnSpc>
                  <a:buSzPct val="100000"/>
                </a:pPr>
                <a:r>
                  <a:rPr lang="en-US" altLang="zh-CN" sz="2400" dirty="0">
                    <a:latin typeface="Palatino" pitchFamily="2" charset="77"/>
                    <a:ea typeface="Palatino" pitchFamily="2" charset="77"/>
                    <a:cs typeface="Calibri Light" panose="020F0302020204030204" pitchFamily="34" charset="0"/>
                  </a:rPr>
                  <a:t>	after every iteration of E-step and M-step,</a:t>
                </a:r>
                <a:r>
                  <a:rPr lang="zh-CN" altLang="en-US" sz="2400" dirty="0">
                    <a:latin typeface="Palatino" pitchFamily="2" charset="77"/>
                    <a:ea typeface="Palatino" pitchFamily="2" charset="77"/>
                    <a:cs typeface="Calibri Light" panose="020F0302020204030204" pitchFamily="34" charset="0"/>
                  </a:rPr>
                  <a:t> </a:t>
                </a:r>
                <a14:m>
                  <m:oMath xmlns:m="http://schemas.openxmlformats.org/officeDocument/2006/math">
                    <m:r>
                      <a:rPr lang="en-US" altLang="zh-CN" sz="2400" i="1" dirty="0">
                        <a:latin typeface="Cambria Math" panose="02040503050406030204" pitchFamily="18" charset="0"/>
                        <a:ea typeface="Palatino" pitchFamily="2" charset="77"/>
                        <a:cs typeface="Calibri Light" panose="020F0302020204030204" pitchFamily="34" charset="0"/>
                      </a:rPr>
                      <m:t>𝐿</m:t>
                    </m:r>
                    <m:d>
                      <m:dPr>
                        <m:ctrlPr>
                          <a:rPr lang="en-US" altLang="zh-CN" sz="2400" i="1" dirty="0">
                            <a:latin typeface="Cambria Math" panose="02040503050406030204" pitchFamily="18" charset="0"/>
                            <a:ea typeface="Palatino" pitchFamily="2" charset="77"/>
                            <a:cs typeface="Calibri Light" panose="020F0302020204030204" pitchFamily="34" charset="0"/>
                          </a:rPr>
                        </m:ctrlPr>
                      </m:dPr>
                      <m:e>
                        <m:sSup>
                          <m:sSupPr>
                            <m:ctrlPr>
                              <a:rPr lang="en-US" altLang="zh-CN" sz="2400" i="1" dirty="0">
                                <a:latin typeface="Cambria Math" panose="02040503050406030204" pitchFamily="18" charset="0"/>
                                <a:ea typeface="Palatino" pitchFamily="2" charset="77"/>
                                <a:cs typeface="Calibri Light" panose="020F0302020204030204" pitchFamily="34" charset="0"/>
                              </a:rPr>
                            </m:ctrlPr>
                          </m:sSupPr>
                          <m:e>
                            <m:r>
                              <m:rPr>
                                <m:sty m:val="p"/>
                              </m:rPr>
                              <a:rPr lang="en-US" altLang="zh-CN" sz="2400" dirty="0">
                                <a:latin typeface="Cambria Math" panose="02040503050406030204" pitchFamily="18" charset="0"/>
                                <a:ea typeface="Palatino" pitchFamily="2" charset="77"/>
                                <a:cs typeface="Calibri Light" panose="020F0302020204030204" pitchFamily="34" charset="0"/>
                              </a:rPr>
                              <m:t>Θ</m:t>
                            </m:r>
                          </m:e>
                          <m:sup>
                            <m:r>
                              <a:rPr lang="en-US" altLang="zh-CN" sz="2400" i="1" dirty="0">
                                <a:latin typeface="Cambria Math" panose="02040503050406030204" pitchFamily="18" charset="0"/>
                                <a:ea typeface="Palatino" pitchFamily="2" charset="77"/>
                                <a:cs typeface="Calibri Light" panose="020F0302020204030204" pitchFamily="34" charset="0"/>
                              </a:rPr>
                              <m:t>𝑡</m:t>
                            </m:r>
                            <m:r>
                              <a:rPr lang="en-US" altLang="zh-CN" sz="2400" i="1" dirty="0">
                                <a:latin typeface="Cambria Math" panose="02040503050406030204" pitchFamily="18" charset="0"/>
                                <a:ea typeface="Palatino" pitchFamily="2" charset="77"/>
                                <a:cs typeface="Calibri Light" panose="020F0302020204030204" pitchFamily="34" charset="0"/>
                              </a:rPr>
                              <m:t>+1</m:t>
                            </m:r>
                          </m:sup>
                        </m:sSup>
                      </m:e>
                    </m:d>
                    <m:r>
                      <a:rPr lang="en-US" altLang="zh-CN" sz="2400" i="1" dirty="0">
                        <a:latin typeface="Cambria Math" panose="02040503050406030204" pitchFamily="18" charset="0"/>
                        <a:ea typeface="Palatino" pitchFamily="2" charset="77"/>
                        <a:cs typeface="Calibri Light" panose="020F0302020204030204" pitchFamily="34" charset="0"/>
                      </a:rPr>
                      <m:t>−</m:t>
                    </m:r>
                    <m:r>
                      <a:rPr lang="en-US" altLang="zh-CN" sz="2400" i="1" dirty="0">
                        <a:latin typeface="Cambria Math" panose="02040503050406030204" pitchFamily="18" charset="0"/>
                        <a:ea typeface="Palatino" pitchFamily="2" charset="77"/>
                        <a:cs typeface="Calibri Light" panose="020F0302020204030204" pitchFamily="34" charset="0"/>
                      </a:rPr>
                      <m:t>𝐿</m:t>
                    </m:r>
                    <m:d>
                      <m:dPr>
                        <m:ctrlPr>
                          <a:rPr lang="en-US" altLang="zh-CN" sz="2400" i="1" dirty="0">
                            <a:latin typeface="Cambria Math" panose="02040503050406030204" pitchFamily="18" charset="0"/>
                            <a:ea typeface="Palatino" pitchFamily="2" charset="77"/>
                            <a:cs typeface="Calibri Light" panose="020F0302020204030204" pitchFamily="34" charset="0"/>
                          </a:rPr>
                        </m:ctrlPr>
                      </m:dPr>
                      <m:e>
                        <m:r>
                          <m:rPr>
                            <m:sty m:val="p"/>
                          </m:rPr>
                          <a:rPr lang="en-US" altLang="zh-CN" sz="2400" dirty="0">
                            <a:latin typeface="Cambria Math" panose="02040503050406030204" pitchFamily="18" charset="0"/>
                            <a:ea typeface="Palatino" pitchFamily="2" charset="77"/>
                            <a:cs typeface="Calibri Light" panose="020F0302020204030204" pitchFamily="34" charset="0"/>
                          </a:rPr>
                          <m:t>Θ</m:t>
                        </m:r>
                      </m:e>
                    </m:d>
                    <m:r>
                      <a:rPr lang="en-US" altLang="zh-CN" sz="2400" i="1" dirty="0">
                        <a:latin typeface="Cambria Math" panose="02040503050406030204" pitchFamily="18" charset="0"/>
                        <a:ea typeface="Palatino" pitchFamily="2" charset="77"/>
                        <a:cs typeface="Calibri Light" panose="020F0302020204030204" pitchFamily="34" charset="0"/>
                      </a:rPr>
                      <m:t>≥0</m:t>
                    </m:r>
                  </m:oMath>
                </a14:m>
                <a:r>
                  <a:rPr lang="en-US" altLang="zh-CN" sz="2400" dirty="0">
                    <a:latin typeface="Palatino" pitchFamily="2" charset="77"/>
                    <a:ea typeface="Palatino" pitchFamily="2" charset="77"/>
                    <a:cs typeface="Calibri Light" panose="020F0302020204030204" pitchFamily="34" charset="0"/>
                  </a:rPr>
                  <a:t>,</a:t>
                </a:r>
              </a:p>
              <a:p>
                <a:pPr>
                  <a:lnSpc>
                    <a:spcPct val="150000"/>
                  </a:lnSpc>
                  <a:buSzPct val="100000"/>
                </a:pPr>
                <a:r>
                  <a:rPr lang="en-US" altLang="zh-CN" sz="2400" dirty="0">
                    <a:latin typeface="Palatino" pitchFamily="2" charset="77"/>
                    <a:ea typeface="Palatino" pitchFamily="2" charset="77"/>
                    <a:cs typeface="Calibri Light" panose="020F0302020204030204" pitchFamily="34" charset="0"/>
                  </a:rPr>
                  <a:t> 	</a:t>
                </a:r>
                <a14:m>
                  <m:oMath xmlns:m="http://schemas.openxmlformats.org/officeDocument/2006/math">
                    <m:r>
                      <a:rPr lang="en-US" altLang="zh-CN" sz="2400" i="1" dirty="0">
                        <a:latin typeface="Cambria Math" panose="02040503050406030204" pitchFamily="18" charset="0"/>
                        <a:ea typeface="Palatino" pitchFamily="2" charset="77"/>
                        <a:cs typeface="Calibri Light" panose="020F0302020204030204" pitchFamily="34" charset="0"/>
                      </a:rPr>
                      <m:t>𝐿</m:t>
                    </m:r>
                    <m:r>
                      <a:rPr lang="en-US" altLang="zh-CN" sz="2400" i="1" dirty="0">
                        <a:latin typeface="Cambria Math" panose="02040503050406030204" pitchFamily="18" charset="0"/>
                        <a:ea typeface="Palatino" pitchFamily="2" charset="77"/>
                        <a:cs typeface="Calibri Light" panose="020F0302020204030204" pitchFamily="34" charset="0"/>
                      </a:rPr>
                      <m:t>(</m:t>
                    </m:r>
                    <m:r>
                      <m:rPr>
                        <m:sty m:val="p"/>
                      </m:rPr>
                      <a:rPr lang="en-US" altLang="zh-CN" sz="2400" dirty="0">
                        <a:latin typeface="Cambria Math" panose="02040503050406030204" pitchFamily="18" charset="0"/>
                        <a:ea typeface="Palatino" pitchFamily="2" charset="77"/>
                        <a:cs typeface="Calibri Light" panose="020F0302020204030204" pitchFamily="34" charset="0"/>
                      </a:rPr>
                      <m:t>Θ</m:t>
                    </m:r>
                    <m:r>
                      <a:rPr lang="en-US" altLang="zh-CN" sz="2400" i="1" dirty="0">
                        <a:latin typeface="Cambria Math" panose="02040503050406030204" pitchFamily="18" charset="0"/>
                        <a:ea typeface="Palatino" pitchFamily="2" charset="77"/>
                        <a:cs typeface="Calibri Light" panose="020F0302020204030204" pitchFamily="34" charset="0"/>
                      </a:rPr>
                      <m:t>)</m:t>
                    </m:r>
                  </m:oMath>
                </a14:m>
                <a:r>
                  <a:rPr lang="en-US" altLang="zh-CN" sz="2400" dirty="0">
                    <a:latin typeface="Palatino" pitchFamily="2" charset="77"/>
                    <a:ea typeface="Palatino" pitchFamily="2" charset="77"/>
                    <a:cs typeface="Calibri Light" panose="020F0302020204030204" pitchFamily="34" charset="0"/>
                  </a:rPr>
                  <a:t> is a monotonically increasing function, EM is guaranteed to 	converge to local optima.</a:t>
                </a:r>
              </a:p>
            </p:txBody>
          </p:sp>
        </mc:Choice>
        <mc:Fallback xmlns="">
          <p:sp>
            <p:nvSpPr>
              <p:cNvPr id="4" name="矩形 8">
                <a:extLst>
                  <a:ext uri="{FF2B5EF4-FFF2-40B4-BE49-F238E27FC236}">
                    <a16:creationId xmlns:a16="http://schemas.microsoft.com/office/drawing/2014/main" id="{BE0EF085-4F95-4398-AD69-58B2E23A6F83}"/>
                  </a:ext>
                </a:extLst>
              </p:cNvPr>
              <p:cNvSpPr>
                <a:spLocks noRot="1" noChangeAspect="1" noMove="1" noResize="1" noEditPoints="1" noAdjustHandles="1" noChangeArrowheads="1" noChangeShapeType="1" noTextEdit="1"/>
              </p:cNvSpPr>
              <p:nvPr/>
            </p:nvSpPr>
            <p:spPr>
              <a:xfrm>
                <a:off x="1295650" y="1133439"/>
                <a:ext cx="9648825" cy="5093061"/>
              </a:xfrm>
              <a:prstGeom prst="rect">
                <a:avLst/>
              </a:prstGeom>
              <a:blipFill>
                <a:blip r:embed="rId2"/>
                <a:stretch>
                  <a:fillRect l="-885" b="-1796"/>
                </a:stretch>
              </a:blipFill>
            </p:spPr>
            <p:txBody>
              <a:bodyPr/>
              <a:lstStyle/>
              <a:p>
                <a:r>
                  <a:rPr lang="zh-CN" altLang="en-US">
                    <a:noFill/>
                  </a:rPr>
                  <a:t> </a:t>
                </a:r>
              </a:p>
            </p:txBody>
          </p:sp>
        </mc:Fallback>
      </mc:AlternateContent>
      <p:grpSp>
        <p:nvGrpSpPr>
          <p:cNvPr id="8" name="组合 7">
            <a:extLst>
              <a:ext uri="{FF2B5EF4-FFF2-40B4-BE49-F238E27FC236}">
                <a16:creationId xmlns:a16="http://schemas.microsoft.com/office/drawing/2014/main" id="{3C9CE7EF-E634-44A1-8495-D7D4283D0197}"/>
              </a:ext>
            </a:extLst>
          </p:cNvPr>
          <p:cNvGrpSpPr/>
          <p:nvPr/>
        </p:nvGrpSpPr>
        <p:grpSpPr>
          <a:xfrm>
            <a:off x="2243664" y="1966305"/>
            <a:ext cx="6366936" cy="2464478"/>
            <a:chOff x="2261426" y="2028181"/>
            <a:chExt cx="5990640" cy="2313223"/>
          </a:xfrm>
        </p:grpSpPr>
        <p:pic>
          <p:nvPicPr>
            <p:cNvPr id="5" name="图片 4">
              <a:extLst>
                <a:ext uri="{FF2B5EF4-FFF2-40B4-BE49-F238E27FC236}">
                  <a16:creationId xmlns:a16="http://schemas.microsoft.com/office/drawing/2014/main" id="{35676C42-7001-408E-8807-F807A76678D2}"/>
                </a:ext>
              </a:extLst>
            </p:cNvPr>
            <p:cNvPicPr>
              <a:picLocks noChangeAspect="1"/>
            </p:cNvPicPr>
            <p:nvPr/>
          </p:nvPicPr>
          <p:blipFill>
            <a:blip r:embed="rId3"/>
            <a:stretch>
              <a:fillRect/>
            </a:stretch>
          </p:blipFill>
          <p:spPr>
            <a:xfrm>
              <a:off x="2261426" y="2186310"/>
              <a:ext cx="5990640" cy="2052314"/>
            </a:xfrm>
            <a:prstGeom prst="rect">
              <a:avLst/>
            </a:prstGeom>
          </p:spPr>
        </p:pic>
        <p:pic>
          <p:nvPicPr>
            <p:cNvPr id="6" name="图片 5">
              <a:extLst>
                <a:ext uri="{FF2B5EF4-FFF2-40B4-BE49-F238E27FC236}">
                  <a16:creationId xmlns:a16="http://schemas.microsoft.com/office/drawing/2014/main" id="{4C1324D2-0A59-4C10-BB92-427E98C70B81}"/>
                </a:ext>
              </a:extLst>
            </p:cNvPr>
            <p:cNvPicPr>
              <a:picLocks noChangeAspect="1"/>
            </p:cNvPicPr>
            <p:nvPr/>
          </p:nvPicPr>
          <p:blipFill>
            <a:blip r:embed="rId4"/>
            <a:stretch>
              <a:fillRect/>
            </a:stretch>
          </p:blipFill>
          <p:spPr>
            <a:xfrm>
              <a:off x="4692961" y="2028181"/>
              <a:ext cx="1079450" cy="560484"/>
            </a:xfrm>
            <a:prstGeom prst="rect">
              <a:avLst/>
            </a:prstGeom>
          </p:spPr>
        </p:pic>
        <p:pic>
          <p:nvPicPr>
            <p:cNvPr id="7" name="图片 6">
              <a:extLst>
                <a:ext uri="{FF2B5EF4-FFF2-40B4-BE49-F238E27FC236}">
                  <a16:creationId xmlns:a16="http://schemas.microsoft.com/office/drawing/2014/main" id="{60EF5D1C-1C3A-4F9D-B52C-EF63EA9D2125}"/>
                </a:ext>
              </a:extLst>
            </p:cNvPr>
            <p:cNvPicPr>
              <a:picLocks noChangeAspect="1"/>
            </p:cNvPicPr>
            <p:nvPr/>
          </p:nvPicPr>
          <p:blipFill>
            <a:blip r:embed="rId4"/>
            <a:stretch>
              <a:fillRect/>
            </a:stretch>
          </p:blipFill>
          <p:spPr>
            <a:xfrm>
              <a:off x="4353785" y="3780920"/>
              <a:ext cx="1079450" cy="560484"/>
            </a:xfrm>
            <a:prstGeom prst="rect">
              <a:avLst/>
            </a:prstGeom>
          </p:spPr>
        </p:pic>
      </p:grpSp>
    </p:spTree>
    <p:extLst>
      <p:ext uri="{BB962C8B-B14F-4D97-AF65-F5344CB8AC3E}">
        <p14:creationId xmlns:p14="http://schemas.microsoft.com/office/powerpoint/2010/main" val="256489079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66</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866775" y="307558"/>
            <a:ext cx="4907949" cy="830997"/>
          </a:xfrm>
          <a:prstGeom prst="rect">
            <a:avLst/>
          </a:prstGeom>
        </p:spPr>
        <p:txBody>
          <a:bodyPr wrap="square">
            <a:spAutoFit/>
          </a:bodyPr>
          <a:lstStyle/>
          <a:p>
            <a:r>
              <a:rPr lang="en-US" altLang="zh-CN" sz="4800" b="1" dirty="0">
                <a:latin typeface="Palatino" pitchFamily="2" charset="77"/>
                <a:ea typeface="Palatino" pitchFamily="2" charset="77"/>
                <a:cs typeface="Calibri Light" panose="020F0302020204030204" pitchFamily="34" charset="0"/>
              </a:rPr>
              <a:t>Summary</a:t>
            </a:r>
          </a:p>
        </p:txBody>
      </p:sp>
      <p:sp>
        <p:nvSpPr>
          <p:cNvPr id="4" name="矩形 8">
            <a:extLst>
              <a:ext uri="{FF2B5EF4-FFF2-40B4-BE49-F238E27FC236}">
                <a16:creationId xmlns:a16="http://schemas.microsoft.com/office/drawing/2014/main" id="{CA984856-31A1-4040-83B0-7465F60AA858}"/>
              </a:ext>
            </a:extLst>
          </p:cNvPr>
          <p:cNvSpPr/>
          <p:nvPr/>
        </p:nvSpPr>
        <p:spPr>
          <a:xfrm>
            <a:off x="1238250" y="1472119"/>
            <a:ext cx="8801101" cy="4550669"/>
          </a:xfrm>
          <a:prstGeom prst="rect">
            <a:avLst/>
          </a:prstGeom>
        </p:spPr>
        <p:txBody>
          <a:bodyPr wrap="square">
            <a:spAutoFit/>
          </a:bodyPr>
          <a:lstStyle/>
          <a:p>
            <a:pPr marL="342900" indent="-34290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The concept of hidden variables</a:t>
            </a:r>
          </a:p>
          <a:p>
            <a:pPr marL="342900" indent="-34290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Expectation Maximization (EM) algorithm</a:t>
            </a:r>
          </a:p>
          <a:p>
            <a:pPr marL="342900" indent="-34290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The correlation between EM and MLE for training probabilistic models</a:t>
            </a:r>
          </a:p>
          <a:p>
            <a:pPr marL="342900" indent="-34290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EM for unsupervised text classification</a:t>
            </a:r>
          </a:p>
          <a:p>
            <a:pPr marL="342900" indent="-34290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IBM model 1 for statistical machine translation</a:t>
            </a:r>
          </a:p>
          <a:p>
            <a:pPr marL="342900" indent="-342900">
              <a:lnSpc>
                <a:spcPct val="150000"/>
              </a:lnSpc>
              <a:buSzPct val="100000"/>
              <a:buFont typeface="Arial" panose="020B0604020202020204" pitchFamily="34" charset="0"/>
              <a:buChar char="•"/>
            </a:pPr>
            <a:r>
              <a:rPr lang="en-US" altLang="zh-CN" sz="2800" dirty="0">
                <a:latin typeface="Palatino" pitchFamily="2" charset="77"/>
                <a:ea typeface="Palatino" pitchFamily="2" charset="77"/>
                <a:cs typeface="Calibri Light" panose="020F0302020204030204" pitchFamily="34" charset="0"/>
              </a:rPr>
              <a:t>Probabilistic latent semantic allocation</a:t>
            </a:r>
          </a:p>
        </p:txBody>
      </p:sp>
    </p:spTree>
    <p:extLst>
      <p:ext uri="{BB962C8B-B14F-4D97-AF65-F5344CB8AC3E}">
        <p14:creationId xmlns:p14="http://schemas.microsoft.com/office/powerpoint/2010/main" val="180594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7</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857251" y="214990"/>
            <a:ext cx="7420090" cy="584775"/>
          </a:xfrm>
          <a:prstGeom prst="rect">
            <a:avLst/>
          </a:prstGeom>
        </p:spPr>
        <p:txBody>
          <a:bodyPr wrap="square">
            <a:spAutoFit/>
          </a:bodyPr>
          <a:lstStyle/>
          <a:p>
            <a:r>
              <a:rPr lang="en-US" altLang="zh-CN" sz="3200" b="1" dirty="0">
                <a:latin typeface="Palatino" pitchFamily="2" charset="77"/>
                <a:ea typeface="Palatino" pitchFamily="2" charset="77"/>
                <a:cs typeface="Calibri Light" panose="020F0302020204030204" pitchFamily="34" charset="0"/>
              </a:rPr>
              <a:t>Dealing with Hidden Variables</a:t>
            </a:r>
          </a:p>
        </p:txBody>
      </p:sp>
      <mc:AlternateContent xmlns:mc="http://schemas.openxmlformats.org/markup-compatibility/2006" xmlns:a14="http://schemas.microsoft.com/office/drawing/2010/main">
        <mc:Choice Requires="a14">
          <p:sp>
            <p:nvSpPr>
              <p:cNvPr id="4" name="矩形 8">
                <a:extLst>
                  <a:ext uri="{FF2B5EF4-FFF2-40B4-BE49-F238E27FC236}">
                    <a16:creationId xmlns:a16="http://schemas.microsoft.com/office/drawing/2014/main" id="{2918002F-8C64-4968-9ECA-DC63D9D4E45B}"/>
                  </a:ext>
                </a:extLst>
              </p:cNvPr>
              <p:cNvSpPr/>
              <p:nvPr/>
            </p:nvSpPr>
            <p:spPr>
              <a:xfrm>
                <a:off x="1447800" y="852818"/>
                <a:ext cx="9905999" cy="5683415"/>
              </a:xfrm>
              <a:prstGeom prst="rect">
                <a:avLst/>
              </a:prstGeom>
            </p:spPr>
            <p:txBody>
              <a:bodyPr wrap="square">
                <a:spAutoFit/>
              </a:bodyPr>
              <a:lstStyle/>
              <a:p>
                <a:pPr marL="342900" indent="-342900">
                  <a:lnSpc>
                    <a:spcPct val="150000"/>
                  </a:lnSpc>
                  <a:buSzPct val="100000"/>
                  <a:buFont typeface="Arial" panose="020B0604020202020204" pitchFamily="34" charset="0"/>
                  <a:buChar char="•"/>
                </a:pPr>
                <a:r>
                  <a:rPr lang="en-US" altLang="zh-CN" sz="2400" dirty="0">
                    <a:latin typeface="Palatino"/>
                    <a:ea typeface="Palatino" pitchFamily="2" charset="77"/>
                    <a:cs typeface="Calibri Light" panose="020F0302020204030204" pitchFamily="34" charset="0"/>
                  </a:rPr>
                  <a:t>Revisit</a:t>
                </a:r>
                <a:r>
                  <a:rPr lang="zh-CN" altLang="en-US" sz="2400" dirty="0">
                    <a:latin typeface="Palatino"/>
                    <a:ea typeface="Palatino" pitchFamily="2" charset="77"/>
                    <a:cs typeface="Calibri Light" panose="020F0302020204030204" pitchFamily="34" charset="0"/>
                  </a:rPr>
                  <a:t> </a:t>
                </a:r>
                <a:r>
                  <a:rPr lang="en-US" altLang="zh-CN" sz="2400" dirty="0">
                    <a:latin typeface="Palatino"/>
                    <a:ea typeface="Palatino" pitchFamily="2" charset="77"/>
                    <a:cs typeface="Calibri Light" panose="020F0302020204030204" pitchFamily="34" charset="0"/>
                  </a:rPr>
                  <a:t>Naïve</a:t>
                </a:r>
                <a:r>
                  <a:rPr lang="zh-CN" altLang="en-US" sz="2400" dirty="0">
                    <a:latin typeface="Palatino"/>
                    <a:ea typeface="Palatino" pitchFamily="2" charset="77"/>
                    <a:cs typeface="Calibri Light" panose="020F0302020204030204" pitchFamily="34" charset="0"/>
                  </a:rPr>
                  <a:t> </a:t>
                </a:r>
                <a:r>
                  <a:rPr lang="en-US" altLang="zh-CN" sz="2400" dirty="0">
                    <a:latin typeface="Palatino"/>
                    <a:ea typeface="Palatino" pitchFamily="2" charset="77"/>
                    <a:cs typeface="Calibri Light" panose="020F0302020204030204" pitchFamily="34" charset="0"/>
                  </a:rPr>
                  <a:t>Bayes</a:t>
                </a:r>
                <a:r>
                  <a:rPr lang="zh-CN" altLang="en-US" sz="2400" dirty="0">
                    <a:latin typeface="Palatino"/>
                    <a:ea typeface="Palatino" pitchFamily="2" charset="77"/>
                    <a:cs typeface="Calibri Light" panose="020F0302020204030204" pitchFamily="34" charset="0"/>
                  </a:rPr>
                  <a:t> </a:t>
                </a:r>
                <a:r>
                  <a:rPr lang="en-US" altLang="zh-CN" sz="2400" dirty="0">
                    <a:latin typeface="Palatino"/>
                    <a:ea typeface="Palatino" pitchFamily="2" charset="77"/>
                    <a:cs typeface="Calibri Light" panose="020F0302020204030204" pitchFamily="34" charset="0"/>
                  </a:rPr>
                  <a:t>classification</a:t>
                </a:r>
              </a:p>
              <a:p>
                <a:pPr marL="800100" lvl="1" indent="-342900">
                  <a:lnSpc>
                    <a:spcPct val="150000"/>
                  </a:lnSpc>
                  <a:buSzPct val="100000"/>
                  <a:buFont typeface="系统字体常规体"/>
                  <a:buChar char="-"/>
                </a:pPr>
                <a:r>
                  <a:rPr lang="en-US" altLang="zh-CN" sz="2400" dirty="0">
                    <a:latin typeface="Palatino"/>
                    <a:ea typeface="Palatino" pitchFamily="2" charset="77"/>
                    <a:cs typeface="Calibri Light" panose="020F0302020204030204" pitchFamily="34" charset="0"/>
                  </a:rPr>
                  <a:t>Maximizing likelihood </a:t>
                </a:r>
                <a14:m>
                  <m:oMath xmlns:m="http://schemas.openxmlformats.org/officeDocument/2006/math">
                    <m:r>
                      <a:rPr lang="en-US" altLang="zh-CN" sz="2400" i="1">
                        <a:latin typeface="Cambria Math" panose="02040503050406030204" pitchFamily="18" charset="0"/>
                        <a:ea typeface="Palatino" pitchFamily="2" charset="77"/>
                        <a:cs typeface="Calibri Light" panose="020F0302020204030204" pitchFamily="34" charset="0"/>
                      </a:rPr>
                      <m:t>𝑃</m:t>
                    </m:r>
                    <m:d>
                      <m:dPr>
                        <m:ctrlPr>
                          <a:rPr lang="en-US" altLang="zh-CN" sz="2400" i="1">
                            <a:latin typeface="Cambria Math" panose="02040503050406030204" pitchFamily="18" charset="0"/>
                            <a:ea typeface="Palatino" pitchFamily="2" charset="77"/>
                            <a:cs typeface="Calibri Light" panose="020F0302020204030204" pitchFamily="34" charset="0"/>
                          </a:rPr>
                        </m:ctrlPr>
                      </m:dPr>
                      <m:e>
                        <m:r>
                          <a:rPr lang="en-US" altLang="zh-CN" sz="2400" i="1">
                            <a:latin typeface="Cambria Math" panose="02040503050406030204" pitchFamily="18" charset="0"/>
                            <a:ea typeface="Palatino" pitchFamily="2" charset="77"/>
                            <a:cs typeface="Calibri Light" panose="020F0302020204030204" pitchFamily="34" charset="0"/>
                          </a:rPr>
                          <m:t>𝐷</m:t>
                        </m:r>
                      </m:e>
                    </m:d>
                  </m:oMath>
                </a14:m>
                <a:endParaRPr lang="en-US" altLang="zh-CN" sz="2400" dirty="0">
                  <a:latin typeface="Palatino"/>
                  <a:ea typeface="Palatino" pitchFamily="2" charset="77"/>
                  <a:cs typeface="Calibri Light" panose="020F0302020204030204" pitchFamily="34" charset="0"/>
                </a:endParaRPr>
              </a:p>
              <a:p>
                <a:pPr marL="800100" lvl="1" indent="-342900">
                  <a:lnSpc>
                    <a:spcPct val="150000"/>
                  </a:lnSpc>
                  <a:buSzPct val="100000"/>
                  <a:buFont typeface="系统字体常规体"/>
                  <a:buChar char="-"/>
                </a:pPr>
                <a14:m>
                  <m:oMath xmlns:m="http://schemas.openxmlformats.org/officeDocument/2006/math">
                    <m:r>
                      <a:rPr lang="en-US" altLang="zh-CN" sz="2400" i="1">
                        <a:latin typeface="Cambria Math" panose="02040503050406030204" pitchFamily="18" charset="0"/>
                        <a:ea typeface="Palatino" pitchFamily="2" charset="77"/>
                        <a:cs typeface="Calibri Light" panose="020F0302020204030204" pitchFamily="34" charset="0"/>
                      </a:rPr>
                      <m:t>𝑃</m:t>
                    </m:r>
                    <m:d>
                      <m:dPr>
                        <m:ctrlPr>
                          <a:rPr lang="en-US" altLang="zh-CN" sz="2400" i="1">
                            <a:latin typeface="Cambria Math" panose="02040503050406030204" pitchFamily="18" charset="0"/>
                            <a:ea typeface="Palatino" pitchFamily="2" charset="77"/>
                            <a:cs typeface="Calibri Light" panose="020F0302020204030204" pitchFamily="34" charset="0"/>
                          </a:rPr>
                        </m:ctrlPr>
                      </m:dPr>
                      <m:e>
                        <m:r>
                          <a:rPr lang="en-US" altLang="zh-CN" sz="2400" i="1">
                            <a:latin typeface="Cambria Math" panose="02040503050406030204" pitchFamily="18" charset="0"/>
                            <a:ea typeface="Palatino" pitchFamily="2" charset="77"/>
                            <a:cs typeface="Calibri Light" panose="020F0302020204030204" pitchFamily="34" charset="0"/>
                          </a:rPr>
                          <m:t>𝐷</m:t>
                        </m:r>
                      </m:e>
                    </m:d>
                    <m:r>
                      <a:rPr lang="en-US" altLang="zh-CN" sz="2400" i="1">
                        <a:latin typeface="Cambria Math" panose="02040503050406030204" pitchFamily="18" charset="0"/>
                        <a:ea typeface="Palatino" pitchFamily="2" charset="77"/>
                        <a:cs typeface="Calibri Light" panose="020F0302020204030204" pitchFamily="34" charset="0"/>
                      </a:rPr>
                      <m:t>=</m:t>
                    </m:r>
                    <m:nary>
                      <m:naryPr>
                        <m:chr m:val="∏"/>
                        <m:ctrlPr>
                          <a:rPr lang="en-US" altLang="zh-CN" sz="2400" i="1">
                            <a:latin typeface="Cambria Math" panose="02040503050406030204" pitchFamily="18" charset="0"/>
                            <a:ea typeface="Palatino" pitchFamily="2" charset="77"/>
                            <a:cs typeface="Calibri Light" panose="020F0302020204030204" pitchFamily="34" charset="0"/>
                          </a:rPr>
                        </m:ctrlPr>
                      </m:naryPr>
                      <m:sub>
                        <m:r>
                          <a:rPr lang="en-US" altLang="zh-CN" sz="2400" i="1">
                            <a:latin typeface="Cambria Math" panose="02040503050406030204" pitchFamily="18" charset="0"/>
                            <a:ea typeface="Palatino" pitchFamily="2" charset="77"/>
                            <a:cs typeface="Calibri Light" panose="020F0302020204030204" pitchFamily="34" charset="0"/>
                          </a:rPr>
                          <m:t>𝑖</m:t>
                        </m:r>
                        <m:r>
                          <a:rPr lang="en-US" altLang="zh-CN" sz="2400" i="1">
                            <a:latin typeface="Cambria Math" panose="02040503050406030204" pitchFamily="18" charset="0"/>
                            <a:ea typeface="Palatino" pitchFamily="2" charset="77"/>
                            <a:cs typeface="Calibri Light" panose="020F0302020204030204" pitchFamily="34" charset="0"/>
                          </a:rPr>
                          <m:t>=1</m:t>
                        </m:r>
                      </m:sub>
                      <m:sup>
                        <m:r>
                          <a:rPr lang="en-US" altLang="zh-CN" sz="2400" i="1">
                            <a:latin typeface="Cambria Math" panose="02040503050406030204" pitchFamily="18" charset="0"/>
                            <a:ea typeface="Palatino" pitchFamily="2" charset="77"/>
                            <a:cs typeface="Calibri Light" panose="020F0302020204030204" pitchFamily="34" charset="0"/>
                          </a:rPr>
                          <m:t>𝑁</m:t>
                        </m:r>
                      </m:sup>
                      <m:e>
                        <m:r>
                          <a:rPr lang="en-US" altLang="zh-CN" sz="2400" i="1">
                            <a:latin typeface="Cambria Math" panose="02040503050406030204" pitchFamily="18" charset="0"/>
                            <a:ea typeface="Palatino" pitchFamily="2" charset="77"/>
                            <a:cs typeface="Calibri Light" panose="020F0302020204030204" pitchFamily="34" charset="0"/>
                          </a:rPr>
                          <m:t>𝑃</m:t>
                        </m:r>
                        <m:r>
                          <a:rPr lang="en-US" altLang="zh-CN" sz="2400" i="1">
                            <a:latin typeface="Cambria Math" panose="02040503050406030204" pitchFamily="18" charset="0"/>
                            <a:ea typeface="Palatino" pitchFamily="2" charset="77"/>
                            <a:cs typeface="Calibri Light" panose="020F0302020204030204" pitchFamily="34" charset="0"/>
                          </a:rPr>
                          <m:t>(</m:t>
                        </m:r>
                        <m:sSub>
                          <m:sSubPr>
                            <m:ctrlPr>
                              <a:rPr lang="en-US" altLang="zh-CN" sz="2400" i="1">
                                <a:latin typeface="Cambria Math" panose="02040503050406030204" pitchFamily="18" charset="0"/>
                                <a:ea typeface="Palatino" pitchFamily="2" charset="77"/>
                                <a:cs typeface="Calibri Light" panose="020F0302020204030204" pitchFamily="34" charset="0"/>
                              </a:rPr>
                            </m:ctrlPr>
                          </m:sSubPr>
                          <m:e>
                            <m:r>
                              <a:rPr lang="en-US" altLang="zh-CN" sz="2400" i="1">
                                <a:latin typeface="Cambria Math" panose="02040503050406030204" pitchFamily="18" charset="0"/>
                                <a:ea typeface="Palatino" pitchFamily="2" charset="77"/>
                                <a:cs typeface="Calibri Light" panose="020F0302020204030204" pitchFamily="34" charset="0"/>
                              </a:rPr>
                              <m:t>𝑑</m:t>
                            </m:r>
                          </m:e>
                          <m:sub>
                            <m:r>
                              <a:rPr lang="en-US" altLang="zh-CN" sz="2400" i="1">
                                <a:latin typeface="Cambria Math" panose="02040503050406030204" pitchFamily="18" charset="0"/>
                                <a:ea typeface="Palatino" pitchFamily="2" charset="77"/>
                                <a:cs typeface="Calibri Light" panose="020F0302020204030204" pitchFamily="34" charset="0"/>
                              </a:rPr>
                              <m:t>𝑖</m:t>
                            </m:r>
                          </m:sub>
                        </m:sSub>
                        <m:r>
                          <a:rPr lang="en-US" altLang="zh-CN" sz="2400" i="1">
                            <a:latin typeface="Cambria Math" panose="02040503050406030204" pitchFamily="18" charset="0"/>
                            <a:ea typeface="Palatino" pitchFamily="2" charset="77"/>
                            <a:cs typeface="Calibri Light" panose="020F0302020204030204" pitchFamily="34" charset="0"/>
                          </a:rPr>
                          <m:t>,</m:t>
                        </m:r>
                        <m:sSub>
                          <m:sSubPr>
                            <m:ctrlPr>
                              <a:rPr lang="en-US" altLang="zh-CN" sz="2400" i="1">
                                <a:latin typeface="Cambria Math" panose="02040503050406030204" pitchFamily="18" charset="0"/>
                                <a:ea typeface="Palatino" pitchFamily="2" charset="77"/>
                                <a:cs typeface="Calibri Light" panose="020F0302020204030204" pitchFamily="34" charset="0"/>
                              </a:rPr>
                            </m:ctrlPr>
                          </m:sSubPr>
                          <m:e>
                            <m:r>
                              <a:rPr lang="en-US" altLang="zh-CN" sz="2400" i="1">
                                <a:latin typeface="Cambria Math" panose="02040503050406030204" pitchFamily="18" charset="0"/>
                                <a:ea typeface="Palatino" pitchFamily="2" charset="77"/>
                                <a:cs typeface="Calibri Light" panose="020F0302020204030204" pitchFamily="34" charset="0"/>
                              </a:rPr>
                              <m:t>𝑐</m:t>
                            </m:r>
                          </m:e>
                          <m:sub>
                            <m:r>
                              <a:rPr lang="en-US" altLang="zh-CN" sz="2400" i="1">
                                <a:latin typeface="Cambria Math" panose="02040503050406030204" pitchFamily="18" charset="0"/>
                                <a:ea typeface="Palatino" pitchFamily="2" charset="77"/>
                                <a:cs typeface="Calibri Light" panose="020F0302020204030204" pitchFamily="34" charset="0"/>
                              </a:rPr>
                              <m:t>𝑖</m:t>
                            </m:r>
                          </m:sub>
                        </m:sSub>
                        <m:r>
                          <a:rPr lang="en-US" altLang="zh-CN" sz="2400" i="1">
                            <a:latin typeface="Cambria Math" panose="02040503050406030204" pitchFamily="18" charset="0"/>
                            <a:ea typeface="Palatino" pitchFamily="2" charset="77"/>
                            <a:cs typeface="Calibri Light" panose="020F0302020204030204" pitchFamily="34" charset="0"/>
                          </a:rPr>
                          <m:t>)</m:t>
                        </m:r>
                      </m:e>
                    </m:nary>
                    <m:r>
                      <a:rPr lang="en-US" altLang="zh-CN" sz="2400" i="1">
                        <a:latin typeface="Cambria Math" panose="02040503050406030204" pitchFamily="18" charset="0"/>
                        <a:ea typeface="Palatino" pitchFamily="2" charset="77"/>
                        <a:cs typeface="Calibri Light" panose="020F0302020204030204" pitchFamily="34" charset="0"/>
                      </a:rPr>
                      <m:t>=</m:t>
                    </m:r>
                    <m:nary>
                      <m:naryPr>
                        <m:chr m:val="∏"/>
                        <m:ctrlPr>
                          <a:rPr lang="en-US" altLang="zh-CN" sz="2400" i="1">
                            <a:latin typeface="Cambria Math" panose="02040503050406030204" pitchFamily="18" charset="0"/>
                            <a:ea typeface="Palatino" pitchFamily="2" charset="77"/>
                            <a:cs typeface="Calibri Light" panose="020F0302020204030204" pitchFamily="34" charset="0"/>
                          </a:rPr>
                        </m:ctrlPr>
                      </m:naryPr>
                      <m:sub>
                        <m:r>
                          <a:rPr lang="en-US" altLang="zh-CN" sz="2400" i="1">
                            <a:latin typeface="Cambria Math" panose="02040503050406030204" pitchFamily="18" charset="0"/>
                            <a:ea typeface="Palatino" pitchFamily="2" charset="77"/>
                            <a:cs typeface="Calibri Light" panose="020F0302020204030204" pitchFamily="34" charset="0"/>
                          </a:rPr>
                          <m:t>𝑖</m:t>
                        </m:r>
                        <m:r>
                          <a:rPr lang="en-US" altLang="zh-CN" sz="2400" i="1">
                            <a:latin typeface="Cambria Math" panose="02040503050406030204" pitchFamily="18" charset="0"/>
                            <a:ea typeface="Palatino" pitchFamily="2" charset="77"/>
                            <a:cs typeface="Calibri Light" panose="020F0302020204030204" pitchFamily="34" charset="0"/>
                          </a:rPr>
                          <m:t>=1</m:t>
                        </m:r>
                      </m:sub>
                      <m:sup>
                        <m:r>
                          <a:rPr lang="en-US" altLang="zh-CN" sz="2400" i="1">
                            <a:latin typeface="Cambria Math" panose="02040503050406030204" pitchFamily="18" charset="0"/>
                            <a:ea typeface="Palatino" pitchFamily="2" charset="77"/>
                            <a:cs typeface="Calibri Light" panose="020F0302020204030204" pitchFamily="34" charset="0"/>
                          </a:rPr>
                          <m:t>𝑁</m:t>
                        </m:r>
                      </m:sup>
                      <m:e>
                        <m:r>
                          <a:rPr lang="en-US" altLang="zh-CN" sz="2400" i="1">
                            <a:latin typeface="Cambria Math" panose="02040503050406030204" pitchFamily="18" charset="0"/>
                            <a:ea typeface="Palatino" pitchFamily="2" charset="77"/>
                            <a:cs typeface="Calibri Light" panose="020F0302020204030204" pitchFamily="34" charset="0"/>
                          </a:rPr>
                          <m:t>(</m:t>
                        </m:r>
                        <m:r>
                          <a:rPr lang="en-US" altLang="zh-CN" sz="2400" i="1">
                            <a:latin typeface="Cambria Math" panose="02040503050406030204" pitchFamily="18" charset="0"/>
                            <a:ea typeface="Palatino" pitchFamily="2" charset="77"/>
                            <a:cs typeface="Calibri Light" panose="020F0302020204030204" pitchFamily="34" charset="0"/>
                          </a:rPr>
                          <m:t>𝑃</m:t>
                        </m:r>
                        <m:r>
                          <a:rPr lang="en-US" altLang="zh-CN" sz="2400" i="1">
                            <a:latin typeface="Cambria Math" panose="02040503050406030204" pitchFamily="18" charset="0"/>
                            <a:ea typeface="Palatino" pitchFamily="2" charset="77"/>
                            <a:cs typeface="Calibri Light" panose="020F0302020204030204" pitchFamily="34" charset="0"/>
                          </a:rPr>
                          <m:t>(</m:t>
                        </m:r>
                        <m:sSub>
                          <m:sSubPr>
                            <m:ctrlPr>
                              <a:rPr lang="en-US" altLang="zh-CN" sz="2400" i="1">
                                <a:latin typeface="Cambria Math" panose="02040503050406030204" pitchFamily="18" charset="0"/>
                                <a:ea typeface="Palatino" pitchFamily="2" charset="77"/>
                                <a:cs typeface="Calibri Light" panose="020F0302020204030204" pitchFamily="34" charset="0"/>
                              </a:rPr>
                            </m:ctrlPr>
                          </m:sSubPr>
                          <m:e>
                            <m:r>
                              <a:rPr lang="en-US" altLang="zh-CN" sz="2400" i="1">
                                <a:latin typeface="Cambria Math" panose="02040503050406030204" pitchFamily="18" charset="0"/>
                                <a:ea typeface="Palatino" pitchFamily="2" charset="77"/>
                                <a:cs typeface="Calibri Light" panose="020F0302020204030204" pitchFamily="34" charset="0"/>
                              </a:rPr>
                              <m:t>𝑐</m:t>
                            </m:r>
                          </m:e>
                          <m:sub>
                            <m:r>
                              <a:rPr lang="en-US" altLang="zh-CN" sz="2400" i="1">
                                <a:latin typeface="Cambria Math" panose="02040503050406030204" pitchFamily="18" charset="0"/>
                                <a:ea typeface="Palatino" pitchFamily="2" charset="77"/>
                                <a:cs typeface="Calibri Light" panose="020F0302020204030204" pitchFamily="34" charset="0"/>
                              </a:rPr>
                              <m:t>𝑖</m:t>
                            </m:r>
                          </m:sub>
                        </m:sSub>
                        <m:r>
                          <a:rPr lang="en-US" altLang="zh-CN" sz="2400" i="1">
                            <a:latin typeface="Cambria Math" panose="02040503050406030204" pitchFamily="18" charset="0"/>
                            <a:ea typeface="Palatino" pitchFamily="2" charset="77"/>
                            <a:cs typeface="Calibri Light" panose="020F0302020204030204" pitchFamily="34" charset="0"/>
                          </a:rPr>
                          <m:t>)</m:t>
                        </m:r>
                      </m:e>
                    </m:nary>
                    <m:nary>
                      <m:naryPr>
                        <m:chr m:val="∏"/>
                        <m:ctrlPr>
                          <a:rPr lang="en-US" altLang="zh-CN" sz="2400" i="1">
                            <a:latin typeface="Cambria Math" panose="02040503050406030204" pitchFamily="18" charset="0"/>
                            <a:ea typeface="Palatino" pitchFamily="2" charset="77"/>
                            <a:cs typeface="Calibri Light" panose="020F0302020204030204" pitchFamily="34" charset="0"/>
                          </a:rPr>
                        </m:ctrlPr>
                      </m:naryPr>
                      <m:sub>
                        <m:r>
                          <a:rPr lang="en-US" altLang="zh-CN" sz="2400" i="1">
                            <a:latin typeface="Cambria Math" panose="02040503050406030204" pitchFamily="18" charset="0"/>
                            <a:ea typeface="Palatino" pitchFamily="2" charset="77"/>
                            <a:cs typeface="Calibri Light" panose="020F0302020204030204" pitchFamily="34" charset="0"/>
                          </a:rPr>
                          <m:t>𝑗</m:t>
                        </m:r>
                        <m:r>
                          <a:rPr lang="en-US" altLang="zh-CN" sz="2400" i="1">
                            <a:latin typeface="Cambria Math" panose="02040503050406030204" pitchFamily="18" charset="0"/>
                            <a:ea typeface="Palatino" pitchFamily="2" charset="77"/>
                            <a:cs typeface="Calibri Light" panose="020F0302020204030204" pitchFamily="34" charset="0"/>
                          </a:rPr>
                          <m:t>=1</m:t>
                        </m:r>
                      </m:sub>
                      <m:sup>
                        <m:sSub>
                          <m:sSubPr>
                            <m:ctrlPr>
                              <a:rPr lang="en-US" altLang="zh-CN" sz="2400" i="1">
                                <a:latin typeface="Cambria Math" panose="02040503050406030204" pitchFamily="18" charset="0"/>
                                <a:ea typeface="Palatino" pitchFamily="2" charset="77"/>
                                <a:cs typeface="Calibri Light" panose="020F0302020204030204" pitchFamily="34" charset="0"/>
                              </a:rPr>
                            </m:ctrlPr>
                          </m:sSubPr>
                          <m:e>
                            <m:r>
                              <a:rPr lang="en-US" altLang="zh-CN" sz="2400" i="1">
                                <a:latin typeface="Cambria Math" panose="02040503050406030204" pitchFamily="18" charset="0"/>
                                <a:ea typeface="Palatino" pitchFamily="2" charset="77"/>
                                <a:cs typeface="Calibri Light" panose="020F0302020204030204" pitchFamily="34" charset="0"/>
                              </a:rPr>
                              <m:t>|</m:t>
                            </m:r>
                            <m:r>
                              <a:rPr lang="en-US" altLang="zh-CN" sz="2400" i="1">
                                <a:latin typeface="Cambria Math" panose="02040503050406030204" pitchFamily="18" charset="0"/>
                                <a:ea typeface="Palatino" pitchFamily="2" charset="77"/>
                                <a:cs typeface="Calibri Light" panose="020F0302020204030204" pitchFamily="34" charset="0"/>
                              </a:rPr>
                              <m:t>𝑑</m:t>
                            </m:r>
                          </m:e>
                          <m:sub>
                            <m:r>
                              <a:rPr lang="en-US" altLang="zh-CN" sz="2400" i="1">
                                <a:latin typeface="Cambria Math" panose="02040503050406030204" pitchFamily="18" charset="0"/>
                                <a:ea typeface="Palatino" pitchFamily="2" charset="77"/>
                                <a:cs typeface="Calibri Light" panose="020F0302020204030204" pitchFamily="34" charset="0"/>
                              </a:rPr>
                              <m:t>𝑖</m:t>
                            </m:r>
                          </m:sub>
                        </m:sSub>
                        <m:r>
                          <a:rPr lang="en-US" altLang="zh-CN" sz="2400" i="1">
                            <a:latin typeface="Cambria Math" panose="02040503050406030204" pitchFamily="18" charset="0"/>
                            <a:ea typeface="Palatino" pitchFamily="2" charset="77"/>
                            <a:cs typeface="Calibri Light" panose="020F0302020204030204" pitchFamily="34" charset="0"/>
                          </a:rPr>
                          <m:t>|</m:t>
                        </m:r>
                      </m:sup>
                      <m:e>
                        <m:r>
                          <a:rPr lang="en-US" altLang="zh-CN" sz="2400" i="1">
                            <a:latin typeface="Cambria Math" panose="02040503050406030204" pitchFamily="18" charset="0"/>
                            <a:ea typeface="Palatino" pitchFamily="2" charset="77"/>
                            <a:cs typeface="Calibri Light" panose="020F0302020204030204" pitchFamily="34" charset="0"/>
                          </a:rPr>
                          <m:t>𝑃</m:t>
                        </m:r>
                        <m:r>
                          <a:rPr lang="en-US" altLang="zh-CN" sz="2400" i="1">
                            <a:latin typeface="Cambria Math" panose="02040503050406030204" pitchFamily="18" charset="0"/>
                            <a:ea typeface="Palatino" pitchFamily="2" charset="77"/>
                            <a:cs typeface="Calibri Light" panose="020F0302020204030204" pitchFamily="34" charset="0"/>
                          </a:rPr>
                          <m:t>(</m:t>
                        </m:r>
                        <m:sSubSup>
                          <m:sSubSupPr>
                            <m:ctrlPr>
                              <a:rPr lang="en-US" altLang="zh-CN" sz="2400" i="1">
                                <a:latin typeface="Cambria Math" panose="02040503050406030204" pitchFamily="18" charset="0"/>
                                <a:ea typeface="Palatino" pitchFamily="2" charset="77"/>
                                <a:cs typeface="Calibri Light" panose="020F0302020204030204" pitchFamily="34" charset="0"/>
                              </a:rPr>
                            </m:ctrlPr>
                          </m:sSubSupPr>
                          <m:e>
                            <m:r>
                              <a:rPr lang="en-US" altLang="zh-CN" sz="2400" i="1">
                                <a:latin typeface="Cambria Math" panose="02040503050406030204" pitchFamily="18" charset="0"/>
                                <a:ea typeface="Palatino" pitchFamily="2" charset="77"/>
                                <a:cs typeface="Calibri Light" panose="020F0302020204030204" pitchFamily="34" charset="0"/>
                              </a:rPr>
                              <m:t>𝑤</m:t>
                            </m:r>
                          </m:e>
                          <m:sub>
                            <m:r>
                              <a:rPr lang="en-US" altLang="zh-CN" sz="2400" i="1">
                                <a:latin typeface="Cambria Math" panose="02040503050406030204" pitchFamily="18" charset="0"/>
                                <a:ea typeface="Palatino" pitchFamily="2" charset="77"/>
                                <a:cs typeface="Calibri Light" panose="020F0302020204030204" pitchFamily="34" charset="0"/>
                              </a:rPr>
                              <m:t>𝑗</m:t>
                            </m:r>
                          </m:sub>
                          <m:sup>
                            <m:r>
                              <a:rPr lang="en-US" altLang="zh-CN" sz="2400" i="1">
                                <a:latin typeface="Cambria Math" panose="02040503050406030204" pitchFamily="18" charset="0"/>
                                <a:ea typeface="Palatino" pitchFamily="2" charset="77"/>
                                <a:cs typeface="Calibri Light" panose="020F0302020204030204" pitchFamily="34" charset="0"/>
                              </a:rPr>
                              <m:t>𝑖</m:t>
                            </m:r>
                          </m:sup>
                        </m:sSubSup>
                        <m:r>
                          <a:rPr lang="en-US" altLang="zh-CN" sz="2400" i="1">
                            <a:latin typeface="Cambria Math" panose="02040503050406030204" pitchFamily="18" charset="0"/>
                            <a:ea typeface="Palatino" pitchFamily="2" charset="77"/>
                            <a:cs typeface="Calibri Light" panose="020F0302020204030204" pitchFamily="34" charset="0"/>
                          </a:rPr>
                          <m:t>|</m:t>
                        </m:r>
                        <m:sSub>
                          <m:sSubPr>
                            <m:ctrlPr>
                              <a:rPr lang="en-US" altLang="zh-CN" sz="2400" i="1">
                                <a:latin typeface="Cambria Math" panose="02040503050406030204" pitchFamily="18" charset="0"/>
                                <a:ea typeface="Palatino" pitchFamily="2" charset="77"/>
                                <a:cs typeface="Calibri Light" panose="020F0302020204030204" pitchFamily="34" charset="0"/>
                              </a:rPr>
                            </m:ctrlPr>
                          </m:sSubPr>
                          <m:e>
                            <m:r>
                              <a:rPr lang="en-US" altLang="zh-CN" sz="2400" i="1">
                                <a:latin typeface="Cambria Math" panose="02040503050406030204" pitchFamily="18" charset="0"/>
                                <a:ea typeface="Palatino" pitchFamily="2" charset="77"/>
                                <a:cs typeface="Calibri Light" panose="020F0302020204030204" pitchFamily="34" charset="0"/>
                              </a:rPr>
                              <m:t>𝑐</m:t>
                            </m:r>
                          </m:e>
                          <m:sub>
                            <m:r>
                              <a:rPr lang="en-US" altLang="zh-CN" sz="2400" i="1">
                                <a:latin typeface="Cambria Math" panose="02040503050406030204" pitchFamily="18" charset="0"/>
                                <a:ea typeface="Palatino" pitchFamily="2" charset="77"/>
                                <a:cs typeface="Calibri Light" panose="020F0302020204030204" pitchFamily="34" charset="0"/>
                              </a:rPr>
                              <m:t>𝑖</m:t>
                            </m:r>
                          </m:sub>
                        </m:sSub>
                        <m:r>
                          <a:rPr lang="en-US" altLang="zh-CN" sz="2400" i="1">
                            <a:latin typeface="Cambria Math" panose="02040503050406030204" pitchFamily="18" charset="0"/>
                            <a:ea typeface="Palatino" pitchFamily="2" charset="77"/>
                            <a:cs typeface="Calibri Light" panose="020F0302020204030204" pitchFamily="34" charset="0"/>
                          </a:rPr>
                          <m:t>)</m:t>
                        </m:r>
                      </m:e>
                    </m:nary>
                    <m:r>
                      <a:rPr lang="en-US" altLang="zh-CN" sz="2400" i="1">
                        <a:latin typeface="Cambria Math" panose="02040503050406030204" pitchFamily="18" charset="0"/>
                        <a:ea typeface="Palatino" pitchFamily="2" charset="77"/>
                        <a:cs typeface="Calibri Light" panose="020F0302020204030204" pitchFamily="34" charset="0"/>
                      </a:rPr>
                      <m:t>)</m:t>
                    </m:r>
                  </m:oMath>
                </a14:m>
                <a:endParaRPr lang="en-US" altLang="zh-CN" sz="2400" i="1" dirty="0">
                  <a:latin typeface="Cambria Math" panose="02040503050406030204" pitchFamily="18" charset="0"/>
                  <a:ea typeface="Palatino" pitchFamily="2" charset="77"/>
                  <a:cs typeface="Calibri Light" panose="020F0302020204030204" pitchFamily="34" charset="0"/>
                </a:endParaRPr>
              </a:p>
              <a:p>
                <a:pPr lvl="1">
                  <a:lnSpc>
                    <a:spcPct val="150000"/>
                  </a:lnSpc>
                  <a:buSzPct val="100000"/>
                </a:pPr>
                <a:r>
                  <a:rPr lang="en-US" altLang="zh-CN" sz="2400" dirty="0">
                    <a:ea typeface="Palatino" pitchFamily="2" charset="77"/>
                    <a:cs typeface="Calibri Light" panose="020F0302020204030204" pitchFamily="34" charset="0"/>
                  </a:rPr>
                  <a:t>		</a:t>
                </a:r>
                <a:r>
                  <a:rPr lang="zh-CN" altLang="en-US" sz="2400" dirty="0">
                    <a:ea typeface="Palatino" pitchFamily="2" charset="77"/>
                    <a:cs typeface="Calibri Light" panose="020F0302020204030204" pitchFamily="34" charset="0"/>
                  </a:rPr>
                  <a:t>   </a:t>
                </a:r>
                <a14:m>
                  <m:oMath xmlns:m="http://schemas.openxmlformats.org/officeDocument/2006/math">
                    <m:r>
                      <a:rPr lang="en-US" altLang="zh-CN" sz="2400" i="1">
                        <a:latin typeface="Cambria Math" panose="02040503050406030204" pitchFamily="18" charset="0"/>
                        <a:ea typeface="Palatino" pitchFamily="2" charset="77"/>
                        <a:cs typeface="Calibri Light" panose="020F0302020204030204" pitchFamily="34" charset="0"/>
                      </a:rPr>
                      <m:t>=</m:t>
                    </m:r>
                    <m:d>
                      <m:dPr>
                        <m:ctrlPr>
                          <a:rPr lang="en-US" altLang="zh-CN" sz="2400" i="1">
                            <a:latin typeface="Cambria Math" panose="02040503050406030204" pitchFamily="18" charset="0"/>
                            <a:cs typeface="Calibri Light" panose="020F0302020204030204" pitchFamily="34" charset="0"/>
                          </a:rPr>
                        </m:ctrlPr>
                      </m:dPr>
                      <m:e>
                        <m:nary>
                          <m:naryPr>
                            <m:chr m:val="∏"/>
                            <m:supHide m:val="on"/>
                            <m:ctrlPr>
                              <a:rPr lang="en-US" altLang="zh-CN" sz="2400" i="1">
                                <a:latin typeface="Cambria Math" panose="02040503050406030204" pitchFamily="18" charset="0"/>
                                <a:cs typeface="Calibri Light" panose="020F0302020204030204" pitchFamily="34" charset="0"/>
                              </a:rPr>
                            </m:ctrlPr>
                          </m:naryPr>
                          <m:sub>
                            <m:r>
                              <a:rPr lang="en-US" altLang="zh-CN" sz="2400" i="1">
                                <a:latin typeface="Cambria Math" panose="02040503050406030204" pitchFamily="18" charset="0"/>
                                <a:cs typeface="Calibri Light" panose="020F0302020204030204" pitchFamily="34" charset="0"/>
                              </a:rPr>
                              <m:t>𝑐</m:t>
                            </m:r>
                            <m:r>
                              <a:rPr lang="en-US" altLang="zh-CN" sz="2400" i="1">
                                <a:latin typeface="Cambria Math" panose="02040503050406030204" pitchFamily="18" charset="0"/>
                                <a:cs typeface="Calibri Light" panose="020F0302020204030204" pitchFamily="34" charset="0"/>
                              </a:rPr>
                              <m:t>∈</m:t>
                            </m:r>
                            <m:r>
                              <a:rPr lang="en-US" altLang="zh-CN" sz="2400" i="1">
                                <a:latin typeface="Cambria Math" panose="02040503050406030204" pitchFamily="18" charset="0"/>
                                <a:cs typeface="Calibri Light" panose="020F0302020204030204" pitchFamily="34" charset="0"/>
                              </a:rPr>
                              <m:t>𝐶</m:t>
                            </m:r>
                          </m:sub>
                          <m:sup/>
                          <m:e>
                            <m:r>
                              <a:rPr lang="en-US" altLang="zh-CN" sz="2400" i="1">
                                <a:latin typeface="Cambria Math" panose="02040503050406030204" pitchFamily="18" charset="0"/>
                                <a:cs typeface="Calibri Light" panose="020F0302020204030204" pitchFamily="34" charset="0"/>
                              </a:rPr>
                              <m:t>𝑃</m:t>
                            </m:r>
                            <m:sSup>
                              <m:sSupPr>
                                <m:ctrlPr>
                                  <a:rPr lang="en-US" altLang="zh-CN" sz="2400" i="1">
                                    <a:latin typeface="Cambria Math" panose="02040503050406030204" pitchFamily="18" charset="0"/>
                                    <a:cs typeface="Calibri Light" panose="020F0302020204030204" pitchFamily="34" charset="0"/>
                                  </a:rPr>
                                </m:ctrlPr>
                              </m:sSupPr>
                              <m:e>
                                <m:d>
                                  <m:dPr>
                                    <m:ctrlPr>
                                      <a:rPr lang="en-US" altLang="zh-CN" sz="2400" i="1">
                                        <a:latin typeface="Cambria Math" panose="02040503050406030204" pitchFamily="18" charset="0"/>
                                        <a:cs typeface="Calibri Light" panose="020F0302020204030204" pitchFamily="34" charset="0"/>
                                      </a:rPr>
                                    </m:ctrlPr>
                                  </m:dPr>
                                  <m:e>
                                    <m:r>
                                      <a:rPr lang="en-US" altLang="zh-CN" sz="2400" i="1">
                                        <a:latin typeface="Cambria Math" panose="02040503050406030204" pitchFamily="18" charset="0"/>
                                        <a:cs typeface="Calibri Light" panose="020F0302020204030204" pitchFamily="34" charset="0"/>
                                      </a:rPr>
                                      <m:t>𝑐</m:t>
                                    </m:r>
                                  </m:e>
                                </m:d>
                              </m:e>
                              <m:sup>
                                <m:sSub>
                                  <m:sSubPr>
                                    <m:ctrlPr>
                                      <a:rPr lang="en-US" altLang="zh-CN" sz="2400" i="1">
                                        <a:latin typeface="Cambria Math" panose="02040503050406030204" pitchFamily="18" charset="0"/>
                                        <a:cs typeface="Calibri Light" panose="020F0302020204030204" pitchFamily="34" charset="0"/>
                                      </a:rPr>
                                    </m:ctrlPr>
                                  </m:sSubPr>
                                  <m:e>
                                    <m:r>
                                      <a:rPr lang="en-US" altLang="zh-CN" sz="2400" i="1">
                                        <a:latin typeface="Cambria Math" panose="02040503050406030204" pitchFamily="18" charset="0"/>
                                        <a:cs typeface="Calibri Light" panose="020F0302020204030204" pitchFamily="34" charset="0"/>
                                      </a:rPr>
                                      <m:t>𝑁</m:t>
                                    </m:r>
                                  </m:e>
                                  <m:sub>
                                    <m:r>
                                      <a:rPr lang="en-US" altLang="zh-CN" sz="2400" i="1">
                                        <a:latin typeface="Cambria Math" panose="02040503050406030204" pitchFamily="18" charset="0"/>
                                        <a:cs typeface="Calibri Light" panose="020F0302020204030204" pitchFamily="34" charset="0"/>
                                      </a:rPr>
                                      <m:t>𝑐</m:t>
                                    </m:r>
                                  </m:sub>
                                </m:sSub>
                              </m:sup>
                            </m:sSup>
                          </m:e>
                        </m:nary>
                      </m:e>
                    </m:d>
                    <m:r>
                      <a:rPr lang="en-US" altLang="zh-CN" sz="2400" i="1">
                        <a:latin typeface="Cambria Math" panose="02040503050406030204" pitchFamily="18" charset="0"/>
                        <a:cs typeface="Calibri Light" panose="020F0302020204030204" pitchFamily="34" charset="0"/>
                      </a:rPr>
                      <m:t> ⋅(</m:t>
                    </m:r>
                    <m:nary>
                      <m:naryPr>
                        <m:chr m:val="∏"/>
                        <m:supHide m:val="on"/>
                        <m:ctrlPr>
                          <a:rPr lang="en-US" altLang="zh-CN" sz="2400" i="1">
                            <a:latin typeface="Cambria Math" panose="02040503050406030204" pitchFamily="18" charset="0"/>
                            <a:cs typeface="Calibri Light" panose="020F0302020204030204" pitchFamily="34" charset="0"/>
                          </a:rPr>
                        </m:ctrlPr>
                      </m:naryPr>
                      <m:sub>
                        <m:r>
                          <a:rPr lang="en-US" altLang="zh-CN" sz="2400" i="1">
                            <a:latin typeface="Cambria Math" panose="02040503050406030204" pitchFamily="18" charset="0"/>
                            <a:cs typeface="Calibri Light" panose="020F0302020204030204" pitchFamily="34" charset="0"/>
                          </a:rPr>
                          <m:t>𝑤</m:t>
                        </m:r>
                        <m:r>
                          <a:rPr lang="en-US" altLang="zh-CN" sz="2400" i="1">
                            <a:latin typeface="Cambria Math" panose="02040503050406030204" pitchFamily="18" charset="0"/>
                            <a:cs typeface="Calibri Light" panose="020F0302020204030204" pitchFamily="34" charset="0"/>
                          </a:rPr>
                          <m:t>∈</m:t>
                        </m:r>
                        <m:r>
                          <a:rPr lang="en-US" altLang="zh-CN" sz="2400" i="1">
                            <a:latin typeface="Cambria Math" panose="02040503050406030204" pitchFamily="18" charset="0"/>
                            <a:cs typeface="Calibri Light" panose="020F0302020204030204" pitchFamily="34" charset="0"/>
                          </a:rPr>
                          <m:t>𝑉</m:t>
                        </m:r>
                      </m:sub>
                      <m:sup/>
                      <m:e>
                        <m:nary>
                          <m:naryPr>
                            <m:chr m:val="∏"/>
                            <m:supHide m:val="on"/>
                            <m:ctrlPr>
                              <a:rPr lang="en-US" altLang="zh-CN" sz="2400" i="1">
                                <a:latin typeface="Cambria Math" panose="02040503050406030204" pitchFamily="18" charset="0"/>
                                <a:cs typeface="Calibri Light" panose="020F0302020204030204" pitchFamily="34" charset="0"/>
                              </a:rPr>
                            </m:ctrlPr>
                          </m:naryPr>
                          <m:sub>
                            <m:r>
                              <a:rPr lang="en-US" altLang="zh-CN" sz="2400" i="1">
                                <a:latin typeface="Cambria Math" panose="02040503050406030204" pitchFamily="18" charset="0"/>
                                <a:cs typeface="Calibri Light" panose="020F0302020204030204" pitchFamily="34" charset="0"/>
                              </a:rPr>
                              <m:t>𝑐</m:t>
                            </m:r>
                            <m:r>
                              <a:rPr lang="en-US" altLang="zh-CN" sz="2400" i="1">
                                <a:latin typeface="Cambria Math" panose="02040503050406030204" pitchFamily="18" charset="0"/>
                                <a:cs typeface="Calibri Light" panose="020F0302020204030204" pitchFamily="34" charset="0"/>
                              </a:rPr>
                              <m:t>∈</m:t>
                            </m:r>
                            <m:r>
                              <a:rPr lang="en-US" altLang="zh-CN" sz="2400" i="1">
                                <a:latin typeface="Cambria Math" panose="02040503050406030204" pitchFamily="18" charset="0"/>
                                <a:cs typeface="Calibri Light" panose="020F0302020204030204" pitchFamily="34" charset="0"/>
                              </a:rPr>
                              <m:t>𝐶</m:t>
                            </m:r>
                          </m:sub>
                          <m:sup/>
                          <m:e>
                            <m:r>
                              <a:rPr lang="en-US" altLang="zh-CN" sz="2400" i="1">
                                <a:latin typeface="Cambria Math" panose="02040503050406030204" pitchFamily="18" charset="0"/>
                                <a:cs typeface="Calibri Light" panose="020F0302020204030204" pitchFamily="34" charset="0"/>
                              </a:rPr>
                              <m:t>𝑃</m:t>
                            </m:r>
                            <m:sSup>
                              <m:sSupPr>
                                <m:ctrlPr>
                                  <a:rPr lang="en-US" altLang="zh-CN" sz="2400" i="1">
                                    <a:latin typeface="Cambria Math" panose="02040503050406030204" pitchFamily="18" charset="0"/>
                                    <a:cs typeface="Calibri Light" panose="020F0302020204030204" pitchFamily="34" charset="0"/>
                                  </a:rPr>
                                </m:ctrlPr>
                              </m:sSupPr>
                              <m:e>
                                <m:d>
                                  <m:dPr>
                                    <m:ctrlPr>
                                      <a:rPr lang="en-US" altLang="zh-CN" sz="2400" i="1">
                                        <a:latin typeface="Cambria Math" panose="02040503050406030204" pitchFamily="18" charset="0"/>
                                        <a:cs typeface="Calibri Light" panose="020F0302020204030204" pitchFamily="34" charset="0"/>
                                      </a:rPr>
                                    </m:ctrlPr>
                                  </m:dPr>
                                  <m:e>
                                    <m:r>
                                      <a:rPr lang="en-US" altLang="zh-CN" sz="2400" i="1">
                                        <a:latin typeface="Cambria Math" panose="02040503050406030204" pitchFamily="18" charset="0"/>
                                        <a:cs typeface="Calibri Light" panose="020F0302020204030204" pitchFamily="34" charset="0"/>
                                      </a:rPr>
                                      <m:t>𝑤</m:t>
                                    </m:r>
                                  </m:e>
                                  <m:e>
                                    <m:r>
                                      <a:rPr lang="en-US" altLang="zh-CN" sz="2400" i="1">
                                        <a:latin typeface="Cambria Math" panose="02040503050406030204" pitchFamily="18" charset="0"/>
                                        <a:cs typeface="Calibri Light" panose="020F0302020204030204" pitchFamily="34" charset="0"/>
                                      </a:rPr>
                                      <m:t>𝑐</m:t>
                                    </m:r>
                                  </m:e>
                                </m:d>
                              </m:e>
                              <m:sup>
                                <m:sSub>
                                  <m:sSubPr>
                                    <m:ctrlPr>
                                      <a:rPr lang="en-US" altLang="zh-CN" sz="2400" i="1">
                                        <a:latin typeface="Cambria Math" panose="02040503050406030204" pitchFamily="18" charset="0"/>
                                        <a:cs typeface="Calibri Light" panose="020F0302020204030204" pitchFamily="34" charset="0"/>
                                      </a:rPr>
                                    </m:ctrlPr>
                                  </m:sSubPr>
                                  <m:e>
                                    <m:r>
                                      <a:rPr lang="en-US" altLang="zh-CN" sz="2400" i="1">
                                        <a:latin typeface="Cambria Math" panose="02040503050406030204" pitchFamily="18" charset="0"/>
                                        <a:cs typeface="Calibri Light" panose="020F0302020204030204" pitchFamily="34" charset="0"/>
                                      </a:rPr>
                                      <m:t>𝑁</m:t>
                                    </m:r>
                                  </m:e>
                                  <m:sub>
                                    <m:r>
                                      <a:rPr lang="en-US" altLang="zh-CN" sz="2400" i="1">
                                        <a:latin typeface="Cambria Math" panose="02040503050406030204" pitchFamily="18" charset="0"/>
                                        <a:cs typeface="Calibri Light" panose="020F0302020204030204" pitchFamily="34" charset="0"/>
                                      </a:rPr>
                                      <m:t>𝑤</m:t>
                                    </m:r>
                                    <m:r>
                                      <a:rPr lang="en-US" altLang="zh-CN" sz="2400" i="1">
                                        <a:latin typeface="Cambria Math" panose="02040503050406030204" pitchFamily="18" charset="0"/>
                                        <a:cs typeface="Calibri Light" panose="020F0302020204030204" pitchFamily="34" charset="0"/>
                                      </a:rPr>
                                      <m:t>,</m:t>
                                    </m:r>
                                    <m:r>
                                      <a:rPr lang="en-US" altLang="zh-CN" sz="2400" i="1">
                                        <a:latin typeface="Cambria Math" panose="02040503050406030204" pitchFamily="18" charset="0"/>
                                        <a:cs typeface="Calibri Light" panose="020F0302020204030204" pitchFamily="34" charset="0"/>
                                      </a:rPr>
                                      <m:t>𝑐</m:t>
                                    </m:r>
                                  </m:sub>
                                </m:sSub>
                              </m:sup>
                            </m:sSup>
                          </m:e>
                        </m:nary>
                      </m:e>
                    </m:nary>
                    <m:r>
                      <a:rPr lang="en-US" altLang="zh-CN" sz="2400" i="1">
                        <a:latin typeface="Cambria Math" panose="02040503050406030204" pitchFamily="18" charset="0"/>
                        <a:cs typeface="Calibri Light" panose="020F0302020204030204" pitchFamily="34" charset="0"/>
                      </a:rPr>
                      <m:t>)</m:t>
                    </m:r>
                  </m:oMath>
                </a14:m>
                <a:r>
                  <a:rPr lang="en-US" altLang="zh-CN" sz="2400" dirty="0">
                    <a:latin typeface="Palatino" pitchFamily="2" charset="77"/>
                    <a:ea typeface="Palatino" pitchFamily="2" charset="77"/>
                    <a:cs typeface="Calibri Light" panose="020F0302020204030204" pitchFamily="34" charset="0"/>
                  </a:rPr>
                  <a:t> </a:t>
                </a:r>
              </a:p>
              <a:p>
                <a:pPr marL="428594" indent="-428594">
                  <a:lnSpc>
                    <a:spcPct val="150000"/>
                  </a:lnSpc>
                  <a:buSzPct val="100000"/>
                  <a:buFont typeface="Arial" panose="020B0604020202020204" pitchFamily="34" charset="0"/>
                  <a:buChar char="•"/>
                </a:pPr>
                <a14:m>
                  <m:oMath xmlns:m="http://schemas.openxmlformats.org/officeDocument/2006/math">
                    <m:d>
                      <m:dPr>
                        <m:ctrlPr>
                          <a:rPr lang="en-US" altLang="zh-CN" sz="2400" i="1">
                            <a:latin typeface="Cambria Math" panose="02040503050406030204" pitchFamily="18" charset="0"/>
                            <a:cs typeface="Calibri Light" panose="020F0302020204030204" pitchFamily="34" charset="0"/>
                          </a:rPr>
                        </m:ctrlPr>
                      </m:dPr>
                      <m:e>
                        <m:nary>
                          <m:naryPr>
                            <m:chr m:val="∏"/>
                            <m:supHide m:val="on"/>
                            <m:ctrlPr>
                              <a:rPr lang="en-US" altLang="zh-CN" sz="2400" i="1">
                                <a:latin typeface="Cambria Math" panose="02040503050406030204" pitchFamily="18" charset="0"/>
                                <a:cs typeface="Calibri Light" panose="020F0302020204030204" pitchFamily="34" charset="0"/>
                              </a:rPr>
                            </m:ctrlPr>
                          </m:naryPr>
                          <m:sub>
                            <m:r>
                              <a:rPr lang="en-US" altLang="zh-CN" sz="2400" i="1">
                                <a:latin typeface="Cambria Math" panose="02040503050406030204" pitchFamily="18" charset="0"/>
                                <a:cs typeface="Calibri Light" panose="020F0302020204030204" pitchFamily="34" charset="0"/>
                              </a:rPr>
                              <m:t>𝑐</m:t>
                            </m:r>
                            <m:r>
                              <a:rPr lang="en-US" altLang="zh-CN" sz="2400" i="1">
                                <a:latin typeface="Cambria Math" panose="02040503050406030204" pitchFamily="18" charset="0"/>
                                <a:cs typeface="Calibri Light" panose="020F0302020204030204" pitchFamily="34" charset="0"/>
                              </a:rPr>
                              <m:t>∈</m:t>
                            </m:r>
                            <m:r>
                              <a:rPr lang="en-US" altLang="zh-CN" sz="2400" i="1">
                                <a:latin typeface="Cambria Math" panose="02040503050406030204" pitchFamily="18" charset="0"/>
                                <a:cs typeface="Calibri Light" panose="020F0302020204030204" pitchFamily="34" charset="0"/>
                              </a:rPr>
                              <m:t>𝐶</m:t>
                            </m:r>
                          </m:sub>
                          <m:sup/>
                          <m:e>
                            <m:r>
                              <a:rPr lang="en-US" altLang="zh-CN" sz="2400" i="1">
                                <a:latin typeface="Cambria Math" panose="02040503050406030204" pitchFamily="18" charset="0"/>
                                <a:cs typeface="Calibri Light" panose="020F0302020204030204" pitchFamily="34" charset="0"/>
                              </a:rPr>
                              <m:t>𝑃</m:t>
                            </m:r>
                            <m:sSup>
                              <m:sSupPr>
                                <m:ctrlPr>
                                  <a:rPr lang="en-US" altLang="zh-CN" sz="2400" i="1">
                                    <a:latin typeface="Cambria Math" panose="02040503050406030204" pitchFamily="18" charset="0"/>
                                    <a:cs typeface="Calibri Light" panose="020F0302020204030204" pitchFamily="34" charset="0"/>
                                  </a:rPr>
                                </m:ctrlPr>
                              </m:sSupPr>
                              <m:e>
                                <m:d>
                                  <m:dPr>
                                    <m:ctrlPr>
                                      <a:rPr lang="en-US" altLang="zh-CN" sz="2400" i="1">
                                        <a:latin typeface="Cambria Math" panose="02040503050406030204" pitchFamily="18" charset="0"/>
                                        <a:cs typeface="Calibri Light" panose="020F0302020204030204" pitchFamily="34" charset="0"/>
                                      </a:rPr>
                                    </m:ctrlPr>
                                  </m:dPr>
                                  <m:e>
                                    <m:r>
                                      <a:rPr lang="en-US" altLang="zh-CN" sz="2400" i="1">
                                        <a:latin typeface="Cambria Math" panose="02040503050406030204" pitchFamily="18" charset="0"/>
                                        <a:cs typeface="Calibri Light" panose="020F0302020204030204" pitchFamily="34" charset="0"/>
                                      </a:rPr>
                                      <m:t>𝑐</m:t>
                                    </m:r>
                                  </m:e>
                                </m:d>
                              </m:e>
                              <m:sup>
                                <m:sSub>
                                  <m:sSubPr>
                                    <m:ctrlPr>
                                      <a:rPr lang="en-US" altLang="zh-CN" sz="2400" i="1">
                                        <a:latin typeface="Cambria Math" panose="02040503050406030204" pitchFamily="18" charset="0"/>
                                        <a:cs typeface="Calibri Light" panose="020F0302020204030204" pitchFamily="34" charset="0"/>
                                      </a:rPr>
                                    </m:ctrlPr>
                                  </m:sSubPr>
                                  <m:e>
                                    <m:r>
                                      <a:rPr lang="en-US" altLang="zh-CN" sz="2400" i="1">
                                        <a:latin typeface="Cambria Math" panose="02040503050406030204" pitchFamily="18" charset="0"/>
                                        <a:cs typeface="Calibri Light" panose="020F0302020204030204" pitchFamily="34" charset="0"/>
                                      </a:rPr>
                                      <m:t>𝑁</m:t>
                                    </m:r>
                                  </m:e>
                                  <m:sub>
                                    <m:r>
                                      <a:rPr lang="en-US" altLang="zh-CN" sz="2400" i="1">
                                        <a:latin typeface="Cambria Math" panose="02040503050406030204" pitchFamily="18" charset="0"/>
                                        <a:cs typeface="Calibri Light" panose="020F0302020204030204" pitchFamily="34" charset="0"/>
                                      </a:rPr>
                                      <m:t>𝑐</m:t>
                                    </m:r>
                                  </m:sub>
                                </m:sSub>
                              </m:sup>
                            </m:sSup>
                          </m:e>
                        </m:nary>
                      </m:e>
                    </m:d>
                  </m:oMath>
                </a14:m>
                <a:r>
                  <a:rPr lang="en-US" altLang="zh-CN" sz="2400" dirty="0">
                    <a:latin typeface="Palatino" pitchFamily="2" charset="77"/>
                    <a:ea typeface="Palatino" pitchFamily="2" charset="77"/>
                    <a:cs typeface="Calibri Light" panose="020F0302020204030204" pitchFamily="34" charset="0"/>
                  </a:rPr>
                  <a:t> and </a:t>
                </a:r>
                <a14:m>
                  <m:oMath xmlns:m="http://schemas.openxmlformats.org/officeDocument/2006/math">
                    <m:r>
                      <a:rPr lang="en-US" altLang="zh-CN" sz="2400" i="1">
                        <a:latin typeface="Cambria Math" panose="02040503050406030204" pitchFamily="18" charset="0"/>
                        <a:cs typeface="Calibri Light" panose="020F0302020204030204" pitchFamily="34" charset="0"/>
                      </a:rPr>
                      <m:t>(</m:t>
                    </m:r>
                    <m:nary>
                      <m:naryPr>
                        <m:chr m:val="∏"/>
                        <m:supHide m:val="on"/>
                        <m:ctrlPr>
                          <a:rPr lang="en-US" altLang="zh-CN" sz="2400" i="1">
                            <a:latin typeface="Cambria Math" panose="02040503050406030204" pitchFamily="18" charset="0"/>
                            <a:cs typeface="Calibri Light" panose="020F0302020204030204" pitchFamily="34" charset="0"/>
                          </a:rPr>
                        </m:ctrlPr>
                      </m:naryPr>
                      <m:sub>
                        <m:r>
                          <a:rPr lang="en-US" altLang="zh-CN" sz="2400" i="1">
                            <a:latin typeface="Cambria Math" panose="02040503050406030204" pitchFamily="18" charset="0"/>
                            <a:cs typeface="Calibri Light" panose="020F0302020204030204" pitchFamily="34" charset="0"/>
                          </a:rPr>
                          <m:t>𝑤</m:t>
                        </m:r>
                        <m:r>
                          <a:rPr lang="en-US" altLang="zh-CN" sz="2400" i="1">
                            <a:latin typeface="Cambria Math" panose="02040503050406030204" pitchFamily="18" charset="0"/>
                            <a:cs typeface="Calibri Light" panose="020F0302020204030204" pitchFamily="34" charset="0"/>
                          </a:rPr>
                          <m:t>∈</m:t>
                        </m:r>
                        <m:r>
                          <a:rPr lang="en-US" altLang="zh-CN" sz="2400" i="1">
                            <a:latin typeface="Cambria Math" panose="02040503050406030204" pitchFamily="18" charset="0"/>
                            <a:cs typeface="Calibri Light" panose="020F0302020204030204" pitchFamily="34" charset="0"/>
                          </a:rPr>
                          <m:t>𝑉</m:t>
                        </m:r>
                      </m:sub>
                      <m:sup/>
                      <m:e>
                        <m:nary>
                          <m:naryPr>
                            <m:chr m:val="∏"/>
                            <m:supHide m:val="on"/>
                            <m:ctrlPr>
                              <a:rPr lang="en-US" altLang="zh-CN" sz="2400" i="1">
                                <a:latin typeface="Cambria Math" panose="02040503050406030204" pitchFamily="18" charset="0"/>
                                <a:cs typeface="Calibri Light" panose="020F0302020204030204" pitchFamily="34" charset="0"/>
                              </a:rPr>
                            </m:ctrlPr>
                          </m:naryPr>
                          <m:sub>
                            <m:r>
                              <a:rPr lang="en-US" altLang="zh-CN" sz="2400" i="1">
                                <a:latin typeface="Cambria Math" panose="02040503050406030204" pitchFamily="18" charset="0"/>
                                <a:cs typeface="Calibri Light" panose="020F0302020204030204" pitchFamily="34" charset="0"/>
                              </a:rPr>
                              <m:t>𝑐</m:t>
                            </m:r>
                            <m:r>
                              <a:rPr lang="en-US" altLang="zh-CN" sz="2400" i="1">
                                <a:latin typeface="Cambria Math" panose="02040503050406030204" pitchFamily="18" charset="0"/>
                                <a:cs typeface="Calibri Light" panose="020F0302020204030204" pitchFamily="34" charset="0"/>
                              </a:rPr>
                              <m:t>∈</m:t>
                            </m:r>
                            <m:r>
                              <a:rPr lang="en-US" altLang="zh-CN" sz="2400" i="1">
                                <a:latin typeface="Cambria Math" panose="02040503050406030204" pitchFamily="18" charset="0"/>
                                <a:cs typeface="Calibri Light" panose="020F0302020204030204" pitchFamily="34" charset="0"/>
                              </a:rPr>
                              <m:t>𝐶</m:t>
                            </m:r>
                          </m:sub>
                          <m:sup/>
                          <m:e>
                            <m:r>
                              <a:rPr lang="en-US" altLang="zh-CN" sz="2400" i="1">
                                <a:latin typeface="Cambria Math" panose="02040503050406030204" pitchFamily="18" charset="0"/>
                                <a:cs typeface="Calibri Light" panose="020F0302020204030204" pitchFamily="34" charset="0"/>
                              </a:rPr>
                              <m:t>𝑃</m:t>
                            </m:r>
                            <m:sSup>
                              <m:sSupPr>
                                <m:ctrlPr>
                                  <a:rPr lang="en-US" altLang="zh-CN" sz="2400" i="1">
                                    <a:latin typeface="Cambria Math" panose="02040503050406030204" pitchFamily="18" charset="0"/>
                                    <a:cs typeface="Calibri Light" panose="020F0302020204030204" pitchFamily="34" charset="0"/>
                                  </a:rPr>
                                </m:ctrlPr>
                              </m:sSupPr>
                              <m:e>
                                <m:d>
                                  <m:dPr>
                                    <m:ctrlPr>
                                      <a:rPr lang="en-US" altLang="zh-CN" sz="2400" i="1">
                                        <a:latin typeface="Cambria Math" panose="02040503050406030204" pitchFamily="18" charset="0"/>
                                        <a:cs typeface="Calibri Light" panose="020F0302020204030204" pitchFamily="34" charset="0"/>
                                      </a:rPr>
                                    </m:ctrlPr>
                                  </m:dPr>
                                  <m:e>
                                    <m:r>
                                      <a:rPr lang="en-US" altLang="zh-CN" sz="2400" i="1">
                                        <a:latin typeface="Cambria Math" panose="02040503050406030204" pitchFamily="18" charset="0"/>
                                        <a:cs typeface="Calibri Light" panose="020F0302020204030204" pitchFamily="34" charset="0"/>
                                      </a:rPr>
                                      <m:t>𝑤</m:t>
                                    </m:r>
                                  </m:e>
                                  <m:e>
                                    <m:r>
                                      <a:rPr lang="en-US" altLang="zh-CN" sz="2400" i="1">
                                        <a:latin typeface="Cambria Math" panose="02040503050406030204" pitchFamily="18" charset="0"/>
                                        <a:cs typeface="Calibri Light" panose="020F0302020204030204" pitchFamily="34" charset="0"/>
                                      </a:rPr>
                                      <m:t>𝑐</m:t>
                                    </m:r>
                                  </m:e>
                                </m:d>
                              </m:e>
                              <m:sup>
                                <m:sSub>
                                  <m:sSubPr>
                                    <m:ctrlPr>
                                      <a:rPr lang="en-US" altLang="zh-CN" sz="2400" i="1">
                                        <a:latin typeface="Cambria Math" panose="02040503050406030204" pitchFamily="18" charset="0"/>
                                        <a:cs typeface="Calibri Light" panose="020F0302020204030204" pitchFamily="34" charset="0"/>
                                      </a:rPr>
                                    </m:ctrlPr>
                                  </m:sSubPr>
                                  <m:e>
                                    <m:r>
                                      <a:rPr lang="en-US" altLang="zh-CN" sz="2400" i="1">
                                        <a:latin typeface="Cambria Math" panose="02040503050406030204" pitchFamily="18" charset="0"/>
                                        <a:cs typeface="Calibri Light" panose="020F0302020204030204" pitchFamily="34" charset="0"/>
                                      </a:rPr>
                                      <m:t>𝑁</m:t>
                                    </m:r>
                                  </m:e>
                                  <m:sub>
                                    <m:r>
                                      <a:rPr lang="en-US" altLang="zh-CN" sz="2400" i="1">
                                        <a:latin typeface="Cambria Math" panose="02040503050406030204" pitchFamily="18" charset="0"/>
                                        <a:cs typeface="Calibri Light" panose="020F0302020204030204" pitchFamily="34" charset="0"/>
                                      </a:rPr>
                                      <m:t>𝑤</m:t>
                                    </m:r>
                                    <m:r>
                                      <a:rPr lang="en-US" altLang="zh-CN" sz="2400" i="1">
                                        <a:latin typeface="Cambria Math" panose="02040503050406030204" pitchFamily="18" charset="0"/>
                                        <a:cs typeface="Calibri Light" panose="020F0302020204030204" pitchFamily="34" charset="0"/>
                                      </a:rPr>
                                      <m:t>,</m:t>
                                    </m:r>
                                    <m:r>
                                      <a:rPr lang="en-US" altLang="zh-CN" sz="2400" i="1">
                                        <a:latin typeface="Cambria Math" panose="02040503050406030204" pitchFamily="18" charset="0"/>
                                        <a:cs typeface="Calibri Light" panose="020F0302020204030204" pitchFamily="34" charset="0"/>
                                      </a:rPr>
                                      <m:t>𝑐</m:t>
                                    </m:r>
                                  </m:sub>
                                </m:sSub>
                              </m:sup>
                            </m:sSup>
                          </m:e>
                        </m:nary>
                      </m:e>
                    </m:nary>
                    <m:r>
                      <a:rPr lang="en-US" altLang="zh-CN" sz="2400" i="1">
                        <a:latin typeface="Cambria Math" panose="02040503050406030204" pitchFamily="18" charset="0"/>
                        <a:cs typeface="Calibri Light" panose="020F0302020204030204" pitchFamily="34" charset="0"/>
                      </a:rPr>
                      <m:t>)</m:t>
                    </m:r>
                  </m:oMath>
                </a14:m>
                <a:r>
                  <a:rPr lang="en-US" altLang="zh-CN" sz="2400" dirty="0">
                    <a:latin typeface="Palatino" pitchFamily="2" charset="77"/>
                    <a:ea typeface="Palatino" pitchFamily="2" charset="77"/>
                    <a:cs typeface="Calibri Light" panose="020F0302020204030204" pitchFamily="34" charset="0"/>
                  </a:rPr>
                  <a:t> can be seen as two independent distribution, each representing the probability of a set of </a:t>
                </a:r>
                <a:r>
                  <a:rPr lang="en-US" altLang="zh-CN" sz="2400" i="1" dirty="0" err="1">
                    <a:latin typeface="Palatino" pitchFamily="2" charset="77"/>
                    <a:ea typeface="Palatino" pitchFamily="2" charset="77"/>
                    <a:cs typeface="Calibri Light" panose="020F0302020204030204" pitchFamily="34" charset="0"/>
                  </a:rPr>
                  <a:t>iid</a:t>
                </a:r>
                <a:r>
                  <a:rPr lang="en-US" altLang="zh-CN" sz="2400" dirty="0">
                    <a:latin typeface="Palatino" pitchFamily="2" charset="77"/>
                    <a:ea typeface="Palatino" pitchFamily="2" charset="77"/>
                    <a:cs typeface="Calibri Light" panose="020F0302020204030204" pitchFamily="34" charset="0"/>
                  </a:rPr>
                  <a:t> samples. </a:t>
                </a:r>
              </a:p>
              <a:p>
                <a:pPr marL="428594"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By maximizing </a:t>
                </a:r>
                <a14:m>
                  <m:oMath xmlns:m="http://schemas.openxmlformats.org/officeDocument/2006/math">
                    <m:r>
                      <a:rPr lang="en-US" altLang="zh-CN" sz="2400" i="1">
                        <a:latin typeface="Cambria Math" panose="02040503050406030204" pitchFamily="18" charset="0"/>
                        <a:ea typeface="Palatino" pitchFamily="2" charset="77"/>
                        <a:cs typeface="Calibri Light" panose="020F0302020204030204" pitchFamily="34" charset="0"/>
                      </a:rPr>
                      <m:t>𝑃</m:t>
                    </m:r>
                    <m:r>
                      <a:rPr lang="en-US" altLang="zh-CN" sz="2400" i="1">
                        <a:latin typeface="Cambria Math" panose="02040503050406030204" pitchFamily="18" charset="0"/>
                        <a:ea typeface="Palatino" pitchFamily="2" charset="77"/>
                        <a:cs typeface="Calibri Light" panose="020F0302020204030204" pitchFamily="34" charset="0"/>
                      </a:rPr>
                      <m:t>(</m:t>
                    </m:r>
                    <m:r>
                      <a:rPr lang="en-US" altLang="zh-CN" sz="2400" i="1">
                        <a:latin typeface="Cambria Math" panose="02040503050406030204" pitchFamily="18" charset="0"/>
                        <a:ea typeface="Palatino" pitchFamily="2" charset="77"/>
                        <a:cs typeface="Calibri Light" panose="020F0302020204030204" pitchFamily="34" charset="0"/>
                      </a:rPr>
                      <m:t>𝐷</m:t>
                    </m:r>
                    <m:r>
                      <a:rPr lang="en-US" altLang="zh-CN" sz="2400" i="1">
                        <a:latin typeface="Cambria Math" panose="02040503050406030204" pitchFamily="18" charset="0"/>
                        <a:ea typeface="Palatino" pitchFamily="2" charset="77"/>
                        <a:cs typeface="Calibri Light" panose="020F0302020204030204" pitchFamily="34" charset="0"/>
                      </a:rPr>
                      <m:t>)</m:t>
                    </m:r>
                  </m:oMath>
                </a14:m>
                <a:r>
                  <a:rPr lang="en-US" altLang="zh-CN" sz="2400" dirty="0">
                    <a:latin typeface="Palatino" pitchFamily="2" charset="77"/>
                    <a:ea typeface="Palatino" pitchFamily="2" charset="77"/>
                    <a:cs typeface="Calibri Light" panose="020F0302020204030204" pitchFamily="34" charset="0"/>
                  </a:rPr>
                  <a:t> we can derive the value of </a:t>
                </a:r>
                <a14:m>
                  <m:oMath xmlns:m="http://schemas.openxmlformats.org/officeDocument/2006/math">
                    <m:r>
                      <a:rPr lang="en-US" altLang="zh-CN" sz="2400" i="1">
                        <a:latin typeface="Cambria Math" panose="02040503050406030204" pitchFamily="18" charset="0"/>
                        <a:ea typeface="Palatino" pitchFamily="2" charset="77"/>
                        <a:cs typeface="Calibri Light" panose="020F0302020204030204" pitchFamily="34" charset="0"/>
                      </a:rPr>
                      <m:t>𝑃</m:t>
                    </m:r>
                    <m:r>
                      <a:rPr lang="en-US" altLang="zh-CN" sz="2400" i="1">
                        <a:latin typeface="Cambria Math" panose="02040503050406030204" pitchFamily="18" charset="0"/>
                        <a:ea typeface="Palatino" pitchFamily="2" charset="77"/>
                        <a:cs typeface="Calibri Light" panose="020F0302020204030204" pitchFamily="34" charset="0"/>
                      </a:rPr>
                      <m:t>(</m:t>
                    </m:r>
                    <m:r>
                      <a:rPr lang="en-US" altLang="zh-CN" sz="2400" i="1">
                        <a:latin typeface="Cambria Math" panose="02040503050406030204" pitchFamily="18" charset="0"/>
                        <a:ea typeface="Palatino" pitchFamily="2" charset="77"/>
                        <a:cs typeface="Calibri Light" panose="020F0302020204030204" pitchFamily="34" charset="0"/>
                      </a:rPr>
                      <m:t>𝑐</m:t>
                    </m:r>
                    <m:r>
                      <a:rPr lang="en-US" altLang="zh-CN" sz="2400" i="1">
                        <a:latin typeface="Cambria Math" panose="02040503050406030204" pitchFamily="18" charset="0"/>
                        <a:ea typeface="Palatino" pitchFamily="2" charset="77"/>
                        <a:cs typeface="Calibri Light" panose="020F0302020204030204" pitchFamily="34" charset="0"/>
                      </a:rPr>
                      <m:t>)</m:t>
                    </m:r>
                  </m:oMath>
                </a14:m>
                <a:r>
                  <a:rPr lang="en-US" altLang="zh-CN" sz="2400" dirty="0">
                    <a:latin typeface="Palatino" pitchFamily="2" charset="77"/>
                    <a:ea typeface="Palatino" pitchFamily="2" charset="77"/>
                    <a:cs typeface="Calibri Light" panose="020F0302020204030204" pitchFamily="34" charset="0"/>
                  </a:rPr>
                  <a:t> and </a:t>
                </a:r>
                <a14:m>
                  <m:oMath xmlns:m="http://schemas.openxmlformats.org/officeDocument/2006/math">
                    <m:r>
                      <a:rPr lang="en-US" altLang="zh-CN" sz="2400" i="1">
                        <a:latin typeface="Cambria Math" panose="02040503050406030204" pitchFamily="18" charset="0"/>
                        <a:ea typeface="Palatino" pitchFamily="2" charset="77"/>
                        <a:cs typeface="Calibri Light" panose="020F0302020204030204" pitchFamily="34" charset="0"/>
                      </a:rPr>
                      <m:t>𝑃</m:t>
                    </m:r>
                    <m:r>
                      <a:rPr lang="en-US" altLang="zh-CN" sz="2400" i="1">
                        <a:latin typeface="Cambria Math" panose="02040503050406030204" pitchFamily="18" charset="0"/>
                        <a:ea typeface="Palatino" pitchFamily="2" charset="77"/>
                        <a:cs typeface="Calibri Light" panose="020F0302020204030204" pitchFamily="34" charset="0"/>
                      </a:rPr>
                      <m:t>(</m:t>
                    </m:r>
                    <m:r>
                      <a:rPr lang="en-US" altLang="zh-CN" sz="2400" i="1">
                        <a:latin typeface="Cambria Math" panose="02040503050406030204" pitchFamily="18" charset="0"/>
                        <a:ea typeface="Palatino" pitchFamily="2" charset="77"/>
                        <a:cs typeface="Calibri Light" panose="020F0302020204030204" pitchFamily="34" charset="0"/>
                      </a:rPr>
                      <m:t>𝑤</m:t>
                    </m:r>
                    <m:r>
                      <a:rPr lang="en-US" altLang="zh-CN" sz="2400" i="1">
                        <a:latin typeface="Cambria Math" panose="02040503050406030204" pitchFamily="18" charset="0"/>
                        <a:ea typeface="Palatino" pitchFamily="2" charset="77"/>
                        <a:cs typeface="Calibri Light" panose="020F0302020204030204" pitchFamily="34" charset="0"/>
                      </a:rPr>
                      <m:t>|</m:t>
                    </m:r>
                    <m:r>
                      <a:rPr lang="en-US" altLang="zh-CN" sz="2400" i="1">
                        <a:latin typeface="Cambria Math" panose="02040503050406030204" pitchFamily="18" charset="0"/>
                        <a:ea typeface="Palatino" pitchFamily="2" charset="77"/>
                        <a:cs typeface="Calibri Light" panose="020F0302020204030204" pitchFamily="34" charset="0"/>
                      </a:rPr>
                      <m:t>𝑐</m:t>
                    </m:r>
                    <m:r>
                      <a:rPr lang="en-US" altLang="zh-CN" sz="2400" i="1">
                        <a:latin typeface="Cambria Math" panose="02040503050406030204" pitchFamily="18" charset="0"/>
                        <a:ea typeface="Palatino" pitchFamily="2" charset="77"/>
                        <a:cs typeface="Calibri Light" panose="020F0302020204030204" pitchFamily="34" charset="0"/>
                      </a:rPr>
                      <m:t>)</m:t>
                    </m:r>
                  </m:oMath>
                </a14:m>
                <a:r>
                  <a:rPr lang="en-US" altLang="zh-CN" sz="2400" dirty="0">
                    <a:latin typeface="Palatino" pitchFamily="2" charset="77"/>
                    <a:ea typeface="Palatino" pitchFamily="2" charset="77"/>
                    <a:cs typeface="Calibri Light" panose="020F0302020204030204" pitchFamily="34" charset="0"/>
                  </a:rPr>
                  <a:t> by counting relative frequencies. </a:t>
                </a:r>
                <a14:m>
                  <m:oMath xmlns:m="http://schemas.openxmlformats.org/officeDocument/2006/math">
                    <m:r>
                      <a:rPr lang="en-US" altLang="zh-CN" sz="2400" b="0" i="1" smtClean="0">
                        <a:latin typeface="Cambria Math" panose="02040503050406030204" pitchFamily="18" charset="0"/>
                        <a:ea typeface="Palatino" pitchFamily="2" charset="77"/>
                        <a:cs typeface="Calibri Light" panose="020F0302020204030204" pitchFamily="34" charset="0"/>
                      </a:rPr>
                      <m:t>𝑃</m:t>
                    </m:r>
                    <m:d>
                      <m:dPr>
                        <m:ctrlPr>
                          <a:rPr lang="en-US" altLang="zh-CN" sz="2400" b="0" i="1" smtClean="0">
                            <a:latin typeface="Cambria Math" panose="02040503050406030204" pitchFamily="18" charset="0"/>
                            <a:ea typeface="Palatino" pitchFamily="2" charset="77"/>
                            <a:cs typeface="Calibri Light" panose="020F0302020204030204" pitchFamily="34" charset="0"/>
                          </a:rPr>
                        </m:ctrlPr>
                      </m:dPr>
                      <m:e>
                        <m:r>
                          <a:rPr lang="en-US" altLang="zh-CN" sz="2400" b="0" i="1" smtClean="0">
                            <a:latin typeface="Cambria Math" panose="02040503050406030204" pitchFamily="18" charset="0"/>
                            <a:ea typeface="Palatino" pitchFamily="2" charset="77"/>
                            <a:cs typeface="Calibri Light" panose="020F0302020204030204" pitchFamily="34" charset="0"/>
                          </a:rPr>
                          <m:t>𝑐</m:t>
                        </m:r>
                      </m:e>
                    </m:d>
                    <m:r>
                      <a:rPr lang="en-US" altLang="zh-CN" sz="2400" b="0" i="1" smtClean="0">
                        <a:latin typeface="Cambria Math" panose="02040503050406030204" pitchFamily="18" charset="0"/>
                        <a:ea typeface="Palatino" pitchFamily="2" charset="77"/>
                        <a:cs typeface="Calibri Light" panose="020F0302020204030204" pitchFamily="34" charset="0"/>
                      </a:rPr>
                      <m:t>=</m:t>
                    </m:r>
                    <m:f>
                      <m:fPr>
                        <m:ctrlPr>
                          <a:rPr lang="en-US" altLang="zh-CN" sz="2400" b="0" i="1" smtClean="0">
                            <a:latin typeface="Cambria Math" panose="02040503050406030204" pitchFamily="18" charset="0"/>
                            <a:ea typeface="Palatino" pitchFamily="2" charset="77"/>
                            <a:cs typeface="Calibri Light" panose="020F0302020204030204" pitchFamily="34" charset="0"/>
                          </a:rPr>
                        </m:ctrlPr>
                      </m:fPr>
                      <m:num>
                        <m:sSub>
                          <m:sSubPr>
                            <m:ctrlPr>
                              <a:rPr lang="en-US" altLang="zh-CN" sz="2400" b="0" i="1" smtClean="0">
                                <a:latin typeface="Cambria Math" panose="02040503050406030204" pitchFamily="18" charset="0"/>
                                <a:ea typeface="Palatino" pitchFamily="2" charset="77"/>
                                <a:cs typeface="Calibri Light" panose="020F0302020204030204" pitchFamily="34" charset="0"/>
                              </a:rPr>
                            </m:ctrlPr>
                          </m:sSubPr>
                          <m:e>
                            <m:r>
                              <a:rPr lang="en-US" altLang="zh-CN" sz="2400" b="0" i="1" smtClean="0">
                                <a:latin typeface="Cambria Math" panose="02040503050406030204" pitchFamily="18" charset="0"/>
                                <a:ea typeface="Palatino" pitchFamily="2" charset="77"/>
                                <a:cs typeface="Calibri Light" panose="020F0302020204030204" pitchFamily="34" charset="0"/>
                              </a:rPr>
                              <m:t>𝑁</m:t>
                            </m:r>
                          </m:e>
                          <m:sub>
                            <m:r>
                              <a:rPr lang="en-US" altLang="zh-CN" sz="2400" b="0" i="1" smtClean="0">
                                <a:latin typeface="Cambria Math" panose="02040503050406030204" pitchFamily="18" charset="0"/>
                                <a:ea typeface="Palatino" pitchFamily="2" charset="77"/>
                                <a:cs typeface="Calibri Light" panose="020F0302020204030204" pitchFamily="34" charset="0"/>
                              </a:rPr>
                              <m:t>𝑐</m:t>
                            </m:r>
                          </m:sub>
                        </m:sSub>
                      </m:num>
                      <m:den>
                        <m:r>
                          <a:rPr lang="en-US" altLang="zh-CN" sz="2400" b="0" i="1" smtClean="0">
                            <a:latin typeface="Cambria Math" panose="02040503050406030204" pitchFamily="18" charset="0"/>
                            <a:ea typeface="Palatino" pitchFamily="2" charset="77"/>
                            <a:cs typeface="Calibri Light" panose="020F0302020204030204" pitchFamily="34" charset="0"/>
                          </a:rPr>
                          <m:t>𝑁</m:t>
                        </m:r>
                      </m:den>
                    </m:f>
                    <m:r>
                      <a:rPr lang="en-US" altLang="zh-CN" sz="2400" b="0" i="1" smtClean="0">
                        <a:latin typeface="Cambria Math" panose="02040503050406030204" pitchFamily="18" charset="0"/>
                        <a:ea typeface="Palatino" pitchFamily="2" charset="77"/>
                        <a:cs typeface="Calibri Light" panose="020F0302020204030204" pitchFamily="34" charset="0"/>
                      </a:rPr>
                      <m:t>, </m:t>
                    </m:r>
                    <m:r>
                      <a:rPr lang="en-US" altLang="zh-CN" sz="2400" b="0" i="1" smtClean="0">
                        <a:latin typeface="Cambria Math" panose="02040503050406030204" pitchFamily="18" charset="0"/>
                        <a:ea typeface="Palatino" pitchFamily="2" charset="77"/>
                        <a:cs typeface="Calibri Light" panose="020F0302020204030204" pitchFamily="34" charset="0"/>
                      </a:rPr>
                      <m:t>𝑃</m:t>
                    </m:r>
                    <m:d>
                      <m:dPr>
                        <m:ctrlPr>
                          <a:rPr lang="en-US" altLang="zh-CN" sz="2400" b="0" i="1" smtClean="0">
                            <a:latin typeface="Cambria Math" panose="02040503050406030204" pitchFamily="18" charset="0"/>
                            <a:ea typeface="Palatino" pitchFamily="2" charset="77"/>
                            <a:cs typeface="Calibri Light" panose="020F0302020204030204" pitchFamily="34" charset="0"/>
                          </a:rPr>
                        </m:ctrlPr>
                      </m:dPr>
                      <m:e>
                        <m:r>
                          <a:rPr lang="en-US" altLang="zh-CN" sz="2400" b="0" i="1" smtClean="0">
                            <a:latin typeface="Cambria Math" panose="02040503050406030204" pitchFamily="18" charset="0"/>
                            <a:ea typeface="Palatino" pitchFamily="2" charset="77"/>
                            <a:cs typeface="Calibri Light" panose="020F0302020204030204" pitchFamily="34" charset="0"/>
                          </a:rPr>
                          <m:t>𝑤</m:t>
                        </m:r>
                      </m:e>
                      <m:e>
                        <m:r>
                          <a:rPr lang="en-US" altLang="zh-CN" sz="2400" b="0" i="1" smtClean="0">
                            <a:latin typeface="Cambria Math" panose="02040503050406030204" pitchFamily="18" charset="0"/>
                            <a:ea typeface="Palatino" pitchFamily="2" charset="77"/>
                            <a:cs typeface="Calibri Light" panose="020F0302020204030204" pitchFamily="34" charset="0"/>
                          </a:rPr>
                          <m:t>𝑐</m:t>
                        </m:r>
                      </m:e>
                    </m:d>
                    <m:r>
                      <a:rPr lang="en-US" altLang="zh-CN" sz="2400" b="0" i="1" smtClean="0">
                        <a:latin typeface="Cambria Math" panose="02040503050406030204" pitchFamily="18" charset="0"/>
                        <a:ea typeface="Palatino" pitchFamily="2" charset="77"/>
                        <a:cs typeface="Calibri Light" panose="020F0302020204030204" pitchFamily="34" charset="0"/>
                      </a:rPr>
                      <m:t>=</m:t>
                    </m:r>
                    <m:f>
                      <m:fPr>
                        <m:ctrlPr>
                          <a:rPr lang="en-US" altLang="zh-CN" sz="2400" b="0" i="1" smtClean="0">
                            <a:latin typeface="Cambria Math" panose="02040503050406030204" pitchFamily="18" charset="0"/>
                            <a:ea typeface="Palatino" pitchFamily="2" charset="77"/>
                            <a:cs typeface="Calibri Light" panose="020F0302020204030204" pitchFamily="34" charset="0"/>
                          </a:rPr>
                        </m:ctrlPr>
                      </m:fPr>
                      <m:num>
                        <m:sSub>
                          <m:sSubPr>
                            <m:ctrlPr>
                              <a:rPr lang="en-US" altLang="zh-CN" sz="2400" b="0" i="1" smtClean="0">
                                <a:latin typeface="Cambria Math" panose="02040503050406030204" pitchFamily="18" charset="0"/>
                                <a:ea typeface="Palatino" pitchFamily="2" charset="77"/>
                                <a:cs typeface="Calibri Light" panose="020F0302020204030204" pitchFamily="34" charset="0"/>
                              </a:rPr>
                            </m:ctrlPr>
                          </m:sSubPr>
                          <m:e>
                            <m:r>
                              <a:rPr lang="en-US" altLang="zh-CN" sz="2400" b="0" i="1" smtClean="0">
                                <a:latin typeface="Cambria Math" panose="02040503050406030204" pitchFamily="18" charset="0"/>
                                <a:ea typeface="Palatino" pitchFamily="2" charset="77"/>
                                <a:cs typeface="Calibri Light" panose="020F0302020204030204" pitchFamily="34" charset="0"/>
                              </a:rPr>
                              <m:t>𝑁</m:t>
                            </m:r>
                          </m:e>
                          <m:sub>
                            <m:r>
                              <a:rPr lang="en-US" altLang="zh-CN" sz="2400" b="0" i="1" smtClean="0">
                                <a:latin typeface="Cambria Math" panose="02040503050406030204" pitchFamily="18" charset="0"/>
                                <a:ea typeface="Palatino" pitchFamily="2" charset="77"/>
                                <a:cs typeface="Calibri Light" panose="020F0302020204030204" pitchFamily="34" charset="0"/>
                              </a:rPr>
                              <m:t>𝑤</m:t>
                            </m:r>
                            <m:r>
                              <a:rPr lang="en-US" altLang="zh-CN" sz="2400" b="0" i="1" smtClean="0">
                                <a:latin typeface="Cambria Math" panose="02040503050406030204" pitchFamily="18" charset="0"/>
                                <a:ea typeface="Palatino" pitchFamily="2" charset="77"/>
                                <a:cs typeface="Calibri Light" panose="020F0302020204030204" pitchFamily="34" charset="0"/>
                              </a:rPr>
                              <m:t>,</m:t>
                            </m:r>
                            <m:r>
                              <a:rPr lang="en-US" altLang="zh-CN" sz="2400" b="0" i="1" smtClean="0">
                                <a:latin typeface="Cambria Math" panose="02040503050406030204" pitchFamily="18" charset="0"/>
                                <a:ea typeface="Palatino" pitchFamily="2" charset="77"/>
                                <a:cs typeface="Calibri Light" panose="020F0302020204030204" pitchFamily="34" charset="0"/>
                              </a:rPr>
                              <m:t>𝑐</m:t>
                            </m:r>
                          </m:sub>
                        </m:sSub>
                      </m:num>
                      <m:den>
                        <m:sSub>
                          <m:sSubPr>
                            <m:ctrlPr>
                              <a:rPr lang="en-US" altLang="zh-CN" sz="2400" b="0" i="1" smtClean="0">
                                <a:latin typeface="Cambria Math" panose="02040503050406030204" pitchFamily="18" charset="0"/>
                                <a:ea typeface="Palatino" pitchFamily="2" charset="77"/>
                                <a:cs typeface="Calibri Light" panose="020F0302020204030204" pitchFamily="34" charset="0"/>
                              </a:rPr>
                            </m:ctrlPr>
                          </m:sSubPr>
                          <m:e>
                            <m:r>
                              <a:rPr lang="en-US" altLang="zh-CN" sz="2400" b="0" i="1" smtClean="0">
                                <a:latin typeface="Cambria Math" panose="02040503050406030204" pitchFamily="18" charset="0"/>
                                <a:ea typeface="Palatino" pitchFamily="2" charset="77"/>
                                <a:cs typeface="Calibri Light" panose="020F0302020204030204" pitchFamily="34" charset="0"/>
                              </a:rPr>
                              <m:t>𝑁</m:t>
                            </m:r>
                          </m:e>
                          <m:sub>
                            <m:r>
                              <a:rPr lang="en-US" altLang="zh-CN" sz="2400" b="0" i="1" smtClean="0">
                                <a:latin typeface="Cambria Math" panose="02040503050406030204" pitchFamily="18" charset="0"/>
                                <a:ea typeface="Palatino" pitchFamily="2" charset="77"/>
                                <a:cs typeface="Calibri Light" panose="020F0302020204030204" pitchFamily="34" charset="0"/>
                              </a:rPr>
                              <m:t>𝑐</m:t>
                            </m:r>
                          </m:sub>
                        </m:sSub>
                      </m:den>
                    </m:f>
                  </m:oMath>
                </a14:m>
                <a:endParaRPr lang="en-US" altLang="zh-CN" sz="2400" dirty="0">
                  <a:latin typeface="Palatino" pitchFamily="2" charset="77"/>
                  <a:ea typeface="Palatino" pitchFamily="2" charset="77"/>
                  <a:cs typeface="Calibri Light" panose="020F0302020204030204" pitchFamily="34" charset="0"/>
                </a:endParaRPr>
              </a:p>
            </p:txBody>
          </p:sp>
        </mc:Choice>
        <mc:Fallback xmlns="">
          <p:sp>
            <p:nvSpPr>
              <p:cNvPr id="4" name="矩形 8">
                <a:extLst>
                  <a:ext uri="{FF2B5EF4-FFF2-40B4-BE49-F238E27FC236}">
                    <a16:creationId xmlns:a16="http://schemas.microsoft.com/office/drawing/2014/main" id="{2918002F-8C64-4968-9ECA-DC63D9D4E45B}"/>
                  </a:ext>
                </a:extLst>
              </p:cNvPr>
              <p:cNvSpPr>
                <a:spLocks noRot="1" noChangeAspect="1" noMove="1" noResize="1" noEditPoints="1" noAdjustHandles="1" noChangeArrowheads="1" noChangeShapeType="1" noTextEdit="1"/>
              </p:cNvSpPr>
              <p:nvPr/>
            </p:nvSpPr>
            <p:spPr>
              <a:xfrm>
                <a:off x="1447800" y="852818"/>
                <a:ext cx="9905999" cy="5683415"/>
              </a:xfrm>
              <a:prstGeom prst="rect">
                <a:avLst/>
              </a:prstGeom>
              <a:blipFill>
                <a:blip r:embed="rId3"/>
                <a:stretch>
                  <a:fillRect l="-86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94101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8</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857251" y="214990"/>
            <a:ext cx="7420090" cy="584775"/>
          </a:xfrm>
          <a:prstGeom prst="rect">
            <a:avLst/>
          </a:prstGeom>
        </p:spPr>
        <p:txBody>
          <a:bodyPr wrap="square">
            <a:spAutoFit/>
          </a:bodyPr>
          <a:lstStyle/>
          <a:p>
            <a:r>
              <a:rPr lang="en-US" altLang="zh-CN" sz="3200" b="1" dirty="0">
                <a:latin typeface="Palatino" pitchFamily="2" charset="77"/>
                <a:ea typeface="Palatino" pitchFamily="2" charset="77"/>
                <a:cs typeface="Calibri Light" panose="020F0302020204030204" pitchFamily="34" charset="0"/>
              </a:rPr>
              <a:t>Dealing with Hidden Variables</a:t>
            </a:r>
          </a:p>
        </p:txBody>
      </p:sp>
      <mc:AlternateContent xmlns:mc="http://schemas.openxmlformats.org/markup-compatibility/2006" xmlns:a14="http://schemas.microsoft.com/office/drawing/2010/main">
        <mc:Choice Requires="a14">
          <p:sp>
            <p:nvSpPr>
              <p:cNvPr id="4" name="矩形 8">
                <a:extLst>
                  <a:ext uri="{FF2B5EF4-FFF2-40B4-BE49-F238E27FC236}">
                    <a16:creationId xmlns:a16="http://schemas.microsoft.com/office/drawing/2014/main" id="{2918002F-8C64-4968-9ECA-DC63D9D4E45B}"/>
                  </a:ext>
                </a:extLst>
              </p:cNvPr>
              <p:cNvSpPr/>
              <p:nvPr/>
            </p:nvSpPr>
            <p:spPr>
              <a:xfrm>
                <a:off x="1447800" y="852818"/>
                <a:ext cx="9905999" cy="4829912"/>
              </a:xfrm>
              <a:prstGeom prst="rect">
                <a:avLst/>
              </a:prstGeom>
            </p:spPr>
            <p:txBody>
              <a:bodyPr wrap="square">
                <a:spAutoFit/>
              </a:bodyPr>
              <a:lstStyle/>
              <a:p>
                <a:pPr marL="342900" indent="-342900">
                  <a:lnSpc>
                    <a:spcPct val="150000"/>
                  </a:lnSpc>
                  <a:buSzPct val="100000"/>
                  <a:buFont typeface="Arial" panose="020B0604020202020204" pitchFamily="34" charset="0"/>
                  <a:buChar char="•"/>
                </a:pPr>
                <a:r>
                  <a:rPr lang="en-US" altLang="zh-CN" sz="2400" dirty="0">
                    <a:latin typeface="Palatino"/>
                    <a:ea typeface="Palatino" pitchFamily="2" charset="77"/>
                    <a:cs typeface="Calibri Light" panose="020F0302020204030204" pitchFamily="34" charset="0"/>
                  </a:rPr>
                  <a:t>Revisit</a:t>
                </a:r>
                <a:r>
                  <a:rPr lang="zh-CN" altLang="en-US" sz="2400" dirty="0">
                    <a:latin typeface="Palatino"/>
                    <a:ea typeface="Palatino" pitchFamily="2" charset="77"/>
                    <a:cs typeface="Calibri Light" panose="020F0302020204030204" pitchFamily="34" charset="0"/>
                  </a:rPr>
                  <a:t> </a:t>
                </a:r>
                <a:r>
                  <a:rPr lang="en-US" altLang="zh-CN" sz="2400" dirty="0">
                    <a:latin typeface="Palatino"/>
                    <a:ea typeface="Palatino" pitchFamily="2" charset="77"/>
                    <a:cs typeface="Calibri Light" panose="020F0302020204030204" pitchFamily="34" charset="0"/>
                  </a:rPr>
                  <a:t>Naïve</a:t>
                </a:r>
                <a:r>
                  <a:rPr lang="zh-CN" altLang="en-US" sz="2400" dirty="0">
                    <a:latin typeface="Palatino"/>
                    <a:ea typeface="Palatino" pitchFamily="2" charset="77"/>
                    <a:cs typeface="Calibri Light" panose="020F0302020204030204" pitchFamily="34" charset="0"/>
                  </a:rPr>
                  <a:t> </a:t>
                </a:r>
                <a:r>
                  <a:rPr lang="en-US" altLang="zh-CN" sz="2400" dirty="0">
                    <a:latin typeface="Palatino"/>
                    <a:ea typeface="Palatino" pitchFamily="2" charset="77"/>
                    <a:cs typeface="Calibri Light" panose="020F0302020204030204" pitchFamily="34" charset="0"/>
                  </a:rPr>
                  <a:t>Bayes</a:t>
                </a:r>
                <a:r>
                  <a:rPr lang="zh-CN" altLang="en-US" sz="2400" dirty="0">
                    <a:latin typeface="Palatino"/>
                    <a:ea typeface="Palatino" pitchFamily="2" charset="77"/>
                    <a:cs typeface="Calibri Light" panose="020F0302020204030204" pitchFamily="34" charset="0"/>
                  </a:rPr>
                  <a:t> </a:t>
                </a:r>
                <a:r>
                  <a:rPr lang="en-US" altLang="zh-CN" sz="2400" dirty="0">
                    <a:latin typeface="Palatino"/>
                    <a:ea typeface="Palatino" pitchFamily="2" charset="77"/>
                    <a:cs typeface="Calibri Light" panose="020F0302020204030204" pitchFamily="34" charset="0"/>
                  </a:rPr>
                  <a:t>classification</a:t>
                </a:r>
              </a:p>
              <a:p>
                <a:pPr marL="800100" lvl="1" indent="-342900">
                  <a:lnSpc>
                    <a:spcPct val="150000"/>
                  </a:lnSpc>
                  <a:buSzPct val="100000"/>
                  <a:buFont typeface="系统字体常规体"/>
                  <a:buChar char="-"/>
                </a:pPr>
                <a:r>
                  <a:rPr lang="en-US" altLang="zh-CN" sz="2400" dirty="0">
                    <a:latin typeface="Palatino"/>
                    <a:ea typeface="Palatino" pitchFamily="2" charset="77"/>
                    <a:cs typeface="Calibri Light" panose="020F0302020204030204" pitchFamily="34" charset="0"/>
                  </a:rPr>
                  <a:t>Maximizing likelihood </a:t>
                </a:r>
                <a14:m>
                  <m:oMath xmlns:m="http://schemas.openxmlformats.org/officeDocument/2006/math">
                    <m:r>
                      <a:rPr lang="en-US" altLang="zh-CN" sz="2400" i="1">
                        <a:latin typeface="Cambria Math" panose="02040503050406030204" pitchFamily="18" charset="0"/>
                        <a:ea typeface="Palatino" pitchFamily="2" charset="77"/>
                        <a:cs typeface="Calibri Light" panose="020F0302020204030204" pitchFamily="34" charset="0"/>
                      </a:rPr>
                      <m:t>𝑃</m:t>
                    </m:r>
                    <m:d>
                      <m:dPr>
                        <m:ctrlPr>
                          <a:rPr lang="en-US" altLang="zh-CN" sz="2400" i="1">
                            <a:latin typeface="Cambria Math" panose="02040503050406030204" pitchFamily="18" charset="0"/>
                            <a:ea typeface="Palatino" pitchFamily="2" charset="77"/>
                            <a:cs typeface="Calibri Light" panose="020F0302020204030204" pitchFamily="34" charset="0"/>
                          </a:rPr>
                        </m:ctrlPr>
                      </m:dPr>
                      <m:e>
                        <m:r>
                          <a:rPr lang="en-US" altLang="zh-CN" sz="2400" i="1">
                            <a:latin typeface="Cambria Math" panose="02040503050406030204" pitchFamily="18" charset="0"/>
                            <a:ea typeface="Palatino" pitchFamily="2" charset="77"/>
                            <a:cs typeface="Calibri Light" panose="020F0302020204030204" pitchFamily="34" charset="0"/>
                          </a:rPr>
                          <m:t>𝐷</m:t>
                        </m:r>
                      </m:e>
                    </m:d>
                  </m:oMath>
                </a14:m>
                <a:endParaRPr lang="en-US" altLang="zh-CN" sz="2400" dirty="0">
                  <a:latin typeface="Palatino"/>
                  <a:ea typeface="Palatino" pitchFamily="2" charset="77"/>
                  <a:cs typeface="Calibri Light" panose="020F0302020204030204" pitchFamily="34" charset="0"/>
                </a:endParaRPr>
              </a:p>
              <a:p>
                <a:pPr marL="800100" lvl="1" indent="-342900">
                  <a:lnSpc>
                    <a:spcPct val="150000"/>
                  </a:lnSpc>
                  <a:buSzPct val="100000"/>
                  <a:buFont typeface="系统字体常规体"/>
                  <a:buChar char="-"/>
                </a:pPr>
                <a14:m>
                  <m:oMath xmlns:m="http://schemas.openxmlformats.org/officeDocument/2006/math">
                    <m:r>
                      <a:rPr lang="en-US" altLang="zh-CN" sz="2400" i="1">
                        <a:latin typeface="Cambria Math" panose="02040503050406030204" pitchFamily="18" charset="0"/>
                        <a:ea typeface="Palatino" pitchFamily="2" charset="77"/>
                        <a:cs typeface="Calibri Light" panose="020F0302020204030204" pitchFamily="34" charset="0"/>
                      </a:rPr>
                      <m:t>𝑃</m:t>
                    </m:r>
                    <m:d>
                      <m:dPr>
                        <m:ctrlPr>
                          <a:rPr lang="en-US" altLang="zh-CN" sz="2400" i="1">
                            <a:latin typeface="Cambria Math" panose="02040503050406030204" pitchFamily="18" charset="0"/>
                            <a:ea typeface="Palatino" pitchFamily="2" charset="77"/>
                            <a:cs typeface="Calibri Light" panose="020F0302020204030204" pitchFamily="34" charset="0"/>
                          </a:rPr>
                        </m:ctrlPr>
                      </m:dPr>
                      <m:e>
                        <m:r>
                          <a:rPr lang="en-US" altLang="zh-CN" sz="2400" i="1">
                            <a:latin typeface="Cambria Math" panose="02040503050406030204" pitchFamily="18" charset="0"/>
                            <a:ea typeface="Palatino" pitchFamily="2" charset="77"/>
                            <a:cs typeface="Calibri Light" panose="020F0302020204030204" pitchFamily="34" charset="0"/>
                          </a:rPr>
                          <m:t>𝐷</m:t>
                        </m:r>
                      </m:e>
                    </m:d>
                    <m:r>
                      <a:rPr lang="en-US" altLang="zh-CN" sz="2400" i="1">
                        <a:latin typeface="Cambria Math" panose="02040503050406030204" pitchFamily="18" charset="0"/>
                        <a:ea typeface="Palatino" pitchFamily="2" charset="77"/>
                        <a:cs typeface="Calibri Light" panose="020F0302020204030204" pitchFamily="34" charset="0"/>
                      </a:rPr>
                      <m:t>=</m:t>
                    </m:r>
                    <m:nary>
                      <m:naryPr>
                        <m:chr m:val="∏"/>
                        <m:ctrlPr>
                          <a:rPr lang="en-US" altLang="zh-CN" sz="2400" i="1">
                            <a:latin typeface="Cambria Math" panose="02040503050406030204" pitchFamily="18" charset="0"/>
                            <a:ea typeface="Palatino" pitchFamily="2" charset="77"/>
                            <a:cs typeface="Calibri Light" panose="020F0302020204030204" pitchFamily="34" charset="0"/>
                          </a:rPr>
                        </m:ctrlPr>
                      </m:naryPr>
                      <m:sub>
                        <m:r>
                          <a:rPr lang="en-US" altLang="zh-CN" sz="2400" i="1">
                            <a:latin typeface="Cambria Math" panose="02040503050406030204" pitchFamily="18" charset="0"/>
                            <a:ea typeface="Palatino" pitchFamily="2" charset="77"/>
                            <a:cs typeface="Calibri Light" panose="020F0302020204030204" pitchFamily="34" charset="0"/>
                          </a:rPr>
                          <m:t>𝑖</m:t>
                        </m:r>
                        <m:r>
                          <a:rPr lang="en-US" altLang="zh-CN" sz="2400" i="1">
                            <a:latin typeface="Cambria Math" panose="02040503050406030204" pitchFamily="18" charset="0"/>
                            <a:ea typeface="Palatino" pitchFamily="2" charset="77"/>
                            <a:cs typeface="Calibri Light" panose="020F0302020204030204" pitchFamily="34" charset="0"/>
                          </a:rPr>
                          <m:t>=1</m:t>
                        </m:r>
                      </m:sub>
                      <m:sup>
                        <m:r>
                          <a:rPr lang="en-US" altLang="zh-CN" sz="2400" i="1">
                            <a:latin typeface="Cambria Math" panose="02040503050406030204" pitchFamily="18" charset="0"/>
                            <a:ea typeface="Palatino" pitchFamily="2" charset="77"/>
                            <a:cs typeface="Calibri Light" panose="020F0302020204030204" pitchFamily="34" charset="0"/>
                          </a:rPr>
                          <m:t>𝑁</m:t>
                        </m:r>
                      </m:sup>
                      <m:e>
                        <m:r>
                          <a:rPr lang="en-US" altLang="zh-CN" sz="2400" i="1">
                            <a:latin typeface="Cambria Math" panose="02040503050406030204" pitchFamily="18" charset="0"/>
                            <a:ea typeface="Palatino" pitchFamily="2" charset="77"/>
                            <a:cs typeface="Calibri Light" panose="020F0302020204030204" pitchFamily="34" charset="0"/>
                          </a:rPr>
                          <m:t>𝑃</m:t>
                        </m:r>
                        <m:r>
                          <a:rPr lang="en-US" altLang="zh-CN" sz="2400" i="1">
                            <a:latin typeface="Cambria Math" panose="02040503050406030204" pitchFamily="18" charset="0"/>
                            <a:ea typeface="Palatino" pitchFamily="2" charset="77"/>
                            <a:cs typeface="Calibri Light" panose="020F0302020204030204" pitchFamily="34" charset="0"/>
                          </a:rPr>
                          <m:t>(</m:t>
                        </m:r>
                        <m:sSub>
                          <m:sSubPr>
                            <m:ctrlPr>
                              <a:rPr lang="en-US" altLang="zh-CN" sz="2400" i="1">
                                <a:latin typeface="Cambria Math" panose="02040503050406030204" pitchFamily="18" charset="0"/>
                                <a:ea typeface="Palatino" pitchFamily="2" charset="77"/>
                                <a:cs typeface="Calibri Light" panose="020F0302020204030204" pitchFamily="34" charset="0"/>
                              </a:rPr>
                            </m:ctrlPr>
                          </m:sSubPr>
                          <m:e>
                            <m:r>
                              <a:rPr lang="en-US" altLang="zh-CN" sz="2400" i="1">
                                <a:latin typeface="Cambria Math" panose="02040503050406030204" pitchFamily="18" charset="0"/>
                                <a:ea typeface="Palatino" pitchFamily="2" charset="77"/>
                                <a:cs typeface="Calibri Light" panose="020F0302020204030204" pitchFamily="34" charset="0"/>
                              </a:rPr>
                              <m:t>𝑑</m:t>
                            </m:r>
                          </m:e>
                          <m:sub>
                            <m:r>
                              <a:rPr lang="en-US" altLang="zh-CN" sz="2400" i="1">
                                <a:latin typeface="Cambria Math" panose="02040503050406030204" pitchFamily="18" charset="0"/>
                                <a:ea typeface="Palatino" pitchFamily="2" charset="77"/>
                                <a:cs typeface="Calibri Light" panose="020F0302020204030204" pitchFamily="34" charset="0"/>
                              </a:rPr>
                              <m:t>𝑖</m:t>
                            </m:r>
                          </m:sub>
                        </m:sSub>
                        <m:r>
                          <a:rPr lang="en-US" altLang="zh-CN" sz="2400" i="1">
                            <a:latin typeface="Cambria Math" panose="02040503050406030204" pitchFamily="18" charset="0"/>
                            <a:ea typeface="Palatino" pitchFamily="2" charset="77"/>
                            <a:cs typeface="Calibri Light" panose="020F0302020204030204" pitchFamily="34" charset="0"/>
                          </a:rPr>
                          <m:t>,</m:t>
                        </m:r>
                        <m:sSub>
                          <m:sSubPr>
                            <m:ctrlPr>
                              <a:rPr lang="en-US" altLang="zh-CN" sz="2400" i="1">
                                <a:latin typeface="Cambria Math" panose="02040503050406030204" pitchFamily="18" charset="0"/>
                                <a:ea typeface="Palatino" pitchFamily="2" charset="77"/>
                                <a:cs typeface="Calibri Light" panose="020F0302020204030204" pitchFamily="34" charset="0"/>
                              </a:rPr>
                            </m:ctrlPr>
                          </m:sSubPr>
                          <m:e>
                            <m:r>
                              <a:rPr lang="en-US" altLang="zh-CN" sz="2400" i="1">
                                <a:latin typeface="Cambria Math" panose="02040503050406030204" pitchFamily="18" charset="0"/>
                                <a:ea typeface="Palatino" pitchFamily="2" charset="77"/>
                                <a:cs typeface="Calibri Light" panose="020F0302020204030204" pitchFamily="34" charset="0"/>
                              </a:rPr>
                              <m:t>𝑐</m:t>
                            </m:r>
                          </m:e>
                          <m:sub>
                            <m:r>
                              <a:rPr lang="en-US" altLang="zh-CN" sz="2400" i="1">
                                <a:latin typeface="Cambria Math" panose="02040503050406030204" pitchFamily="18" charset="0"/>
                                <a:ea typeface="Palatino" pitchFamily="2" charset="77"/>
                                <a:cs typeface="Calibri Light" panose="020F0302020204030204" pitchFamily="34" charset="0"/>
                              </a:rPr>
                              <m:t>𝑖</m:t>
                            </m:r>
                          </m:sub>
                        </m:sSub>
                        <m:r>
                          <a:rPr lang="en-US" altLang="zh-CN" sz="2400" i="1">
                            <a:latin typeface="Cambria Math" panose="02040503050406030204" pitchFamily="18" charset="0"/>
                            <a:ea typeface="Palatino" pitchFamily="2" charset="77"/>
                            <a:cs typeface="Calibri Light" panose="020F0302020204030204" pitchFamily="34" charset="0"/>
                          </a:rPr>
                          <m:t>)</m:t>
                        </m:r>
                      </m:e>
                    </m:nary>
                    <m:r>
                      <a:rPr lang="en-US" altLang="zh-CN" sz="2400" i="1">
                        <a:latin typeface="Cambria Math" panose="02040503050406030204" pitchFamily="18" charset="0"/>
                        <a:ea typeface="Palatino" pitchFamily="2" charset="77"/>
                        <a:cs typeface="Calibri Light" panose="020F0302020204030204" pitchFamily="34" charset="0"/>
                      </a:rPr>
                      <m:t>=</m:t>
                    </m:r>
                    <m:nary>
                      <m:naryPr>
                        <m:chr m:val="∏"/>
                        <m:ctrlPr>
                          <a:rPr lang="en-US" altLang="zh-CN" sz="2400" i="1">
                            <a:latin typeface="Cambria Math" panose="02040503050406030204" pitchFamily="18" charset="0"/>
                            <a:ea typeface="Palatino" pitchFamily="2" charset="77"/>
                            <a:cs typeface="Calibri Light" panose="020F0302020204030204" pitchFamily="34" charset="0"/>
                          </a:rPr>
                        </m:ctrlPr>
                      </m:naryPr>
                      <m:sub>
                        <m:r>
                          <a:rPr lang="en-US" altLang="zh-CN" sz="2400" i="1">
                            <a:latin typeface="Cambria Math" panose="02040503050406030204" pitchFamily="18" charset="0"/>
                            <a:ea typeface="Palatino" pitchFamily="2" charset="77"/>
                            <a:cs typeface="Calibri Light" panose="020F0302020204030204" pitchFamily="34" charset="0"/>
                          </a:rPr>
                          <m:t>𝑖</m:t>
                        </m:r>
                        <m:r>
                          <a:rPr lang="en-US" altLang="zh-CN" sz="2400" i="1">
                            <a:latin typeface="Cambria Math" panose="02040503050406030204" pitchFamily="18" charset="0"/>
                            <a:ea typeface="Palatino" pitchFamily="2" charset="77"/>
                            <a:cs typeface="Calibri Light" panose="020F0302020204030204" pitchFamily="34" charset="0"/>
                          </a:rPr>
                          <m:t>=1</m:t>
                        </m:r>
                      </m:sub>
                      <m:sup>
                        <m:r>
                          <a:rPr lang="en-US" altLang="zh-CN" sz="2400" i="1">
                            <a:latin typeface="Cambria Math" panose="02040503050406030204" pitchFamily="18" charset="0"/>
                            <a:ea typeface="Palatino" pitchFamily="2" charset="77"/>
                            <a:cs typeface="Calibri Light" panose="020F0302020204030204" pitchFamily="34" charset="0"/>
                          </a:rPr>
                          <m:t>𝑁</m:t>
                        </m:r>
                      </m:sup>
                      <m:e>
                        <m:r>
                          <a:rPr lang="en-US" altLang="zh-CN" sz="2400" i="1">
                            <a:latin typeface="Cambria Math" panose="02040503050406030204" pitchFamily="18" charset="0"/>
                            <a:ea typeface="Palatino" pitchFamily="2" charset="77"/>
                            <a:cs typeface="Calibri Light" panose="020F0302020204030204" pitchFamily="34" charset="0"/>
                          </a:rPr>
                          <m:t>(</m:t>
                        </m:r>
                        <m:r>
                          <a:rPr lang="en-US" altLang="zh-CN" sz="2400" i="1">
                            <a:latin typeface="Cambria Math" panose="02040503050406030204" pitchFamily="18" charset="0"/>
                            <a:ea typeface="Palatino" pitchFamily="2" charset="77"/>
                            <a:cs typeface="Calibri Light" panose="020F0302020204030204" pitchFamily="34" charset="0"/>
                          </a:rPr>
                          <m:t>𝑃</m:t>
                        </m:r>
                        <m:r>
                          <a:rPr lang="en-US" altLang="zh-CN" sz="2400" i="1">
                            <a:latin typeface="Cambria Math" panose="02040503050406030204" pitchFamily="18" charset="0"/>
                            <a:ea typeface="Palatino" pitchFamily="2" charset="77"/>
                            <a:cs typeface="Calibri Light" panose="020F0302020204030204" pitchFamily="34" charset="0"/>
                          </a:rPr>
                          <m:t>(</m:t>
                        </m:r>
                        <m:sSub>
                          <m:sSubPr>
                            <m:ctrlPr>
                              <a:rPr lang="en-US" altLang="zh-CN" sz="2400" i="1">
                                <a:latin typeface="Cambria Math" panose="02040503050406030204" pitchFamily="18" charset="0"/>
                                <a:ea typeface="Palatino" pitchFamily="2" charset="77"/>
                                <a:cs typeface="Calibri Light" panose="020F0302020204030204" pitchFamily="34" charset="0"/>
                              </a:rPr>
                            </m:ctrlPr>
                          </m:sSubPr>
                          <m:e>
                            <m:r>
                              <a:rPr lang="en-US" altLang="zh-CN" sz="2400" i="1">
                                <a:latin typeface="Cambria Math" panose="02040503050406030204" pitchFamily="18" charset="0"/>
                                <a:ea typeface="Palatino" pitchFamily="2" charset="77"/>
                                <a:cs typeface="Calibri Light" panose="020F0302020204030204" pitchFamily="34" charset="0"/>
                              </a:rPr>
                              <m:t>𝑐</m:t>
                            </m:r>
                          </m:e>
                          <m:sub>
                            <m:r>
                              <a:rPr lang="en-US" altLang="zh-CN" sz="2400" i="1">
                                <a:latin typeface="Cambria Math" panose="02040503050406030204" pitchFamily="18" charset="0"/>
                                <a:ea typeface="Palatino" pitchFamily="2" charset="77"/>
                                <a:cs typeface="Calibri Light" panose="020F0302020204030204" pitchFamily="34" charset="0"/>
                              </a:rPr>
                              <m:t>𝑖</m:t>
                            </m:r>
                          </m:sub>
                        </m:sSub>
                        <m:r>
                          <a:rPr lang="en-US" altLang="zh-CN" sz="2400" i="1">
                            <a:latin typeface="Cambria Math" panose="02040503050406030204" pitchFamily="18" charset="0"/>
                            <a:ea typeface="Palatino" pitchFamily="2" charset="77"/>
                            <a:cs typeface="Calibri Light" panose="020F0302020204030204" pitchFamily="34" charset="0"/>
                          </a:rPr>
                          <m:t>)</m:t>
                        </m:r>
                      </m:e>
                    </m:nary>
                    <m:nary>
                      <m:naryPr>
                        <m:chr m:val="∏"/>
                        <m:ctrlPr>
                          <a:rPr lang="en-US" altLang="zh-CN" sz="2400" i="1">
                            <a:latin typeface="Cambria Math" panose="02040503050406030204" pitchFamily="18" charset="0"/>
                            <a:ea typeface="Palatino" pitchFamily="2" charset="77"/>
                            <a:cs typeface="Calibri Light" panose="020F0302020204030204" pitchFamily="34" charset="0"/>
                          </a:rPr>
                        </m:ctrlPr>
                      </m:naryPr>
                      <m:sub>
                        <m:r>
                          <a:rPr lang="en-US" altLang="zh-CN" sz="2400" i="1">
                            <a:latin typeface="Cambria Math" panose="02040503050406030204" pitchFamily="18" charset="0"/>
                            <a:ea typeface="Palatino" pitchFamily="2" charset="77"/>
                            <a:cs typeface="Calibri Light" panose="020F0302020204030204" pitchFamily="34" charset="0"/>
                          </a:rPr>
                          <m:t>𝑗</m:t>
                        </m:r>
                        <m:r>
                          <a:rPr lang="en-US" altLang="zh-CN" sz="2400" i="1">
                            <a:latin typeface="Cambria Math" panose="02040503050406030204" pitchFamily="18" charset="0"/>
                            <a:ea typeface="Palatino" pitchFamily="2" charset="77"/>
                            <a:cs typeface="Calibri Light" panose="020F0302020204030204" pitchFamily="34" charset="0"/>
                          </a:rPr>
                          <m:t>=1</m:t>
                        </m:r>
                      </m:sub>
                      <m:sup>
                        <m:sSub>
                          <m:sSubPr>
                            <m:ctrlPr>
                              <a:rPr lang="en-US" altLang="zh-CN" sz="2400" i="1">
                                <a:latin typeface="Cambria Math" panose="02040503050406030204" pitchFamily="18" charset="0"/>
                                <a:ea typeface="Palatino" pitchFamily="2" charset="77"/>
                                <a:cs typeface="Calibri Light" panose="020F0302020204030204" pitchFamily="34" charset="0"/>
                              </a:rPr>
                            </m:ctrlPr>
                          </m:sSubPr>
                          <m:e>
                            <m:r>
                              <a:rPr lang="en-US" altLang="zh-CN" sz="2400" i="1">
                                <a:latin typeface="Cambria Math" panose="02040503050406030204" pitchFamily="18" charset="0"/>
                                <a:ea typeface="Palatino" pitchFamily="2" charset="77"/>
                                <a:cs typeface="Calibri Light" panose="020F0302020204030204" pitchFamily="34" charset="0"/>
                              </a:rPr>
                              <m:t>|</m:t>
                            </m:r>
                            <m:r>
                              <a:rPr lang="en-US" altLang="zh-CN" sz="2400" i="1">
                                <a:latin typeface="Cambria Math" panose="02040503050406030204" pitchFamily="18" charset="0"/>
                                <a:ea typeface="Palatino" pitchFamily="2" charset="77"/>
                                <a:cs typeface="Calibri Light" panose="020F0302020204030204" pitchFamily="34" charset="0"/>
                              </a:rPr>
                              <m:t>𝑑</m:t>
                            </m:r>
                          </m:e>
                          <m:sub>
                            <m:r>
                              <a:rPr lang="en-US" altLang="zh-CN" sz="2400" i="1">
                                <a:latin typeface="Cambria Math" panose="02040503050406030204" pitchFamily="18" charset="0"/>
                                <a:ea typeface="Palatino" pitchFamily="2" charset="77"/>
                                <a:cs typeface="Calibri Light" panose="020F0302020204030204" pitchFamily="34" charset="0"/>
                              </a:rPr>
                              <m:t>𝑖</m:t>
                            </m:r>
                          </m:sub>
                        </m:sSub>
                        <m:r>
                          <a:rPr lang="en-US" altLang="zh-CN" sz="2400" i="1">
                            <a:latin typeface="Cambria Math" panose="02040503050406030204" pitchFamily="18" charset="0"/>
                            <a:ea typeface="Palatino" pitchFamily="2" charset="77"/>
                            <a:cs typeface="Calibri Light" panose="020F0302020204030204" pitchFamily="34" charset="0"/>
                          </a:rPr>
                          <m:t>|</m:t>
                        </m:r>
                      </m:sup>
                      <m:e>
                        <m:r>
                          <a:rPr lang="en-US" altLang="zh-CN" sz="2400" i="1">
                            <a:latin typeface="Cambria Math" panose="02040503050406030204" pitchFamily="18" charset="0"/>
                            <a:ea typeface="Palatino" pitchFamily="2" charset="77"/>
                            <a:cs typeface="Calibri Light" panose="020F0302020204030204" pitchFamily="34" charset="0"/>
                          </a:rPr>
                          <m:t>𝑃</m:t>
                        </m:r>
                        <m:r>
                          <a:rPr lang="en-US" altLang="zh-CN" sz="2400" i="1">
                            <a:latin typeface="Cambria Math" panose="02040503050406030204" pitchFamily="18" charset="0"/>
                            <a:ea typeface="Palatino" pitchFamily="2" charset="77"/>
                            <a:cs typeface="Calibri Light" panose="020F0302020204030204" pitchFamily="34" charset="0"/>
                          </a:rPr>
                          <m:t>(</m:t>
                        </m:r>
                        <m:sSubSup>
                          <m:sSubSupPr>
                            <m:ctrlPr>
                              <a:rPr lang="en-US" altLang="zh-CN" sz="2400" i="1">
                                <a:latin typeface="Cambria Math" panose="02040503050406030204" pitchFamily="18" charset="0"/>
                                <a:ea typeface="Palatino" pitchFamily="2" charset="77"/>
                                <a:cs typeface="Calibri Light" panose="020F0302020204030204" pitchFamily="34" charset="0"/>
                              </a:rPr>
                            </m:ctrlPr>
                          </m:sSubSupPr>
                          <m:e>
                            <m:r>
                              <a:rPr lang="en-US" altLang="zh-CN" sz="2400" i="1">
                                <a:latin typeface="Cambria Math" panose="02040503050406030204" pitchFamily="18" charset="0"/>
                                <a:ea typeface="Palatino" pitchFamily="2" charset="77"/>
                                <a:cs typeface="Calibri Light" panose="020F0302020204030204" pitchFamily="34" charset="0"/>
                              </a:rPr>
                              <m:t>𝑤</m:t>
                            </m:r>
                          </m:e>
                          <m:sub>
                            <m:r>
                              <a:rPr lang="en-US" altLang="zh-CN" sz="2400" i="1">
                                <a:latin typeface="Cambria Math" panose="02040503050406030204" pitchFamily="18" charset="0"/>
                                <a:ea typeface="Palatino" pitchFamily="2" charset="77"/>
                                <a:cs typeface="Calibri Light" panose="020F0302020204030204" pitchFamily="34" charset="0"/>
                              </a:rPr>
                              <m:t>𝑗</m:t>
                            </m:r>
                          </m:sub>
                          <m:sup>
                            <m:r>
                              <a:rPr lang="en-US" altLang="zh-CN" sz="2400" i="1">
                                <a:latin typeface="Cambria Math" panose="02040503050406030204" pitchFamily="18" charset="0"/>
                                <a:ea typeface="Palatino" pitchFamily="2" charset="77"/>
                                <a:cs typeface="Calibri Light" panose="020F0302020204030204" pitchFamily="34" charset="0"/>
                              </a:rPr>
                              <m:t>𝑖</m:t>
                            </m:r>
                          </m:sup>
                        </m:sSubSup>
                        <m:r>
                          <a:rPr lang="en-US" altLang="zh-CN" sz="2400" i="1">
                            <a:latin typeface="Cambria Math" panose="02040503050406030204" pitchFamily="18" charset="0"/>
                            <a:ea typeface="Palatino" pitchFamily="2" charset="77"/>
                            <a:cs typeface="Calibri Light" panose="020F0302020204030204" pitchFamily="34" charset="0"/>
                          </a:rPr>
                          <m:t>|</m:t>
                        </m:r>
                        <m:sSub>
                          <m:sSubPr>
                            <m:ctrlPr>
                              <a:rPr lang="en-US" altLang="zh-CN" sz="2400" i="1">
                                <a:latin typeface="Cambria Math" panose="02040503050406030204" pitchFamily="18" charset="0"/>
                                <a:ea typeface="Palatino" pitchFamily="2" charset="77"/>
                                <a:cs typeface="Calibri Light" panose="020F0302020204030204" pitchFamily="34" charset="0"/>
                              </a:rPr>
                            </m:ctrlPr>
                          </m:sSubPr>
                          <m:e>
                            <m:r>
                              <a:rPr lang="en-US" altLang="zh-CN" sz="2400" i="1">
                                <a:latin typeface="Cambria Math" panose="02040503050406030204" pitchFamily="18" charset="0"/>
                                <a:ea typeface="Palatino" pitchFamily="2" charset="77"/>
                                <a:cs typeface="Calibri Light" panose="020F0302020204030204" pitchFamily="34" charset="0"/>
                              </a:rPr>
                              <m:t>𝑐</m:t>
                            </m:r>
                          </m:e>
                          <m:sub>
                            <m:r>
                              <a:rPr lang="en-US" altLang="zh-CN" sz="2400" i="1">
                                <a:latin typeface="Cambria Math" panose="02040503050406030204" pitchFamily="18" charset="0"/>
                                <a:ea typeface="Palatino" pitchFamily="2" charset="77"/>
                                <a:cs typeface="Calibri Light" panose="020F0302020204030204" pitchFamily="34" charset="0"/>
                              </a:rPr>
                              <m:t>𝑖</m:t>
                            </m:r>
                          </m:sub>
                        </m:sSub>
                        <m:r>
                          <a:rPr lang="en-US" altLang="zh-CN" sz="2400" i="1">
                            <a:latin typeface="Cambria Math" panose="02040503050406030204" pitchFamily="18" charset="0"/>
                            <a:ea typeface="Palatino" pitchFamily="2" charset="77"/>
                            <a:cs typeface="Calibri Light" panose="020F0302020204030204" pitchFamily="34" charset="0"/>
                          </a:rPr>
                          <m:t>)</m:t>
                        </m:r>
                      </m:e>
                    </m:nary>
                    <m:r>
                      <a:rPr lang="en-US" altLang="zh-CN" sz="2400" i="1">
                        <a:latin typeface="Cambria Math" panose="02040503050406030204" pitchFamily="18" charset="0"/>
                        <a:ea typeface="Palatino" pitchFamily="2" charset="77"/>
                        <a:cs typeface="Calibri Light" panose="020F0302020204030204" pitchFamily="34" charset="0"/>
                      </a:rPr>
                      <m:t>)</m:t>
                    </m:r>
                  </m:oMath>
                </a14:m>
                <a:endParaRPr lang="en-US" altLang="zh-CN" sz="2400" i="1" dirty="0">
                  <a:latin typeface="Cambria Math" panose="02040503050406030204" pitchFamily="18" charset="0"/>
                  <a:ea typeface="Palatino" pitchFamily="2" charset="77"/>
                  <a:cs typeface="Calibri Light" panose="020F0302020204030204" pitchFamily="34" charset="0"/>
                </a:endParaRPr>
              </a:p>
              <a:p>
                <a:pPr lvl="1">
                  <a:lnSpc>
                    <a:spcPct val="150000"/>
                  </a:lnSpc>
                  <a:buSzPct val="100000"/>
                </a:pPr>
                <a:r>
                  <a:rPr lang="en-US" altLang="zh-CN" sz="2400" dirty="0">
                    <a:ea typeface="Palatino" pitchFamily="2" charset="77"/>
                    <a:cs typeface="Calibri Light" panose="020F0302020204030204" pitchFamily="34" charset="0"/>
                  </a:rPr>
                  <a:t>		</a:t>
                </a:r>
                <a:r>
                  <a:rPr lang="zh-CN" altLang="en-US" sz="2400" dirty="0">
                    <a:ea typeface="Palatino" pitchFamily="2" charset="77"/>
                    <a:cs typeface="Calibri Light" panose="020F0302020204030204" pitchFamily="34" charset="0"/>
                  </a:rPr>
                  <a:t>   </a:t>
                </a:r>
                <a14:m>
                  <m:oMath xmlns:m="http://schemas.openxmlformats.org/officeDocument/2006/math">
                    <m:r>
                      <a:rPr lang="en-US" altLang="zh-CN" sz="2400" i="1">
                        <a:latin typeface="Cambria Math" panose="02040503050406030204" pitchFamily="18" charset="0"/>
                        <a:ea typeface="Palatino" pitchFamily="2" charset="77"/>
                        <a:cs typeface="Calibri Light" panose="020F0302020204030204" pitchFamily="34" charset="0"/>
                      </a:rPr>
                      <m:t>=</m:t>
                    </m:r>
                    <m:d>
                      <m:dPr>
                        <m:ctrlPr>
                          <a:rPr lang="en-US" altLang="zh-CN" sz="2400" i="1">
                            <a:latin typeface="Cambria Math" panose="02040503050406030204" pitchFamily="18" charset="0"/>
                            <a:cs typeface="Calibri Light" panose="020F0302020204030204" pitchFamily="34" charset="0"/>
                          </a:rPr>
                        </m:ctrlPr>
                      </m:dPr>
                      <m:e>
                        <m:nary>
                          <m:naryPr>
                            <m:chr m:val="∏"/>
                            <m:supHide m:val="on"/>
                            <m:ctrlPr>
                              <a:rPr lang="en-US" altLang="zh-CN" sz="2400" i="1">
                                <a:latin typeface="Cambria Math" panose="02040503050406030204" pitchFamily="18" charset="0"/>
                                <a:cs typeface="Calibri Light" panose="020F0302020204030204" pitchFamily="34" charset="0"/>
                              </a:rPr>
                            </m:ctrlPr>
                          </m:naryPr>
                          <m:sub>
                            <m:r>
                              <a:rPr lang="en-US" altLang="zh-CN" sz="2400" i="1">
                                <a:latin typeface="Cambria Math" panose="02040503050406030204" pitchFamily="18" charset="0"/>
                                <a:cs typeface="Calibri Light" panose="020F0302020204030204" pitchFamily="34" charset="0"/>
                              </a:rPr>
                              <m:t>𝑐</m:t>
                            </m:r>
                            <m:r>
                              <a:rPr lang="en-US" altLang="zh-CN" sz="2400" i="1">
                                <a:latin typeface="Cambria Math" panose="02040503050406030204" pitchFamily="18" charset="0"/>
                                <a:cs typeface="Calibri Light" panose="020F0302020204030204" pitchFamily="34" charset="0"/>
                              </a:rPr>
                              <m:t>∈</m:t>
                            </m:r>
                            <m:r>
                              <a:rPr lang="en-US" altLang="zh-CN" sz="2400" i="1">
                                <a:latin typeface="Cambria Math" panose="02040503050406030204" pitchFamily="18" charset="0"/>
                                <a:cs typeface="Calibri Light" panose="020F0302020204030204" pitchFamily="34" charset="0"/>
                              </a:rPr>
                              <m:t>𝐶</m:t>
                            </m:r>
                          </m:sub>
                          <m:sup/>
                          <m:e>
                            <m:r>
                              <a:rPr lang="en-US" altLang="zh-CN" sz="2400" i="1">
                                <a:latin typeface="Cambria Math" panose="02040503050406030204" pitchFamily="18" charset="0"/>
                                <a:cs typeface="Calibri Light" panose="020F0302020204030204" pitchFamily="34" charset="0"/>
                              </a:rPr>
                              <m:t>𝑃</m:t>
                            </m:r>
                            <m:sSup>
                              <m:sSupPr>
                                <m:ctrlPr>
                                  <a:rPr lang="en-US" altLang="zh-CN" sz="2400" i="1">
                                    <a:latin typeface="Cambria Math" panose="02040503050406030204" pitchFamily="18" charset="0"/>
                                    <a:cs typeface="Calibri Light" panose="020F0302020204030204" pitchFamily="34" charset="0"/>
                                  </a:rPr>
                                </m:ctrlPr>
                              </m:sSupPr>
                              <m:e>
                                <m:d>
                                  <m:dPr>
                                    <m:ctrlPr>
                                      <a:rPr lang="en-US" altLang="zh-CN" sz="2400" i="1">
                                        <a:latin typeface="Cambria Math" panose="02040503050406030204" pitchFamily="18" charset="0"/>
                                        <a:cs typeface="Calibri Light" panose="020F0302020204030204" pitchFamily="34" charset="0"/>
                                      </a:rPr>
                                    </m:ctrlPr>
                                  </m:dPr>
                                  <m:e>
                                    <m:r>
                                      <a:rPr lang="en-US" altLang="zh-CN" sz="2400" i="1">
                                        <a:latin typeface="Cambria Math" panose="02040503050406030204" pitchFamily="18" charset="0"/>
                                        <a:cs typeface="Calibri Light" panose="020F0302020204030204" pitchFamily="34" charset="0"/>
                                      </a:rPr>
                                      <m:t>𝑐</m:t>
                                    </m:r>
                                  </m:e>
                                </m:d>
                              </m:e>
                              <m:sup>
                                <m:sSub>
                                  <m:sSubPr>
                                    <m:ctrlPr>
                                      <a:rPr lang="en-US" altLang="zh-CN" sz="2400" i="1">
                                        <a:latin typeface="Cambria Math" panose="02040503050406030204" pitchFamily="18" charset="0"/>
                                        <a:cs typeface="Calibri Light" panose="020F0302020204030204" pitchFamily="34" charset="0"/>
                                      </a:rPr>
                                    </m:ctrlPr>
                                  </m:sSubPr>
                                  <m:e>
                                    <m:r>
                                      <a:rPr lang="en-US" altLang="zh-CN" sz="2400" i="1">
                                        <a:latin typeface="Cambria Math" panose="02040503050406030204" pitchFamily="18" charset="0"/>
                                        <a:cs typeface="Calibri Light" panose="020F0302020204030204" pitchFamily="34" charset="0"/>
                                      </a:rPr>
                                      <m:t>𝑁</m:t>
                                    </m:r>
                                  </m:e>
                                  <m:sub>
                                    <m:r>
                                      <a:rPr lang="en-US" altLang="zh-CN" sz="2400" i="1">
                                        <a:latin typeface="Cambria Math" panose="02040503050406030204" pitchFamily="18" charset="0"/>
                                        <a:cs typeface="Calibri Light" panose="020F0302020204030204" pitchFamily="34" charset="0"/>
                                      </a:rPr>
                                      <m:t>𝑐</m:t>
                                    </m:r>
                                  </m:sub>
                                </m:sSub>
                              </m:sup>
                            </m:sSup>
                          </m:e>
                        </m:nary>
                      </m:e>
                    </m:d>
                    <m:r>
                      <a:rPr lang="en-US" altLang="zh-CN" sz="2400" i="1">
                        <a:latin typeface="Cambria Math" panose="02040503050406030204" pitchFamily="18" charset="0"/>
                        <a:cs typeface="Calibri Light" panose="020F0302020204030204" pitchFamily="34" charset="0"/>
                      </a:rPr>
                      <m:t> ⋅(</m:t>
                    </m:r>
                    <m:nary>
                      <m:naryPr>
                        <m:chr m:val="∏"/>
                        <m:supHide m:val="on"/>
                        <m:ctrlPr>
                          <a:rPr lang="en-US" altLang="zh-CN" sz="2400" i="1">
                            <a:latin typeface="Cambria Math" panose="02040503050406030204" pitchFamily="18" charset="0"/>
                            <a:cs typeface="Calibri Light" panose="020F0302020204030204" pitchFamily="34" charset="0"/>
                          </a:rPr>
                        </m:ctrlPr>
                      </m:naryPr>
                      <m:sub>
                        <m:r>
                          <a:rPr lang="en-US" altLang="zh-CN" sz="2400" i="1">
                            <a:latin typeface="Cambria Math" panose="02040503050406030204" pitchFamily="18" charset="0"/>
                            <a:cs typeface="Calibri Light" panose="020F0302020204030204" pitchFamily="34" charset="0"/>
                          </a:rPr>
                          <m:t>𝑤</m:t>
                        </m:r>
                        <m:r>
                          <a:rPr lang="en-US" altLang="zh-CN" sz="2400" i="1">
                            <a:latin typeface="Cambria Math" panose="02040503050406030204" pitchFamily="18" charset="0"/>
                            <a:cs typeface="Calibri Light" panose="020F0302020204030204" pitchFamily="34" charset="0"/>
                          </a:rPr>
                          <m:t>∈</m:t>
                        </m:r>
                        <m:r>
                          <a:rPr lang="en-US" altLang="zh-CN" sz="2400" i="1">
                            <a:latin typeface="Cambria Math" panose="02040503050406030204" pitchFamily="18" charset="0"/>
                            <a:cs typeface="Calibri Light" panose="020F0302020204030204" pitchFamily="34" charset="0"/>
                          </a:rPr>
                          <m:t>𝑉</m:t>
                        </m:r>
                      </m:sub>
                      <m:sup/>
                      <m:e>
                        <m:nary>
                          <m:naryPr>
                            <m:chr m:val="∏"/>
                            <m:supHide m:val="on"/>
                            <m:ctrlPr>
                              <a:rPr lang="en-US" altLang="zh-CN" sz="2400" i="1">
                                <a:latin typeface="Cambria Math" panose="02040503050406030204" pitchFamily="18" charset="0"/>
                                <a:cs typeface="Calibri Light" panose="020F0302020204030204" pitchFamily="34" charset="0"/>
                              </a:rPr>
                            </m:ctrlPr>
                          </m:naryPr>
                          <m:sub>
                            <m:r>
                              <a:rPr lang="en-US" altLang="zh-CN" sz="2400" i="1">
                                <a:latin typeface="Cambria Math" panose="02040503050406030204" pitchFamily="18" charset="0"/>
                                <a:cs typeface="Calibri Light" panose="020F0302020204030204" pitchFamily="34" charset="0"/>
                              </a:rPr>
                              <m:t>𝑐</m:t>
                            </m:r>
                            <m:r>
                              <a:rPr lang="en-US" altLang="zh-CN" sz="2400" i="1">
                                <a:latin typeface="Cambria Math" panose="02040503050406030204" pitchFamily="18" charset="0"/>
                                <a:cs typeface="Calibri Light" panose="020F0302020204030204" pitchFamily="34" charset="0"/>
                              </a:rPr>
                              <m:t>∈</m:t>
                            </m:r>
                            <m:r>
                              <a:rPr lang="en-US" altLang="zh-CN" sz="2400" i="1">
                                <a:latin typeface="Cambria Math" panose="02040503050406030204" pitchFamily="18" charset="0"/>
                                <a:cs typeface="Calibri Light" panose="020F0302020204030204" pitchFamily="34" charset="0"/>
                              </a:rPr>
                              <m:t>𝐶</m:t>
                            </m:r>
                          </m:sub>
                          <m:sup/>
                          <m:e>
                            <m:r>
                              <a:rPr lang="en-US" altLang="zh-CN" sz="2400" i="1">
                                <a:latin typeface="Cambria Math" panose="02040503050406030204" pitchFamily="18" charset="0"/>
                                <a:cs typeface="Calibri Light" panose="020F0302020204030204" pitchFamily="34" charset="0"/>
                              </a:rPr>
                              <m:t>𝑃</m:t>
                            </m:r>
                            <m:sSup>
                              <m:sSupPr>
                                <m:ctrlPr>
                                  <a:rPr lang="en-US" altLang="zh-CN" sz="2400" i="1">
                                    <a:latin typeface="Cambria Math" panose="02040503050406030204" pitchFamily="18" charset="0"/>
                                    <a:cs typeface="Calibri Light" panose="020F0302020204030204" pitchFamily="34" charset="0"/>
                                  </a:rPr>
                                </m:ctrlPr>
                              </m:sSupPr>
                              <m:e>
                                <m:d>
                                  <m:dPr>
                                    <m:ctrlPr>
                                      <a:rPr lang="en-US" altLang="zh-CN" sz="2400" i="1">
                                        <a:latin typeface="Cambria Math" panose="02040503050406030204" pitchFamily="18" charset="0"/>
                                        <a:cs typeface="Calibri Light" panose="020F0302020204030204" pitchFamily="34" charset="0"/>
                                      </a:rPr>
                                    </m:ctrlPr>
                                  </m:dPr>
                                  <m:e>
                                    <m:r>
                                      <a:rPr lang="en-US" altLang="zh-CN" sz="2400" i="1">
                                        <a:latin typeface="Cambria Math" panose="02040503050406030204" pitchFamily="18" charset="0"/>
                                        <a:cs typeface="Calibri Light" panose="020F0302020204030204" pitchFamily="34" charset="0"/>
                                      </a:rPr>
                                      <m:t>𝑤</m:t>
                                    </m:r>
                                  </m:e>
                                  <m:e>
                                    <m:r>
                                      <a:rPr lang="en-US" altLang="zh-CN" sz="2400" i="1">
                                        <a:latin typeface="Cambria Math" panose="02040503050406030204" pitchFamily="18" charset="0"/>
                                        <a:cs typeface="Calibri Light" panose="020F0302020204030204" pitchFamily="34" charset="0"/>
                                      </a:rPr>
                                      <m:t>𝑐</m:t>
                                    </m:r>
                                  </m:e>
                                </m:d>
                              </m:e>
                              <m:sup>
                                <m:sSub>
                                  <m:sSubPr>
                                    <m:ctrlPr>
                                      <a:rPr lang="en-US" altLang="zh-CN" sz="2400" i="1">
                                        <a:latin typeface="Cambria Math" panose="02040503050406030204" pitchFamily="18" charset="0"/>
                                        <a:cs typeface="Calibri Light" panose="020F0302020204030204" pitchFamily="34" charset="0"/>
                                      </a:rPr>
                                    </m:ctrlPr>
                                  </m:sSubPr>
                                  <m:e>
                                    <m:r>
                                      <a:rPr lang="en-US" altLang="zh-CN" sz="2400" i="1">
                                        <a:latin typeface="Cambria Math" panose="02040503050406030204" pitchFamily="18" charset="0"/>
                                        <a:cs typeface="Calibri Light" panose="020F0302020204030204" pitchFamily="34" charset="0"/>
                                      </a:rPr>
                                      <m:t>𝑁</m:t>
                                    </m:r>
                                  </m:e>
                                  <m:sub>
                                    <m:r>
                                      <a:rPr lang="en-US" altLang="zh-CN" sz="2400" i="1">
                                        <a:latin typeface="Cambria Math" panose="02040503050406030204" pitchFamily="18" charset="0"/>
                                        <a:cs typeface="Calibri Light" panose="020F0302020204030204" pitchFamily="34" charset="0"/>
                                      </a:rPr>
                                      <m:t>𝑤</m:t>
                                    </m:r>
                                    <m:r>
                                      <a:rPr lang="en-US" altLang="zh-CN" sz="2400" i="1">
                                        <a:latin typeface="Cambria Math" panose="02040503050406030204" pitchFamily="18" charset="0"/>
                                        <a:cs typeface="Calibri Light" panose="020F0302020204030204" pitchFamily="34" charset="0"/>
                                      </a:rPr>
                                      <m:t>,</m:t>
                                    </m:r>
                                    <m:r>
                                      <a:rPr lang="en-US" altLang="zh-CN" sz="2400" i="1">
                                        <a:latin typeface="Cambria Math" panose="02040503050406030204" pitchFamily="18" charset="0"/>
                                        <a:cs typeface="Calibri Light" panose="020F0302020204030204" pitchFamily="34" charset="0"/>
                                      </a:rPr>
                                      <m:t>𝑐</m:t>
                                    </m:r>
                                  </m:sub>
                                </m:sSub>
                              </m:sup>
                            </m:sSup>
                          </m:e>
                        </m:nary>
                      </m:e>
                    </m:nary>
                    <m:r>
                      <a:rPr lang="en-US" altLang="zh-CN" sz="2400" i="1">
                        <a:latin typeface="Cambria Math" panose="02040503050406030204" pitchFamily="18" charset="0"/>
                        <a:cs typeface="Calibri Light" panose="020F0302020204030204" pitchFamily="34" charset="0"/>
                      </a:rPr>
                      <m:t>)</m:t>
                    </m:r>
                  </m:oMath>
                </a14:m>
                <a:r>
                  <a:rPr lang="en-US" altLang="zh-CN" sz="2400" dirty="0">
                    <a:latin typeface="Palatino" pitchFamily="2" charset="77"/>
                    <a:ea typeface="Palatino" pitchFamily="2" charset="77"/>
                    <a:cs typeface="Calibri Light" panose="020F0302020204030204" pitchFamily="34" charset="0"/>
                  </a:rPr>
                  <a:t> </a:t>
                </a:r>
              </a:p>
              <a:p>
                <a:pPr marL="428594" indent="-428594">
                  <a:lnSpc>
                    <a:spcPct val="150000"/>
                  </a:lnSpc>
                  <a:buSzPct val="100000"/>
                  <a:buFont typeface="Arial" panose="020B0604020202020204" pitchFamily="34" charset="0"/>
                  <a:buChar char="•"/>
                </a:pPr>
                <a14:m>
                  <m:oMath xmlns:m="http://schemas.openxmlformats.org/officeDocument/2006/math">
                    <m:d>
                      <m:dPr>
                        <m:ctrlPr>
                          <a:rPr lang="en-US" altLang="zh-CN" sz="2400" i="1">
                            <a:latin typeface="Cambria Math" panose="02040503050406030204" pitchFamily="18" charset="0"/>
                            <a:cs typeface="Calibri Light" panose="020F0302020204030204" pitchFamily="34" charset="0"/>
                          </a:rPr>
                        </m:ctrlPr>
                      </m:dPr>
                      <m:e>
                        <m:nary>
                          <m:naryPr>
                            <m:chr m:val="∏"/>
                            <m:supHide m:val="on"/>
                            <m:ctrlPr>
                              <a:rPr lang="en-US" altLang="zh-CN" sz="2400" i="1">
                                <a:latin typeface="Cambria Math" panose="02040503050406030204" pitchFamily="18" charset="0"/>
                                <a:cs typeface="Calibri Light" panose="020F0302020204030204" pitchFamily="34" charset="0"/>
                              </a:rPr>
                            </m:ctrlPr>
                          </m:naryPr>
                          <m:sub>
                            <m:r>
                              <a:rPr lang="en-US" altLang="zh-CN" sz="2400" i="1">
                                <a:latin typeface="Cambria Math" panose="02040503050406030204" pitchFamily="18" charset="0"/>
                                <a:cs typeface="Calibri Light" panose="020F0302020204030204" pitchFamily="34" charset="0"/>
                              </a:rPr>
                              <m:t>𝑐</m:t>
                            </m:r>
                            <m:r>
                              <a:rPr lang="en-US" altLang="zh-CN" sz="2400" i="1">
                                <a:latin typeface="Cambria Math" panose="02040503050406030204" pitchFamily="18" charset="0"/>
                                <a:cs typeface="Calibri Light" panose="020F0302020204030204" pitchFamily="34" charset="0"/>
                              </a:rPr>
                              <m:t>∈</m:t>
                            </m:r>
                            <m:r>
                              <a:rPr lang="en-US" altLang="zh-CN" sz="2400" i="1">
                                <a:latin typeface="Cambria Math" panose="02040503050406030204" pitchFamily="18" charset="0"/>
                                <a:cs typeface="Calibri Light" panose="020F0302020204030204" pitchFamily="34" charset="0"/>
                              </a:rPr>
                              <m:t>𝐶</m:t>
                            </m:r>
                          </m:sub>
                          <m:sup/>
                          <m:e>
                            <m:r>
                              <a:rPr lang="en-US" altLang="zh-CN" sz="2400" i="1">
                                <a:latin typeface="Cambria Math" panose="02040503050406030204" pitchFamily="18" charset="0"/>
                                <a:cs typeface="Calibri Light" panose="020F0302020204030204" pitchFamily="34" charset="0"/>
                              </a:rPr>
                              <m:t>𝑃</m:t>
                            </m:r>
                            <m:sSup>
                              <m:sSupPr>
                                <m:ctrlPr>
                                  <a:rPr lang="en-US" altLang="zh-CN" sz="2400" i="1">
                                    <a:latin typeface="Cambria Math" panose="02040503050406030204" pitchFamily="18" charset="0"/>
                                    <a:cs typeface="Calibri Light" panose="020F0302020204030204" pitchFamily="34" charset="0"/>
                                  </a:rPr>
                                </m:ctrlPr>
                              </m:sSupPr>
                              <m:e>
                                <m:d>
                                  <m:dPr>
                                    <m:ctrlPr>
                                      <a:rPr lang="en-US" altLang="zh-CN" sz="2400" i="1">
                                        <a:latin typeface="Cambria Math" panose="02040503050406030204" pitchFamily="18" charset="0"/>
                                        <a:cs typeface="Calibri Light" panose="020F0302020204030204" pitchFamily="34" charset="0"/>
                                      </a:rPr>
                                    </m:ctrlPr>
                                  </m:dPr>
                                  <m:e>
                                    <m:r>
                                      <a:rPr lang="en-US" altLang="zh-CN" sz="2400" i="1">
                                        <a:latin typeface="Cambria Math" panose="02040503050406030204" pitchFamily="18" charset="0"/>
                                        <a:cs typeface="Calibri Light" panose="020F0302020204030204" pitchFamily="34" charset="0"/>
                                      </a:rPr>
                                      <m:t>𝑐</m:t>
                                    </m:r>
                                  </m:e>
                                </m:d>
                              </m:e>
                              <m:sup>
                                <m:sSub>
                                  <m:sSubPr>
                                    <m:ctrlPr>
                                      <a:rPr lang="en-US" altLang="zh-CN" sz="2400" i="1">
                                        <a:latin typeface="Cambria Math" panose="02040503050406030204" pitchFamily="18" charset="0"/>
                                        <a:cs typeface="Calibri Light" panose="020F0302020204030204" pitchFamily="34" charset="0"/>
                                      </a:rPr>
                                    </m:ctrlPr>
                                  </m:sSubPr>
                                  <m:e>
                                    <m:r>
                                      <a:rPr lang="en-US" altLang="zh-CN" sz="2400" i="1">
                                        <a:latin typeface="Cambria Math" panose="02040503050406030204" pitchFamily="18" charset="0"/>
                                        <a:cs typeface="Calibri Light" panose="020F0302020204030204" pitchFamily="34" charset="0"/>
                                      </a:rPr>
                                      <m:t>𝑁</m:t>
                                    </m:r>
                                  </m:e>
                                  <m:sub>
                                    <m:r>
                                      <a:rPr lang="en-US" altLang="zh-CN" sz="2400" i="1">
                                        <a:latin typeface="Cambria Math" panose="02040503050406030204" pitchFamily="18" charset="0"/>
                                        <a:cs typeface="Calibri Light" panose="020F0302020204030204" pitchFamily="34" charset="0"/>
                                      </a:rPr>
                                      <m:t>𝑐</m:t>
                                    </m:r>
                                  </m:sub>
                                </m:sSub>
                              </m:sup>
                            </m:sSup>
                          </m:e>
                        </m:nary>
                      </m:e>
                    </m:d>
                  </m:oMath>
                </a14:m>
                <a:r>
                  <a:rPr lang="en-US" altLang="zh-CN" sz="2400" dirty="0">
                    <a:latin typeface="Palatino" pitchFamily="2" charset="77"/>
                    <a:ea typeface="Palatino" pitchFamily="2" charset="77"/>
                    <a:cs typeface="Calibri Light" panose="020F0302020204030204" pitchFamily="34" charset="0"/>
                  </a:rPr>
                  <a:t> and </a:t>
                </a:r>
                <a14:m>
                  <m:oMath xmlns:m="http://schemas.openxmlformats.org/officeDocument/2006/math">
                    <m:r>
                      <a:rPr lang="en-US" altLang="zh-CN" sz="2400" i="1">
                        <a:latin typeface="Cambria Math" panose="02040503050406030204" pitchFamily="18" charset="0"/>
                        <a:cs typeface="Calibri Light" panose="020F0302020204030204" pitchFamily="34" charset="0"/>
                      </a:rPr>
                      <m:t>(</m:t>
                    </m:r>
                    <m:nary>
                      <m:naryPr>
                        <m:chr m:val="∏"/>
                        <m:supHide m:val="on"/>
                        <m:ctrlPr>
                          <a:rPr lang="en-US" altLang="zh-CN" sz="2400" i="1">
                            <a:latin typeface="Cambria Math" panose="02040503050406030204" pitchFamily="18" charset="0"/>
                            <a:cs typeface="Calibri Light" panose="020F0302020204030204" pitchFamily="34" charset="0"/>
                          </a:rPr>
                        </m:ctrlPr>
                      </m:naryPr>
                      <m:sub>
                        <m:r>
                          <a:rPr lang="en-US" altLang="zh-CN" sz="2400" i="1">
                            <a:latin typeface="Cambria Math" panose="02040503050406030204" pitchFamily="18" charset="0"/>
                            <a:cs typeface="Calibri Light" panose="020F0302020204030204" pitchFamily="34" charset="0"/>
                          </a:rPr>
                          <m:t>𝑤</m:t>
                        </m:r>
                        <m:r>
                          <a:rPr lang="en-US" altLang="zh-CN" sz="2400" i="1">
                            <a:latin typeface="Cambria Math" panose="02040503050406030204" pitchFamily="18" charset="0"/>
                            <a:cs typeface="Calibri Light" panose="020F0302020204030204" pitchFamily="34" charset="0"/>
                          </a:rPr>
                          <m:t>∈</m:t>
                        </m:r>
                        <m:r>
                          <a:rPr lang="en-US" altLang="zh-CN" sz="2400" i="1">
                            <a:latin typeface="Cambria Math" panose="02040503050406030204" pitchFamily="18" charset="0"/>
                            <a:cs typeface="Calibri Light" panose="020F0302020204030204" pitchFamily="34" charset="0"/>
                          </a:rPr>
                          <m:t>𝑉</m:t>
                        </m:r>
                      </m:sub>
                      <m:sup/>
                      <m:e>
                        <m:nary>
                          <m:naryPr>
                            <m:chr m:val="∏"/>
                            <m:supHide m:val="on"/>
                            <m:ctrlPr>
                              <a:rPr lang="en-US" altLang="zh-CN" sz="2400" i="1">
                                <a:latin typeface="Cambria Math" panose="02040503050406030204" pitchFamily="18" charset="0"/>
                                <a:cs typeface="Calibri Light" panose="020F0302020204030204" pitchFamily="34" charset="0"/>
                              </a:rPr>
                            </m:ctrlPr>
                          </m:naryPr>
                          <m:sub>
                            <m:r>
                              <a:rPr lang="en-US" altLang="zh-CN" sz="2400" i="1">
                                <a:latin typeface="Cambria Math" panose="02040503050406030204" pitchFamily="18" charset="0"/>
                                <a:cs typeface="Calibri Light" panose="020F0302020204030204" pitchFamily="34" charset="0"/>
                              </a:rPr>
                              <m:t>𝑐</m:t>
                            </m:r>
                            <m:r>
                              <a:rPr lang="en-US" altLang="zh-CN" sz="2400" i="1">
                                <a:latin typeface="Cambria Math" panose="02040503050406030204" pitchFamily="18" charset="0"/>
                                <a:cs typeface="Calibri Light" panose="020F0302020204030204" pitchFamily="34" charset="0"/>
                              </a:rPr>
                              <m:t>∈</m:t>
                            </m:r>
                            <m:r>
                              <a:rPr lang="en-US" altLang="zh-CN" sz="2400" i="1">
                                <a:latin typeface="Cambria Math" panose="02040503050406030204" pitchFamily="18" charset="0"/>
                                <a:cs typeface="Calibri Light" panose="020F0302020204030204" pitchFamily="34" charset="0"/>
                              </a:rPr>
                              <m:t>𝐶</m:t>
                            </m:r>
                          </m:sub>
                          <m:sup/>
                          <m:e>
                            <m:r>
                              <a:rPr lang="en-US" altLang="zh-CN" sz="2400" i="1">
                                <a:latin typeface="Cambria Math" panose="02040503050406030204" pitchFamily="18" charset="0"/>
                                <a:cs typeface="Calibri Light" panose="020F0302020204030204" pitchFamily="34" charset="0"/>
                              </a:rPr>
                              <m:t>𝑃</m:t>
                            </m:r>
                            <m:sSup>
                              <m:sSupPr>
                                <m:ctrlPr>
                                  <a:rPr lang="en-US" altLang="zh-CN" sz="2400" i="1">
                                    <a:latin typeface="Cambria Math" panose="02040503050406030204" pitchFamily="18" charset="0"/>
                                    <a:cs typeface="Calibri Light" panose="020F0302020204030204" pitchFamily="34" charset="0"/>
                                  </a:rPr>
                                </m:ctrlPr>
                              </m:sSupPr>
                              <m:e>
                                <m:d>
                                  <m:dPr>
                                    <m:ctrlPr>
                                      <a:rPr lang="en-US" altLang="zh-CN" sz="2400" i="1">
                                        <a:latin typeface="Cambria Math" panose="02040503050406030204" pitchFamily="18" charset="0"/>
                                        <a:cs typeface="Calibri Light" panose="020F0302020204030204" pitchFamily="34" charset="0"/>
                                      </a:rPr>
                                    </m:ctrlPr>
                                  </m:dPr>
                                  <m:e>
                                    <m:r>
                                      <a:rPr lang="en-US" altLang="zh-CN" sz="2400" i="1">
                                        <a:latin typeface="Cambria Math" panose="02040503050406030204" pitchFamily="18" charset="0"/>
                                        <a:cs typeface="Calibri Light" panose="020F0302020204030204" pitchFamily="34" charset="0"/>
                                      </a:rPr>
                                      <m:t>𝑤</m:t>
                                    </m:r>
                                  </m:e>
                                  <m:e>
                                    <m:r>
                                      <a:rPr lang="en-US" altLang="zh-CN" sz="2400" i="1">
                                        <a:latin typeface="Cambria Math" panose="02040503050406030204" pitchFamily="18" charset="0"/>
                                        <a:cs typeface="Calibri Light" panose="020F0302020204030204" pitchFamily="34" charset="0"/>
                                      </a:rPr>
                                      <m:t>𝑐</m:t>
                                    </m:r>
                                  </m:e>
                                </m:d>
                              </m:e>
                              <m:sup>
                                <m:sSub>
                                  <m:sSubPr>
                                    <m:ctrlPr>
                                      <a:rPr lang="en-US" altLang="zh-CN" sz="2400" i="1">
                                        <a:latin typeface="Cambria Math" panose="02040503050406030204" pitchFamily="18" charset="0"/>
                                        <a:cs typeface="Calibri Light" panose="020F0302020204030204" pitchFamily="34" charset="0"/>
                                      </a:rPr>
                                    </m:ctrlPr>
                                  </m:sSubPr>
                                  <m:e>
                                    <m:r>
                                      <a:rPr lang="en-US" altLang="zh-CN" sz="2400" i="1">
                                        <a:latin typeface="Cambria Math" panose="02040503050406030204" pitchFamily="18" charset="0"/>
                                        <a:cs typeface="Calibri Light" panose="020F0302020204030204" pitchFamily="34" charset="0"/>
                                      </a:rPr>
                                      <m:t>𝑁</m:t>
                                    </m:r>
                                  </m:e>
                                  <m:sub>
                                    <m:r>
                                      <a:rPr lang="en-US" altLang="zh-CN" sz="2400" i="1">
                                        <a:latin typeface="Cambria Math" panose="02040503050406030204" pitchFamily="18" charset="0"/>
                                        <a:cs typeface="Calibri Light" panose="020F0302020204030204" pitchFamily="34" charset="0"/>
                                      </a:rPr>
                                      <m:t>𝑤</m:t>
                                    </m:r>
                                    <m:r>
                                      <a:rPr lang="en-US" altLang="zh-CN" sz="2400" i="1">
                                        <a:latin typeface="Cambria Math" panose="02040503050406030204" pitchFamily="18" charset="0"/>
                                        <a:cs typeface="Calibri Light" panose="020F0302020204030204" pitchFamily="34" charset="0"/>
                                      </a:rPr>
                                      <m:t>,</m:t>
                                    </m:r>
                                    <m:r>
                                      <a:rPr lang="en-US" altLang="zh-CN" sz="2400" i="1">
                                        <a:latin typeface="Cambria Math" panose="02040503050406030204" pitchFamily="18" charset="0"/>
                                        <a:cs typeface="Calibri Light" panose="020F0302020204030204" pitchFamily="34" charset="0"/>
                                      </a:rPr>
                                      <m:t>𝑐</m:t>
                                    </m:r>
                                  </m:sub>
                                </m:sSub>
                              </m:sup>
                            </m:sSup>
                          </m:e>
                        </m:nary>
                      </m:e>
                    </m:nary>
                    <m:r>
                      <a:rPr lang="en-US" altLang="zh-CN" sz="2400" i="1">
                        <a:latin typeface="Cambria Math" panose="02040503050406030204" pitchFamily="18" charset="0"/>
                        <a:cs typeface="Calibri Light" panose="020F0302020204030204" pitchFamily="34" charset="0"/>
                      </a:rPr>
                      <m:t>)</m:t>
                    </m:r>
                  </m:oMath>
                </a14:m>
                <a:r>
                  <a:rPr lang="en-US" altLang="zh-CN" sz="2400" dirty="0">
                    <a:latin typeface="Palatino" pitchFamily="2" charset="77"/>
                    <a:ea typeface="Palatino" pitchFamily="2" charset="77"/>
                    <a:cs typeface="Calibri Light" panose="020F0302020204030204" pitchFamily="34" charset="0"/>
                  </a:rPr>
                  <a:t> can be seen as two independent distribution, each representing the probability of a set of </a:t>
                </a:r>
                <a:r>
                  <a:rPr lang="en-US" altLang="zh-CN" sz="2400" i="1" dirty="0" err="1">
                    <a:latin typeface="Palatino" pitchFamily="2" charset="77"/>
                    <a:ea typeface="Palatino" pitchFamily="2" charset="77"/>
                    <a:cs typeface="Calibri Light" panose="020F0302020204030204" pitchFamily="34" charset="0"/>
                  </a:rPr>
                  <a:t>iid</a:t>
                </a:r>
                <a:r>
                  <a:rPr lang="en-US" altLang="zh-CN" sz="2400" dirty="0">
                    <a:latin typeface="Palatino" pitchFamily="2" charset="77"/>
                    <a:ea typeface="Palatino" pitchFamily="2" charset="77"/>
                    <a:cs typeface="Calibri Light" panose="020F0302020204030204" pitchFamily="34" charset="0"/>
                  </a:rPr>
                  <a:t> samples. </a:t>
                </a:r>
              </a:p>
              <a:p>
                <a:pPr marL="428594" indent="-428594">
                  <a:lnSpc>
                    <a:spcPct val="150000"/>
                  </a:lnSpc>
                  <a:buSzPct val="100000"/>
                  <a:buFont typeface="Arial" panose="020B0604020202020204" pitchFamily="34" charset="0"/>
                  <a:buChar char="•"/>
                </a:pPr>
                <a:r>
                  <a:rPr lang="en-US" altLang="zh-CN" sz="2400" dirty="0">
                    <a:latin typeface="Palatino" pitchFamily="2" charset="77"/>
                    <a:ea typeface="Palatino" pitchFamily="2" charset="77"/>
                    <a:cs typeface="Calibri Light" panose="020F0302020204030204" pitchFamily="34" charset="0"/>
                  </a:rPr>
                  <a:t>What if </a:t>
                </a:r>
                <a14:m>
                  <m:oMath xmlns:m="http://schemas.openxmlformats.org/officeDocument/2006/math">
                    <m:sSub>
                      <m:sSubPr>
                        <m:ctrlPr>
                          <a:rPr lang="en-US" altLang="zh-CN" sz="2400" b="0" i="1" smtClean="0">
                            <a:latin typeface="Cambria Math" panose="02040503050406030204" pitchFamily="18" charset="0"/>
                            <a:ea typeface="Palatino" pitchFamily="2" charset="77"/>
                            <a:cs typeface="Calibri Light" panose="020F0302020204030204" pitchFamily="34" charset="0"/>
                          </a:rPr>
                        </m:ctrlPr>
                      </m:sSubPr>
                      <m:e>
                        <m:r>
                          <a:rPr lang="en-US" altLang="zh-CN" sz="2400" b="0" i="1" smtClean="0">
                            <a:latin typeface="Cambria Math" panose="02040503050406030204" pitchFamily="18" charset="0"/>
                            <a:ea typeface="Palatino" pitchFamily="2" charset="77"/>
                            <a:cs typeface="Calibri Light" panose="020F0302020204030204" pitchFamily="34" charset="0"/>
                          </a:rPr>
                          <m:t>𝑁</m:t>
                        </m:r>
                      </m:e>
                      <m:sub>
                        <m:r>
                          <a:rPr lang="en-US" altLang="zh-CN" sz="2400" b="0" i="1" smtClean="0">
                            <a:latin typeface="Cambria Math" panose="02040503050406030204" pitchFamily="18" charset="0"/>
                            <a:ea typeface="Palatino" pitchFamily="2" charset="77"/>
                            <a:cs typeface="Calibri Light" panose="020F0302020204030204" pitchFamily="34" charset="0"/>
                          </a:rPr>
                          <m:t>𝑐</m:t>
                        </m:r>
                      </m:sub>
                    </m:sSub>
                  </m:oMath>
                </a14:m>
                <a:r>
                  <a:rPr lang="en-US" altLang="zh-CN" sz="2400" dirty="0">
                    <a:latin typeface="Palatino" pitchFamily="2" charset="77"/>
                    <a:ea typeface="Palatino" pitchFamily="2" charset="77"/>
                    <a:cs typeface="Calibri Light" panose="020F0302020204030204" pitchFamily="34" charset="0"/>
                  </a:rPr>
                  <a:t> and </a:t>
                </a:r>
                <a14:m>
                  <m:oMath xmlns:m="http://schemas.openxmlformats.org/officeDocument/2006/math">
                    <m:sSub>
                      <m:sSubPr>
                        <m:ctrlPr>
                          <a:rPr lang="en-US" altLang="zh-CN" sz="2400" b="0" i="1" smtClean="0">
                            <a:latin typeface="Cambria Math" panose="02040503050406030204" pitchFamily="18" charset="0"/>
                            <a:ea typeface="Palatino" pitchFamily="2" charset="77"/>
                            <a:cs typeface="Calibri Light" panose="020F0302020204030204" pitchFamily="34" charset="0"/>
                          </a:rPr>
                        </m:ctrlPr>
                      </m:sSubPr>
                      <m:e>
                        <m:r>
                          <a:rPr lang="en-US" altLang="zh-CN" sz="2400" b="0" i="1" smtClean="0">
                            <a:latin typeface="Cambria Math" panose="02040503050406030204" pitchFamily="18" charset="0"/>
                            <a:ea typeface="Palatino" pitchFamily="2" charset="77"/>
                            <a:cs typeface="Calibri Light" panose="020F0302020204030204" pitchFamily="34" charset="0"/>
                          </a:rPr>
                          <m:t>𝑁</m:t>
                        </m:r>
                      </m:e>
                      <m:sub>
                        <m:r>
                          <a:rPr lang="en-US" altLang="zh-CN" sz="2400" b="0" i="1" smtClean="0">
                            <a:latin typeface="Cambria Math" panose="02040503050406030204" pitchFamily="18" charset="0"/>
                            <a:ea typeface="Palatino" pitchFamily="2" charset="77"/>
                            <a:cs typeface="Calibri Light" panose="020F0302020204030204" pitchFamily="34" charset="0"/>
                          </a:rPr>
                          <m:t>𝑤</m:t>
                        </m:r>
                        <m:r>
                          <a:rPr lang="en-US" altLang="zh-CN" sz="2400" b="0" i="1" smtClean="0">
                            <a:latin typeface="Cambria Math" panose="02040503050406030204" pitchFamily="18" charset="0"/>
                            <a:ea typeface="Palatino" pitchFamily="2" charset="77"/>
                            <a:cs typeface="Calibri Light" panose="020F0302020204030204" pitchFamily="34" charset="0"/>
                          </a:rPr>
                          <m:t>,</m:t>
                        </m:r>
                        <m:r>
                          <a:rPr lang="en-US" altLang="zh-CN" sz="2400" b="0" i="1" smtClean="0">
                            <a:latin typeface="Cambria Math" panose="02040503050406030204" pitchFamily="18" charset="0"/>
                            <a:ea typeface="Palatino" pitchFamily="2" charset="77"/>
                            <a:cs typeface="Calibri Light" panose="020F0302020204030204" pitchFamily="34" charset="0"/>
                          </a:rPr>
                          <m:t>𝑐</m:t>
                        </m:r>
                      </m:sub>
                    </m:sSub>
                  </m:oMath>
                </a14:m>
                <a:r>
                  <a:rPr lang="en-US" altLang="zh-CN" sz="2400" dirty="0">
                    <a:latin typeface="Palatino" pitchFamily="2" charset="77"/>
                    <a:ea typeface="Palatino" pitchFamily="2" charset="77"/>
                    <a:cs typeface="Calibri Light" panose="020F0302020204030204" pitchFamily="34" charset="0"/>
                  </a:rPr>
                  <a:t> are unknown?</a:t>
                </a:r>
              </a:p>
            </p:txBody>
          </p:sp>
        </mc:Choice>
        <mc:Fallback xmlns="">
          <p:sp>
            <p:nvSpPr>
              <p:cNvPr id="4" name="矩形 8">
                <a:extLst>
                  <a:ext uri="{FF2B5EF4-FFF2-40B4-BE49-F238E27FC236}">
                    <a16:creationId xmlns:a16="http://schemas.microsoft.com/office/drawing/2014/main" id="{2918002F-8C64-4968-9ECA-DC63D9D4E45B}"/>
                  </a:ext>
                </a:extLst>
              </p:cNvPr>
              <p:cNvSpPr>
                <a:spLocks noRot="1" noChangeAspect="1" noMove="1" noResize="1" noEditPoints="1" noAdjustHandles="1" noChangeArrowheads="1" noChangeShapeType="1" noTextEdit="1"/>
              </p:cNvSpPr>
              <p:nvPr/>
            </p:nvSpPr>
            <p:spPr>
              <a:xfrm>
                <a:off x="1447800" y="852818"/>
                <a:ext cx="9905999" cy="4829912"/>
              </a:xfrm>
              <a:prstGeom prst="rect">
                <a:avLst/>
              </a:prstGeom>
              <a:blipFill>
                <a:blip r:embed="rId3"/>
                <a:stretch>
                  <a:fillRect l="-862" b="-227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869088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96DA29-3DEB-4674-B5DB-FC16E69E562D}"/>
              </a:ext>
            </a:extLst>
          </p:cNvPr>
          <p:cNvSpPr>
            <a:spLocks noGrp="1"/>
          </p:cNvSpPr>
          <p:nvPr>
            <p:ph type="sldNum" sz="quarter" idx="10"/>
          </p:nvPr>
        </p:nvSpPr>
        <p:spPr/>
        <p:txBody>
          <a:bodyPr/>
          <a:lstStyle/>
          <a:p>
            <a:fld id="{11D8FA19-E13B-4121-8BBF-5D41F5A04330}" type="slidenum">
              <a:rPr lang="zh-CN" altLang="en-US" smtClean="0"/>
              <a:t>9</a:t>
            </a:fld>
            <a:endParaRPr lang="zh-CN" altLang="en-US" dirty="0"/>
          </a:p>
        </p:txBody>
      </p:sp>
      <p:sp>
        <p:nvSpPr>
          <p:cNvPr id="3" name="矩形 5">
            <a:extLst>
              <a:ext uri="{FF2B5EF4-FFF2-40B4-BE49-F238E27FC236}">
                <a16:creationId xmlns:a16="http://schemas.microsoft.com/office/drawing/2014/main" id="{E1BF4C49-D9BF-42F3-B713-48595D54AED3}"/>
              </a:ext>
            </a:extLst>
          </p:cNvPr>
          <p:cNvSpPr/>
          <p:nvPr/>
        </p:nvSpPr>
        <p:spPr>
          <a:xfrm>
            <a:off x="904876" y="169183"/>
            <a:ext cx="7384512" cy="646331"/>
          </a:xfrm>
          <a:prstGeom prst="rect">
            <a:avLst/>
          </a:prstGeom>
        </p:spPr>
        <p:txBody>
          <a:bodyPr wrap="square">
            <a:spAutoFit/>
          </a:bodyPr>
          <a:lstStyle/>
          <a:p>
            <a:r>
              <a:rPr lang="en-US" altLang="zh-CN" sz="3600" b="1" dirty="0">
                <a:latin typeface="Palatino" pitchFamily="2" charset="77"/>
                <a:ea typeface="Palatino" pitchFamily="2" charset="77"/>
                <a:cs typeface="Calibri Light" panose="020F0302020204030204" pitchFamily="34" charset="0"/>
              </a:rPr>
              <a:t>Dealing</a:t>
            </a:r>
            <a:r>
              <a:rPr lang="zh-CN" altLang="en-US" sz="3600" b="1" dirty="0">
                <a:latin typeface="Palatino" pitchFamily="2" charset="77"/>
                <a:ea typeface="Palatino" pitchFamily="2" charset="77"/>
                <a:cs typeface="Calibri Light" panose="020F0302020204030204" pitchFamily="34" charset="0"/>
              </a:rPr>
              <a:t> </a:t>
            </a:r>
            <a:r>
              <a:rPr lang="en-US" altLang="zh-CN" sz="3600" b="1" dirty="0">
                <a:latin typeface="Palatino" pitchFamily="2" charset="77"/>
                <a:ea typeface="Palatino" pitchFamily="2" charset="77"/>
                <a:cs typeface="Calibri Light" panose="020F0302020204030204" pitchFamily="34" charset="0"/>
              </a:rPr>
              <a:t>with</a:t>
            </a:r>
            <a:r>
              <a:rPr lang="zh-CN" altLang="en-US" sz="3600" b="1" dirty="0">
                <a:latin typeface="Palatino" pitchFamily="2" charset="77"/>
                <a:ea typeface="Palatino" pitchFamily="2" charset="77"/>
                <a:cs typeface="Calibri Light" panose="020F0302020204030204" pitchFamily="34" charset="0"/>
              </a:rPr>
              <a:t> </a:t>
            </a:r>
            <a:r>
              <a:rPr lang="en-US" altLang="zh-CN" sz="3600" b="1" dirty="0">
                <a:latin typeface="Palatino" pitchFamily="2" charset="77"/>
                <a:ea typeface="Palatino" pitchFamily="2" charset="77"/>
                <a:cs typeface="Calibri Light" panose="020F0302020204030204" pitchFamily="34" charset="0"/>
              </a:rPr>
              <a:t>Hidden</a:t>
            </a:r>
            <a:r>
              <a:rPr lang="zh-CN" altLang="en-US" sz="3600" b="1" dirty="0">
                <a:latin typeface="Palatino" pitchFamily="2" charset="77"/>
                <a:ea typeface="Palatino" pitchFamily="2" charset="77"/>
                <a:cs typeface="Calibri Light" panose="020F0302020204030204" pitchFamily="34" charset="0"/>
              </a:rPr>
              <a:t> </a:t>
            </a:r>
            <a:r>
              <a:rPr lang="en-US" altLang="zh-CN" sz="3600" b="1" dirty="0">
                <a:latin typeface="Palatino" pitchFamily="2" charset="77"/>
                <a:ea typeface="Palatino" pitchFamily="2" charset="77"/>
                <a:cs typeface="Calibri Light" panose="020F0302020204030204" pitchFamily="34" charset="0"/>
              </a:rPr>
              <a:t>Variables</a:t>
            </a:r>
          </a:p>
        </p:txBody>
      </p:sp>
      <mc:AlternateContent xmlns:mc="http://schemas.openxmlformats.org/markup-compatibility/2006" xmlns:a14="http://schemas.microsoft.com/office/drawing/2010/main">
        <mc:Choice Requires="a14">
          <p:sp>
            <p:nvSpPr>
              <p:cNvPr id="4" name="矩形 8">
                <a:extLst>
                  <a:ext uri="{FF2B5EF4-FFF2-40B4-BE49-F238E27FC236}">
                    <a16:creationId xmlns:a16="http://schemas.microsoft.com/office/drawing/2014/main" id="{2918002F-8C64-4968-9ECA-DC63D9D4E45B}"/>
                  </a:ext>
                </a:extLst>
              </p:cNvPr>
              <p:cNvSpPr/>
              <p:nvPr/>
            </p:nvSpPr>
            <p:spPr>
              <a:xfrm>
                <a:off x="4393323" y="1685167"/>
                <a:ext cx="2869325" cy="1623521"/>
              </a:xfrm>
              <a:prstGeom prst="rect">
                <a:avLst/>
              </a:prstGeom>
            </p:spPr>
            <p:txBody>
              <a:bodyPr wrap="square">
                <a:spAutoFit/>
              </a:bodyPr>
              <a:lstStyle/>
              <a:p>
                <a:pPr algn="ctr">
                  <a:lnSpc>
                    <a:spcPct val="150000"/>
                  </a:lnSpc>
                  <a:buSzPct val="100000"/>
                </a:pPr>
                <a:r>
                  <a:rPr lang="en-US" altLang="zh-CN" sz="2800" dirty="0">
                    <a:latin typeface="Palatino" pitchFamily="2" charset="77"/>
                    <a:ea typeface="Palatino" pitchFamily="2" charset="77"/>
                    <a:cs typeface="Calibri Light" panose="020F0302020204030204" pitchFamily="34" charset="0"/>
                  </a:rPr>
                  <a:t>Counts</a:t>
                </a:r>
              </a:p>
              <a:p>
                <a:pPr algn="ctr">
                  <a:lnSpc>
                    <a:spcPct val="150000"/>
                  </a:lnSpc>
                  <a:buSzPct val="100000"/>
                </a:pPr>
                <a:r>
                  <a:rPr lang="en-US" altLang="zh-CN" sz="2000" i="1" dirty="0">
                    <a:latin typeface="Palatino" pitchFamily="2" charset="77"/>
                    <a:ea typeface="Palatino" pitchFamily="2" charset="77"/>
                    <a:cs typeface="Calibri Light" panose="020F0302020204030204" pitchFamily="34" charset="0"/>
                  </a:rPr>
                  <a:t>N</a:t>
                </a:r>
                <a:r>
                  <a:rPr lang="en-US" altLang="zh-CN" sz="2000" i="1" baseline="-25000" dirty="0">
                    <a:latin typeface="Palatino" pitchFamily="2" charset="77"/>
                    <a:ea typeface="Palatino" pitchFamily="2" charset="77"/>
                    <a:cs typeface="Calibri Light" panose="020F0302020204030204" pitchFamily="34" charset="0"/>
                  </a:rPr>
                  <a:t>c</a:t>
                </a:r>
                <a:r>
                  <a:rPr lang="zh-CN" altLang="en-US" sz="2000" i="1" baseline="-25000" dirty="0">
                    <a:latin typeface="Palatino" pitchFamily="2" charset="77"/>
                    <a:ea typeface="Palatino" pitchFamily="2" charset="77"/>
                    <a:cs typeface="Calibri Light" panose="020F0302020204030204" pitchFamily="34" charset="0"/>
                  </a:rPr>
                  <a:t> </a:t>
                </a:r>
                <a:r>
                  <a:rPr lang="en-US" altLang="zh-CN" sz="2000" i="1" dirty="0">
                    <a:latin typeface="Palatino" pitchFamily="2" charset="77"/>
                    <a:ea typeface="Palatino" pitchFamily="2" charset="77"/>
                    <a:cs typeface="Calibri Light" panose="020F0302020204030204" pitchFamily="34" charset="0"/>
                  </a:rPr>
                  <a:t>,</a:t>
                </a:r>
                <a:r>
                  <a:rPr lang="zh-CN" altLang="en-US" sz="2000" i="1" dirty="0">
                    <a:latin typeface="Palatino" pitchFamily="2" charset="77"/>
                    <a:ea typeface="Palatino" pitchFamily="2" charset="77"/>
                    <a:cs typeface="Calibri Light" panose="020F0302020204030204" pitchFamily="34" charset="0"/>
                  </a:rPr>
                  <a:t> </a:t>
                </a:r>
                <a:r>
                  <a:rPr lang="en-US" altLang="zh-CN" sz="2000" i="1" dirty="0" err="1">
                    <a:latin typeface="Palatino" pitchFamily="2" charset="77"/>
                    <a:ea typeface="Palatino" pitchFamily="2" charset="77"/>
                    <a:cs typeface="Calibri Light" panose="020F0302020204030204" pitchFamily="34" charset="0"/>
                  </a:rPr>
                  <a:t>N</a:t>
                </a:r>
                <a:r>
                  <a:rPr lang="en-US" altLang="zh-CN" sz="2000" i="1" baseline="-25000" dirty="0" err="1">
                    <a:latin typeface="Palatino" pitchFamily="2" charset="77"/>
                    <a:ea typeface="Palatino" pitchFamily="2" charset="77"/>
                    <a:cs typeface="Calibri Light" panose="020F0302020204030204" pitchFamily="34" charset="0"/>
                  </a:rPr>
                  <a:t>w,c</a:t>
                </a:r>
                <a:r>
                  <a:rPr lang="zh-CN" altLang="en-US" sz="2000" i="1" dirty="0">
                    <a:latin typeface="Palatino" pitchFamily="2" charset="77"/>
                    <a:ea typeface="Palatino" pitchFamily="2" charset="77"/>
                    <a:cs typeface="Calibri Light" panose="020F0302020204030204" pitchFamily="34" charset="0"/>
                  </a:rPr>
                  <a:t> </a:t>
                </a:r>
                <a:endParaRPr lang="en-US" altLang="zh-CN" sz="2000" i="1" dirty="0">
                  <a:latin typeface="Palatino" pitchFamily="2" charset="77"/>
                  <a:ea typeface="Palatino" pitchFamily="2" charset="77"/>
                  <a:cs typeface="Calibri Light" panose="020F0302020204030204" pitchFamily="34" charset="0"/>
                </a:endParaRPr>
              </a:p>
              <a:p>
                <a:pPr algn="ctr">
                  <a:lnSpc>
                    <a:spcPct val="150000"/>
                  </a:lnSpc>
                  <a:buSzPct val="100000"/>
                </a:pPr>
                <a:r>
                  <a:rPr lang="en-US" altLang="zh-CN" sz="2000" dirty="0">
                    <a:latin typeface="Palatino" pitchFamily="2" charset="77"/>
                    <a:ea typeface="Palatino" pitchFamily="2" charset="77"/>
                    <a:cs typeface="Calibri Light" panose="020F0302020204030204" pitchFamily="34" charset="0"/>
                  </a:rPr>
                  <a:t>(</a:t>
                </a:r>
                <a14:m>
                  <m:oMath xmlns:m="http://schemas.openxmlformats.org/officeDocument/2006/math">
                    <m:r>
                      <a:rPr lang="en-US" altLang="zh-CN" sz="2000" i="1">
                        <a:latin typeface="Cambria Math" panose="02040503050406030204" pitchFamily="18" charset="0"/>
                        <a:ea typeface="Palatino" pitchFamily="2" charset="77"/>
                        <a:cs typeface="Calibri Light" panose="020F0302020204030204" pitchFamily="34" charset="0"/>
                      </a:rPr>
                      <m:t>𝑐</m:t>
                    </m:r>
                    <m:r>
                      <a:rPr lang="en-US" altLang="zh-CN" sz="2000" i="1">
                        <a:latin typeface="Cambria Math" panose="02040503050406030204" pitchFamily="18" charset="0"/>
                        <a:ea typeface="Cambria Math" panose="02040503050406030204" pitchFamily="18" charset="0"/>
                        <a:cs typeface="Calibri Light" panose="020F0302020204030204" pitchFamily="34" charset="0"/>
                      </a:rPr>
                      <m:t>∈</m:t>
                    </m:r>
                    <m:r>
                      <a:rPr lang="en-US" altLang="zh-CN" sz="2000" i="1">
                        <a:latin typeface="Cambria Math" panose="02040503050406030204" pitchFamily="18" charset="0"/>
                        <a:ea typeface="Cambria Math" panose="02040503050406030204" pitchFamily="18" charset="0"/>
                        <a:cs typeface="Calibri Light" panose="020F0302020204030204" pitchFamily="34" charset="0"/>
                      </a:rPr>
                      <m:t>𝐶</m:t>
                    </m:r>
                    <m:r>
                      <a:rPr lang="en-US" altLang="zh-CN" sz="2000" i="1">
                        <a:latin typeface="Cambria Math" panose="02040503050406030204" pitchFamily="18" charset="0"/>
                        <a:ea typeface="Cambria Math" panose="02040503050406030204" pitchFamily="18" charset="0"/>
                        <a:cs typeface="Calibri Light" panose="020F0302020204030204" pitchFamily="34" charset="0"/>
                      </a:rPr>
                      <m:t>, </m:t>
                    </m:r>
                    <m:r>
                      <a:rPr lang="en-US" altLang="zh-CN" sz="2000" i="1">
                        <a:latin typeface="Cambria Math" panose="02040503050406030204" pitchFamily="18" charset="0"/>
                        <a:ea typeface="Cambria Math" panose="02040503050406030204" pitchFamily="18" charset="0"/>
                        <a:cs typeface="Calibri Light" panose="020F0302020204030204" pitchFamily="34" charset="0"/>
                      </a:rPr>
                      <m:t>𝑤</m:t>
                    </m:r>
                  </m:oMath>
                </a14:m>
                <a:r>
                  <a:rPr lang="en-US" altLang="zh-CN" sz="2000" dirty="0">
                    <a:ea typeface="Cambria Math" panose="02040503050406030204" pitchFamily="18" charset="0"/>
                    <a:cs typeface="Calibri Light" panose="020F0302020204030204" pitchFamily="34" charset="0"/>
                  </a:rPr>
                  <a:t> </a:t>
                </a:r>
                <a14:m>
                  <m:oMath xmlns:m="http://schemas.openxmlformats.org/officeDocument/2006/math">
                    <m:r>
                      <a:rPr lang="en-US" altLang="zh-CN" sz="2000" i="1">
                        <a:latin typeface="Cambria Math" panose="02040503050406030204" pitchFamily="18" charset="0"/>
                        <a:ea typeface="Cambria Math" panose="02040503050406030204" pitchFamily="18" charset="0"/>
                        <a:cs typeface="Calibri Light" panose="020F0302020204030204" pitchFamily="34" charset="0"/>
                      </a:rPr>
                      <m:t>∈</m:t>
                    </m:r>
                  </m:oMath>
                </a14:m>
                <a:r>
                  <a:rPr lang="en-US" altLang="zh-CN" sz="2000" dirty="0">
                    <a:latin typeface="Palatino" pitchFamily="2" charset="77"/>
                    <a:ea typeface="Palatino" pitchFamily="2" charset="77"/>
                    <a:cs typeface="Calibri Light" panose="020F0302020204030204" pitchFamily="34" charset="0"/>
                  </a:rPr>
                  <a:t>W)</a:t>
                </a:r>
              </a:p>
            </p:txBody>
          </p:sp>
        </mc:Choice>
        <mc:Fallback xmlns="">
          <p:sp>
            <p:nvSpPr>
              <p:cNvPr id="4" name="矩形 8">
                <a:extLst>
                  <a:ext uri="{FF2B5EF4-FFF2-40B4-BE49-F238E27FC236}">
                    <a16:creationId xmlns:a16="http://schemas.microsoft.com/office/drawing/2014/main" id="{2918002F-8C64-4968-9ECA-DC63D9D4E45B}"/>
                  </a:ext>
                </a:extLst>
              </p:cNvPr>
              <p:cNvSpPr>
                <a:spLocks noRot="1" noChangeAspect="1" noMove="1" noResize="1" noEditPoints="1" noAdjustHandles="1" noChangeArrowheads="1" noChangeShapeType="1" noTextEdit="1"/>
              </p:cNvSpPr>
              <p:nvPr/>
            </p:nvSpPr>
            <p:spPr>
              <a:xfrm>
                <a:off x="4393323" y="1685167"/>
                <a:ext cx="2869325" cy="1623521"/>
              </a:xfrm>
              <a:prstGeom prst="rect">
                <a:avLst/>
              </a:prstGeom>
              <a:blipFill>
                <a:blip r:embed="rId2"/>
                <a:stretch>
                  <a:fillRect b="-4869"/>
                </a:stretch>
              </a:blipFill>
            </p:spPr>
            <p:txBody>
              <a:bodyPr/>
              <a:lstStyle/>
              <a:p>
                <a:r>
                  <a:rPr lang="zh-CN" altLang="en-US">
                    <a:noFill/>
                  </a:rPr>
                  <a:t> </a:t>
                </a:r>
              </a:p>
            </p:txBody>
          </p:sp>
        </mc:Fallback>
      </mc:AlternateContent>
      <p:sp>
        <p:nvSpPr>
          <p:cNvPr id="5" name="矩形 8">
            <a:extLst>
              <a:ext uri="{FF2B5EF4-FFF2-40B4-BE49-F238E27FC236}">
                <a16:creationId xmlns:a16="http://schemas.microsoft.com/office/drawing/2014/main" id="{7B18D70E-DE46-7E45-A471-A3682A87AA99}"/>
              </a:ext>
            </a:extLst>
          </p:cNvPr>
          <p:cNvSpPr/>
          <p:nvPr/>
        </p:nvSpPr>
        <p:spPr>
          <a:xfrm>
            <a:off x="6895191" y="3749337"/>
            <a:ext cx="3574756" cy="1800493"/>
          </a:xfrm>
          <a:prstGeom prst="rect">
            <a:avLst/>
          </a:prstGeom>
        </p:spPr>
        <p:txBody>
          <a:bodyPr wrap="square">
            <a:spAutoFit/>
          </a:bodyPr>
          <a:lstStyle/>
          <a:p>
            <a:pPr algn="ctr">
              <a:lnSpc>
                <a:spcPct val="150000"/>
              </a:lnSpc>
              <a:buSzPct val="100000"/>
            </a:pPr>
            <a:r>
              <a:rPr lang="en-US" altLang="zh-CN" sz="2800" dirty="0">
                <a:latin typeface="Palatino" pitchFamily="2" charset="77"/>
                <a:ea typeface="Palatino" pitchFamily="2" charset="77"/>
                <a:cs typeface="Calibri Light" panose="020F0302020204030204" pitchFamily="34" charset="0"/>
              </a:rPr>
              <a:t>Hidden</a:t>
            </a:r>
            <a:r>
              <a:rPr lang="zh-CN" altLang="en-US" sz="20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variables</a:t>
            </a:r>
          </a:p>
          <a:p>
            <a:pPr algn="ctr">
              <a:lnSpc>
                <a:spcPct val="150000"/>
              </a:lnSpc>
              <a:buSzPct val="100000"/>
            </a:pPr>
            <a:r>
              <a:rPr lang="en-US" altLang="zh-CN" sz="2400" i="1" dirty="0">
                <a:latin typeface="Palatino" pitchFamily="2" charset="77"/>
                <a:ea typeface="Palatino" pitchFamily="2" charset="77"/>
                <a:cs typeface="Calibri Light" panose="020F0302020204030204" pitchFamily="34" charset="0"/>
              </a:rPr>
              <a:t> c</a:t>
            </a:r>
            <a:r>
              <a:rPr lang="en-US" altLang="zh-CN" sz="2400" i="1" baseline="-25000" dirty="0">
                <a:latin typeface="Palatino" pitchFamily="2" charset="77"/>
                <a:ea typeface="Palatino" pitchFamily="2" charset="77"/>
                <a:cs typeface="Calibri Light" panose="020F0302020204030204" pitchFamily="34" charset="0"/>
              </a:rPr>
              <a:t>i</a:t>
            </a:r>
            <a:endParaRPr lang="en-US" altLang="zh-CN" sz="2400" i="1" dirty="0">
              <a:latin typeface="Palatino" pitchFamily="2" charset="77"/>
              <a:ea typeface="Palatino" pitchFamily="2" charset="77"/>
              <a:cs typeface="Calibri Light" panose="020F0302020204030204" pitchFamily="34" charset="0"/>
            </a:endParaRPr>
          </a:p>
          <a:p>
            <a:pPr algn="ctr">
              <a:lnSpc>
                <a:spcPct val="150000"/>
              </a:lnSpc>
              <a:buSzPct val="100000"/>
            </a:pPr>
            <a:r>
              <a:rPr lang="en-US" altLang="zh-CN" sz="2400" dirty="0">
                <a:latin typeface="Palatino" pitchFamily="2" charset="77"/>
                <a:ea typeface="Palatino" pitchFamily="2" charset="77"/>
                <a:cs typeface="Calibri Light" panose="020F0302020204030204" pitchFamily="34" charset="0"/>
              </a:rPr>
              <a:t>(</a:t>
            </a:r>
            <a:r>
              <a:rPr lang="en-US" altLang="zh-CN" sz="2400" i="1" dirty="0">
                <a:latin typeface="Palatino" pitchFamily="2" charset="77"/>
                <a:ea typeface="Palatino" pitchFamily="2" charset="77"/>
                <a:cs typeface="Calibri Light" panose="020F0302020204030204" pitchFamily="34" charset="0"/>
              </a:rPr>
              <a:t>P(</a:t>
            </a:r>
            <a:r>
              <a:rPr lang="en-US" altLang="zh-CN" sz="2400" i="1" dirty="0" err="1">
                <a:latin typeface="Palatino" pitchFamily="2" charset="77"/>
                <a:ea typeface="Palatino" pitchFamily="2" charset="77"/>
                <a:cs typeface="Calibri Light" panose="020F0302020204030204" pitchFamily="34" charset="0"/>
              </a:rPr>
              <a:t>c</a:t>
            </a:r>
            <a:r>
              <a:rPr lang="en-US" altLang="zh-CN" sz="2400" i="1" baseline="-25000" dirty="0" err="1">
                <a:latin typeface="Palatino" pitchFamily="2" charset="77"/>
                <a:ea typeface="Palatino" pitchFamily="2" charset="77"/>
                <a:cs typeface="Calibri Light" panose="020F0302020204030204" pitchFamily="34" charset="0"/>
              </a:rPr>
              <a:t>i</a:t>
            </a:r>
            <a:r>
              <a:rPr lang="en-US" altLang="zh-CN" sz="2400" i="1" dirty="0" err="1">
                <a:latin typeface="Palatino" pitchFamily="2" charset="77"/>
                <a:ea typeface="Palatino" pitchFamily="2" charset="77"/>
                <a:cs typeface="Calibri Light" panose="020F0302020204030204" pitchFamily="34" charset="0"/>
              </a:rPr>
              <a:t>|d</a:t>
            </a:r>
            <a:r>
              <a:rPr lang="en-US" altLang="zh-CN" sz="2400" i="1" baseline="-25000" dirty="0" err="1">
                <a:latin typeface="Palatino" pitchFamily="2" charset="77"/>
                <a:ea typeface="Palatino" pitchFamily="2" charset="77"/>
                <a:cs typeface="Calibri Light" panose="020F0302020204030204" pitchFamily="34" charset="0"/>
              </a:rPr>
              <a:t>i</a:t>
            </a:r>
            <a:r>
              <a:rPr lang="en-US" altLang="zh-CN" sz="2400" i="1" dirty="0">
                <a:latin typeface="Palatino" pitchFamily="2" charset="77"/>
                <a:ea typeface="Palatino" pitchFamily="2" charset="77"/>
                <a:cs typeface="Calibri Light" panose="020F0302020204030204" pitchFamily="34" charset="0"/>
              </a:rPr>
              <a:t>)</a:t>
            </a:r>
            <a:r>
              <a:rPr lang="zh-CN" altLang="en-US" sz="2400" i="1" dirty="0">
                <a:latin typeface="Palatino" pitchFamily="2" charset="77"/>
                <a:ea typeface="Palatino" pitchFamily="2" charset="77"/>
                <a:cs typeface="Calibri Light" panose="020F0302020204030204" pitchFamily="34" charset="0"/>
              </a:rPr>
              <a:t> </a:t>
            </a:r>
            <a:r>
              <a:rPr lang="en-US" altLang="zh-CN" sz="2400" dirty="0">
                <a:latin typeface="Palatino" pitchFamily="2" charset="77"/>
                <a:ea typeface="Palatino" pitchFamily="2" charset="77"/>
                <a:cs typeface="Calibri Light" panose="020F0302020204030204" pitchFamily="34" charset="0"/>
              </a:rPr>
              <a:t>)</a:t>
            </a:r>
          </a:p>
        </p:txBody>
      </p:sp>
      <mc:AlternateContent xmlns:mc="http://schemas.openxmlformats.org/markup-compatibility/2006" xmlns:a14="http://schemas.microsoft.com/office/drawing/2010/main">
        <mc:Choice Requires="a14">
          <p:sp>
            <p:nvSpPr>
              <p:cNvPr id="6" name="矩形 8">
                <a:extLst>
                  <a:ext uri="{FF2B5EF4-FFF2-40B4-BE49-F238E27FC236}">
                    <a16:creationId xmlns:a16="http://schemas.microsoft.com/office/drawing/2014/main" id="{3A717CC1-B60B-8E44-86DD-455A9790B7D1}"/>
                  </a:ext>
                </a:extLst>
              </p:cNvPr>
              <p:cNvSpPr/>
              <p:nvPr/>
            </p:nvSpPr>
            <p:spPr>
              <a:xfrm>
                <a:off x="2152179" y="3749337"/>
                <a:ext cx="2182136" cy="1797352"/>
              </a:xfrm>
              <a:prstGeom prst="rect">
                <a:avLst/>
              </a:prstGeom>
            </p:spPr>
            <p:txBody>
              <a:bodyPr wrap="square">
                <a:spAutoFit/>
              </a:bodyPr>
              <a:lstStyle/>
              <a:p>
                <a:pPr algn="ctr">
                  <a:lnSpc>
                    <a:spcPct val="150000"/>
                  </a:lnSpc>
                  <a:buSzPct val="100000"/>
                </a:pPr>
                <a:r>
                  <a:rPr lang="en-US" altLang="zh-CN" sz="2800" dirty="0">
                    <a:latin typeface="Palatino" pitchFamily="2" charset="77"/>
                    <a:ea typeface="Palatino" pitchFamily="2" charset="77"/>
                    <a:cs typeface="Calibri Light" panose="020F0302020204030204" pitchFamily="34" charset="0"/>
                  </a:rPr>
                  <a:t>Parameters</a:t>
                </a:r>
              </a:p>
              <a:p>
                <a:pPr algn="ctr">
                  <a:lnSpc>
                    <a:spcPct val="150000"/>
                  </a:lnSpc>
                  <a:buSzPct val="100000"/>
                </a:pPr>
                <a:r>
                  <a:rPr lang="en-US" altLang="zh-CN" sz="2400" i="1" dirty="0">
                    <a:latin typeface="Palatino" pitchFamily="2" charset="77"/>
                    <a:ea typeface="Palatino" pitchFamily="2" charset="77"/>
                    <a:cs typeface="Calibri Light" panose="020F0302020204030204" pitchFamily="34" charset="0"/>
                  </a:rPr>
                  <a:t>P(c),</a:t>
                </a:r>
                <a:r>
                  <a:rPr lang="zh-CN" altLang="en-US" sz="2400" i="1" dirty="0">
                    <a:latin typeface="Palatino" pitchFamily="2" charset="77"/>
                    <a:ea typeface="Palatino" pitchFamily="2" charset="77"/>
                    <a:cs typeface="Calibri Light" panose="020F0302020204030204" pitchFamily="34" charset="0"/>
                  </a:rPr>
                  <a:t> </a:t>
                </a:r>
                <a:r>
                  <a:rPr lang="en-US" altLang="zh-CN" sz="2400" i="1" dirty="0">
                    <a:latin typeface="Palatino" pitchFamily="2" charset="77"/>
                    <a:ea typeface="Palatino" pitchFamily="2" charset="77"/>
                    <a:cs typeface="Calibri Light" panose="020F0302020204030204" pitchFamily="34" charset="0"/>
                  </a:rPr>
                  <a:t>P(</a:t>
                </a:r>
                <a:r>
                  <a:rPr lang="en-US" altLang="zh-CN" sz="2400" i="1" dirty="0" err="1">
                    <a:latin typeface="Palatino" pitchFamily="2" charset="77"/>
                    <a:ea typeface="Palatino" pitchFamily="2" charset="77"/>
                    <a:cs typeface="Calibri Light" panose="020F0302020204030204" pitchFamily="34" charset="0"/>
                  </a:rPr>
                  <a:t>w|c</a:t>
                </a:r>
                <a:r>
                  <a:rPr lang="en-US" altLang="zh-CN" sz="2400" i="1" dirty="0">
                    <a:latin typeface="Palatino" pitchFamily="2" charset="77"/>
                    <a:ea typeface="Palatino" pitchFamily="2" charset="77"/>
                    <a:cs typeface="Calibri Light" panose="020F0302020204030204" pitchFamily="34" charset="0"/>
                  </a:rPr>
                  <a:t>)</a:t>
                </a:r>
                <a:r>
                  <a:rPr lang="zh-CN" altLang="en-US" sz="2400" i="1" dirty="0">
                    <a:latin typeface="Palatino" pitchFamily="2" charset="77"/>
                    <a:ea typeface="Palatino" pitchFamily="2" charset="77"/>
                    <a:cs typeface="Calibri Light" panose="020F0302020204030204" pitchFamily="34" charset="0"/>
                  </a:rPr>
                  <a:t> </a:t>
                </a:r>
                <a:endParaRPr lang="en-US" altLang="zh-CN" sz="2400" i="1" dirty="0">
                  <a:latin typeface="Palatino" pitchFamily="2" charset="77"/>
                  <a:ea typeface="Palatino" pitchFamily="2" charset="77"/>
                  <a:cs typeface="Calibri Light" panose="020F0302020204030204" pitchFamily="34" charset="0"/>
                </a:endParaRPr>
              </a:p>
              <a:p>
                <a:pPr algn="ctr">
                  <a:lnSpc>
                    <a:spcPct val="150000"/>
                  </a:lnSpc>
                  <a:buSzPct val="100000"/>
                </a:pPr>
                <a:r>
                  <a:rPr lang="en-US" altLang="zh-CN" sz="2400" dirty="0">
                    <a:latin typeface="Palatino" pitchFamily="2" charset="77"/>
                    <a:ea typeface="Palatino" pitchFamily="2" charset="77"/>
                    <a:cs typeface="Calibri Light" panose="020F0302020204030204" pitchFamily="34" charset="0"/>
                  </a:rPr>
                  <a:t>(</a:t>
                </a:r>
                <a14:m>
                  <m:oMath xmlns:m="http://schemas.openxmlformats.org/officeDocument/2006/math">
                    <m:r>
                      <a:rPr lang="en-US" altLang="zh-CN" sz="2400" i="1">
                        <a:latin typeface="Cambria Math" panose="02040503050406030204" pitchFamily="18" charset="0"/>
                        <a:ea typeface="Palatino" pitchFamily="2" charset="77"/>
                        <a:cs typeface="Calibri Light" panose="020F0302020204030204" pitchFamily="34" charset="0"/>
                      </a:rPr>
                      <m:t>𝑐</m:t>
                    </m:r>
                    <m:r>
                      <a:rPr lang="en-US" altLang="zh-CN" sz="2400" i="1">
                        <a:latin typeface="Cambria Math" panose="02040503050406030204" pitchFamily="18" charset="0"/>
                        <a:ea typeface="Cambria Math" panose="02040503050406030204" pitchFamily="18" charset="0"/>
                        <a:cs typeface="Calibri Light" panose="020F0302020204030204" pitchFamily="34" charset="0"/>
                      </a:rPr>
                      <m:t>∈</m:t>
                    </m:r>
                    <m:r>
                      <a:rPr lang="en-US" altLang="zh-CN" sz="2400" i="1">
                        <a:latin typeface="Cambria Math" panose="02040503050406030204" pitchFamily="18" charset="0"/>
                        <a:ea typeface="Cambria Math" panose="02040503050406030204" pitchFamily="18" charset="0"/>
                        <a:cs typeface="Calibri Light" panose="020F0302020204030204" pitchFamily="34" charset="0"/>
                      </a:rPr>
                      <m:t>𝐶</m:t>
                    </m:r>
                    <m:r>
                      <a:rPr lang="en-US" altLang="zh-CN" sz="2400" i="1">
                        <a:latin typeface="Cambria Math" panose="02040503050406030204" pitchFamily="18" charset="0"/>
                        <a:ea typeface="Cambria Math" panose="02040503050406030204" pitchFamily="18" charset="0"/>
                        <a:cs typeface="Calibri Light" panose="020F0302020204030204" pitchFamily="34" charset="0"/>
                      </a:rPr>
                      <m:t>, </m:t>
                    </m:r>
                    <m:r>
                      <a:rPr lang="en-US" altLang="zh-CN" sz="2400" i="1">
                        <a:latin typeface="Cambria Math" panose="02040503050406030204" pitchFamily="18" charset="0"/>
                        <a:ea typeface="Cambria Math" panose="02040503050406030204" pitchFamily="18" charset="0"/>
                        <a:cs typeface="Calibri Light" panose="020F0302020204030204" pitchFamily="34" charset="0"/>
                      </a:rPr>
                      <m:t>𝑤</m:t>
                    </m:r>
                  </m:oMath>
                </a14:m>
                <a:r>
                  <a:rPr lang="en-US" altLang="zh-CN" sz="2400" dirty="0">
                    <a:ea typeface="Cambria Math" panose="02040503050406030204" pitchFamily="18" charset="0"/>
                    <a:cs typeface="Calibri Light" panose="020F0302020204030204" pitchFamily="34" charset="0"/>
                  </a:rPr>
                  <a:t> </a:t>
                </a:r>
                <a14:m>
                  <m:oMath xmlns:m="http://schemas.openxmlformats.org/officeDocument/2006/math">
                    <m:r>
                      <a:rPr lang="en-US" altLang="zh-CN" sz="2400" i="1">
                        <a:latin typeface="Cambria Math" panose="02040503050406030204" pitchFamily="18" charset="0"/>
                        <a:ea typeface="Cambria Math" panose="02040503050406030204" pitchFamily="18" charset="0"/>
                        <a:cs typeface="Calibri Light" panose="020F0302020204030204" pitchFamily="34" charset="0"/>
                      </a:rPr>
                      <m:t>∈</m:t>
                    </m:r>
                  </m:oMath>
                </a14:m>
                <a:r>
                  <a:rPr lang="en-US" altLang="zh-CN" sz="2400" dirty="0">
                    <a:latin typeface="Palatino" pitchFamily="2" charset="77"/>
                    <a:ea typeface="Palatino" pitchFamily="2" charset="77"/>
                    <a:cs typeface="Calibri Light" panose="020F0302020204030204" pitchFamily="34" charset="0"/>
                  </a:rPr>
                  <a:t>W)</a:t>
                </a:r>
                <a:r>
                  <a:rPr lang="zh-CN" altLang="en-US" sz="2400" dirty="0">
                    <a:latin typeface="Palatino" pitchFamily="2" charset="77"/>
                    <a:ea typeface="Palatino" pitchFamily="2" charset="77"/>
                    <a:cs typeface="Calibri Light" panose="020F0302020204030204" pitchFamily="34" charset="0"/>
                  </a:rPr>
                  <a:t> </a:t>
                </a:r>
                <a:endParaRPr lang="en-US" altLang="zh-CN" sz="2400" dirty="0">
                  <a:latin typeface="Palatino" pitchFamily="2" charset="77"/>
                  <a:ea typeface="Palatino" pitchFamily="2" charset="77"/>
                  <a:cs typeface="Calibri Light" panose="020F0302020204030204" pitchFamily="34" charset="0"/>
                </a:endParaRPr>
              </a:p>
            </p:txBody>
          </p:sp>
        </mc:Choice>
        <mc:Fallback xmlns="">
          <p:sp>
            <p:nvSpPr>
              <p:cNvPr id="6" name="矩形 8">
                <a:extLst>
                  <a:ext uri="{FF2B5EF4-FFF2-40B4-BE49-F238E27FC236}">
                    <a16:creationId xmlns:a16="http://schemas.microsoft.com/office/drawing/2014/main" id="{3A717CC1-B60B-8E44-86DD-455A9790B7D1}"/>
                  </a:ext>
                </a:extLst>
              </p:cNvPr>
              <p:cNvSpPr>
                <a:spLocks noRot="1" noChangeAspect="1" noMove="1" noResize="1" noEditPoints="1" noAdjustHandles="1" noChangeArrowheads="1" noChangeShapeType="1" noTextEdit="1"/>
              </p:cNvSpPr>
              <p:nvPr/>
            </p:nvSpPr>
            <p:spPr>
              <a:xfrm>
                <a:off x="2152179" y="3749337"/>
                <a:ext cx="2182136" cy="1797352"/>
              </a:xfrm>
              <a:prstGeom prst="rect">
                <a:avLst/>
              </a:prstGeom>
              <a:blipFill>
                <a:blip r:embed="rId3"/>
                <a:stretch>
                  <a:fillRect l="-578" r="-578" b="-7042"/>
                </a:stretch>
              </a:blipFill>
            </p:spPr>
            <p:txBody>
              <a:bodyPr/>
              <a:lstStyle/>
              <a:p>
                <a:r>
                  <a:rPr lang="en-CN">
                    <a:noFill/>
                  </a:rPr>
                  <a:t> </a:t>
                </a:r>
              </a:p>
            </p:txBody>
          </p:sp>
        </mc:Fallback>
      </mc:AlternateContent>
      <p:cxnSp>
        <p:nvCxnSpPr>
          <p:cNvPr id="8" name="直线箭头连接符 7">
            <a:extLst>
              <a:ext uri="{FF2B5EF4-FFF2-40B4-BE49-F238E27FC236}">
                <a16:creationId xmlns:a16="http://schemas.microsoft.com/office/drawing/2014/main" id="{B6E3E712-470F-1444-B96E-7521C85536D4}"/>
              </a:ext>
            </a:extLst>
          </p:cNvPr>
          <p:cNvCxnSpPr>
            <a:cxnSpLocks/>
          </p:cNvCxnSpPr>
          <p:nvPr/>
        </p:nvCxnSpPr>
        <p:spPr>
          <a:xfrm flipV="1">
            <a:off x="4577050" y="4210998"/>
            <a:ext cx="2433351" cy="29738"/>
          </a:xfrm>
          <a:prstGeom prst="straightConnector1">
            <a:avLst/>
          </a:prstGeom>
          <a:ln w="254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线箭头连接符 22">
            <a:extLst>
              <a:ext uri="{FF2B5EF4-FFF2-40B4-BE49-F238E27FC236}">
                <a16:creationId xmlns:a16="http://schemas.microsoft.com/office/drawing/2014/main" id="{8844A1D3-B014-6541-85DB-6D36C3F763AD}"/>
              </a:ext>
            </a:extLst>
          </p:cNvPr>
          <p:cNvCxnSpPr>
            <a:cxnSpLocks/>
          </p:cNvCxnSpPr>
          <p:nvPr/>
        </p:nvCxnSpPr>
        <p:spPr>
          <a:xfrm flipH="1" flipV="1">
            <a:off x="6738257" y="2416630"/>
            <a:ext cx="1551130" cy="1153649"/>
          </a:xfrm>
          <a:prstGeom prst="straightConnector1">
            <a:avLst/>
          </a:prstGeom>
          <a:ln w="254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线箭头连接符 25">
            <a:extLst>
              <a:ext uri="{FF2B5EF4-FFF2-40B4-BE49-F238E27FC236}">
                <a16:creationId xmlns:a16="http://schemas.microsoft.com/office/drawing/2014/main" id="{C608D686-70D6-3E4E-AB3B-9BDBC2844F78}"/>
              </a:ext>
            </a:extLst>
          </p:cNvPr>
          <p:cNvCxnSpPr>
            <a:cxnSpLocks/>
            <a:endCxn id="6" idx="0"/>
          </p:cNvCxnSpPr>
          <p:nvPr/>
        </p:nvCxnSpPr>
        <p:spPr>
          <a:xfrm flipH="1">
            <a:off x="3243247" y="2514600"/>
            <a:ext cx="1712545" cy="1234737"/>
          </a:xfrm>
          <a:prstGeom prst="straightConnector1">
            <a:avLst/>
          </a:prstGeom>
          <a:ln w="254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9566FF56-AEFA-8D44-85DE-8B9226D29C75}"/>
              </a:ext>
            </a:extLst>
          </p:cNvPr>
          <p:cNvSpPr txBox="1"/>
          <p:nvPr/>
        </p:nvSpPr>
        <p:spPr>
          <a:xfrm>
            <a:off x="7010401" y="5795448"/>
            <a:ext cx="3717684" cy="523220"/>
          </a:xfrm>
          <a:prstGeom prst="rect">
            <a:avLst/>
          </a:prstGeom>
          <a:noFill/>
        </p:spPr>
        <p:txBody>
          <a:bodyPr wrap="none" rtlCol="0">
            <a:spAutoFit/>
          </a:bodyPr>
          <a:lstStyle/>
          <a:p>
            <a:r>
              <a:rPr lang="en-US" altLang="zh-CN" sz="2800" dirty="0">
                <a:latin typeface="Palatino" pitchFamily="2" charset="77"/>
                <a:ea typeface="Palatino" pitchFamily="2" charset="77"/>
                <a:cs typeface="Calibri Light" panose="020F0302020204030204" pitchFamily="34" charset="0"/>
              </a:rPr>
              <a:t>Observed</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variables:</a:t>
            </a:r>
            <a:r>
              <a:rPr lang="zh-CN" altLang="en-US" sz="2800" dirty="0">
                <a:latin typeface="Palatino" pitchFamily="2" charset="77"/>
                <a:ea typeface="Palatino" pitchFamily="2" charset="77"/>
                <a:cs typeface="Calibri Light" panose="020F0302020204030204" pitchFamily="34" charset="0"/>
              </a:rPr>
              <a:t> </a:t>
            </a:r>
            <a:r>
              <a:rPr lang="en-US" altLang="zh-CN" sz="2800" dirty="0">
                <a:latin typeface="Palatino" pitchFamily="2" charset="77"/>
                <a:ea typeface="Palatino" pitchFamily="2" charset="77"/>
                <a:cs typeface="Calibri Light" panose="020F0302020204030204" pitchFamily="34" charset="0"/>
              </a:rPr>
              <a:t>d</a:t>
            </a:r>
            <a:r>
              <a:rPr lang="en-US" altLang="zh-CN" sz="2800" baseline="-25000" dirty="0">
                <a:latin typeface="Palatino" pitchFamily="2" charset="77"/>
                <a:ea typeface="Palatino" pitchFamily="2" charset="77"/>
                <a:cs typeface="Calibri Light" panose="020F0302020204030204" pitchFamily="34" charset="0"/>
              </a:rPr>
              <a:t>i</a:t>
            </a:r>
            <a:endParaRPr lang="zh-CN" altLang="en-US" sz="2800" dirty="0">
              <a:latin typeface="Palatino" pitchFamily="2" charset="77"/>
              <a:ea typeface="Palatino" pitchFamily="2" charset="77"/>
              <a:cs typeface="Calibri Light" panose="020F0302020204030204" pitchFamily="34" charset="0"/>
            </a:endParaRPr>
          </a:p>
        </p:txBody>
      </p:sp>
    </p:spTree>
    <p:extLst>
      <p:ext uri="{BB962C8B-B14F-4D97-AF65-F5344CB8AC3E}">
        <p14:creationId xmlns:p14="http://schemas.microsoft.com/office/powerpoint/2010/main" val="1695238600"/>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58401</TotalTime>
  <Words>2744</Words>
  <Application>Microsoft Macintosh PowerPoint</Application>
  <PresentationFormat>Widescreen</PresentationFormat>
  <Paragraphs>549</Paragraphs>
  <Slides>66</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等线</vt:lpstr>
      <vt:lpstr>系统字体常规体</vt:lpstr>
      <vt:lpstr>Andale Mono</vt:lpstr>
      <vt:lpstr>Arial</vt:lpstr>
      <vt:lpstr>Calibri</vt:lpstr>
      <vt:lpstr>Calibri Light</vt:lpstr>
      <vt:lpstr>Cambria Math</vt:lpstr>
      <vt:lpstr>Palatino</vt:lpstr>
      <vt:lpstr>Office 主题​​</vt:lpstr>
      <vt:lpstr>Natural Language Processing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DH Sean</dc:creator>
  <cp:lastModifiedBy>Yue ZHANG 张岳</cp:lastModifiedBy>
  <cp:revision>122</cp:revision>
  <cp:lastPrinted>2021-12-22T03:14:09Z</cp:lastPrinted>
  <dcterms:created xsi:type="dcterms:W3CDTF">2018-10-12T14:21:45Z</dcterms:created>
  <dcterms:modified xsi:type="dcterms:W3CDTF">2021-12-22T09:01:51Z</dcterms:modified>
</cp:coreProperties>
</file>