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65"/>
  </p:notesMasterIdLst>
  <p:handoutMasterIdLst>
    <p:handoutMasterId r:id="rId66"/>
  </p:handoutMasterIdLst>
  <p:sldIdLst>
    <p:sldId id="493" r:id="rId2"/>
    <p:sldId id="314" r:id="rId3"/>
    <p:sldId id="315" r:id="rId4"/>
    <p:sldId id="317" r:id="rId5"/>
    <p:sldId id="327" r:id="rId6"/>
    <p:sldId id="494" r:id="rId7"/>
    <p:sldId id="328" r:id="rId8"/>
    <p:sldId id="329" r:id="rId9"/>
    <p:sldId id="495" r:id="rId10"/>
    <p:sldId id="330" r:id="rId11"/>
    <p:sldId id="318" r:id="rId12"/>
    <p:sldId id="331" r:id="rId13"/>
    <p:sldId id="332" r:id="rId14"/>
    <p:sldId id="333" r:id="rId15"/>
    <p:sldId id="334" r:id="rId16"/>
    <p:sldId id="319" r:id="rId17"/>
    <p:sldId id="335" r:id="rId18"/>
    <p:sldId id="496" r:id="rId19"/>
    <p:sldId id="336" r:id="rId20"/>
    <p:sldId id="339" r:id="rId21"/>
    <p:sldId id="338" r:id="rId22"/>
    <p:sldId id="340" r:id="rId23"/>
    <p:sldId id="341" r:id="rId24"/>
    <p:sldId id="342" r:id="rId25"/>
    <p:sldId id="343" r:id="rId26"/>
    <p:sldId id="321" r:id="rId27"/>
    <p:sldId id="354" r:id="rId28"/>
    <p:sldId id="503" r:id="rId29"/>
    <p:sldId id="504" r:id="rId30"/>
    <p:sldId id="502" r:id="rId31"/>
    <p:sldId id="498" r:id="rId32"/>
    <p:sldId id="497" r:id="rId33"/>
    <p:sldId id="322" r:id="rId34"/>
    <p:sldId id="355" r:id="rId35"/>
    <p:sldId id="505" r:id="rId36"/>
    <p:sldId id="506" r:id="rId37"/>
    <p:sldId id="499" r:id="rId38"/>
    <p:sldId id="323" r:id="rId39"/>
    <p:sldId id="356" r:id="rId40"/>
    <p:sldId id="501" r:id="rId41"/>
    <p:sldId id="500" r:id="rId42"/>
    <p:sldId id="324" r:id="rId43"/>
    <p:sldId id="513" r:id="rId44"/>
    <p:sldId id="344" r:id="rId45"/>
    <p:sldId id="507" r:id="rId46"/>
    <p:sldId id="508" r:id="rId47"/>
    <p:sldId id="345" r:id="rId48"/>
    <p:sldId id="325" r:id="rId49"/>
    <p:sldId id="346" r:id="rId50"/>
    <p:sldId id="514" r:id="rId51"/>
    <p:sldId id="326" r:id="rId52"/>
    <p:sldId id="347" r:id="rId53"/>
    <p:sldId id="509" r:id="rId54"/>
    <p:sldId id="348" r:id="rId55"/>
    <p:sldId id="349" r:id="rId56"/>
    <p:sldId id="350" r:id="rId57"/>
    <p:sldId id="515" r:id="rId58"/>
    <p:sldId id="351" r:id="rId59"/>
    <p:sldId id="352" r:id="rId60"/>
    <p:sldId id="510" r:id="rId61"/>
    <p:sldId id="512" r:id="rId62"/>
    <p:sldId id="511" r:id="rId63"/>
    <p:sldId id="353" r:id="rId6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93"/>
            <p14:sldId id="314"/>
            <p14:sldId id="315"/>
            <p14:sldId id="317"/>
            <p14:sldId id="327"/>
            <p14:sldId id="494"/>
            <p14:sldId id="328"/>
            <p14:sldId id="329"/>
            <p14:sldId id="495"/>
            <p14:sldId id="330"/>
            <p14:sldId id="318"/>
            <p14:sldId id="331"/>
            <p14:sldId id="332"/>
            <p14:sldId id="333"/>
            <p14:sldId id="334"/>
            <p14:sldId id="319"/>
            <p14:sldId id="335"/>
            <p14:sldId id="496"/>
            <p14:sldId id="336"/>
            <p14:sldId id="339"/>
            <p14:sldId id="338"/>
            <p14:sldId id="340"/>
            <p14:sldId id="341"/>
            <p14:sldId id="342"/>
            <p14:sldId id="343"/>
            <p14:sldId id="321"/>
            <p14:sldId id="354"/>
            <p14:sldId id="503"/>
            <p14:sldId id="504"/>
            <p14:sldId id="502"/>
            <p14:sldId id="498"/>
            <p14:sldId id="497"/>
            <p14:sldId id="322"/>
            <p14:sldId id="355"/>
            <p14:sldId id="505"/>
            <p14:sldId id="506"/>
            <p14:sldId id="499"/>
            <p14:sldId id="323"/>
            <p14:sldId id="356"/>
            <p14:sldId id="501"/>
            <p14:sldId id="500"/>
            <p14:sldId id="324"/>
            <p14:sldId id="513"/>
            <p14:sldId id="344"/>
            <p14:sldId id="507"/>
            <p14:sldId id="508"/>
            <p14:sldId id="345"/>
            <p14:sldId id="325"/>
            <p14:sldId id="346"/>
            <p14:sldId id="514"/>
            <p14:sldId id="326"/>
            <p14:sldId id="347"/>
            <p14:sldId id="509"/>
            <p14:sldId id="348"/>
            <p14:sldId id="349"/>
            <p14:sldId id="350"/>
            <p14:sldId id="515"/>
            <p14:sldId id="351"/>
            <p14:sldId id="352"/>
            <p14:sldId id="510"/>
            <p14:sldId id="512"/>
            <p14:sldId id="511"/>
            <p14:sldId id="3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41CA9-30B8-4EEC-9460-28B6562CCAD6}" v="579" dt="2020-12-01T16:40:43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1" autoAdjust="0"/>
    <p:restoredTop sz="97436" autoAdjust="0"/>
  </p:normalViewPr>
  <p:slideViewPr>
    <p:cSldViewPr snapToGrid="0">
      <p:cViewPr varScale="1">
        <p:scale>
          <a:sx n="112" d="100"/>
          <a:sy n="112" d="100"/>
        </p:scale>
        <p:origin x="200" y="5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b5e9da50-0ac2-42d3-828f-b9593ddb1f83" providerId="ADAL" clId="{89E56E02-7FF6-4C43-8F48-105D22AB11B7}"/>
    <pc:docChg chg="modSld">
      <pc:chgData name=" " userId="b5e9da50-0ac2-42d3-828f-b9593ddb1f83" providerId="ADAL" clId="{89E56E02-7FF6-4C43-8F48-105D22AB11B7}" dt="2020-11-26T18:44:42.244" v="1" actId="21"/>
      <pc:docMkLst>
        <pc:docMk/>
      </pc:docMkLst>
      <pc:sldChg chg="modSp mod">
        <pc:chgData name=" " userId="b5e9da50-0ac2-42d3-828f-b9593ddb1f83" providerId="ADAL" clId="{89E56E02-7FF6-4C43-8F48-105D22AB11B7}" dt="2020-11-26T18:44:42.244" v="1" actId="21"/>
        <pc:sldMkLst>
          <pc:docMk/>
          <pc:sldMk cId="259383257" sldId="314"/>
        </pc:sldMkLst>
        <pc:spChg chg="mod">
          <ac:chgData name=" " userId="b5e9da50-0ac2-42d3-828f-b9593ddb1f83" providerId="ADAL" clId="{89E56E02-7FF6-4C43-8F48-105D22AB11B7}" dt="2020-11-26T18:44:42.244" v="1" actId="21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文宇 杜文宇" userId="b5e9da50-0ac2-42d3-828f-b9593ddb1f83" providerId="ADAL" clId="{D1AA8B5D-E8AB-445D-9471-F62BBBE4B339}"/>
    <pc:docChg chg="undo custSel addSld delSld modSld sldOrd modSection">
      <pc:chgData name="文宇 杜文宇" userId="b5e9da50-0ac2-42d3-828f-b9593ddb1f83" providerId="ADAL" clId="{D1AA8B5D-E8AB-445D-9471-F62BBBE4B339}" dt="2020-11-24T20:36:52.545" v="3835" actId="1076"/>
      <pc:docMkLst>
        <pc:docMk/>
      </pc:docMkLst>
      <pc:sldChg chg="modSp">
        <pc:chgData name="文宇 杜文宇" userId="b5e9da50-0ac2-42d3-828f-b9593ddb1f83" providerId="ADAL" clId="{D1AA8B5D-E8AB-445D-9471-F62BBBE4B339}" dt="2020-11-24T16:31:44.773" v="3" actId="20577"/>
        <pc:sldMkLst>
          <pc:docMk/>
          <pc:sldMk cId="259383257" sldId="314"/>
        </pc:sldMkLst>
        <pc:spChg chg="mod">
          <ac:chgData name="文宇 杜文宇" userId="b5e9da50-0ac2-42d3-828f-b9593ddb1f83" providerId="ADAL" clId="{D1AA8B5D-E8AB-445D-9471-F62BBBE4B339}" dt="2020-11-24T16:31:44.773" v="3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 杜文宇" userId="b5e9da50-0ac2-42d3-828f-b9593ddb1f83" providerId="ADAL" clId="{D1AA8B5D-E8AB-445D-9471-F62BBBE4B339}" dt="2020-11-24T16:38:15.199" v="115" actId="1076"/>
        <pc:sldMkLst>
          <pc:docMk/>
          <pc:sldMk cId="1767134883" sldId="315"/>
        </pc:sldMkLst>
        <pc:spChg chg="mod">
          <ac:chgData name="文宇 杜文宇" userId="b5e9da50-0ac2-42d3-828f-b9593ddb1f83" providerId="ADAL" clId="{D1AA8B5D-E8AB-445D-9471-F62BBBE4B339}" dt="2020-11-24T16:38:15.199" v="115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D1AA8B5D-E8AB-445D-9471-F62BBBE4B339}" dt="2020-11-24T16:38:09.746" v="114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05.911" v="5" actId="2696"/>
        <pc:sldMkLst>
          <pc:docMk/>
          <pc:sldMk cId="3294211129" sldId="317"/>
        </pc:sldMkLst>
      </pc:sldChg>
      <pc:sldChg chg="del">
        <pc:chgData name="文宇 杜文宇" userId="b5e9da50-0ac2-42d3-828f-b9593ddb1f83" providerId="ADAL" clId="{D1AA8B5D-E8AB-445D-9471-F62BBBE4B339}" dt="2020-11-24T16:32:06.208" v="6" actId="2696"/>
        <pc:sldMkLst>
          <pc:docMk/>
          <pc:sldMk cId="1896298792" sldId="318"/>
        </pc:sldMkLst>
      </pc:sldChg>
      <pc:sldChg chg="del">
        <pc:chgData name="文宇 杜文宇" userId="b5e9da50-0ac2-42d3-828f-b9593ddb1f83" providerId="ADAL" clId="{D1AA8B5D-E8AB-445D-9471-F62BBBE4B339}" dt="2020-11-24T16:32:07.374" v="13" actId="2696"/>
        <pc:sldMkLst>
          <pc:docMk/>
          <pc:sldMk cId="1234771746" sldId="319"/>
        </pc:sldMkLst>
      </pc:sldChg>
      <pc:sldChg chg="del">
        <pc:chgData name="文宇 杜文宇" userId="b5e9da50-0ac2-42d3-828f-b9593ddb1f83" providerId="ADAL" clId="{D1AA8B5D-E8AB-445D-9471-F62BBBE4B339}" dt="2020-11-24T16:32:11.796" v="36" actId="2696"/>
        <pc:sldMkLst>
          <pc:docMk/>
          <pc:sldMk cId="3755510747" sldId="320"/>
        </pc:sldMkLst>
      </pc:sldChg>
      <pc:sldChg chg="del">
        <pc:chgData name="文宇 杜文宇" userId="b5e9da50-0ac2-42d3-828f-b9593ddb1f83" providerId="ADAL" clId="{D1AA8B5D-E8AB-445D-9471-F62BBBE4B339}" dt="2020-11-24T16:32:26.184" v="44" actId="2696"/>
        <pc:sldMkLst>
          <pc:docMk/>
          <pc:sldMk cId="859989940" sldId="384"/>
        </pc:sldMkLst>
      </pc:sldChg>
      <pc:sldChg chg="addSp modSp">
        <pc:chgData name="文宇 杜文宇" userId="b5e9da50-0ac2-42d3-828f-b9593ddb1f83" providerId="ADAL" clId="{D1AA8B5D-E8AB-445D-9471-F62BBBE4B339}" dt="2020-11-24T20:31:29.328" v="3622" actId="1076"/>
        <pc:sldMkLst>
          <pc:docMk/>
          <pc:sldMk cId="710952880" sldId="385"/>
        </pc:sldMkLst>
        <pc:spChg chg="mod">
          <ac:chgData name="文宇 杜文宇" userId="b5e9da50-0ac2-42d3-828f-b9593ddb1f83" providerId="ADAL" clId="{D1AA8B5D-E8AB-445D-9471-F62BBBE4B339}" dt="2020-11-24T20:17:41.921" v="3391"/>
          <ac:spMkLst>
            <pc:docMk/>
            <pc:sldMk cId="710952880" sldId="3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7:14.048" v="3498" actId="20577"/>
          <ac:spMkLst>
            <pc:docMk/>
            <pc:sldMk cId="710952880" sldId="385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1:29.328" v="3622" actId="1076"/>
          <ac:spMkLst>
            <pc:docMk/>
            <pc:sldMk cId="710952880" sldId="385"/>
            <ac:spMk id="14" creationId="{87ECC96E-314D-478E-A7A5-505CF0CDE35E}"/>
          </ac:spMkLst>
        </pc:spChg>
        <pc:grpChg chg="add mod">
          <ac:chgData name="文宇 杜文宇" userId="b5e9da50-0ac2-42d3-828f-b9593ddb1f83" providerId="ADAL" clId="{D1AA8B5D-E8AB-445D-9471-F62BBBE4B339}" dt="2020-11-24T20:31:25.499" v="3621" actId="1076"/>
          <ac:grpSpMkLst>
            <pc:docMk/>
            <pc:sldMk cId="710952880" sldId="385"/>
            <ac:grpSpMk id="12" creationId="{80F07E49-B349-440C-9BFE-FE5E35115ABF}"/>
          </ac:grpSpMkLst>
        </pc:grpChg>
        <pc:grpChg chg="add mod">
          <ac:chgData name="文宇 杜文宇" userId="b5e9da50-0ac2-42d3-828f-b9593ddb1f83" providerId="ADAL" clId="{D1AA8B5D-E8AB-445D-9471-F62BBBE4B339}" dt="2020-11-24T20:27:16.842" v="3499" actId="1076"/>
          <ac:grpSpMkLst>
            <pc:docMk/>
            <pc:sldMk cId="710952880" sldId="385"/>
            <ac:grpSpMk id="13" creationId="{F07FD438-FCB8-435C-B4AB-1866C832174E}"/>
          </ac:grpSpMkLst>
        </pc:grpChg>
        <pc:picChg chg="add mod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8" creationId="{C6FE642A-ABE8-4FC3-83CA-B98BC2E7A5C6}"/>
          </ac:picMkLst>
        </pc:picChg>
        <pc:picChg chg="add mod modCrop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9" creationId="{38F4E774-E8BB-4D0C-8F0D-38C53CFF6F82}"/>
          </ac:picMkLst>
        </pc:picChg>
        <pc:picChg chg="add mod">
          <ac:chgData name="文宇 杜文宇" userId="b5e9da50-0ac2-42d3-828f-b9593ddb1f83" providerId="ADAL" clId="{D1AA8B5D-E8AB-445D-9471-F62BBBE4B339}" dt="2020-11-24T20:20:53.706" v="3454" actId="571"/>
          <ac:picMkLst>
            <pc:docMk/>
            <pc:sldMk cId="710952880" sldId="385"/>
            <ac:picMk id="10" creationId="{381D4EA9-C025-4BF8-8538-A294C77C810F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11" creationId="{8B89A918-F881-4015-A641-9156DD8D4731}"/>
          </ac:picMkLst>
        </pc:picChg>
      </pc:sldChg>
      <pc:sldChg chg="del">
        <pc:chgData name="文宇 杜文宇" userId="b5e9da50-0ac2-42d3-828f-b9593ddb1f83" providerId="ADAL" clId="{D1AA8B5D-E8AB-445D-9471-F62BBBE4B339}" dt="2020-11-24T16:32:05.738" v="4" actId="2696"/>
        <pc:sldMkLst>
          <pc:docMk/>
          <pc:sldMk cId="3350614429" sldId="386"/>
        </pc:sldMkLst>
      </pc:sldChg>
      <pc:sldChg chg="del">
        <pc:chgData name="文宇 杜文宇" userId="b5e9da50-0ac2-42d3-828f-b9593ddb1f83" providerId="ADAL" clId="{D1AA8B5D-E8AB-445D-9471-F62BBBE4B339}" dt="2020-11-24T16:32:06.349" v="7" actId="2696"/>
        <pc:sldMkLst>
          <pc:docMk/>
          <pc:sldMk cId="1983833981" sldId="387"/>
        </pc:sldMkLst>
      </pc:sldChg>
      <pc:sldChg chg="del">
        <pc:chgData name="文宇 杜文宇" userId="b5e9da50-0ac2-42d3-828f-b9593ddb1f83" providerId="ADAL" clId="{D1AA8B5D-E8AB-445D-9471-F62BBBE4B339}" dt="2020-11-24T16:32:06.442" v="8" actId="2696"/>
        <pc:sldMkLst>
          <pc:docMk/>
          <pc:sldMk cId="1936673014" sldId="388"/>
        </pc:sldMkLst>
      </pc:sldChg>
      <pc:sldChg chg="del">
        <pc:chgData name="文宇 杜文宇" userId="b5e9da50-0ac2-42d3-828f-b9593ddb1f83" providerId="ADAL" clId="{D1AA8B5D-E8AB-445D-9471-F62BBBE4B339}" dt="2020-11-24T16:32:06.791" v="9" actId="2696"/>
        <pc:sldMkLst>
          <pc:docMk/>
          <pc:sldMk cId="500334690" sldId="389"/>
        </pc:sldMkLst>
      </pc:sldChg>
      <pc:sldChg chg="del">
        <pc:chgData name="文宇 杜文宇" userId="b5e9da50-0ac2-42d3-828f-b9593ddb1f83" providerId="ADAL" clId="{D1AA8B5D-E8AB-445D-9471-F62BBBE4B339}" dt="2020-11-24T16:32:07.077" v="10" actId="2696"/>
        <pc:sldMkLst>
          <pc:docMk/>
          <pc:sldMk cId="918367609" sldId="390"/>
        </pc:sldMkLst>
      </pc:sldChg>
      <pc:sldChg chg="del">
        <pc:chgData name="文宇 杜文宇" userId="b5e9da50-0ac2-42d3-828f-b9593ddb1f83" providerId="ADAL" clId="{D1AA8B5D-E8AB-445D-9471-F62BBBE4B339}" dt="2020-11-24T16:32:07.295" v="11" actId="2696"/>
        <pc:sldMkLst>
          <pc:docMk/>
          <pc:sldMk cId="3405596182" sldId="391"/>
        </pc:sldMkLst>
      </pc:sldChg>
      <pc:sldChg chg="del">
        <pc:chgData name="文宇 杜文宇" userId="b5e9da50-0ac2-42d3-828f-b9593ddb1f83" providerId="ADAL" clId="{D1AA8B5D-E8AB-445D-9471-F62BBBE4B339}" dt="2020-11-24T16:32:07.327" v="12" actId="2696"/>
        <pc:sldMkLst>
          <pc:docMk/>
          <pc:sldMk cId="278557467" sldId="392"/>
        </pc:sldMkLst>
      </pc:sldChg>
      <pc:sldChg chg="del">
        <pc:chgData name="文宇 杜文宇" userId="b5e9da50-0ac2-42d3-828f-b9593ddb1f83" providerId="ADAL" clId="{D1AA8B5D-E8AB-445D-9471-F62BBBE4B339}" dt="2020-11-24T16:32:07.405" v="14" actId="2696"/>
        <pc:sldMkLst>
          <pc:docMk/>
          <pc:sldMk cId="3889176716" sldId="393"/>
        </pc:sldMkLst>
      </pc:sldChg>
      <pc:sldChg chg="del">
        <pc:chgData name="文宇 杜文宇" userId="b5e9da50-0ac2-42d3-828f-b9593ddb1f83" providerId="ADAL" clId="{D1AA8B5D-E8AB-445D-9471-F62BBBE4B339}" dt="2020-11-24T16:32:07.452" v="15" actId="2696"/>
        <pc:sldMkLst>
          <pc:docMk/>
          <pc:sldMk cId="468063394" sldId="394"/>
        </pc:sldMkLst>
      </pc:sldChg>
      <pc:sldChg chg="del">
        <pc:chgData name="文宇 杜文宇" userId="b5e9da50-0ac2-42d3-828f-b9593ddb1f83" providerId="ADAL" clId="{D1AA8B5D-E8AB-445D-9471-F62BBBE4B339}" dt="2020-11-24T16:32:07.546" v="16" actId="2696"/>
        <pc:sldMkLst>
          <pc:docMk/>
          <pc:sldMk cId="519773684" sldId="395"/>
        </pc:sldMkLst>
      </pc:sldChg>
      <pc:sldChg chg="del">
        <pc:chgData name="文宇 杜文宇" userId="b5e9da50-0ac2-42d3-828f-b9593ddb1f83" providerId="ADAL" clId="{D1AA8B5D-E8AB-445D-9471-F62BBBE4B339}" dt="2020-11-24T16:32:07.785" v="17" actId="2696"/>
        <pc:sldMkLst>
          <pc:docMk/>
          <pc:sldMk cId="1572983136" sldId="396"/>
        </pc:sldMkLst>
      </pc:sldChg>
      <pc:sldChg chg="del">
        <pc:chgData name="文宇 杜文宇" userId="b5e9da50-0ac2-42d3-828f-b9593ddb1f83" providerId="ADAL" clId="{D1AA8B5D-E8AB-445D-9471-F62BBBE4B339}" dt="2020-11-24T16:32:07.800" v="18" actId="2696"/>
        <pc:sldMkLst>
          <pc:docMk/>
          <pc:sldMk cId="331803091" sldId="397"/>
        </pc:sldMkLst>
      </pc:sldChg>
      <pc:sldChg chg="del">
        <pc:chgData name="文宇 杜文宇" userId="b5e9da50-0ac2-42d3-828f-b9593ddb1f83" providerId="ADAL" clId="{D1AA8B5D-E8AB-445D-9471-F62BBBE4B339}" dt="2020-11-24T16:32:07.832" v="19" actId="2696"/>
        <pc:sldMkLst>
          <pc:docMk/>
          <pc:sldMk cId="2448505635" sldId="398"/>
        </pc:sldMkLst>
      </pc:sldChg>
      <pc:sldChg chg="del">
        <pc:chgData name="文宇 杜文宇" userId="b5e9da50-0ac2-42d3-828f-b9593ddb1f83" providerId="ADAL" clId="{D1AA8B5D-E8AB-445D-9471-F62BBBE4B339}" dt="2020-11-24T16:32:07.925" v="20" actId="2696"/>
        <pc:sldMkLst>
          <pc:docMk/>
          <pc:sldMk cId="4220187259" sldId="399"/>
        </pc:sldMkLst>
      </pc:sldChg>
      <pc:sldChg chg="del">
        <pc:chgData name="文宇 杜文宇" userId="b5e9da50-0ac2-42d3-828f-b9593ddb1f83" providerId="ADAL" clId="{D1AA8B5D-E8AB-445D-9471-F62BBBE4B339}" dt="2020-11-24T16:32:08.160" v="21" actId="2696"/>
        <pc:sldMkLst>
          <pc:docMk/>
          <pc:sldMk cId="1803205649" sldId="400"/>
        </pc:sldMkLst>
      </pc:sldChg>
      <pc:sldChg chg="del">
        <pc:chgData name="文宇 杜文宇" userId="b5e9da50-0ac2-42d3-828f-b9593ddb1f83" providerId="ADAL" clId="{D1AA8B5D-E8AB-445D-9471-F62BBBE4B339}" dt="2020-11-24T16:32:08.587" v="22" actId="2696"/>
        <pc:sldMkLst>
          <pc:docMk/>
          <pc:sldMk cId="3527502015" sldId="401"/>
        </pc:sldMkLst>
      </pc:sldChg>
      <pc:sldChg chg="del">
        <pc:chgData name="文宇 杜文宇" userId="b5e9da50-0ac2-42d3-828f-b9593ddb1f83" providerId="ADAL" clId="{D1AA8B5D-E8AB-445D-9471-F62BBBE4B339}" dt="2020-11-24T16:32:09.025" v="23" actId="2696"/>
        <pc:sldMkLst>
          <pc:docMk/>
          <pc:sldMk cId="680063986" sldId="402"/>
        </pc:sldMkLst>
      </pc:sldChg>
      <pc:sldChg chg="del">
        <pc:chgData name="文宇 杜文宇" userId="b5e9da50-0ac2-42d3-828f-b9593ddb1f83" providerId="ADAL" clId="{D1AA8B5D-E8AB-445D-9471-F62BBBE4B339}" dt="2020-11-24T16:32:09.322" v="24" actId="2696"/>
        <pc:sldMkLst>
          <pc:docMk/>
          <pc:sldMk cId="283547357" sldId="403"/>
        </pc:sldMkLst>
      </pc:sldChg>
      <pc:sldChg chg="del">
        <pc:chgData name="文宇 杜文宇" userId="b5e9da50-0ac2-42d3-828f-b9593ddb1f83" providerId="ADAL" clId="{D1AA8B5D-E8AB-445D-9471-F62BBBE4B339}" dt="2020-11-24T16:32:09.827" v="25" actId="2696"/>
        <pc:sldMkLst>
          <pc:docMk/>
          <pc:sldMk cId="2886428976" sldId="404"/>
        </pc:sldMkLst>
      </pc:sldChg>
      <pc:sldChg chg="del">
        <pc:chgData name="文宇 杜文宇" userId="b5e9da50-0ac2-42d3-828f-b9593ddb1f83" providerId="ADAL" clId="{D1AA8B5D-E8AB-445D-9471-F62BBBE4B339}" dt="2020-11-24T16:32:09.858" v="26" actId="2696"/>
        <pc:sldMkLst>
          <pc:docMk/>
          <pc:sldMk cId="782311513" sldId="405"/>
        </pc:sldMkLst>
      </pc:sldChg>
      <pc:sldChg chg="del">
        <pc:chgData name="文宇 杜文宇" userId="b5e9da50-0ac2-42d3-828f-b9593ddb1f83" providerId="ADAL" clId="{D1AA8B5D-E8AB-445D-9471-F62BBBE4B339}" dt="2020-11-24T16:32:09.952" v="27" actId="2696"/>
        <pc:sldMkLst>
          <pc:docMk/>
          <pc:sldMk cId="1134792671" sldId="406"/>
        </pc:sldMkLst>
      </pc:sldChg>
      <pc:sldChg chg="del">
        <pc:chgData name="文宇 杜文宇" userId="b5e9da50-0ac2-42d3-828f-b9593ddb1f83" providerId="ADAL" clId="{D1AA8B5D-E8AB-445D-9471-F62BBBE4B339}" dt="2020-11-24T16:32:09.999" v="28" actId="2696"/>
        <pc:sldMkLst>
          <pc:docMk/>
          <pc:sldMk cId="4155850231" sldId="407"/>
        </pc:sldMkLst>
      </pc:sldChg>
      <pc:sldChg chg="del">
        <pc:chgData name="文宇 杜文宇" userId="b5e9da50-0ac2-42d3-828f-b9593ddb1f83" providerId="ADAL" clId="{D1AA8B5D-E8AB-445D-9471-F62BBBE4B339}" dt="2020-11-24T16:32:10.093" v="29" actId="2696"/>
        <pc:sldMkLst>
          <pc:docMk/>
          <pc:sldMk cId="4213619138" sldId="408"/>
        </pc:sldMkLst>
      </pc:sldChg>
      <pc:sldChg chg="del">
        <pc:chgData name="文宇 杜文宇" userId="b5e9da50-0ac2-42d3-828f-b9593ddb1f83" providerId="ADAL" clId="{D1AA8B5D-E8AB-445D-9471-F62BBBE4B339}" dt="2020-11-24T16:32:10.399" v="30" actId="2696"/>
        <pc:sldMkLst>
          <pc:docMk/>
          <pc:sldMk cId="2311055359" sldId="409"/>
        </pc:sldMkLst>
      </pc:sldChg>
      <pc:sldChg chg="del">
        <pc:chgData name="文宇 杜文宇" userId="b5e9da50-0ac2-42d3-828f-b9593ddb1f83" providerId="ADAL" clId="{D1AA8B5D-E8AB-445D-9471-F62BBBE4B339}" dt="2020-11-24T16:32:10.541" v="31" actId="2696"/>
        <pc:sldMkLst>
          <pc:docMk/>
          <pc:sldMk cId="3367949870" sldId="410"/>
        </pc:sldMkLst>
      </pc:sldChg>
      <pc:sldChg chg="del">
        <pc:chgData name="文宇 杜文宇" userId="b5e9da50-0ac2-42d3-828f-b9593ddb1f83" providerId="ADAL" clId="{D1AA8B5D-E8AB-445D-9471-F62BBBE4B339}" dt="2020-11-24T16:32:10.666" v="32" actId="2696"/>
        <pc:sldMkLst>
          <pc:docMk/>
          <pc:sldMk cId="1898117455" sldId="411"/>
        </pc:sldMkLst>
      </pc:sldChg>
      <pc:sldChg chg="del">
        <pc:chgData name="文宇 杜文宇" userId="b5e9da50-0ac2-42d3-828f-b9593ddb1f83" providerId="ADAL" clId="{D1AA8B5D-E8AB-445D-9471-F62BBBE4B339}" dt="2020-11-24T16:32:10.869" v="33" actId="2696"/>
        <pc:sldMkLst>
          <pc:docMk/>
          <pc:sldMk cId="31446493" sldId="412"/>
        </pc:sldMkLst>
      </pc:sldChg>
      <pc:sldChg chg="del">
        <pc:chgData name="文宇 杜文宇" userId="b5e9da50-0ac2-42d3-828f-b9593ddb1f83" providerId="ADAL" clId="{D1AA8B5D-E8AB-445D-9471-F62BBBE4B339}" dt="2020-11-24T16:32:11.217" v="34" actId="2696"/>
        <pc:sldMkLst>
          <pc:docMk/>
          <pc:sldMk cId="3684594811" sldId="413"/>
        </pc:sldMkLst>
      </pc:sldChg>
      <pc:sldChg chg="del">
        <pc:chgData name="文宇 杜文宇" userId="b5e9da50-0ac2-42d3-828f-b9593ddb1f83" providerId="ADAL" clId="{D1AA8B5D-E8AB-445D-9471-F62BBBE4B339}" dt="2020-11-24T16:32:11.358" v="35" actId="2696"/>
        <pc:sldMkLst>
          <pc:docMk/>
          <pc:sldMk cId="658671716" sldId="414"/>
        </pc:sldMkLst>
      </pc:sldChg>
      <pc:sldChg chg="del">
        <pc:chgData name="文宇 杜文宇" userId="b5e9da50-0ac2-42d3-828f-b9593ddb1f83" providerId="ADAL" clId="{D1AA8B5D-E8AB-445D-9471-F62BBBE4B339}" dt="2020-11-24T16:32:12.061" v="37" actId="2696"/>
        <pc:sldMkLst>
          <pc:docMk/>
          <pc:sldMk cId="719487568" sldId="415"/>
        </pc:sldMkLst>
      </pc:sldChg>
      <pc:sldChg chg="del">
        <pc:chgData name="文宇 杜文宇" userId="b5e9da50-0ac2-42d3-828f-b9593ddb1f83" providerId="ADAL" clId="{D1AA8B5D-E8AB-445D-9471-F62BBBE4B339}" dt="2020-11-24T16:32:12.312" v="38" actId="2696"/>
        <pc:sldMkLst>
          <pc:docMk/>
          <pc:sldMk cId="1783388521" sldId="416"/>
        </pc:sldMkLst>
      </pc:sldChg>
      <pc:sldChg chg="del">
        <pc:chgData name="文宇 杜文宇" userId="b5e9da50-0ac2-42d3-828f-b9593ddb1f83" providerId="ADAL" clId="{D1AA8B5D-E8AB-445D-9471-F62BBBE4B339}" dt="2020-11-24T16:32:12.775" v="39" actId="2696"/>
        <pc:sldMkLst>
          <pc:docMk/>
          <pc:sldMk cId="1750267369" sldId="417"/>
        </pc:sldMkLst>
      </pc:sldChg>
      <pc:sldChg chg="del">
        <pc:chgData name="文宇 杜文宇" userId="b5e9da50-0ac2-42d3-828f-b9593ddb1f83" providerId="ADAL" clId="{D1AA8B5D-E8AB-445D-9471-F62BBBE4B339}" dt="2020-11-24T16:32:13.075" v="40" actId="2696"/>
        <pc:sldMkLst>
          <pc:docMk/>
          <pc:sldMk cId="487838135" sldId="418"/>
        </pc:sldMkLst>
      </pc:sldChg>
      <pc:sldChg chg="del">
        <pc:chgData name="文宇 杜文宇" userId="b5e9da50-0ac2-42d3-828f-b9593ddb1f83" providerId="ADAL" clId="{D1AA8B5D-E8AB-445D-9471-F62BBBE4B339}" dt="2020-11-24T16:32:13.472" v="41" actId="2696"/>
        <pc:sldMkLst>
          <pc:docMk/>
          <pc:sldMk cId="364255693" sldId="419"/>
        </pc:sldMkLst>
      </pc:sldChg>
      <pc:sldChg chg="del">
        <pc:chgData name="文宇 杜文宇" userId="b5e9da50-0ac2-42d3-828f-b9593ddb1f83" providerId="ADAL" clId="{D1AA8B5D-E8AB-445D-9471-F62BBBE4B339}" dt="2020-11-24T16:32:14.087" v="42" actId="2696"/>
        <pc:sldMkLst>
          <pc:docMk/>
          <pc:sldMk cId="344034193" sldId="420"/>
        </pc:sldMkLst>
      </pc:sldChg>
      <pc:sldChg chg="del">
        <pc:chgData name="文宇 杜文宇" userId="b5e9da50-0ac2-42d3-828f-b9593ddb1f83" providerId="ADAL" clId="{D1AA8B5D-E8AB-445D-9471-F62BBBE4B339}" dt="2020-11-24T17:01:09.030" v="440" actId="2696"/>
        <pc:sldMkLst>
          <pc:docMk/>
          <pc:sldMk cId="567139431" sldId="421"/>
        </pc:sldMkLst>
      </pc:sldChg>
      <pc:sldChg chg="del">
        <pc:chgData name="文宇 杜文宇" userId="b5e9da50-0ac2-42d3-828f-b9593ddb1f83" providerId="ADAL" clId="{D1AA8B5D-E8AB-445D-9471-F62BBBE4B339}" dt="2020-11-24T16:32:26.184" v="45" actId="2696"/>
        <pc:sldMkLst>
          <pc:docMk/>
          <pc:sldMk cId="3089448460" sldId="422"/>
        </pc:sldMkLst>
      </pc:sldChg>
      <pc:sldChg chg="del">
        <pc:chgData name="文宇 杜文宇" userId="b5e9da50-0ac2-42d3-828f-b9593ddb1f83" providerId="ADAL" clId="{D1AA8B5D-E8AB-445D-9471-F62BBBE4B339}" dt="2020-11-24T16:32:26.320" v="47" actId="2696"/>
        <pc:sldMkLst>
          <pc:docMk/>
          <pc:sldMk cId="1584167007" sldId="423"/>
        </pc:sldMkLst>
      </pc:sldChg>
      <pc:sldChg chg="del">
        <pc:chgData name="文宇 杜文宇" userId="b5e9da50-0ac2-42d3-828f-b9593ddb1f83" providerId="ADAL" clId="{D1AA8B5D-E8AB-445D-9471-F62BBBE4B339}" dt="2020-11-24T16:32:23.043" v="43" actId="2696"/>
        <pc:sldMkLst>
          <pc:docMk/>
          <pc:sldMk cId="1394749522" sldId="424"/>
        </pc:sldMkLst>
      </pc:sldChg>
      <pc:sldChg chg="addSp delSp modSp">
        <pc:chgData name="文宇 杜文宇" userId="b5e9da50-0ac2-42d3-828f-b9593ddb1f83" providerId="ADAL" clId="{D1AA8B5D-E8AB-445D-9471-F62BBBE4B339}" dt="2020-11-24T20:17:17.445" v="3390" actId="1076"/>
        <pc:sldMkLst>
          <pc:docMk/>
          <pc:sldMk cId="1205641354" sldId="425"/>
        </pc:sldMkLst>
        <pc:spChg chg="add del">
          <ac:chgData name="文宇 杜文宇" userId="b5e9da50-0ac2-42d3-828f-b9593ddb1f83" providerId="ADAL" clId="{D1AA8B5D-E8AB-445D-9471-F62BBBE4B339}" dt="2020-11-24T20:15:52.287" v="3366"/>
          <ac:spMkLst>
            <pc:docMk/>
            <pc:sldMk cId="1205641354" sldId="425"/>
            <ac:spMk id="3" creationId="{66A32FED-B3ED-410B-90B1-123F2AEF90E4}"/>
          </ac:spMkLst>
        </pc:spChg>
        <pc:spChg chg="add del mod">
          <ac:chgData name="文宇 杜文宇" userId="b5e9da50-0ac2-42d3-828f-b9593ddb1f83" providerId="ADAL" clId="{D1AA8B5D-E8AB-445D-9471-F62BBBE4B339}" dt="2020-11-24T20:17:11.283" v="3388" actId="478"/>
          <ac:spMkLst>
            <pc:docMk/>
            <pc:sldMk cId="1205641354" sldId="425"/>
            <ac:spMk id="4" creationId="{A620E58F-F418-419E-8DBA-2A828B699FCB}"/>
          </ac:spMkLst>
        </pc:spChg>
        <pc:spChg chg="mod">
          <ac:chgData name="文宇 杜文宇" userId="b5e9da50-0ac2-42d3-828f-b9593ddb1f83" providerId="ADAL" clId="{D1AA8B5D-E8AB-445D-9471-F62BBBE4B339}" dt="2020-11-24T20:17:06.864" v="3387" actId="6549"/>
          <ac:spMkLst>
            <pc:docMk/>
            <pc:sldMk cId="1205641354" sldId="425"/>
            <ac:spMk id="5" creationId="{A21B1B4A-B145-4A37-AE10-5B4A5EF5744E}"/>
          </ac:spMkLst>
        </pc:spChg>
        <pc:spChg chg="mod">
          <ac:chgData name="文宇 杜文宇" userId="b5e9da50-0ac2-42d3-828f-b9593ddb1f83" providerId="ADAL" clId="{D1AA8B5D-E8AB-445D-9471-F62BBBE4B339}" dt="2020-11-24T20:17:17.445" v="3390" actId="1076"/>
          <ac:spMkLst>
            <pc:docMk/>
            <pc:sldMk cId="1205641354" sldId="425"/>
            <ac:spMk id="8" creationId="{2706FCC0-EA5A-4C5B-91CC-61EEAF9B93DD}"/>
          </ac:spMkLst>
        </pc:spChg>
      </pc:sldChg>
      <pc:sldChg chg="modSp add">
        <pc:chgData name="文宇 杜文宇" userId="b5e9da50-0ac2-42d3-828f-b9593ddb1f83" providerId="ADAL" clId="{D1AA8B5D-E8AB-445D-9471-F62BBBE4B339}" dt="2020-11-24T16:38:42.058" v="118" actId="113"/>
        <pc:sldMkLst>
          <pc:docMk/>
          <pc:sldMk cId="2190350276" sldId="426"/>
        </pc:sldMkLst>
        <pc:spChg chg="mod">
          <ac:chgData name="文宇 杜文宇" userId="b5e9da50-0ac2-42d3-828f-b9593ddb1f83" providerId="ADAL" clId="{D1AA8B5D-E8AB-445D-9471-F62BBBE4B339}" dt="2020-11-24T16:38:42.058" v="118" actId="113"/>
          <ac:spMkLst>
            <pc:docMk/>
            <pc:sldMk cId="2190350276" sldId="426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26.320" v="46" actId="2696"/>
        <pc:sldMkLst>
          <pc:docMk/>
          <pc:sldMk cId="3205752808" sldId="426"/>
        </pc:sldMkLst>
      </pc:sldChg>
      <pc:sldChg chg="addSp delSp modSp add">
        <pc:chgData name="文宇 杜文宇" userId="b5e9da50-0ac2-42d3-828f-b9593ddb1f83" providerId="ADAL" clId="{D1AA8B5D-E8AB-445D-9471-F62BBBE4B339}" dt="2020-11-24T18:05:22.203" v="1215"/>
        <pc:sldMkLst>
          <pc:docMk/>
          <pc:sldMk cId="436430313" sldId="427"/>
        </pc:sldMkLst>
        <pc:spChg chg="mod">
          <ac:chgData name="文宇 杜文宇" userId="b5e9da50-0ac2-42d3-828f-b9593ddb1f83" providerId="ADAL" clId="{D1AA8B5D-E8AB-445D-9471-F62BBBE4B339}" dt="2020-11-24T16:39:08.703" v="126" actId="113"/>
          <ac:spMkLst>
            <pc:docMk/>
            <pc:sldMk cId="436430313" sldId="427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8:05:22.203" v="1215"/>
          <ac:spMkLst>
            <pc:docMk/>
            <pc:sldMk cId="436430313" sldId="427"/>
            <ac:spMk id="5" creationId="{6492D8C4-5700-4CA8-9FCA-6EE9F0EB447F}"/>
          </ac:spMkLst>
        </pc:spChg>
      </pc:sldChg>
      <pc:sldChg chg="modSp add">
        <pc:chgData name="文宇 杜文宇" userId="b5e9da50-0ac2-42d3-828f-b9593ddb1f83" providerId="ADAL" clId="{D1AA8B5D-E8AB-445D-9471-F62BBBE4B339}" dt="2020-11-24T16:39:05.629" v="125" actId="113"/>
        <pc:sldMkLst>
          <pc:docMk/>
          <pc:sldMk cId="2730066680" sldId="428"/>
        </pc:sldMkLst>
        <pc:spChg chg="mod">
          <ac:chgData name="文宇 杜文宇" userId="b5e9da50-0ac2-42d3-828f-b9593ddb1f83" providerId="ADAL" clId="{D1AA8B5D-E8AB-445D-9471-F62BBBE4B339}" dt="2020-11-24T16:39:05.629" v="125" actId="113"/>
          <ac:spMkLst>
            <pc:docMk/>
            <pc:sldMk cId="2730066680" sldId="42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30.970" v="131" actId="113"/>
        <pc:sldMkLst>
          <pc:docMk/>
          <pc:sldMk cId="3554965389" sldId="429"/>
        </pc:sldMkLst>
        <pc:spChg chg="mod">
          <ac:chgData name="文宇 杜文宇" userId="b5e9da50-0ac2-42d3-828f-b9593ddb1f83" providerId="ADAL" clId="{D1AA8B5D-E8AB-445D-9471-F62BBBE4B339}" dt="2020-11-24T16:39:30.970" v="131" actId="113"/>
          <ac:spMkLst>
            <pc:docMk/>
            <pc:sldMk cId="3554965389" sldId="42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49.858" v="136" actId="113"/>
        <pc:sldMkLst>
          <pc:docMk/>
          <pc:sldMk cId="985485262" sldId="430"/>
        </pc:sldMkLst>
        <pc:spChg chg="mod">
          <ac:chgData name="文宇 杜文宇" userId="b5e9da50-0ac2-42d3-828f-b9593ddb1f83" providerId="ADAL" clId="{D1AA8B5D-E8AB-445D-9471-F62BBBE4B339}" dt="2020-11-24T16:39:49.858" v="136" actId="113"/>
          <ac:spMkLst>
            <pc:docMk/>
            <pc:sldMk cId="985485262" sldId="430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0:04.803" v="142" actId="113"/>
        <pc:sldMkLst>
          <pc:docMk/>
          <pc:sldMk cId="1337385554" sldId="431"/>
        </pc:sldMkLst>
        <pc:spChg chg="mod">
          <ac:chgData name="文宇 杜文宇" userId="b5e9da50-0ac2-42d3-828f-b9593ddb1f83" providerId="ADAL" clId="{D1AA8B5D-E8AB-445D-9471-F62BBBE4B339}" dt="2020-11-24T16:40:04.803" v="142" actId="113"/>
          <ac:spMkLst>
            <pc:docMk/>
            <pc:sldMk cId="1337385554" sldId="431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34:37.003" v="2645"/>
        <pc:sldMkLst>
          <pc:docMk/>
          <pc:sldMk cId="698184666" sldId="432"/>
        </pc:sldMkLst>
        <pc:spChg chg="mod">
          <ac:chgData name="文宇 杜文宇" userId="b5e9da50-0ac2-42d3-828f-b9593ddb1f83" providerId="ADAL" clId="{D1AA8B5D-E8AB-445D-9471-F62BBBE4B339}" dt="2020-11-24T16:40:37.579" v="155" actId="113"/>
          <ac:spMkLst>
            <pc:docMk/>
            <pc:sldMk cId="698184666" sldId="432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34:37.003" v="2645"/>
          <ac:spMkLst>
            <pc:docMk/>
            <pc:sldMk cId="698184666" sldId="432"/>
            <ac:spMk id="5" creationId="{E947AFD8-8C73-4464-B7ED-FA9E2C6004EB}"/>
          </ac:spMkLst>
        </pc:spChg>
      </pc:sldChg>
      <pc:sldChg chg="modSp add">
        <pc:chgData name="文宇 杜文宇" userId="b5e9da50-0ac2-42d3-828f-b9593ddb1f83" providerId="ADAL" clId="{D1AA8B5D-E8AB-445D-9471-F62BBBE4B339}" dt="2020-11-24T16:40:51.895" v="159" actId="113"/>
        <pc:sldMkLst>
          <pc:docMk/>
          <pc:sldMk cId="951052256" sldId="433"/>
        </pc:sldMkLst>
        <pc:spChg chg="mod">
          <ac:chgData name="文宇 杜文宇" userId="b5e9da50-0ac2-42d3-828f-b9593ddb1f83" providerId="ADAL" clId="{D1AA8B5D-E8AB-445D-9471-F62BBBE4B339}" dt="2020-11-24T16:40:51.895" v="159" actId="113"/>
          <ac:spMkLst>
            <pc:docMk/>
            <pc:sldMk cId="951052256" sldId="433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1:03.694" v="163" actId="113"/>
        <pc:sldMkLst>
          <pc:docMk/>
          <pc:sldMk cId="3567584339" sldId="434"/>
        </pc:sldMkLst>
        <pc:spChg chg="mod">
          <ac:chgData name="文宇 杜文宇" userId="b5e9da50-0ac2-42d3-828f-b9593ddb1f83" providerId="ADAL" clId="{D1AA8B5D-E8AB-445D-9471-F62BBBE4B339}" dt="2020-11-24T16:41:03.694" v="163" actId="113"/>
          <ac:spMkLst>
            <pc:docMk/>
            <pc:sldMk cId="3567584339" sldId="434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50:49.537" v="2944"/>
        <pc:sldMkLst>
          <pc:docMk/>
          <pc:sldMk cId="3143191837" sldId="435"/>
        </pc:sldMkLst>
        <pc:spChg chg="mod">
          <ac:chgData name="文宇 杜文宇" userId="b5e9da50-0ac2-42d3-828f-b9593ddb1f83" providerId="ADAL" clId="{D1AA8B5D-E8AB-445D-9471-F62BBBE4B339}" dt="2020-11-24T16:41:16.849" v="167" actId="113"/>
          <ac:spMkLst>
            <pc:docMk/>
            <pc:sldMk cId="3143191837" sldId="43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50:49.537" v="2944"/>
          <ac:spMkLst>
            <pc:docMk/>
            <pc:sldMk cId="3143191837" sldId="435"/>
            <ac:spMk id="5" creationId="{5D28202E-E152-4CC8-907C-0B29DBF2FE07}"/>
          </ac:spMkLst>
        </pc:spChg>
      </pc:sldChg>
      <pc:sldChg chg="modSp add del">
        <pc:chgData name="文宇 杜文宇" userId="b5e9da50-0ac2-42d3-828f-b9593ddb1f83" providerId="ADAL" clId="{D1AA8B5D-E8AB-445D-9471-F62BBBE4B339}" dt="2020-11-24T19:58:41.617" v="3086" actId="2696"/>
        <pc:sldMkLst>
          <pc:docMk/>
          <pc:sldMk cId="1592896987" sldId="436"/>
        </pc:sldMkLst>
        <pc:spChg chg="mod">
          <ac:chgData name="文宇 杜文宇" userId="b5e9da50-0ac2-42d3-828f-b9593ddb1f83" providerId="ADAL" clId="{D1AA8B5D-E8AB-445D-9471-F62BBBE4B339}" dt="2020-11-24T16:42:23.028" v="184" actId="207"/>
          <ac:spMkLst>
            <pc:docMk/>
            <pc:sldMk cId="1592896987" sldId="436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9.765" v="183" actId="207"/>
        <pc:sldMkLst>
          <pc:docMk/>
          <pc:sldMk cId="3260591710" sldId="437"/>
        </pc:sldMkLst>
        <pc:spChg chg="mod">
          <ac:chgData name="文宇 杜文宇" userId="b5e9da50-0ac2-42d3-828f-b9593ddb1f83" providerId="ADAL" clId="{D1AA8B5D-E8AB-445D-9471-F62BBBE4B339}" dt="2020-11-24T16:42:19.765" v="183" actId="207"/>
          <ac:spMkLst>
            <pc:docMk/>
            <pc:sldMk cId="3260591710" sldId="437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0.255" v="182" actId="207"/>
        <pc:sldMkLst>
          <pc:docMk/>
          <pc:sldMk cId="3929902098" sldId="438"/>
        </pc:sldMkLst>
        <pc:spChg chg="mod">
          <ac:chgData name="文宇 杜文宇" userId="b5e9da50-0ac2-42d3-828f-b9593ddb1f83" providerId="ADAL" clId="{D1AA8B5D-E8AB-445D-9471-F62BBBE4B339}" dt="2020-11-24T16:42:10.255" v="182" actId="207"/>
          <ac:spMkLst>
            <pc:docMk/>
            <pc:sldMk cId="3929902098" sldId="43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6.273" v="181" actId="207"/>
        <pc:sldMkLst>
          <pc:docMk/>
          <pc:sldMk cId="1227919429" sldId="439"/>
        </pc:sldMkLst>
        <pc:spChg chg="mod">
          <ac:chgData name="文宇 杜文宇" userId="b5e9da50-0ac2-42d3-828f-b9593ddb1f83" providerId="ADAL" clId="{D1AA8B5D-E8AB-445D-9471-F62BBBE4B339}" dt="2020-11-24T16:42:06.273" v="181" actId="207"/>
          <ac:spMkLst>
            <pc:docMk/>
            <pc:sldMk cId="1227919429" sldId="43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2.636" v="180" actId="113"/>
        <pc:sldMkLst>
          <pc:docMk/>
          <pc:sldMk cId="398637625" sldId="440"/>
        </pc:sldMkLst>
        <pc:spChg chg="mod">
          <ac:chgData name="文宇 杜文宇" userId="b5e9da50-0ac2-42d3-828f-b9593ddb1f83" providerId="ADAL" clId="{D1AA8B5D-E8AB-445D-9471-F62BBBE4B339}" dt="2020-11-24T16:42:02.636" v="180" actId="113"/>
          <ac:spMkLst>
            <pc:docMk/>
            <pc:sldMk cId="398637625" sldId="440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6:52:45.076" v="252"/>
        <pc:sldMkLst>
          <pc:docMk/>
          <pc:sldMk cId="330739266" sldId="441"/>
        </pc:sldMkLst>
        <pc:spChg chg="mod">
          <ac:chgData name="文宇 杜文宇" userId="b5e9da50-0ac2-42d3-828f-b9593ddb1f83" providerId="ADAL" clId="{D1AA8B5D-E8AB-445D-9471-F62BBBE4B339}" dt="2020-11-24T16:43:08.854" v="202" actId="20577"/>
          <ac:spMkLst>
            <pc:docMk/>
            <pc:sldMk cId="330739266" sldId="441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6:43:17.870" v="203" actId="478"/>
          <ac:spMkLst>
            <pc:docMk/>
            <pc:sldMk cId="330739266" sldId="441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6:44:53.708" v="234" actId="1076"/>
          <ac:spMkLst>
            <pc:docMk/>
            <pc:sldMk cId="330739266" sldId="441"/>
            <ac:spMk id="7" creationId="{9ACE3D17-6328-4C7F-B8BE-402B6BD84464}"/>
          </ac:spMkLst>
        </pc:spChg>
        <pc:picChg chg="add mod">
          <ac:chgData name="文宇 杜文宇" userId="b5e9da50-0ac2-42d3-828f-b9593ddb1f83" providerId="ADAL" clId="{D1AA8B5D-E8AB-445D-9471-F62BBBE4B339}" dt="2020-11-24T16:44:51.099" v="233" actId="1076"/>
          <ac:picMkLst>
            <pc:docMk/>
            <pc:sldMk cId="330739266" sldId="441"/>
            <ac:picMk id="4" creationId="{ADAB375B-52B5-4436-8868-EF64D5174C86}"/>
          </ac:picMkLst>
        </pc:picChg>
        <pc:picChg chg="add mod">
          <ac:chgData name="文宇 杜文宇" userId="b5e9da50-0ac2-42d3-828f-b9593ddb1f83" providerId="ADAL" clId="{D1AA8B5D-E8AB-445D-9471-F62BBBE4B339}" dt="2020-11-24T16:44:43.689" v="232" actId="1076"/>
          <ac:picMkLst>
            <pc:docMk/>
            <pc:sldMk cId="330739266" sldId="441"/>
            <ac:picMk id="9" creationId="{CAEAC23A-CDEF-4D4A-B748-55D4B45468C3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6:51:55.002" v="250" actId="962"/>
        <pc:sldMkLst>
          <pc:docMk/>
          <pc:sldMk cId="4196557477" sldId="442"/>
        </pc:sldMkLst>
        <pc:spChg chg="mod">
          <ac:chgData name="文宇 杜文宇" userId="b5e9da50-0ac2-42d3-828f-b9593ddb1f83" providerId="ADAL" clId="{D1AA8B5D-E8AB-445D-9471-F62BBBE4B339}" dt="2020-11-24T16:45:59.993" v="240"/>
          <ac:spMkLst>
            <pc:docMk/>
            <pc:sldMk cId="4196557477" sldId="44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0:21.167" v="246" actId="313"/>
          <ac:spMkLst>
            <pc:docMk/>
            <pc:sldMk cId="4196557477" sldId="44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6:51:55.002" v="250" actId="962"/>
          <ac:picMkLst>
            <pc:docMk/>
            <pc:sldMk cId="4196557477" sldId="442"/>
            <ac:picMk id="4" creationId="{FE56B9EA-4501-4697-A0FC-3263564F2F3B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6:57:06.457" v="366" actId="1076"/>
        <pc:sldMkLst>
          <pc:docMk/>
          <pc:sldMk cId="541321750" sldId="443"/>
        </pc:sldMkLst>
        <pc:spChg chg="mod">
          <ac:chgData name="文宇 杜文宇" userId="b5e9da50-0ac2-42d3-828f-b9593ddb1f83" providerId="ADAL" clId="{D1AA8B5D-E8AB-445D-9471-F62BBBE4B339}" dt="2020-11-24T16:53:09.443" v="256" actId="1076"/>
          <ac:spMkLst>
            <pc:docMk/>
            <pc:sldMk cId="541321750" sldId="44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7:04.102" v="365" actId="1076"/>
          <ac:spMkLst>
            <pc:docMk/>
            <pc:sldMk cId="541321750" sldId="44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2:54.644" v="253" actId="478"/>
          <ac:picMkLst>
            <pc:docMk/>
            <pc:sldMk cId="541321750" sldId="443"/>
            <ac:picMk id="4" creationId="{FE56B9EA-4501-4697-A0FC-3263564F2F3B}"/>
          </ac:picMkLst>
        </pc:picChg>
        <pc:picChg chg="add mod">
          <ac:chgData name="文宇 杜文宇" userId="b5e9da50-0ac2-42d3-828f-b9593ddb1f83" providerId="ADAL" clId="{D1AA8B5D-E8AB-445D-9471-F62BBBE4B339}" dt="2020-11-24T16:57:06.457" v="366" actId="1076"/>
          <ac:picMkLst>
            <pc:docMk/>
            <pc:sldMk cId="541321750" sldId="443"/>
            <ac:picMk id="7" creationId="{E7D242C8-61CF-47FE-A20C-AFC2A7EFB741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6:59:53.066" v="437" actId="14100"/>
        <pc:sldMkLst>
          <pc:docMk/>
          <pc:sldMk cId="1881841547" sldId="444"/>
        </pc:sldMkLst>
        <pc:spChg chg="mod">
          <ac:chgData name="文宇 杜文宇" userId="b5e9da50-0ac2-42d3-828f-b9593ddb1f83" providerId="ADAL" clId="{D1AA8B5D-E8AB-445D-9471-F62BBBE4B339}" dt="2020-11-24T16:57:35.731" v="377" actId="20577"/>
          <ac:spMkLst>
            <pc:docMk/>
            <pc:sldMk cId="1881841547" sldId="44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9:53.066" v="437" actId="14100"/>
          <ac:spMkLst>
            <pc:docMk/>
            <pc:sldMk cId="1881841547" sldId="444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7:38.967" v="378" actId="478"/>
          <ac:picMkLst>
            <pc:docMk/>
            <pc:sldMk cId="1881841547" sldId="444"/>
            <ac:picMk id="4" creationId="{FE56B9EA-4501-4697-A0FC-3263564F2F3B}"/>
          </ac:picMkLst>
        </pc:picChg>
      </pc:sldChg>
      <pc:sldChg chg="addSp modSp add setBg">
        <pc:chgData name="文宇 杜文宇" userId="b5e9da50-0ac2-42d3-828f-b9593ddb1f83" providerId="ADAL" clId="{D1AA8B5D-E8AB-445D-9471-F62BBBE4B339}" dt="2020-11-24T17:16:14.955" v="644" actId="1076"/>
        <pc:sldMkLst>
          <pc:docMk/>
          <pc:sldMk cId="1592120953" sldId="445"/>
        </pc:sldMkLst>
        <pc:spChg chg="add mod">
          <ac:chgData name="文宇 杜文宇" userId="b5e9da50-0ac2-42d3-828f-b9593ddb1f83" providerId="ADAL" clId="{D1AA8B5D-E8AB-445D-9471-F62BBBE4B339}" dt="2020-11-24T17:15:29.273" v="600" actId="1076"/>
          <ac:spMkLst>
            <pc:docMk/>
            <pc:sldMk cId="1592120953" sldId="445"/>
            <ac:spMk id="3" creationId="{2EF911C1-D75E-47C0-AA52-AC1BC2B47E03}"/>
          </ac:spMkLst>
        </pc:spChg>
        <pc:spChg chg="mod">
          <ac:chgData name="文宇 杜文宇" userId="b5e9da50-0ac2-42d3-828f-b9593ddb1f83" providerId="ADAL" clId="{D1AA8B5D-E8AB-445D-9471-F62BBBE4B339}" dt="2020-11-24T17:15:23.429" v="599" actId="404"/>
          <ac:spMkLst>
            <pc:docMk/>
            <pc:sldMk cId="1592120953" sldId="44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7:16:14.955" v="644" actId="1076"/>
          <ac:spMkLst>
            <pc:docMk/>
            <pc:sldMk cId="1592120953" sldId="445"/>
            <ac:spMk id="7" creationId="{7F8C3EDD-B6F5-4FDE-A311-5CB657F4E056}"/>
          </ac:spMkLst>
        </pc:spChg>
      </pc:sldChg>
      <pc:sldChg chg="addSp delSp modSp add setBg">
        <pc:chgData name="文宇 杜文宇" userId="b5e9da50-0ac2-42d3-828f-b9593ddb1f83" providerId="ADAL" clId="{D1AA8B5D-E8AB-445D-9471-F62BBBE4B339}" dt="2020-11-24T17:35:05.740" v="837" actId="1076"/>
        <pc:sldMkLst>
          <pc:docMk/>
          <pc:sldMk cId="894606917" sldId="446"/>
        </pc:sldMkLst>
        <pc:spChg chg="del">
          <ac:chgData name="文宇 杜文宇" userId="b5e9da50-0ac2-42d3-828f-b9593ddb1f83" providerId="ADAL" clId="{D1AA8B5D-E8AB-445D-9471-F62BBBE4B339}" dt="2020-11-24T17:18:45.426" v="667" actId="478"/>
          <ac:spMkLst>
            <pc:docMk/>
            <pc:sldMk cId="894606917" sldId="446"/>
            <ac:spMk id="3" creationId="{2EF911C1-D75E-47C0-AA52-AC1BC2B47E03}"/>
          </ac:spMkLst>
        </pc:spChg>
        <pc:spChg chg="add del mod">
          <ac:chgData name="文宇 杜文宇" userId="b5e9da50-0ac2-42d3-828f-b9593ddb1f83" providerId="ADAL" clId="{D1AA8B5D-E8AB-445D-9471-F62BBBE4B339}" dt="2020-11-24T17:20:25.571" v="677" actId="767"/>
          <ac:spMkLst>
            <pc:docMk/>
            <pc:sldMk cId="894606917" sldId="446"/>
            <ac:spMk id="4" creationId="{099D3B2D-326A-47CE-AE2F-90E23DE23F1E}"/>
          </ac:spMkLst>
        </pc:spChg>
        <pc:spChg chg="mod">
          <ac:chgData name="文宇 杜文宇" userId="b5e9da50-0ac2-42d3-828f-b9593ddb1f83" providerId="ADAL" clId="{D1AA8B5D-E8AB-445D-9471-F62BBBE4B339}" dt="2020-11-24T17:18:38.057" v="666" actId="13926"/>
          <ac:spMkLst>
            <pc:docMk/>
            <pc:sldMk cId="894606917" sldId="446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18:48.172" v="668" actId="478"/>
          <ac:spMkLst>
            <pc:docMk/>
            <pc:sldMk cId="894606917" sldId="446"/>
            <ac:spMk id="7" creationId="{7F8C3EDD-B6F5-4FDE-A311-5CB657F4E056}"/>
          </ac:spMkLst>
        </pc:spChg>
        <pc:spChg chg="add mod">
          <ac:chgData name="文宇 杜文宇" userId="b5e9da50-0ac2-42d3-828f-b9593ddb1f83" providerId="ADAL" clId="{D1AA8B5D-E8AB-445D-9471-F62BBBE4B339}" dt="2020-11-24T17:34:30.702" v="828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33:52.211" v="821" actId="478"/>
          <ac:spMkLst>
            <pc:docMk/>
            <pc:sldMk cId="894606917" sldId="446"/>
            <ac:spMk id="9" creationId="{AE0618BE-87F3-473A-ABF0-FFD23A5BB509}"/>
          </ac:spMkLst>
        </pc:spChg>
        <pc:spChg chg="add del mod">
          <ac:chgData name="文宇 杜文宇" userId="b5e9da50-0ac2-42d3-828f-b9593ddb1f83" providerId="ADAL" clId="{D1AA8B5D-E8AB-445D-9471-F62BBBE4B339}" dt="2020-11-24T17:33:53.535" v="822" actId="478"/>
          <ac:spMkLst>
            <pc:docMk/>
            <pc:sldMk cId="894606917" sldId="446"/>
            <ac:spMk id="10" creationId="{D620C3EC-B0BB-419C-ADF0-2229DDED57C7}"/>
          </ac:spMkLst>
        </pc:spChg>
        <pc:spChg chg="add del">
          <ac:chgData name="文宇 杜文宇" userId="b5e9da50-0ac2-42d3-828f-b9593ddb1f83" providerId="ADAL" clId="{D1AA8B5D-E8AB-445D-9471-F62BBBE4B339}" dt="2020-11-24T17:24:48.519" v="720"/>
          <ac:spMkLst>
            <pc:docMk/>
            <pc:sldMk cId="894606917" sldId="446"/>
            <ac:spMk id="11" creationId="{4580F8A5-0460-4147-AA88-FC20FF45DCB8}"/>
          </ac:spMkLst>
        </pc:spChg>
        <pc:picChg chg="add mod">
          <ac:chgData name="文宇 杜文宇" userId="b5e9da50-0ac2-42d3-828f-b9593ddb1f83" providerId="ADAL" clId="{D1AA8B5D-E8AB-445D-9471-F62BBBE4B339}" dt="2020-11-24T17:34:26.808" v="827" actId="1076"/>
          <ac:picMkLst>
            <pc:docMk/>
            <pc:sldMk cId="894606917" sldId="446"/>
            <ac:picMk id="13" creationId="{0C729CF0-F7A0-4AB9-B827-89C13EF1E143}"/>
          </ac:picMkLst>
        </pc:picChg>
        <pc:picChg chg="add mod">
          <ac:chgData name="文宇 杜文宇" userId="b5e9da50-0ac2-42d3-828f-b9593ddb1f83" providerId="ADAL" clId="{D1AA8B5D-E8AB-445D-9471-F62BBBE4B339}" dt="2020-11-24T17:35:05.740" v="837" actId="1076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36:10.908" v="848" actId="14100"/>
        <pc:sldMkLst>
          <pc:docMk/>
          <pc:sldMk cId="3631835278" sldId="447"/>
        </pc:sldMkLst>
        <pc:spChg chg="mod">
          <ac:chgData name="文宇 杜文宇" userId="b5e9da50-0ac2-42d3-828f-b9593ddb1f83" providerId="ADAL" clId="{D1AA8B5D-E8AB-445D-9471-F62BBBE4B339}" dt="2020-11-24T17:27:35.059" v="768" actId="1076"/>
          <ac:spMkLst>
            <pc:docMk/>
            <pc:sldMk cId="3631835278" sldId="447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5:43.308" v="843" actId="1076"/>
          <ac:spMkLst>
            <pc:docMk/>
            <pc:sldMk cId="3631835278" sldId="447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8.127" v="819" actId="478"/>
          <ac:spMkLst>
            <pc:docMk/>
            <pc:sldMk cId="3631835278" sldId="447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9.731" v="820" actId="478"/>
          <ac:spMkLst>
            <pc:docMk/>
            <pc:sldMk cId="3631835278" sldId="447"/>
            <ac:spMk id="10" creationId="{D620C3EC-B0BB-419C-ADF0-2229DDED57C7}"/>
          </ac:spMkLst>
        </pc:spChg>
        <pc:picChg chg="add mod">
          <ac:chgData name="文宇 杜文宇" userId="b5e9da50-0ac2-42d3-828f-b9593ddb1f83" providerId="ADAL" clId="{D1AA8B5D-E8AB-445D-9471-F62BBBE4B339}" dt="2020-11-24T17:35:40.007" v="842" actId="1076"/>
          <ac:picMkLst>
            <pc:docMk/>
            <pc:sldMk cId="3631835278" sldId="447"/>
            <ac:picMk id="4" creationId="{625F0BC8-6CDA-456D-B04F-92B603E3F8AB}"/>
          </ac:picMkLst>
        </pc:picChg>
        <pc:picChg chg="add mod">
          <ac:chgData name="文宇 杜文宇" userId="b5e9da50-0ac2-42d3-828f-b9593ddb1f83" providerId="ADAL" clId="{D1AA8B5D-E8AB-445D-9471-F62BBBE4B339}" dt="2020-11-24T17:36:10.908" v="848" actId="14100"/>
          <ac:picMkLst>
            <pc:docMk/>
            <pc:sldMk cId="3631835278" sldId="447"/>
            <ac:picMk id="11" creationId="{C2AD5799-65D0-4505-8AD3-52ED1AC0FB95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1:32.696" v="928"/>
        <pc:sldMkLst>
          <pc:docMk/>
          <pc:sldMk cId="2065531928" sldId="448"/>
        </pc:sldMkLst>
        <pc:spChg chg="mod">
          <ac:chgData name="文宇 杜文宇" userId="b5e9da50-0ac2-42d3-828f-b9593ddb1f83" providerId="ADAL" clId="{D1AA8B5D-E8AB-445D-9471-F62BBBE4B339}" dt="2020-11-24T17:40:03.303" v="892" actId="1076"/>
          <ac:spMkLst>
            <pc:docMk/>
            <pc:sldMk cId="2065531928" sldId="448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40:38.237" v="921" actId="1076"/>
          <ac:spMkLst>
            <pc:docMk/>
            <pc:sldMk cId="2065531928" sldId="448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38:53.323" v="877" actId="478"/>
          <ac:spMkLst>
            <pc:docMk/>
            <pc:sldMk cId="2065531928" sldId="448"/>
            <ac:spMk id="9" creationId="{AE0618BE-87F3-473A-ABF0-FFD23A5BB509}"/>
          </ac:spMkLst>
        </pc:spChg>
        <pc:spChg chg="del">
          <ac:chgData name="文宇 杜文宇" userId="b5e9da50-0ac2-42d3-828f-b9593ddb1f83" providerId="ADAL" clId="{D1AA8B5D-E8AB-445D-9471-F62BBBE4B339}" dt="2020-11-24T17:38:54.381" v="878" actId="478"/>
          <ac:spMkLst>
            <pc:docMk/>
            <pc:sldMk cId="2065531928" sldId="448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41:25.620" v="927" actId="13926"/>
          <ac:spMkLst>
            <pc:docMk/>
            <pc:sldMk cId="2065531928" sldId="448"/>
            <ac:spMk id="12" creationId="{CC942E2B-0582-4881-94CC-CC2B08B34401}"/>
          </ac:spMkLst>
        </pc:spChg>
        <pc:picChg chg="add mod">
          <ac:chgData name="文宇 杜文宇" userId="b5e9da50-0ac2-42d3-828f-b9593ddb1f83" providerId="ADAL" clId="{D1AA8B5D-E8AB-445D-9471-F62BBBE4B339}" dt="2020-11-24T17:40:16.075" v="894" actId="14100"/>
          <ac:picMkLst>
            <pc:docMk/>
            <pc:sldMk cId="2065531928" sldId="448"/>
            <ac:picMk id="4" creationId="{D6D7BF8D-988E-4020-B3AA-D7BFF9B91165}"/>
          </ac:picMkLst>
        </pc:picChg>
        <pc:picChg chg="add mod">
          <ac:chgData name="文宇 杜文宇" userId="b5e9da50-0ac2-42d3-828f-b9593ddb1f83" providerId="ADAL" clId="{D1AA8B5D-E8AB-445D-9471-F62BBBE4B339}" dt="2020-11-24T17:40:43.741" v="923" actId="14100"/>
          <ac:picMkLst>
            <pc:docMk/>
            <pc:sldMk cId="2065531928" sldId="448"/>
            <ac:picMk id="11" creationId="{C0D9EB79-0EAA-46C1-AA97-65C1286F1348}"/>
          </ac:picMkLst>
        </pc:picChg>
      </pc:sldChg>
      <pc:sldChg chg="addSp delSp modSp add ord setBg">
        <pc:chgData name="文宇 杜文宇" userId="b5e9da50-0ac2-42d3-828f-b9593ddb1f83" providerId="ADAL" clId="{D1AA8B5D-E8AB-445D-9471-F62BBBE4B339}" dt="2020-11-24T17:38:25.350" v="876" actId="1076"/>
        <pc:sldMkLst>
          <pc:docMk/>
          <pc:sldMk cId="1789150158" sldId="449"/>
        </pc:sldMkLst>
        <pc:spChg chg="mod">
          <ac:chgData name="文宇 杜文宇" userId="b5e9da50-0ac2-42d3-828f-b9593ddb1f83" providerId="ADAL" clId="{D1AA8B5D-E8AB-445D-9471-F62BBBE4B339}" dt="2020-11-24T17:38:16.308" v="874" actId="1076"/>
          <ac:spMkLst>
            <pc:docMk/>
            <pc:sldMk cId="1789150158" sldId="449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8:25.350" v="876" actId="1076"/>
          <ac:spMkLst>
            <pc:docMk/>
            <pc:sldMk cId="1789150158" sldId="449"/>
            <ac:spMk id="6" creationId="{FACAE81B-C014-4AA4-BFE9-BEEEF1EBC107}"/>
          </ac:spMkLst>
        </pc:spChg>
        <pc:spChg chg="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4.005" v="817" actId="478"/>
          <ac:spMkLst>
            <pc:docMk/>
            <pc:sldMk cId="1789150158" sldId="449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5.503" v="818" actId="478"/>
          <ac:spMkLst>
            <pc:docMk/>
            <pc:sldMk cId="1789150158" sldId="449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38:13.945" v="873" actId="1076"/>
          <ac:picMkLst>
            <pc:docMk/>
            <pc:sldMk cId="1789150158" sldId="449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1" creationId="{E0BF1EC0-C0C5-44E7-A758-48432A7EEADC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4" creationId="{996CE13B-607D-419A-91DF-40ACF9D35026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7:44:19.680" v="963" actId="14100"/>
        <pc:sldMkLst>
          <pc:docMk/>
          <pc:sldMk cId="1390645703" sldId="450"/>
        </pc:sldMkLst>
        <pc:spChg chg="mod">
          <ac:chgData name="文宇 杜文宇" userId="b5e9da50-0ac2-42d3-828f-b9593ddb1f83" providerId="ADAL" clId="{D1AA8B5D-E8AB-445D-9471-F62BBBE4B339}" dt="2020-11-24T17:42:07.194" v="930"/>
          <ac:spMkLst>
            <pc:docMk/>
            <pc:sldMk cId="1390645703" sldId="45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3:32.618" v="949" actId="1076"/>
          <ac:spMkLst>
            <pc:docMk/>
            <pc:sldMk cId="1390645703" sldId="450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7:43:05.649" v="943" actId="1076"/>
          <ac:spMkLst>
            <pc:docMk/>
            <pc:sldMk cId="1390645703" sldId="450"/>
            <ac:spMk id="7" creationId="{09E0FCE2-D561-408F-845D-04764F47233F}"/>
          </ac:spMkLst>
        </pc:spChg>
        <pc:spChg chg="add mod">
          <ac:chgData name="文宇 杜文宇" userId="b5e9da50-0ac2-42d3-828f-b9593ddb1f83" providerId="ADAL" clId="{D1AA8B5D-E8AB-445D-9471-F62BBBE4B339}" dt="2020-11-24T17:43:51.023" v="955" actId="1076"/>
          <ac:spMkLst>
            <pc:docMk/>
            <pc:sldMk cId="1390645703" sldId="450"/>
            <ac:spMk id="8" creationId="{A05C7928-86A1-4C07-85BF-AB86C4030B23}"/>
          </ac:spMkLst>
        </pc:spChg>
        <pc:picChg chg="add mod">
          <ac:chgData name="文宇 杜文宇" userId="b5e9da50-0ac2-42d3-828f-b9593ddb1f83" providerId="ADAL" clId="{D1AA8B5D-E8AB-445D-9471-F62BBBE4B339}" dt="2020-11-24T17:43:37.688" v="951" actId="1076"/>
          <ac:picMkLst>
            <pc:docMk/>
            <pc:sldMk cId="1390645703" sldId="450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3:58.800" v="957" actId="1076"/>
          <ac:picMkLst>
            <pc:docMk/>
            <pc:sldMk cId="1390645703" sldId="450"/>
            <ac:picMk id="10" creationId="{A37917C2-FCE6-470E-AD8A-82241A41C1C5}"/>
          </ac:picMkLst>
        </pc:picChg>
        <pc:picChg chg="add mod">
          <ac:chgData name="文宇 杜文宇" userId="b5e9da50-0ac2-42d3-828f-b9593ddb1f83" providerId="ADAL" clId="{D1AA8B5D-E8AB-445D-9471-F62BBBE4B339}" dt="2020-11-24T17:44:19.680" v="963" actId="14100"/>
          <ac:picMkLst>
            <pc:docMk/>
            <pc:sldMk cId="1390645703" sldId="450"/>
            <ac:picMk id="12" creationId="{266FA1C4-4F2E-490E-ACB0-1B61A0A4ECF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45:49.117" v="978" actId="1076"/>
        <pc:sldMkLst>
          <pc:docMk/>
          <pc:sldMk cId="746114519" sldId="451"/>
        </pc:sldMkLst>
        <pc:spChg chg="mod">
          <ac:chgData name="文宇 杜文宇" userId="b5e9da50-0ac2-42d3-828f-b9593ddb1f83" providerId="ADAL" clId="{D1AA8B5D-E8AB-445D-9471-F62BBBE4B339}" dt="2020-11-24T17:45:49.117" v="978" actId="1076"/>
          <ac:spMkLst>
            <pc:docMk/>
            <pc:sldMk cId="746114519" sldId="45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5:43.440" v="976" actId="1076"/>
          <ac:spMkLst>
            <pc:docMk/>
            <pc:sldMk cId="746114519" sldId="451"/>
            <ac:spMk id="6" creationId="{CBB3484C-A9A4-4A30-B91C-2180FE8C717A}"/>
          </ac:spMkLst>
        </pc:spChg>
        <pc:spChg chg="del">
          <ac:chgData name="文宇 杜文宇" userId="b5e9da50-0ac2-42d3-828f-b9593ddb1f83" providerId="ADAL" clId="{D1AA8B5D-E8AB-445D-9471-F62BBBE4B339}" dt="2020-11-24T17:45:19.663" v="968" actId="478"/>
          <ac:spMkLst>
            <pc:docMk/>
            <pc:sldMk cId="746114519" sldId="451"/>
            <ac:spMk id="7" creationId="{09E0FCE2-D561-408F-845D-04764F47233F}"/>
          </ac:spMkLst>
        </pc:spChg>
        <pc:spChg chg="del">
          <ac:chgData name="文宇 杜文宇" userId="b5e9da50-0ac2-42d3-828f-b9593ddb1f83" providerId="ADAL" clId="{D1AA8B5D-E8AB-445D-9471-F62BBBE4B339}" dt="2020-11-24T17:45:20.984" v="969" actId="478"/>
          <ac:spMkLst>
            <pc:docMk/>
            <pc:sldMk cId="746114519" sldId="451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5:45.225" v="977" actId="1076"/>
          <ac:picMkLst>
            <pc:docMk/>
            <pc:sldMk cId="746114519" sldId="451"/>
            <ac:picMk id="9" creationId="{35E162D6-D431-4235-A98C-09BE5544CEA4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2" creationId="{266FA1C4-4F2E-490E-ACB0-1B61A0A4ECFE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8:56.326" v="1019"/>
        <pc:sldMkLst>
          <pc:docMk/>
          <pc:sldMk cId="2011821805" sldId="452"/>
        </pc:sldMkLst>
        <pc:spChg chg="mod">
          <ac:chgData name="文宇 杜文宇" userId="b5e9da50-0ac2-42d3-828f-b9593ddb1f83" providerId="ADAL" clId="{D1AA8B5D-E8AB-445D-9471-F62BBBE4B339}" dt="2020-11-24T17:48:42.719" v="1013" actId="1076"/>
          <ac:spMkLst>
            <pc:docMk/>
            <pc:sldMk cId="2011821805" sldId="452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47:05.660" v="991" actId="478"/>
          <ac:spMkLst>
            <pc:docMk/>
            <pc:sldMk cId="2011821805" sldId="452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48:52.981" v="1018" actId="478"/>
          <ac:spMkLst>
            <pc:docMk/>
            <pc:sldMk cId="2011821805" sldId="452"/>
            <ac:spMk id="10" creationId="{4FDEE413-CF72-41FE-AC60-B87C0F46EF91}"/>
          </ac:spMkLst>
        </pc:spChg>
        <pc:spChg chg="add mod">
          <ac:chgData name="文宇 杜文宇" userId="b5e9da50-0ac2-42d3-828f-b9593ddb1f83" providerId="ADAL" clId="{D1AA8B5D-E8AB-445D-9471-F62BBBE4B339}" dt="2020-11-24T17:48:56.326" v="1019"/>
          <ac:spMkLst>
            <pc:docMk/>
            <pc:sldMk cId="2011821805" sldId="452"/>
            <ac:spMk id="14" creationId="{5345F4F8-B756-4F8D-BAE0-CC4AD36204A3}"/>
          </ac:spMkLst>
        </pc:spChg>
        <pc:picChg chg="add mod">
          <ac:chgData name="文宇 杜文宇" userId="b5e9da50-0ac2-42d3-828f-b9593ddb1f83" providerId="ADAL" clId="{D1AA8B5D-E8AB-445D-9471-F62BBBE4B339}" dt="2020-11-24T17:48:44.902" v="1014" actId="1076"/>
          <ac:picMkLst>
            <pc:docMk/>
            <pc:sldMk cId="2011821805" sldId="452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7:48:46.535" v="1015" actId="1076"/>
          <ac:picMkLst>
            <pc:docMk/>
            <pc:sldMk cId="2011821805" sldId="452"/>
            <ac:picMk id="9" creationId="{EC183FA8-F1B1-4E47-A861-C8CE183A7CB2}"/>
          </ac:picMkLst>
        </pc:picChg>
        <pc:picChg chg="del">
          <ac:chgData name="文宇 杜文宇" userId="b5e9da50-0ac2-42d3-828f-b9593ddb1f83" providerId="ADAL" clId="{D1AA8B5D-E8AB-445D-9471-F62BBBE4B339}" dt="2020-11-24T17:46:50.584" v="988" actId="478"/>
          <ac:picMkLst>
            <pc:docMk/>
            <pc:sldMk cId="2011821805" sldId="452"/>
            <ac:picMk id="13" creationId="{0C729CF0-F7A0-4AB9-B827-89C13EF1E143}"/>
          </ac:picMkLst>
        </pc:picChg>
        <pc:picChg chg="del">
          <ac:chgData name="文宇 杜文宇" userId="b5e9da50-0ac2-42d3-828f-b9593ddb1f83" providerId="ADAL" clId="{D1AA8B5D-E8AB-445D-9471-F62BBBE4B339}" dt="2020-11-24T17:47:03.671" v="990" actId="478"/>
          <ac:picMkLst>
            <pc:docMk/>
            <pc:sldMk cId="2011821805" sldId="452"/>
            <ac:picMk id="15" creationId="{52E0DE5E-42EB-441F-A8A5-B8F549D724B7}"/>
          </ac:picMkLst>
        </pc:picChg>
      </pc:sldChg>
      <pc:sldChg chg="add del">
        <pc:chgData name="文宇 杜文宇" userId="b5e9da50-0ac2-42d3-828f-b9593ddb1f83" providerId="ADAL" clId="{D1AA8B5D-E8AB-445D-9471-F62BBBE4B339}" dt="2020-11-24T17:46:13.016" v="980" actId="2696"/>
        <pc:sldMkLst>
          <pc:docMk/>
          <pc:sldMk cId="3407488403" sldId="452"/>
        </pc:sldMkLst>
      </pc:sldChg>
      <pc:sldChg chg="addSp delSp modSp add setBg">
        <pc:chgData name="文宇 杜文宇" userId="b5e9da50-0ac2-42d3-828f-b9593ddb1f83" providerId="ADAL" clId="{D1AA8B5D-E8AB-445D-9471-F62BBBE4B339}" dt="2020-11-24T17:51:56.248" v="1057" actId="14100"/>
        <pc:sldMkLst>
          <pc:docMk/>
          <pc:sldMk cId="2860662360" sldId="453"/>
        </pc:sldMkLst>
        <pc:spChg chg="mod">
          <ac:chgData name="文宇 杜文宇" userId="b5e9da50-0ac2-42d3-828f-b9593ddb1f83" providerId="ADAL" clId="{D1AA8B5D-E8AB-445D-9471-F62BBBE4B339}" dt="2020-11-24T17:49:55.998" v="1022"/>
          <ac:spMkLst>
            <pc:docMk/>
            <pc:sldMk cId="2860662360" sldId="453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1:50.278" v="1055" actId="1076"/>
          <ac:spMkLst>
            <pc:docMk/>
            <pc:sldMk cId="2860662360" sldId="453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7:51:33.289" v="1050" actId="1076"/>
          <ac:spMkLst>
            <pc:docMk/>
            <pc:sldMk cId="2860662360" sldId="453"/>
            <ac:spMk id="12" creationId="{9C4C4B94-E32E-4E1F-A4BE-8519818480B2}"/>
          </ac:spMkLst>
        </pc:spChg>
        <pc:picChg chg="del">
          <ac:chgData name="文宇 杜文宇" userId="b5e9da50-0ac2-42d3-828f-b9593ddb1f83" providerId="ADAL" clId="{D1AA8B5D-E8AB-445D-9471-F62BBBE4B339}" dt="2020-11-24T17:50:13.565" v="1025" actId="478"/>
          <ac:picMkLst>
            <pc:docMk/>
            <pc:sldMk cId="2860662360" sldId="453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50:41.135" v="1034" actId="1076"/>
          <ac:picMkLst>
            <pc:docMk/>
            <pc:sldMk cId="2860662360" sldId="453"/>
            <ac:picMk id="7" creationId="{75EC522C-C0E5-48BB-A50C-B2A388457A41}"/>
          </ac:picMkLst>
        </pc:picChg>
        <pc:picChg chg="add mod">
          <ac:chgData name="文宇 杜文宇" userId="b5e9da50-0ac2-42d3-828f-b9593ddb1f83" providerId="ADAL" clId="{D1AA8B5D-E8AB-445D-9471-F62BBBE4B339}" dt="2020-11-24T17:51:33.289" v="1050" actId="1076"/>
          <ac:picMkLst>
            <pc:docMk/>
            <pc:sldMk cId="2860662360" sldId="453"/>
            <ac:picMk id="10" creationId="{DEF4CED2-56A3-4E5D-A219-9104FA3843F5}"/>
          </ac:picMkLst>
        </pc:picChg>
        <pc:picChg chg="del">
          <ac:chgData name="文宇 杜文宇" userId="b5e9da50-0ac2-42d3-828f-b9593ddb1f83" providerId="ADAL" clId="{D1AA8B5D-E8AB-445D-9471-F62BBBE4B339}" dt="2020-11-24T17:50:14.143" v="1026" actId="478"/>
          <ac:picMkLst>
            <pc:docMk/>
            <pc:sldMk cId="2860662360" sldId="453"/>
            <ac:picMk id="11" creationId="{E0BF1EC0-C0C5-44E7-A758-48432A7EEADC}"/>
          </ac:picMkLst>
        </pc:picChg>
        <pc:picChg chg="del">
          <ac:chgData name="文宇 杜文宇" userId="b5e9da50-0ac2-42d3-828f-b9593ddb1f83" providerId="ADAL" clId="{D1AA8B5D-E8AB-445D-9471-F62BBBE4B339}" dt="2020-11-24T17:50:14.645" v="1027" actId="478"/>
          <ac:picMkLst>
            <pc:docMk/>
            <pc:sldMk cId="2860662360" sldId="453"/>
            <ac:picMk id="14" creationId="{996CE13B-607D-419A-91DF-40ACF9D35026}"/>
          </ac:picMkLst>
        </pc:picChg>
        <pc:picChg chg="add mod">
          <ac:chgData name="文宇 杜文宇" userId="b5e9da50-0ac2-42d3-828f-b9593ddb1f83" providerId="ADAL" clId="{D1AA8B5D-E8AB-445D-9471-F62BBBE4B339}" dt="2020-11-24T17:51:56.248" v="1057" actId="14100"/>
          <ac:picMkLst>
            <pc:docMk/>
            <pc:sldMk cId="2860662360" sldId="453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3:43.573" v="1078" actId="1076"/>
        <pc:sldMkLst>
          <pc:docMk/>
          <pc:sldMk cId="2254999364" sldId="454"/>
        </pc:sldMkLst>
        <pc:spChg chg="mod">
          <ac:chgData name="文宇 杜文宇" userId="b5e9da50-0ac2-42d3-828f-b9593ddb1f83" providerId="ADAL" clId="{D1AA8B5D-E8AB-445D-9471-F62BBBE4B339}" dt="2020-11-24T17:53:12.305" v="1069" actId="1076"/>
          <ac:spMkLst>
            <pc:docMk/>
            <pc:sldMk cId="2254999364" sldId="454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3:17.097" v="1071" actId="1076"/>
          <ac:spMkLst>
            <pc:docMk/>
            <pc:sldMk cId="2254999364" sldId="454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52:31.610" v="1059" actId="478"/>
          <ac:spMkLst>
            <pc:docMk/>
            <pc:sldMk cId="2254999364" sldId="454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53:14.202" v="1070" actId="1076"/>
          <ac:picMkLst>
            <pc:docMk/>
            <pc:sldMk cId="2254999364" sldId="454"/>
            <ac:picMk id="4" creationId="{985E6372-FEE0-48C6-B7D9-D745D1B3B390}"/>
          </ac:picMkLst>
        </pc:picChg>
        <pc:picChg chg="del">
          <ac:chgData name="文宇 杜文宇" userId="b5e9da50-0ac2-42d3-828f-b9593ddb1f83" providerId="ADAL" clId="{D1AA8B5D-E8AB-445D-9471-F62BBBE4B339}" dt="2020-11-24T17:52:33.400" v="1060" actId="478"/>
          <ac:picMkLst>
            <pc:docMk/>
            <pc:sldMk cId="2254999364" sldId="454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7:53:43.573" v="1078" actId="1076"/>
          <ac:picMkLst>
            <pc:docMk/>
            <pc:sldMk cId="2254999364" sldId="454"/>
            <ac:picMk id="11" creationId="{751624FF-F710-4627-9D16-A63ABFB41330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6:41.995" v="1101"/>
        <pc:sldMkLst>
          <pc:docMk/>
          <pc:sldMk cId="4265822117" sldId="455"/>
        </pc:sldMkLst>
        <pc:spChg chg="mod">
          <ac:chgData name="文宇 杜文宇" userId="b5e9da50-0ac2-42d3-828f-b9593ddb1f83" providerId="ADAL" clId="{D1AA8B5D-E8AB-445D-9471-F62BBBE4B339}" dt="2020-11-24T17:55:07.774" v="1098" actId="1076"/>
          <ac:spMkLst>
            <pc:docMk/>
            <pc:sldMk cId="4265822117" sldId="455"/>
            <ac:spMk id="5" creationId="{84893080-5A47-4389-9BAC-88DD2BDA7C65}"/>
          </ac:spMkLst>
        </pc:spChg>
        <pc:spChg chg="del mod">
          <ac:chgData name="文宇 杜文宇" userId="b5e9da50-0ac2-42d3-828f-b9593ddb1f83" providerId="ADAL" clId="{D1AA8B5D-E8AB-445D-9471-F62BBBE4B339}" dt="2020-11-24T17:54:08.608" v="1083" actId="478"/>
          <ac:spMkLst>
            <pc:docMk/>
            <pc:sldMk cId="4265822117" sldId="455"/>
            <ac:spMk id="8" creationId="{A4AEBC82-0B3F-486C-A7C7-3A95385715A5}"/>
          </ac:spMkLst>
        </pc:spChg>
        <pc:spChg chg="add del">
          <ac:chgData name="文宇 杜文宇" userId="b5e9da50-0ac2-42d3-828f-b9593ddb1f83" providerId="ADAL" clId="{D1AA8B5D-E8AB-445D-9471-F62BBBE4B339}" dt="2020-11-24T17:56:41.995" v="1101"/>
          <ac:spMkLst>
            <pc:docMk/>
            <pc:sldMk cId="4265822117" sldId="455"/>
            <ac:spMk id="12" creationId="{8041C8BC-C69E-495F-B349-5A6F4FA1A8AD}"/>
          </ac:spMkLst>
        </pc:spChg>
        <pc:picChg chg="del">
          <ac:chgData name="文宇 杜文宇" userId="b5e9da50-0ac2-42d3-828f-b9593ddb1f83" providerId="ADAL" clId="{D1AA8B5D-E8AB-445D-9471-F62BBBE4B339}" dt="2020-11-24T17:54:09.142" v="1084" actId="478"/>
          <ac:picMkLst>
            <pc:docMk/>
            <pc:sldMk cId="4265822117" sldId="455"/>
            <ac:picMk id="4" creationId="{985E6372-FEE0-48C6-B7D9-D745D1B3B390}"/>
          </ac:picMkLst>
        </pc:picChg>
        <pc:picChg chg="add mod">
          <ac:chgData name="文宇 杜文宇" userId="b5e9da50-0ac2-42d3-828f-b9593ddb1f83" providerId="ADAL" clId="{D1AA8B5D-E8AB-445D-9471-F62BBBE4B339}" dt="2020-11-24T17:55:09.642" v="1099" actId="1076"/>
          <ac:picMkLst>
            <pc:docMk/>
            <pc:sldMk cId="4265822117" sldId="455"/>
            <ac:picMk id="7" creationId="{BC37CF97-82E4-45DE-BF3F-FF6CD8079AC4}"/>
          </ac:picMkLst>
        </pc:picChg>
        <pc:picChg chg="add mod">
          <ac:chgData name="文宇 杜文宇" userId="b5e9da50-0ac2-42d3-828f-b9593ddb1f83" providerId="ADAL" clId="{D1AA8B5D-E8AB-445D-9471-F62BBBE4B339}" dt="2020-11-24T17:55:03.416" v="1096" actId="1076"/>
          <ac:picMkLst>
            <pc:docMk/>
            <pc:sldMk cId="4265822117" sldId="455"/>
            <ac:picMk id="10" creationId="{D2DBFAA9-3FCE-43F2-9754-58E15065277E}"/>
          </ac:picMkLst>
        </pc:picChg>
        <pc:picChg chg="del">
          <ac:chgData name="文宇 杜文宇" userId="b5e9da50-0ac2-42d3-828f-b9593ddb1f83" providerId="ADAL" clId="{D1AA8B5D-E8AB-445D-9471-F62BBBE4B339}" dt="2020-11-24T17:54:06.801" v="1081" actId="478"/>
          <ac:picMkLst>
            <pc:docMk/>
            <pc:sldMk cId="4265822117" sldId="455"/>
            <ac:picMk id="11" creationId="{751624FF-F710-4627-9D16-A63ABFB4133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8:34.981" v="1123"/>
        <pc:sldMkLst>
          <pc:docMk/>
          <pc:sldMk cId="1611194353" sldId="456"/>
        </pc:sldMkLst>
        <pc:spChg chg="add del mod">
          <ac:chgData name="文宇 杜文宇" userId="b5e9da50-0ac2-42d3-828f-b9593ddb1f83" providerId="ADAL" clId="{D1AA8B5D-E8AB-445D-9471-F62BBBE4B339}" dt="2020-11-24T17:57:44.181" v="1111" actId="478"/>
          <ac:spMkLst>
            <pc:docMk/>
            <pc:sldMk cId="1611194353" sldId="456"/>
            <ac:spMk id="3" creationId="{2877DA01-8886-498B-848A-B1A33399C156}"/>
          </ac:spMkLst>
        </pc:spChg>
        <pc:spChg chg="mod">
          <ac:chgData name="文宇 杜文宇" userId="b5e9da50-0ac2-42d3-828f-b9593ddb1f83" providerId="ADAL" clId="{D1AA8B5D-E8AB-445D-9471-F62BBBE4B339}" dt="2020-11-24T17:58:11.442" v="1118" actId="1076"/>
          <ac:spMkLst>
            <pc:docMk/>
            <pc:sldMk cId="1611194353" sldId="45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7:56:54.335" v="1104" actId="478"/>
          <ac:spMkLst>
            <pc:docMk/>
            <pc:sldMk cId="1611194353" sldId="456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7:58:15.777" v="1121" actId="1076"/>
          <ac:picMkLst>
            <pc:docMk/>
            <pc:sldMk cId="1611194353" sldId="456"/>
            <ac:picMk id="4" creationId="{5F0BA986-D69E-4631-8D67-C05A0D245C07}"/>
          </ac:picMkLst>
        </pc:picChg>
        <pc:picChg chg="add del">
          <ac:chgData name="文宇 杜文宇" userId="b5e9da50-0ac2-42d3-828f-b9593ddb1f83" providerId="ADAL" clId="{D1AA8B5D-E8AB-445D-9471-F62BBBE4B339}" dt="2020-11-24T17:58:34.981" v="1123"/>
          <ac:picMkLst>
            <pc:docMk/>
            <pc:sldMk cId="1611194353" sldId="456"/>
            <ac:picMk id="7" creationId="{2BC11FAA-F704-485D-BCDD-A77492ED6183}"/>
          </ac:picMkLst>
        </pc:picChg>
        <pc:picChg chg="del">
          <ac:chgData name="文宇 杜文宇" userId="b5e9da50-0ac2-42d3-828f-b9593ddb1f83" providerId="ADAL" clId="{D1AA8B5D-E8AB-445D-9471-F62BBBE4B339}" dt="2020-11-24T17:56:52.237" v="1103" actId="478"/>
          <ac:picMkLst>
            <pc:docMk/>
            <pc:sldMk cId="1611194353" sldId="456"/>
            <ac:picMk id="9" creationId="{35E162D6-D431-4235-A98C-09BE5544CEA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4:53.990" v="1213"/>
        <pc:sldMkLst>
          <pc:docMk/>
          <pc:sldMk cId="3343015649" sldId="457"/>
        </pc:sldMkLst>
        <pc:spChg chg="mod">
          <ac:chgData name="文宇 杜文宇" userId="b5e9da50-0ac2-42d3-828f-b9593ddb1f83" providerId="ADAL" clId="{D1AA8B5D-E8AB-445D-9471-F62BBBE4B339}" dt="2020-11-24T17:59:55.872" v="1142" actId="1076"/>
          <ac:spMkLst>
            <pc:docMk/>
            <pc:sldMk cId="3343015649" sldId="45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8:00:36.244" v="1147" actId="1076"/>
          <ac:spMkLst>
            <pc:docMk/>
            <pc:sldMk cId="3343015649" sldId="457"/>
            <ac:spMk id="6" creationId="{611E32B6-73DE-47D5-A7B5-A560D20C1C5D}"/>
          </ac:spMkLst>
        </pc:spChg>
        <pc:spChg chg="add mod">
          <ac:chgData name="文宇 杜文宇" userId="b5e9da50-0ac2-42d3-828f-b9593ddb1f83" providerId="ADAL" clId="{D1AA8B5D-E8AB-445D-9471-F62BBBE4B339}" dt="2020-11-24T18:01:14.055" v="1153" actId="20577"/>
          <ac:spMkLst>
            <pc:docMk/>
            <pc:sldMk cId="3343015649" sldId="457"/>
            <ac:spMk id="8" creationId="{6EC8E4CA-CBDA-4CF0-B1EC-2C951FC0DF47}"/>
          </ac:spMkLst>
        </pc:spChg>
        <pc:spChg chg="add mod">
          <ac:chgData name="文宇 杜文宇" userId="b5e9da50-0ac2-42d3-828f-b9593ddb1f83" providerId="ADAL" clId="{D1AA8B5D-E8AB-445D-9471-F62BBBE4B339}" dt="2020-11-24T18:02:22.209" v="1175" actId="20577"/>
          <ac:spMkLst>
            <pc:docMk/>
            <pc:sldMk cId="3343015649" sldId="457"/>
            <ac:spMk id="13" creationId="{2BABE471-FA68-45F8-9BBF-6A11AE08DEC7}"/>
          </ac:spMkLst>
        </pc:spChg>
        <pc:spChg chg="add mod">
          <ac:chgData name="文宇 杜文宇" userId="b5e9da50-0ac2-42d3-828f-b9593ddb1f83" providerId="ADAL" clId="{D1AA8B5D-E8AB-445D-9471-F62BBBE4B339}" dt="2020-11-24T18:04:53.990" v="1213"/>
          <ac:spMkLst>
            <pc:docMk/>
            <pc:sldMk cId="3343015649" sldId="457"/>
            <ac:spMk id="16" creationId="{F2A4D024-CC11-42F1-BED7-882D50401220}"/>
          </ac:spMkLst>
        </pc:spChg>
        <pc:picChg chg="del">
          <ac:chgData name="文宇 杜文宇" userId="b5e9da50-0ac2-42d3-828f-b9593ddb1f83" providerId="ADAL" clId="{D1AA8B5D-E8AB-445D-9471-F62BBBE4B339}" dt="2020-11-24T17:58:49.389" v="1133" actId="478"/>
          <ac:picMkLst>
            <pc:docMk/>
            <pc:sldMk cId="3343015649" sldId="457"/>
            <ac:picMk id="4" creationId="{5F0BA986-D69E-4631-8D67-C05A0D245C07}"/>
          </ac:picMkLst>
        </pc:picChg>
        <pc:picChg chg="add mod">
          <ac:chgData name="文宇 杜文宇" userId="b5e9da50-0ac2-42d3-828f-b9593ddb1f83" providerId="ADAL" clId="{D1AA8B5D-E8AB-445D-9471-F62BBBE4B339}" dt="2020-11-24T18:00:38.870" v="1148" actId="1076"/>
          <ac:picMkLst>
            <pc:docMk/>
            <pc:sldMk cId="3343015649" sldId="457"/>
            <ac:picMk id="7" creationId="{7A60A904-C0A5-48CE-9041-5F926BF43A70}"/>
          </ac:picMkLst>
        </pc:picChg>
        <pc:picChg chg="add mod">
          <ac:chgData name="文宇 杜文宇" userId="b5e9da50-0ac2-42d3-828f-b9593ddb1f83" providerId="ADAL" clId="{D1AA8B5D-E8AB-445D-9471-F62BBBE4B339}" dt="2020-11-24T18:01:36.701" v="1162" actId="14100"/>
          <ac:picMkLst>
            <pc:docMk/>
            <pc:sldMk cId="3343015649" sldId="457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2:07.399" v="1168" actId="1076"/>
          <ac:picMkLst>
            <pc:docMk/>
            <pc:sldMk cId="3343015649" sldId="457"/>
            <ac:picMk id="12" creationId="{1E6B85A9-56F1-4854-83DD-CEE12FD072E8}"/>
          </ac:picMkLst>
        </pc:picChg>
        <pc:picChg chg="add mod">
          <ac:chgData name="文宇 杜文宇" userId="b5e9da50-0ac2-42d3-828f-b9593ddb1f83" providerId="ADAL" clId="{D1AA8B5D-E8AB-445D-9471-F62BBBE4B339}" dt="2020-11-24T18:03:08.869" v="1180" actId="1076"/>
          <ac:picMkLst>
            <pc:docMk/>
            <pc:sldMk cId="3343015649" sldId="457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6:43" v="1233" actId="1076"/>
        <pc:sldMkLst>
          <pc:docMk/>
          <pc:sldMk cId="2008029852" sldId="458"/>
        </pc:sldMkLst>
        <pc:spChg chg="mod">
          <ac:chgData name="文宇 杜文宇" userId="b5e9da50-0ac2-42d3-828f-b9593ddb1f83" providerId="ADAL" clId="{D1AA8B5D-E8AB-445D-9471-F62BBBE4B339}" dt="2020-11-24T18:05:41.915" v="1219"/>
          <ac:spMkLst>
            <pc:docMk/>
            <pc:sldMk cId="2008029852" sldId="458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6" creationId="{611E32B6-73DE-47D5-A7B5-A560D20C1C5D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8" creationId="{6EC8E4CA-CBDA-4CF0-B1EC-2C951FC0DF4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3" creationId="{2BABE471-FA68-45F8-9BBF-6A11AE08DEC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6" creationId="{F2A4D024-CC11-42F1-BED7-882D50401220}"/>
          </ac:spMkLst>
        </pc:spChg>
        <pc:picChg chg="add mod">
          <ac:chgData name="文宇 杜文宇" userId="b5e9da50-0ac2-42d3-828f-b9593ddb1f83" providerId="ADAL" clId="{D1AA8B5D-E8AB-445D-9471-F62BBBE4B339}" dt="2020-11-24T18:06:43" v="1233" actId="1076"/>
          <ac:picMkLst>
            <pc:docMk/>
            <pc:sldMk cId="2008029852" sldId="458"/>
            <ac:picMk id="4" creationId="{0FDFE5B5-9298-4F62-93FD-B0198F2A620D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7" creationId="{7A60A904-C0A5-48CE-9041-5F926BF43A70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6:38.380" v="1232" actId="1076"/>
          <ac:picMkLst>
            <pc:docMk/>
            <pc:sldMk cId="2008029852" sldId="458"/>
            <ac:picMk id="11" creationId="{574F4FF8-7DD8-409B-B67C-2F240345B17C}"/>
          </ac:picMkLst>
        </pc:picChg>
        <pc:picChg chg="del">
          <ac:chgData name="文宇 杜文宇" userId="b5e9da50-0ac2-42d3-828f-b9593ddb1f83" providerId="ADAL" clId="{D1AA8B5D-E8AB-445D-9471-F62BBBE4B339}" dt="2020-11-24T18:05:47.370" v="1220" actId="478"/>
          <ac:picMkLst>
            <pc:docMk/>
            <pc:sldMk cId="2008029852" sldId="458"/>
            <ac:picMk id="12" creationId="{1E6B85A9-56F1-4854-83DD-CEE12FD072E8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10:23.132" v="1292" actId="1076"/>
        <pc:sldMkLst>
          <pc:docMk/>
          <pc:sldMk cId="2689793843" sldId="459"/>
        </pc:sldMkLst>
        <pc:spChg chg="mod">
          <ac:chgData name="文宇 杜文宇" userId="b5e9da50-0ac2-42d3-828f-b9593ddb1f83" providerId="ADAL" clId="{D1AA8B5D-E8AB-445D-9471-F62BBBE4B339}" dt="2020-11-24T18:08:05.778" v="1236" actId="1076"/>
          <ac:spMkLst>
            <pc:docMk/>
            <pc:sldMk cId="2689793843" sldId="45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08:24.510" v="1241"/>
          <ac:spMkLst>
            <pc:docMk/>
            <pc:sldMk cId="2689793843" sldId="459"/>
            <ac:spMk id="6" creationId="{CBB3484C-A9A4-4A30-B91C-2180FE8C717A}"/>
          </ac:spMkLst>
        </pc:spChg>
        <pc:spChg chg="mod">
          <ac:chgData name="文宇 杜文宇" userId="b5e9da50-0ac2-42d3-828f-b9593ddb1f83" providerId="ADAL" clId="{D1AA8B5D-E8AB-445D-9471-F62BBBE4B339}" dt="2020-11-24T18:08:54.512" v="1247"/>
          <ac:spMkLst>
            <pc:docMk/>
            <pc:sldMk cId="2689793843" sldId="459"/>
            <ac:spMk id="7" creationId="{09E0FCE2-D561-408F-845D-04764F47233F}"/>
          </ac:spMkLst>
        </pc:spChg>
        <pc:spChg chg="mod">
          <ac:chgData name="文宇 杜文宇" userId="b5e9da50-0ac2-42d3-828f-b9593ddb1f83" providerId="ADAL" clId="{D1AA8B5D-E8AB-445D-9471-F62BBBE4B339}" dt="2020-11-24T18:09:54.557" v="1286" actId="1076"/>
          <ac:spMkLst>
            <pc:docMk/>
            <pc:sldMk cId="2689793843" sldId="459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8:08:09.332" v="1237" actId="478"/>
          <ac:picMkLst>
            <pc:docMk/>
            <pc:sldMk cId="2689793843" sldId="459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8:08:43.951" v="1245" actId="14100"/>
          <ac:picMkLst>
            <pc:docMk/>
            <pc:sldMk cId="2689793843" sldId="459"/>
            <ac:picMk id="9" creationId="{12C847A7-E092-4F9E-BE3C-0E1FDA14C669}"/>
          </ac:picMkLst>
        </pc:picChg>
        <pc:picChg chg="del">
          <ac:chgData name="文宇 杜文宇" userId="b5e9da50-0ac2-42d3-828f-b9593ddb1f83" providerId="ADAL" clId="{D1AA8B5D-E8AB-445D-9471-F62BBBE4B339}" dt="2020-11-24T18:08:09.861" v="1238" actId="478"/>
          <ac:picMkLst>
            <pc:docMk/>
            <pc:sldMk cId="2689793843" sldId="459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8:08:10.701" v="1239" actId="478"/>
          <ac:picMkLst>
            <pc:docMk/>
            <pc:sldMk cId="2689793843" sldId="459"/>
            <ac:picMk id="12" creationId="{266FA1C4-4F2E-490E-ACB0-1B61A0A4ECFE}"/>
          </ac:picMkLst>
        </pc:picChg>
        <pc:picChg chg="add mod">
          <ac:chgData name="文宇 杜文宇" userId="b5e9da50-0ac2-42d3-828f-b9593ddb1f83" providerId="ADAL" clId="{D1AA8B5D-E8AB-445D-9471-F62BBBE4B339}" dt="2020-11-24T18:09:50.440" v="1285" actId="14100"/>
          <ac:picMkLst>
            <pc:docMk/>
            <pc:sldMk cId="2689793843" sldId="459"/>
            <ac:picMk id="13" creationId="{8A2446B3-3B8A-4CF2-8007-026E029F6742}"/>
          </ac:picMkLst>
        </pc:picChg>
        <pc:picChg chg="add mod">
          <ac:chgData name="文宇 杜文宇" userId="b5e9da50-0ac2-42d3-828f-b9593ddb1f83" providerId="ADAL" clId="{D1AA8B5D-E8AB-445D-9471-F62BBBE4B339}" dt="2020-11-24T18:10:23.132" v="1292" actId="1076"/>
          <ac:picMkLst>
            <pc:docMk/>
            <pc:sldMk cId="2689793843" sldId="459"/>
            <ac:picMk id="15" creationId="{917444D5-9CB8-40D4-98AB-DDFF55AB3FCD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8:16:29.701" v="1376" actId="1076"/>
        <pc:sldMkLst>
          <pc:docMk/>
          <pc:sldMk cId="366376743" sldId="460"/>
        </pc:sldMkLst>
        <pc:spChg chg="mod">
          <ac:chgData name="文宇 杜文宇" userId="b5e9da50-0ac2-42d3-828f-b9593ddb1f83" providerId="ADAL" clId="{D1AA8B5D-E8AB-445D-9471-F62BBBE4B339}" dt="2020-11-24T18:16:29.701" v="1376" actId="1076"/>
          <ac:spMkLst>
            <pc:docMk/>
            <pc:sldMk cId="366376743" sldId="460"/>
            <ac:spMk id="5" creationId="{84893080-5A47-4389-9BAC-88DD2BDA7C65}"/>
          </ac:spMkLst>
        </pc:spChg>
        <pc:spChg chg="add">
          <ac:chgData name="文宇 杜文宇" userId="b5e9da50-0ac2-42d3-828f-b9593ddb1f83" providerId="ADAL" clId="{D1AA8B5D-E8AB-445D-9471-F62BBBE4B339}" dt="2020-11-24T18:16:11.615" v="1373"/>
          <ac:spMkLst>
            <pc:docMk/>
            <pc:sldMk cId="366376743" sldId="460"/>
            <ac:spMk id="10" creationId="{EFF08936-B11A-46BA-8BF2-A5BF81CD1EB2}"/>
          </ac:spMkLst>
        </pc:spChg>
        <pc:spChg chg="del">
          <ac:chgData name="文宇 杜文宇" userId="b5e9da50-0ac2-42d3-828f-b9593ddb1f83" providerId="ADAL" clId="{D1AA8B5D-E8AB-445D-9471-F62BBBE4B339}" dt="2020-11-24T18:12:27.635" v="1300" actId="478"/>
          <ac:spMkLst>
            <pc:docMk/>
            <pc:sldMk cId="366376743" sldId="460"/>
            <ac:spMk id="14" creationId="{5345F4F8-B756-4F8D-BAE0-CC4AD36204A3}"/>
          </ac:spMkLst>
        </pc:spChg>
        <pc:picChg chg="del">
          <ac:chgData name="文宇 杜文宇" userId="b5e9da50-0ac2-42d3-828f-b9593ddb1f83" providerId="ADAL" clId="{D1AA8B5D-E8AB-445D-9471-F62BBBE4B339}" dt="2020-11-24T18:12:25.741" v="1298" actId="478"/>
          <ac:picMkLst>
            <pc:docMk/>
            <pc:sldMk cId="366376743" sldId="460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8:16:18.188" v="1374" actId="1076"/>
          <ac:picMkLst>
            <pc:docMk/>
            <pc:sldMk cId="366376743" sldId="460"/>
            <ac:picMk id="7" creationId="{3954E5C6-9304-43A7-9519-8DEBD1859884}"/>
          </ac:picMkLst>
        </pc:picChg>
        <pc:picChg chg="del">
          <ac:chgData name="文宇 杜文宇" userId="b5e9da50-0ac2-42d3-828f-b9593ddb1f83" providerId="ADAL" clId="{D1AA8B5D-E8AB-445D-9471-F62BBBE4B339}" dt="2020-11-24T18:12:26.239" v="1299" actId="478"/>
          <ac:picMkLst>
            <pc:docMk/>
            <pc:sldMk cId="366376743" sldId="460"/>
            <ac:picMk id="9" creationId="{EC183FA8-F1B1-4E47-A861-C8CE183A7CB2}"/>
          </ac:picMkLst>
        </pc:picChg>
      </pc:sldChg>
      <pc:sldChg chg="add del">
        <pc:chgData name="文宇 杜文宇" userId="b5e9da50-0ac2-42d3-828f-b9593ddb1f83" providerId="ADAL" clId="{D1AA8B5D-E8AB-445D-9471-F62BBBE4B339}" dt="2020-11-24T18:11:49.481" v="1294" actId="2696"/>
        <pc:sldMkLst>
          <pc:docMk/>
          <pc:sldMk cId="2253505537" sldId="460"/>
        </pc:sldMkLst>
      </pc:sldChg>
      <pc:sldChg chg="add del">
        <pc:chgData name="文宇 杜文宇" userId="b5e9da50-0ac2-42d3-828f-b9593ddb1f83" providerId="ADAL" clId="{D1AA8B5D-E8AB-445D-9471-F62BBBE4B339}" dt="2020-11-24T18:16:49.719" v="1378" actId="2696"/>
        <pc:sldMkLst>
          <pc:docMk/>
          <pc:sldMk cId="330472280" sldId="461"/>
        </pc:sldMkLst>
      </pc:sldChg>
      <pc:sldChg chg="addSp delSp modSp add setBg">
        <pc:chgData name="文宇 杜文宇" userId="b5e9da50-0ac2-42d3-828f-b9593ddb1f83" providerId="ADAL" clId="{D1AA8B5D-E8AB-445D-9471-F62BBBE4B339}" dt="2020-11-24T18:19:52.207" v="1432" actId="1076"/>
        <pc:sldMkLst>
          <pc:docMk/>
          <pc:sldMk cId="2284649163" sldId="461"/>
        </pc:sldMkLst>
        <pc:spChg chg="mod">
          <ac:chgData name="文宇 杜文宇" userId="b5e9da50-0ac2-42d3-828f-b9593ddb1f83" providerId="ADAL" clId="{D1AA8B5D-E8AB-445D-9471-F62BBBE4B339}" dt="2020-11-24T18:17:20.883" v="1382" actId="13926"/>
          <ac:spMkLst>
            <pc:docMk/>
            <pc:sldMk cId="2284649163" sldId="461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8:19:50.715" v="1431" actId="1076"/>
          <ac:spMkLst>
            <pc:docMk/>
            <pc:sldMk cId="2284649163" sldId="461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8:17:55.156" v="1400" actId="1076"/>
          <ac:spMkLst>
            <pc:docMk/>
            <pc:sldMk cId="2284649163" sldId="461"/>
            <ac:spMk id="12" creationId="{9C4C4B94-E32E-4E1F-A4BE-8519818480B2}"/>
          </ac:spMkLst>
        </pc:spChg>
        <pc:spChg chg="add mod">
          <ac:chgData name="文宇 杜文宇" userId="b5e9da50-0ac2-42d3-828f-b9593ddb1f83" providerId="ADAL" clId="{D1AA8B5D-E8AB-445D-9471-F62BBBE4B339}" dt="2020-11-24T18:18:49.636" v="1416" actId="20577"/>
          <ac:spMkLst>
            <pc:docMk/>
            <pc:sldMk cId="2284649163" sldId="461"/>
            <ac:spMk id="14" creationId="{60D2002D-FE21-43FD-8FFD-1FF61593B604}"/>
          </ac:spMkLst>
        </pc:spChg>
        <pc:picChg chg="add mod">
          <ac:chgData name="文宇 杜文宇" userId="b5e9da50-0ac2-42d3-828f-b9593ddb1f83" providerId="ADAL" clId="{D1AA8B5D-E8AB-445D-9471-F62BBBE4B339}" dt="2020-11-24T18:17:49.591" v="1398" actId="14100"/>
          <ac:picMkLst>
            <pc:docMk/>
            <pc:sldMk cId="2284649163" sldId="461"/>
            <ac:picMk id="4" creationId="{30D60842-2DEE-48A2-8893-296371488EF7}"/>
          </ac:picMkLst>
        </pc:picChg>
        <pc:picChg chg="del">
          <ac:chgData name="文宇 杜文宇" userId="b5e9da50-0ac2-42d3-828f-b9593ddb1f83" providerId="ADAL" clId="{D1AA8B5D-E8AB-445D-9471-F62BBBE4B339}" dt="2020-11-24T18:17:31.053" v="1394" actId="478"/>
          <ac:picMkLst>
            <pc:docMk/>
            <pc:sldMk cId="2284649163" sldId="461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8:17:50.989" v="1399" actId="478"/>
          <ac:picMkLst>
            <pc:docMk/>
            <pc:sldMk cId="2284649163" sldId="461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8:18:14.175" v="1406" actId="14100"/>
          <ac:picMkLst>
            <pc:docMk/>
            <pc:sldMk cId="2284649163" sldId="461"/>
            <ac:picMk id="11" creationId="{AC8833C0-C42A-47CB-A14C-87523F620DE7}"/>
          </ac:picMkLst>
        </pc:picChg>
        <pc:picChg chg="del">
          <ac:chgData name="文宇 杜文宇" userId="b5e9da50-0ac2-42d3-828f-b9593ddb1f83" providerId="ADAL" clId="{D1AA8B5D-E8AB-445D-9471-F62BBBE4B339}" dt="2020-11-24T18:18:35.334" v="1407" actId="478"/>
          <ac:picMkLst>
            <pc:docMk/>
            <pc:sldMk cId="2284649163" sldId="461"/>
            <ac:picMk id="15" creationId="{A06F2DBE-F438-49BA-A94C-7A427CAF113A}"/>
          </ac:picMkLst>
        </pc:picChg>
        <pc:picChg chg="add mod">
          <ac:chgData name="文宇 杜文宇" userId="b5e9da50-0ac2-42d3-828f-b9593ddb1f83" providerId="ADAL" clId="{D1AA8B5D-E8AB-445D-9471-F62BBBE4B339}" dt="2020-11-24T18:19:11.483" v="1420" actId="14100"/>
          <ac:picMkLst>
            <pc:docMk/>
            <pc:sldMk cId="2284649163" sldId="461"/>
            <ac:picMk id="16" creationId="{8A7826DF-4D5A-4F60-82FA-1BCC1C17614D}"/>
          </ac:picMkLst>
        </pc:picChg>
        <pc:picChg chg="add mod">
          <ac:chgData name="文宇 杜文宇" userId="b5e9da50-0ac2-42d3-828f-b9593ddb1f83" providerId="ADAL" clId="{D1AA8B5D-E8AB-445D-9471-F62BBBE4B339}" dt="2020-11-24T18:19:52.207" v="1432" actId="1076"/>
          <ac:picMkLst>
            <pc:docMk/>
            <pc:sldMk cId="2284649163" sldId="461"/>
            <ac:picMk id="18" creationId="{09995986-3782-45F5-B4BB-3F41238276F4}"/>
          </ac:picMkLst>
        </pc:picChg>
      </pc:sldChg>
      <pc:sldChg chg="add del">
        <pc:chgData name="文宇 杜文宇" userId="b5e9da50-0ac2-42d3-828f-b9593ddb1f83" providerId="ADAL" clId="{D1AA8B5D-E8AB-445D-9471-F62BBBE4B339}" dt="2020-11-24T18:20:38.371" v="1434" actId="2696"/>
        <pc:sldMkLst>
          <pc:docMk/>
          <pc:sldMk cId="2952280031" sldId="462"/>
        </pc:sldMkLst>
      </pc:sldChg>
      <pc:sldChg chg="addSp delSp modSp add">
        <pc:chgData name="文宇 杜文宇" userId="b5e9da50-0ac2-42d3-828f-b9593ddb1f83" providerId="ADAL" clId="{D1AA8B5D-E8AB-445D-9471-F62BBBE4B339}" dt="2020-11-24T18:22:35.301" v="1476" actId="1076"/>
        <pc:sldMkLst>
          <pc:docMk/>
          <pc:sldMk cId="3934661983" sldId="462"/>
        </pc:sldMkLst>
        <pc:spChg chg="mod">
          <ac:chgData name="文宇 杜文宇" userId="b5e9da50-0ac2-42d3-828f-b9593ddb1f83" providerId="ADAL" clId="{D1AA8B5D-E8AB-445D-9471-F62BBBE4B339}" dt="2020-11-24T18:21:08.115" v="1451" actId="1076"/>
          <ac:spMkLst>
            <pc:docMk/>
            <pc:sldMk cId="3934661983" sldId="46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2:31.334" v="1475" actId="1076"/>
          <ac:spMkLst>
            <pc:docMk/>
            <pc:sldMk cId="3934661983" sldId="46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8:22:35.301" v="1476" actId="1076"/>
          <ac:picMkLst>
            <pc:docMk/>
            <pc:sldMk cId="3934661983" sldId="462"/>
            <ac:picMk id="4" creationId="{840528F6-D5CA-47E4-B7AC-DB62E2C05656}"/>
          </ac:picMkLst>
        </pc:picChg>
        <pc:picChg chg="del">
          <ac:chgData name="文宇 杜文宇" userId="b5e9da50-0ac2-42d3-828f-b9593ddb1f83" providerId="ADAL" clId="{D1AA8B5D-E8AB-445D-9471-F62BBBE4B339}" dt="2020-11-24T18:21:10.450" v="1452" actId="478"/>
          <ac:picMkLst>
            <pc:docMk/>
            <pc:sldMk cId="3934661983" sldId="462"/>
            <ac:picMk id="9" creationId="{35E162D6-D431-4235-A98C-09BE5544CEA4}"/>
          </ac:picMkLst>
        </pc:picChg>
      </pc:sldChg>
      <pc:sldChg chg="add del">
        <pc:chgData name="文宇 杜文宇" userId="b5e9da50-0ac2-42d3-828f-b9593ddb1f83" providerId="ADAL" clId="{D1AA8B5D-E8AB-445D-9471-F62BBBE4B339}" dt="2020-11-24T18:22:51.822" v="1478" actId="2696"/>
        <pc:sldMkLst>
          <pc:docMk/>
          <pc:sldMk cId="1929487350" sldId="463"/>
        </pc:sldMkLst>
      </pc:sldChg>
      <pc:sldChg chg="addSp delSp modSp add">
        <pc:chgData name="文宇 杜文宇" userId="b5e9da50-0ac2-42d3-828f-b9593ddb1f83" providerId="ADAL" clId="{D1AA8B5D-E8AB-445D-9471-F62BBBE4B339}" dt="2020-11-24T18:27:33.984" v="1551" actId="20577"/>
        <pc:sldMkLst>
          <pc:docMk/>
          <pc:sldMk cId="2482222769" sldId="463"/>
        </pc:sldMkLst>
        <pc:spChg chg="add mod">
          <ac:chgData name="文宇 杜文宇" userId="b5e9da50-0ac2-42d3-828f-b9593ddb1f83" providerId="ADAL" clId="{D1AA8B5D-E8AB-445D-9471-F62BBBE4B339}" dt="2020-11-24T18:27:33.984" v="1551" actId="20577"/>
          <ac:spMkLst>
            <pc:docMk/>
            <pc:sldMk cId="2482222769" sldId="463"/>
            <ac:spMk id="3" creationId="{36AA7D73-1F1D-4E56-85CC-A739DD5EA6CA}"/>
          </ac:spMkLst>
        </pc:spChg>
        <pc:spChg chg="mod">
          <ac:chgData name="文宇 杜文宇" userId="b5e9da50-0ac2-42d3-828f-b9593ddb1f83" providerId="ADAL" clId="{D1AA8B5D-E8AB-445D-9471-F62BBBE4B339}" dt="2020-11-24T18:23:18.040" v="1482" actId="404"/>
          <ac:spMkLst>
            <pc:docMk/>
            <pc:sldMk cId="2482222769" sldId="46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3:40.875" v="1488" actId="1076"/>
          <ac:spMkLst>
            <pc:docMk/>
            <pc:sldMk cId="2482222769" sldId="46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8:23:41.834" v="1489" actId="478"/>
          <ac:picMkLst>
            <pc:docMk/>
            <pc:sldMk cId="2482222769" sldId="463"/>
            <ac:picMk id="4" creationId="{840528F6-D5CA-47E4-B7AC-DB62E2C05656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0:55.282" v="1569" actId="1076"/>
        <pc:sldMkLst>
          <pc:docMk/>
          <pc:sldMk cId="70383905" sldId="464"/>
        </pc:sldMkLst>
        <pc:spChg chg="del">
          <ac:chgData name="文宇 杜文宇" userId="b5e9da50-0ac2-42d3-828f-b9593ddb1f83" providerId="ADAL" clId="{D1AA8B5D-E8AB-445D-9471-F62BBBE4B339}" dt="2020-11-24T18:28:06.428" v="1554" actId="478"/>
          <ac:spMkLst>
            <pc:docMk/>
            <pc:sldMk cId="70383905" sldId="464"/>
            <ac:spMk id="3" creationId="{36AA7D73-1F1D-4E56-85CC-A739DD5EA6CA}"/>
          </ac:spMkLst>
        </pc:spChg>
        <pc:spChg chg="del">
          <ac:chgData name="文宇 杜文宇" userId="b5e9da50-0ac2-42d3-828f-b9593ddb1f83" providerId="ADAL" clId="{D1AA8B5D-E8AB-445D-9471-F62BBBE4B339}" dt="2020-11-24T18:28:04.723" v="1553" actId="478"/>
          <ac:spMkLst>
            <pc:docMk/>
            <pc:sldMk cId="70383905" sldId="464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8:30:51.183" v="1566" actId="20577"/>
          <ac:spMkLst>
            <pc:docMk/>
            <pc:sldMk cId="70383905" sldId="464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0:55.282" v="1569" actId="1076"/>
          <ac:picMkLst>
            <pc:docMk/>
            <pc:sldMk cId="70383905" sldId="464"/>
            <ac:picMk id="7" creationId="{0FBB3614-851D-44D9-82F0-7231A184C108}"/>
          </ac:picMkLst>
        </pc:picChg>
      </pc:sldChg>
      <pc:sldChg chg="add del">
        <pc:chgData name="文宇 杜文宇" userId="b5e9da50-0ac2-42d3-828f-b9593ddb1f83" providerId="ADAL" clId="{D1AA8B5D-E8AB-445D-9471-F62BBBE4B339}" dt="2020-11-24T18:31:13.771" v="1571" actId="2696"/>
        <pc:sldMkLst>
          <pc:docMk/>
          <pc:sldMk cId="2484438956" sldId="465"/>
        </pc:sldMkLst>
      </pc:sldChg>
      <pc:sldChg chg="addSp delSp modSp add setBg">
        <pc:chgData name="文宇 杜文宇" userId="b5e9da50-0ac2-42d3-828f-b9593ddb1f83" providerId="ADAL" clId="{D1AA8B5D-E8AB-445D-9471-F62BBBE4B339}" dt="2020-11-24T18:34:31.161" v="1603" actId="1076"/>
        <pc:sldMkLst>
          <pc:docMk/>
          <pc:sldMk cId="3632407601" sldId="465"/>
        </pc:sldMkLst>
        <pc:spChg chg="mod">
          <ac:chgData name="文宇 杜文宇" userId="b5e9da50-0ac2-42d3-828f-b9593ddb1f83" providerId="ADAL" clId="{D1AA8B5D-E8AB-445D-9471-F62BBBE4B339}" dt="2020-11-24T18:34:17.435" v="1600" actId="1076"/>
          <ac:spMkLst>
            <pc:docMk/>
            <pc:sldMk cId="3632407601" sldId="46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8:34:31.161" v="1603" actId="1076"/>
          <ac:spMkLst>
            <pc:docMk/>
            <pc:sldMk cId="3632407601" sldId="465"/>
            <ac:spMk id="9" creationId="{5C64BA76-8C52-4499-A108-AB9C3047D271}"/>
          </ac:spMkLst>
        </pc:spChg>
        <pc:spChg chg="del">
          <ac:chgData name="文宇 杜文宇" userId="b5e9da50-0ac2-42d3-828f-b9593ddb1f83" providerId="ADAL" clId="{D1AA8B5D-E8AB-445D-9471-F62BBBE4B339}" dt="2020-11-24T18:32:37.162" v="1580" actId="478"/>
          <ac:spMkLst>
            <pc:docMk/>
            <pc:sldMk cId="3632407601" sldId="465"/>
            <ac:spMk id="10" creationId="{EFF08936-B11A-46BA-8BF2-A5BF81CD1EB2}"/>
          </ac:spMkLst>
        </pc:spChg>
        <pc:picChg chg="add mod">
          <ac:chgData name="文宇 杜文宇" userId="b5e9da50-0ac2-42d3-828f-b9593ddb1f83" providerId="ADAL" clId="{D1AA8B5D-E8AB-445D-9471-F62BBBE4B339}" dt="2020-11-24T18:34:19.175" v="1601" actId="1076"/>
          <ac:picMkLst>
            <pc:docMk/>
            <pc:sldMk cId="3632407601" sldId="465"/>
            <ac:picMk id="4" creationId="{8A36F535-821A-486A-9A98-159891BA6C6D}"/>
          </ac:picMkLst>
        </pc:picChg>
        <pc:picChg chg="del">
          <ac:chgData name="文宇 杜文宇" userId="b5e9da50-0ac2-42d3-828f-b9593ddb1f83" providerId="ADAL" clId="{D1AA8B5D-E8AB-445D-9471-F62BBBE4B339}" dt="2020-11-24T18:32:29.600" v="1579" actId="478"/>
          <ac:picMkLst>
            <pc:docMk/>
            <pc:sldMk cId="3632407601" sldId="465"/>
            <ac:picMk id="7" creationId="{3954E5C6-9304-43A7-9519-8DEBD185988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6:18.238" v="1612" actId="1076"/>
        <pc:sldMkLst>
          <pc:docMk/>
          <pc:sldMk cId="964367791" sldId="466"/>
        </pc:sldMkLst>
        <pc:spChg chg="mod">
          <ac:chgData name="文宇 杜文宇" userId="b5e9da50-0ac2-42d3-828f-b9593ddb1f83" providerId="ADAL" clId="{D1AA8B5D-E8AB-445D-9471-F62BBBE4B339}" dt="2020-11-24T18:36:02.776" v="1605"/>
          <ac:spMkLst>
            <pc:docMk/>
            <pc:sldMk cId="964367791" sldId="46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36:06.137" v="1607" actId="478"/>
          <ac:spMkLst>
            <pc:docMk/>
            <pc:sldMk cId="964367791" sldId="466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6:18.238" v="1612" actId="1076"/>
          <ac:picMkLst>
            <pc:docMk/>
            <pc:sldMk cId="964367791" sldId="466"/>
            <ac:picMk id="4" creationId="{D9213C77-D150-4F55-A3E5-9764EB363896}"/>
          </ac:picMkLst>
        </pc:picChg>
        <pc:picChg chg="del">
          <ac:chgData name="文宇 杜文宇" userId="b5e9da50-0ac2-42d3-828f-b9593ddb1f83" providerId="ADAL" clId="{D1AA8B5D-E8AB-445D-9471-F62BBBE4B339}" dt="2020-11-24T18:36:04.865" v="1606" actId="478"/>
          <ac:picMkLst>
            <pc:docMk/>
            <pc:sldMk cId="964367791" sldId="466"/>
            <ac:picMk id="7" creationId="{0FBB3614-851D-44D9-82F0-7231A184C108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7:43.857" v="1639" actId="1076"/>
        <pc:sldMkLst>
          <pc:docMk/>
          <pc:sldMk cId="2992800259" sldId="467"/>
        </pc:sldMkLst>
        <pc:spChg chg="add del mod">
          <ac:chgData name="文宇 杜文宇" userId="b5e9da50-0ac2-42d3-828f-b9593ddb1f83" providerId="ADAL" clId="{D1AA8B5D-E8AB-445D-9471-F62BBBE4B339}" dt="2020-11-24T18:36:54.551" v="1619" actId="478"/>
          <ac:spMkLst>
            <pc:docMk/>
            <pc:sldMk cId="2992800259" sldId="467"/>
            <ac:spMk id="3" creationId="{D15381A8-E241-446F-A834-E842719DE517}"/>
          </ac:spMkLst>
        </pc:spChg>
        <pc:spChg chg="add mod">
          <ac:chgData name="文宇 杜文宇" userId="b5e9da50-0ac2-42d3-828f-b9593ddb1f83" providerId="ADAL" clId="{D1AA8B5D-E8AB-445D-9471-F62BBBE4B339}" dt="2020-11-24T18:37:43.857" v="1639" actId="1076"/>
          <ac:spMkLst>
            <pc:docMk/>
            <pc:sldMk cId="2992800259" sldId="467"/>
            <ac:spMk id="6" creationId="{D17A7395-C213-4131-95F6-54A376DF42CD}"/>
          </ac:spMkLst>
        </pc:spChg>
        <pc:picChg chg="del">
          <ac:chgData name="文宇 杜文宇" userId="b5e9da50-0ac2-42d3-828f-b9593ddb1f83" providerId="ADAL" clId="{D1AA8B5D-E8AB-445D-9471-F62BBBE4B339}" dt="2020-11-24T18:36:36.723" v="1614" actId="478"/>
          <ac:picMkLst>
            <pc:docMk/>
            <pc:sldMk cId="2992800259" sldId="467"/>
            <ac:picMk id="4" creationId="{D9213C77-D150-4F55-A3E5-9764EB363896}"/>
          </ac:picMkLst>
        </pc:picChg>
      </pc:sldChg>
      <pc:sldChg chg="modSp add">
        <pc:chgData name="文宇 杜文宇" userId="b5e9da50-0ac2-42d3-828f-b9593ddb1f83" providerId="ADAL" clId="{D1AA8B5D-E8AB-445D-9471-F62BBBE4B339}" dt="2020-11-24T18:39:27.566" v="1661" actId="113"/>
        <pc:sldMkLst>
          <pc:docMk/>
          <pc:sldMk cId="3187806170" sldId="468"/>
        </pc:sldMkLst>
        <pc:spChg chg="mod">
          <ac:chgData name="文宇 杜文宇" userId="b5e9da50-0ac2-42d3-828f-b9593ddb1f83" providerId="ADAL" clId="{D1AA8B5D-E8AB-445D-9471-F62BBBE4B339}" dt="2020-11-24T18:38:21.975" v="1643"/>
          <ac:spMkLst>
            <pc:docMk/>
            <pc:sldMk cId="3187806170" sldId="468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39:27.566" v="1661" actId="113"/>
          <ac:spMkLst>
            <pc:docMk/>
            <pc:sldMk cId="3187806170" sldId="468"/>
            <ac:spMk id="6" creationId="{D17A7395-C213-4131-95F6-54A376DF42CD}"/>
          </ac:spMkLst>
        </pc:spChg>
      </pc:sldChg>
      <pc:sldChg chg="add del">
        <pc:chgData name="文宇 杜文宇" userId="b5e9da50-0ac2-42d3-828f-b9593ddb1f83" providerId="ADAL" clId="{D1AA8B5D-E8AB-445D-9471-F62BBBE4B339}" dt="2020-11-24T18:38:06.431" v="1641" actId="2696"/>
        <pc:sldMkLst>
          <pc:docMk/>
          <pc:sldMk cId="4173561017" sldId="468"/>
        </pc:sldMkLst>
      </pc:sldChg>
      <pc:sldChg chg="addSp modSp add">
        <pc:chgData name="文宇 杜文宇" userId="b5e9da50-0ac2-42d3-828f-b9593ddb1f83" providerId="ADAL" clId="{D1AA8B5D-E8AB-445D-9471-F62BBBE4B339}" dt="2020-11-24T18:41:07.797" v="1697" actId="1076"/>
        <pc:sldMkLst>
          <pc:docMk/>
          <pc:sldMk cId="2201872409" sldId="469"/>
        </pc:sldMkLst>
        <pc:spChg chg="mod">
          <ac:chgData name="文宇 杜文宇" userId="b5e9da50-0ac2-42d3-828f-b9593ddb1f83" providerId="ADAL" clId="{D1AA8B5D-E8AB-445D-9471-F62BBBE4B339}" dt="2020-11-24T18:39:50.753" v="1663"/>
          <ac:spMkLst>
            <pc:docMk/>
            <pc:sldMk cId="2201872409" sldId="46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40:35.116" v="1686" actId="20577"/>
          <ac:spMkLst>
            <pc:docMk/>
            <pc:sldMk cId="2201872409" sldId="469"/>
            <ac:spMk id="6" creationId="{D17A7395-C213-4131-95F6-54A376DF42CD}"/>
          </ac:spMkLst>
        </pc:spChg>
        <pc:picChg chg="add mod">
          <ac:chgData name="文宇 杜文宇" userId="b5e9da50-0ac2-42d3-828f-b9593ddb1f83" providerId="ADAL" clId="{D1AA8B5D-E8AB-445D-9471-F62BBBE4B339}" dt="2020-11-24T18:41:07.797" v="1697" actId="1076"/>
          <ac:picMkLst>
            <pc:docMk/>
            <pc:sldMk cId="2201872409" sldId="469"/>
            <ac:picMk id="4" creationId="{B2599E23-5FE4-40AA-9AD9-1D80CE9DA81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53:32.458" v="1893" actId="1076"/>
        <pc:sldMkLst>
          <pc:docMk/>
          <pc:sldMk cId="2178966020" sldId="470"/>
        </pc:sldMkLst>
        <pc:spChg chg="mod">
          <ac:chgData name="文宇 杜文宇" userId="b5e9da50-0ac2-42d3-828f-b9593ddb1f83" providerId="ADAL" clId="{D1AA8B5D-E8AB-445D-9471-F62BBBE4B339}" dt="2020-11-24T18:42:50.514" v="1699"/>
          <ac:spMkLst>
            <pc:docMk/>
            <pc:sldMk cId="2178966020" sldId="47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53:19.467" v="1890" actId="404"/>
          <ac:spMkLst>
            <pc:docMk/>
            <pc:sldMk cId="2178966020" sldId="470"/>
            <ac:spMk id="6" creationId="{D17A7395-C213-4131-95F6-54A376DF42CD}"/>
          </ac:spMkLst>
        </pc:spChg>
        <pc:spChg chg="add mod">
          <ac:chgData name="文宇 杜文宇" userId="b5e9da50-0ac2-42d3-828f-b9593ddb1f83" providerId="ADAL" clId="{D1AA8B5D-E8AB-445D-9471-F62BBBE4B339}" dt="2020-11-24T18:51:15.538" v="1840" actId="20577"/>
          <ac:spMkLst>
            <pc:docMk/>
            <pc:sldMk cId="2178966020" sldId="470"/>
            <ac:spMk id="7" creationId="{C90EF538-7EB1-4BA1-A62F-DAAEC66661BF}"/>
          </ac:spMkLst>
        </pc:spChg>
        <pc:spChg chg="add del mod">
          <ac:chgData name="文宇 杜文宇" userId="b5e9da50-0ac2-42d3-828f-b9593ddb1f83" providerId="ADAL" clId="{D1AA8B5D-E8AB-445D-9471-F62BBBE4B339}" dt="2020-11-24T18:53:11.634" v="1889" actId="20577"/>
          <ac:spMkLst>
            <pc:docMk/>
            <pc:sldMk cId="2178966020" sldId="470"/>
            <ac:spMk id="8" creationId="{268E2F0B-BF12-451C-94CB-86E1161078CE}"/>
          </ac:spMkLst>
        </pc:spChg>
        <pc:spChg chg="add del mod">
          <ac:chgData name="文宇 杜文宇" userId="b5e9da50-0ac2-42d3-828f-b9593ddb1f83" providerId="ADAL" clId="{D1AA8B5D-E8AB-445D-9471-F62BBBE4B339}" dt="2020-11-24T18:51:55.543" v="1850"/>
          <ac:spMkLst>
            <pc:docMk/>
            <pc:sldMk cId="2178966020" sldId="470"/>
            <ac:spMk id="12" creationId="{2523C563-6E54-4ECA-8272-98A5533B4041}"/>
          </ac:spMkLst>
        </pc:spChg>
        <pc:spChg chg="add del mod">
          <ac:chgData name="文宇 杜文宇" userId="b5e9da50-0ac2-42d3-828f-b9593ddb1f83" providerId="ADAL" clId="{D1AA8B5D-E8AB-445D-9471-F62BBBE4B339}" dt="2020-11-24T18:52:29.604" v="1868" actId="478"/>
          <ac:spMkLst>
            <pc:docMk/>
            <pc:sldMk cId="2178966020" sldId="470"/>
            <ac:spMk id="13" creationId="{4C487A69-B099-4227-8847-92A2CB231E55}"/>
          </ac:spMkLst>
        </pc:spChg>
        <pc:picChg chg="del">
          <ac:chgData name="文宇 杜文宇" userId="b5e9da50-0ac2-42d3-828f-b9593ddb1f83" providerId="ADAL" clId="{D1AA8B5D-E8AB-445D-9471-F62BBBE4B339}" dt="2020-11-24T18:43:09.765" v="1701" actId="478"/>
          <ac:picMkLst>
            <pc:docMk/>
            <pc:sldMk cId="2178966020" sldId="470"/>
            <ac:picMk id="4" creationId="{B2599E23-5FE4-40AA-9AD9-1D80CE9DA817}"/>
          </ac:picMkLst>
        </pc:picChg>
        <pc:picChg chg="add mod">
          <ac:chgData name="文宇 杜文宇" userId="b5e9da50-0ac2-42d3-828f-b9593ddb1f83" providerId="ADAL" clId="{D1AA8B5D-E8AB-445D-9471-F62BBBE4B339}" dt="2020-11-24T18:53:08.432" v="1888" actId="1076"/>
          <ac:picMkLst>
            <pc:docMk/>
            <pc:sldMk cId="2178966020" sldId="470"/>
            <ac:picMk id="9" creationId="{C4635EF0-A9B7-48BC-AEF2-1E7CA7895FC6}"/>
          </ac:picMkLst>
        </pc:picChg>
        <pc:picChg chg="add mod">
          <ac:chgData name="文宇 杜文宇" userId="b5e9da50-0ac2-42d3-828f-b9593ddb1f83" providerId="ADAL" clId="{D1AA8B5D-E8AB-445D-9471-F62BBBE4B339}" dt="2020-11-24T18:53:32.458" v="1893" actId="1076"/>
          <ac:picMkLst>
            <pc:docMk/>
            <pc:sldMk cId="2178966020" sldId="470"/>
            <ac:picMk id="11" creationId="{EABC12EE-616A-4D30-9E66-F0E2BD87C4C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1:10.692" v="2163" actId="1076"/>
        <pc:sldMkLst>
          <pc:docMk/>
          <pc:sldMk cId="4162804036" sldId="471"/>
        </pc:sldMkLst>
        <pc:spChg chg="mod">
          <ac:chgData name="文宇 杜文宇" userId="b5e9da50-0ac2-42d3-828f-b9593ddb1f83" providerId="ADAL" clId="{D1AA8B5D-E8AB-445D-9471-F62BBBE4B339}" dt="2020-11-24T18:59:34.168" v="2152" actId="113"/>
          <ac:spMkLst>
            <pc:docMk/>
            <pc:sldMk cId="4162804036" sldId="471"/>
            <ac:spMk id="6" creationId="{D17A7395-C213-4131-95F6-54A376DF42CD}"/>
          </ac:spMkLst>
        </pc:spChg>
        <pc:spChg chg="del">
          <ac:chgData name="文宇 杜文宇" userId="b5e9da50-0ac2-42d3-828f-b9593ddb1f83" providerId="ADAL" clId="{D1AA8B5D-E8AB-445D-9471-F62BBBE4B339}" dt="2020-11-24T18:55:37.385" v="1936" actId="478"/>
          <ac:spMkLst>
            <pc:docMk/>
            <pc:sldMk cId="4162804036" sldId="471"/>
            <ac:spMk id="7" creationId="{C90EF538-7EB1-4BA1-A62F-DAAEC66661BF}"/>
          </ac:spMkLst>
        </pc:spChg>
        <pc:spChg chg="del">
          <ac:chgData name="文宇 杜文宇" userId="b5e9da50-0ac2-42d3-828f-b9593ddb1f83" providerId="ADAL" clId="{D1AA8B5D-E8AB-445D-9471-F62BBBE4B339}" dt="2020-11-24T18:55:39.592" v="1937" actId="478"/>
          <ac:spMkLst>
            <pc:docMk/>
            <pc:sldMk cId="4162804036" sldId="471"/>
            <ac:spMk id="8" creationId="{268E2F0B-BF12-451C-94CB-86E1161078CE}"/>
          </ac:spMkLst>
        </pc:spChg>
        <pc:grpChg chg="add mod">
          <ac:chgData name="文宇 杜文宇" userId="b5e9da50-0ac2-42d3-828f-b9593ddb1f83" providerId="ADAL" clId="{D1AA8B5D-E8AB-445D-9471-F62BBBE4B339}" dt="2020-11-24T19:01:10.692" v="2163" actId="1076"/>
          <ac:grpSpMkLst>
            <pc:docMk/>
            <pc:sldMk cId="4162804036" sldId="471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4" creationId="{F49A2BB1-6AFD-44EE-944D-F2034929785E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9" creationId="{C4635EF0-A9B7-48BC-AEF2-1E7CA7895FC6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11" creationId="{EABC12EE-616A-4D30-9E66-F0E2BD87C4CE}"/>
          </ac:picMkLst>
        </pc:pic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12" creationId="{E448AEA1-DDF4-483E-895C-7C0B0240BCB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2:08.771" v="2175" actId="1076"/>
        <pc:sldMkLst>
          <pc:docMk/>
          <pc:sldMk cId="3585132176" sldId="472"/>
        </pc:sldMkLst>
        <pc:spChg chg="mod">
          <ac:chgData name="文宇 杜文宇" userId="b5e9da50-0ac2-42d3-828f-b9593ddb1f83" providerId="ADAL" clId="{D1AA8B5D-E8AB-445D-9471-F62BBBE4B339}" dt="2020-11-24T19:01:51.897" v="2173" actId="1076"/>
          <ac:spMkLst>
            <pc:docMk/>
            <pc:sldMk cId="3585132176" sldId="472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1:34.775" v="2166" actId="478"/>
          <ac:spMkLst>
            <pc:docMk/>
            <pc:sldMk cId="3585132176" sldId="472"/>
            <ac:spMk id="6" creationId="{D17A7395-C213-4131-95F6-54A376DF42CD}"/>
          </ac:spMkLst>
        </pc:spChg>
        <pc:grpChg chg="del">
          <ac:chgData name="文宇 杜文宇" userId="b5e9da50-0ac2-42d3-828f-b9593ddb1f83" providerId="ADAL" clId="{D1AA8B5D-E8AB-445D-9471-F62BBBE4B339}" dt="2020-11-24T19:01:35.598" v="2167" actId="478"/>
          <ac:grpSpMkLst>
            <pc:docMk/>
            <pc:sldMk cId="3585132176" sldId="472"/>
            <ac:grpSpMk id="10" creationId="{F1C0BE39-B6F0-40A1-8F55-398A6FD6034A}"/>
          </ac:grpSpMkLst>
        </pc:grpChg>
        <pc:picChg chg="add mod">
          <ac:chgData name="文宇 杜文宇" userId="b5e9da50-0ac2-42d3-828f-b9593ddb1f83" providerId="ADAL" clId="{D1AA8B5D-E8AB-445D-9471-F62BBBE4B339}" dt="2020-11-24T19:02:08.771" v="2175" actId="1076"/>
          <ac:picMkLst>
            <pc:docMk/>
            <pc:sldMk cId="3585132176" sldId="472"/>
            <ac:picMk id="7" creationId="{371BDBCA-A210-4375-B0C7-94AEC4E42C05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8:49.414" v="2260" actId="1076"/>
        <pc:sldMkLst>
          <pc:docMk/>
          <pc:sldMk cId="1752108634" sldId="473"/>
        </pc:sldMkLst>
        <pc:spChg chg="mod">
          <ac:chgData name="文宇 杜文宇" userId="b5e9da50-0ac2-42d3-828f-b9593ddb1f83" providerId="ADAL" clId="{D1AA8B5D-E8AB-445D-9471-F62BBBE4B339}" dt="2020-11-24T19:04:31.450" v="2182" actId="313"/>
          <ac:spMkLst>
            <pc:docMk/>
            <pc:sldMk cId="1752108634" sldId="473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4:28" v="2180" actId="478"/>
          <ac:spMkLst>
            <pc:docMk/>
            <pc:sldMk cId="1752108634" sldId="473"/>
            <ac:spMk id="6" creationId="{D17A7395-C213-4131-95F6-54A376DF42CD}"/>
          </ac:spMkLst>
        </pc:spChg>
        <pc:spChg chg="add del mod">
          <ac:chgData name="文宇 杜文宇" userId="b5e9da50-0ac2-42d3-828f-b9593ddb1f83" providerId="ADAL" clId="{D1AA8B5D-E8AB-445D-9471-F62BBBE4B339}" dt="2020-11-24T19:08:04.896" v="2250" actId="20577"/>
          <ac:spMkLst>
            <pc:docMk/>
            <pc:sldMk cId="1752108634" sldId="473"/>
            <ac:spMk id="8" creationId="{5B820B27-F35C-455F-B0A2-218280AD235C}"/>
          </ac:spMkLst>
        </pc:spChg>
        <pc:grpChg chg="del">
          <ac:chgData name="文宇 杜文宇" userId="b5e9da50-0ac2-42d3-828f-b9593ddb1f83" providerId="ADAL" clId="{D1AA8B5D-E8AB-445D-9471-F62BBBE4B339}" dt="2020-11-24T19:04:28.589" v="2181" actId="478"/>
          <ac:grpSpMkLst>
            <pc:docMk/>
            <pc:sldMk cId="1752108634" sldId="473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8:49.414" v="2260" actId="1076"/>
          <ac:picMkLst>
            <pc:docMk/>
            <pc:sldMk cId="1752108634" sldId="473"/>
            <ac:picMk id="7" creationId="{867BB67E-6157-465F-86FC-796A770ACEAE}"/>
          </ac:picMkLst>
        </pc:picChg>
      </pc:sldChg>
      <pc:sldChg chg="add del">
        <pc:chgData name="文宇 杜文宇" userId="b5e9da50-0ac2-42d3-828f-b9593ddb1f83" providerId="ADAL" clId="{D1AA8B5D-E8AB-445D-9471-F62BBBE4B339}" dt="2020-11-24T19:03:59.348" v="2177" actId="2696"/>
        <pc:sldMkLst>
          <pc:docMk/>
          <pc:sldMk cId="1895203410" sldId="473"/>
        </pc:sldMkLst>
      </pc:sldChg>
      <pc:sldChg chg="addSp delSp modSp add">
        <pc:chgData name="文宇 杜文宇" userId="b5e9da50-0ac2-42d3-828f-b9593ddb1f83" providerId="ADAL" clId="{D1AA8B5D-E8AB-445D-9471-F62BBBE4B339}" dt="2020-11-24T19:12:05.853" v="2317" actId="20577"/>
        <pc:sldMkLst>
          <pc:docMk/>
          <pc:sldMk cId="3910134534" sldId="474"/>
        </pc:sldMkLst>
        <pc:spChg chg="mod">
          <ac:chgData name="文宇 杜文宇" userId="b5e9da50-0ac2-42d3-828f-b9593ddb1f83" providerId="ADAL" clId="{D1AA8B5D-E8AB-445D-9471-F62BBBE4B339}" dt="2020-11-24T19:09:22.495" v="2262"/>
          <ac:spMkLst>
            <pc:docMk/>
            <pc:sldMk cId="3910134534" sldId="47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09:46.586" v="2264" actId="20577"/>
          <ac:spMkLst>
            <pc:docMk/>
            <pc:sldMk cId="3910134534" sldId="474"/>
            <ac:spMk id="8" creationId="{5B820B27-F35C-455F-B0A2-218280AD235C}"/>
          </ac:spMkLst>
        </pc:spChg>
        <pc:spChg chg="add mod">
          <ac:chgData name="文宇 杜文宇" userId="b5e9da50-0ac2-42d3-828f-b9593ddb1f83" providerId="ADAL" clId="{D1AA8B5D-E8AB-445D-9471-F62BBBE4B339}" dt="2020-11-24T19:12:05.853" v="2317" actId="20577"/>
          <ac:spMkLst>
            <pc:docMk/>
            <pc:sldMk cId="3910134534" sldId="474"/>
            <ac:spMk id="9" creationId="{EADF1B86-D345-48E6-A6A2-7EA90E087688}"/>
          </ac:spMkLst>
        </pc:spChg>
        <pc:picChg chg="add mod">
          <ac:chgData name="文宇 杜文宇" userId="b5e9da50-0ac2-42d3-828f-b9593ddb1f83" providerId="ADAL" clId="{D1AA8B5D-E8AB-445D-9471-F62BBBE4B339}" dt="2020-11-24T19:10:05.636" v="2271" actId="1076"/>
          <ac:picMkLst>
            <pc:docMk/>
            <pc:sldMk cId="3910134534" sldId="474"/>
            <ac:picMk id="4" creationId="{BA8B9B53-7E8B-46B0-8C36-9C9CC55EF469}"/>
          </ac:picMkLst>
        </pc:picChg>
        <pc:picChg chg="del">
          <ac:chgData name="文宇 杜文宇" userId="b5e9da50-0ac2-42d3-828f-b9593ddb1f83" providerId="ADAL" clId="{D1AA8B5D-E8AB-445D-9471-F62BBBE4B339}" dt="2020-11-24T19:09:48.191" v="2265" actId="478"/>
          <ac:picMkLst>
            <pc:docMk/>
            <pc:sldMk cId="3910134534" sldId="474"/>
            <ac:picMk id="7" creationId="{867BB67E-6157-465F-86FC-796A770ACEAE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9:14:02.186" v="2356" actId="20577"/>
        <pc:sldMkLst>
          <pc:docMk/>
          <pc:sldMk cId="3366183443" sldId="475"/>
        </pc:sldMkLst>
        <pc:spChg chg="mod">
          <ac:chgData name="文宇 杜文宇" userId="b5e9da50-0ac2-42d3-828f-b9593ddb1f83" providerId="ADAL" clId="{D1AA8B5D-E8AB-445D-9471-F62BBBE4B339}" dt="2020-11-24T19:12:46.124" v="2346" actId="20577"/>
          <ac:spMkLst>
            <pc:docMk/>
            <pc:sldMk cId="3366183443" sldId="47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14:02.186" v="2356" actId="20577"/>
          <ac:spMkLst>
            <pc:docMk/>
            <pc:sldMk cId="3366183443" sldId="475"/>
            <ac:spMk id="8" creationId="{5B820B27-F35C-455F-B0A2-218280AD235C}"/>
          </ac:spMkLst>
        </pc:spChg>
        <pc:spChg chg="del mod">
          <ac:chgData name="文宇 杜文宇" userId="b5e9da50-0ac2-42d3-828f-b9593ddb1f83" providerId="ADAL" clId="{D1AA8B5D-E8AB-445D-9471-F62BBBE4B339}" dt="2020-11-24T19:12:51.270" v="2349" actId="478"/>
          <ac:spMkLst>
            <pc:docMk/>
            <pc:sldMk cId="3366183443" sldId="475"/>
            <ac:spMk id="9" creationId="{EADF1B86-D345-48E6-A6A2-7EA90E087688}"/>
          </ac:spMkLst>
        </pc:spChg>
        <pc:picChg chg="del">
          <ac:chgData name="文宇 杜文宇" userId="b5e9da50-0ac2-42d3-828f-b9593ddb1f83" providerId="ADAL" clId="{D1AA8B5D-E8AB-445D-9471-F62BBBE4B339}" dt="2020-11-24T19:12:48.018" v="2347" actId="478"/>
          <ac:picMkLst>
            <pc:docMk/>
            <pc:sldMk cId="3366183443" sldId="475"/>
            <ac:picMk id="4" creationId="{BA8B9B53-7E8B-46B0-8C36-9C9CC55EF469}"/>
          </ac:picMkLst>
        </pc:picChg>
      </pc:sldChg>
      <pc:sldChg chg="modSp add">
        <pc:chgData name="文宇 杜文宇" userId="b5e9da50-0ac2-42d3-828f-b9593ddb1f83" providerId="ADAL" clId="{D1AA8B5D-E8AB-445D-9471-F62BBBE4B339}" dt="2020-11-24T19:33:56.026" v="2643" actId="20577"/>
        <pc:sldMkLst>
          <pc:docMk/>
          <pc:sldMk cId="4124396571" sldId="476"/>
        </pc:sldMkLst>
        <pc:spChg chg="mod">
          <ac:chgData name="文宇 杜文宇" userId="b5e9da50-0ac2-42d3-828f-b9593ddb1f83" providerId="ADAL" clId="{D1AA8B5D-E8AB-445D-9471-F62BBBE4B339}" dt="2020-11-24T19:33:48.263" v="2641" actId="1076"/>
          <ac:spMkLst>
            <pc:docMk/>
            <pc:sldMk cId="4124396571" sldId="476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33:56.026" v="2643" actId="20577"/>
          <ac:spMkLst>
            <pc:docMk/>
            <pc:sldMk cId="4124396571" sldId="476"/>
            <ac:spMk id="8" creationId="{5B820B27-F35C-455F-B0A2-218280AD235C}"/>
          </ac:spMkLst>
        </pc:spChg>
      </pc:sldChg>
      <pc:sldChg chg="add del">
        <pc:chgData name="文宇 杜文宇" userId="b5e9da50-0ac2-42d3-828f-b9593ddb1f83" providerId="ADAL" clId="{D1AA8B5D-E8AB-445D-9471-F62BBBE4B339}" dt="2020-11-24T19:34:42.990" v="2647" actId="2696"/>
        <pc:sldMkLst>
          <pc:docMk/>
          <pc:sldMk cId="1575507179" sldId="477"/>
        </pc:sldMkLst>
      </pc:sldChg>
      <pc:sldChg chg="addSp delSp modSp add">
        <pc:chgData name="文宇 杜文宇" userId="b5e9da50-0ac2-42d3-828f-b9593ddb1f83" providerId="ADAL" clId="{D1AA8B5D-E8AB-445D-9471-F62BBBE4B339}" dt="2020-11-24T19:37:00.784" v="2678" actId="20577"/>
        <pc:sldMkLst>
          <pc:docMk/>
          <pc:sldMk cId="2760307763" sldId="477"/>
        </pc:sldMkLst>
        <pc:spChg chg="mod">
          <ac:chgData name="文宇 杜文宇" userId="b5e9da50-0ac2-42d3-828f-b9593ddb1f83" providerId="ADAL" clId="{D1AA8B5D-E8AB-445D-9471-F62BBBE4B339}" dt="2020-11-24T19:35:30.654" v="2656" actId="1076"/>
          <ac:spMkLst>
            <pc:docMk/>
            <pc:sldMk cId="2760307763" sldId="47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9:37:00.784" v="2678" actId="20577"/>
          <ac:spMkLst>
            <pc:docMk/>
            <pc:sldMk cId="2760307763" sldId="477"/>
            <ac:spMk id="6" creationId="{6DA5B845-E433-41EA-82A3-DA550725D297}"/>
          </ac:spMkLst>
        </pc:spChg>
        <pc:spChg chg="del mod">
          <ac:chgData name="文宇 杜文宇" userId="b5e9da50-0ac2-42d3-828f-b9593ddb1f83" providerId="ADAL" clId="{D1AA8B5D-E8AB-445D-9471-F62BBBE4B339}" dt="2020-11-24T19:35:17.436" v="2654"/>
          <ac:spMkLst>
            <pc:docMk/>
            <pc:sldMk cId="2760307763" sldId="477"/>
            <ac:spMk id="8" creationId="{5B820B27-F35C-455F-B0A2-218280AD235C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9:44:45.653" v="2837" actId="1076"/>
        <pc:sldMkLst>
          <pc:docMk/>
          <pc:sldMk cId="1064653054" sldId="478"/>
        </pc:sldMkLst>
        <pc:spChg chg="mod">
          <ac:chgData name="文宇 杜文宇" userId="b5e9da50-0ac2-42d3-828f-b9593ddb1f83" providerId="ADAL" clId="{D1AA8B5D-E8AB-445D-9471-F62BBBE4B339}" dt="2020-11-24T19:37:58.577" v="2682" actId="1076"/>
          <ac:spMkLst>
            <pc:docMk/>
            <pc:sldMk cId="1064653054" sldId="478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19:44:35.252" v="2835" actId="20577"/>
          <ac:spMkLst>
            <pc:docMk/>
            <pc:sldMk cId="1064653054" sldId="478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19:39:31.132" v="2701" actId="1076"/>
          <ac:picMkLst>
            <pc:docMk/>
            <pc:sldMk cId="1064653054" sldId="478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4:45.653" v="2837" actId="1076"/>
          <ac:picMkLst>
            <pc:docMk/>
            <pc:sldMk cId="1064653054" sldId="478"/>
            <ac:picMk id="8" creationId="{DE2E29AE-E276-473A-9414-D7A102093C9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45:59.228" v="2850" actId="1076"/>
        <pc:sldMkLst>
          <pc:docMk/>
          <pc:sldMk cId="3732133721" sldId="479"/>
        </pc:sldMkLst>
        <pc:spChg chg="mod">
          <ac:chgData name="文宇 杜文宇" userId="b5e9da50-0ac2-42d3-828f-b9593ddb1f83" providerId="ADAL" clId="{D1AA8B5D-E8AB-445D-9471-F62BBBE4B339}" dt="2020-11-24T19:45:58.006" v="2849" actId="1076"/>
          <ac:spMkLst>
            <pc:docMk/>
            <pc:sldMk cId="3732133721" sldId="479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19:45:02.439" v="2841" actId="478"/>
          <ac:picMkLst>
            <pc:docMk/>
            <pc:sldMk cId="3732133721" sldId="479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5:59.228" v="2850" actId="1076"/>
          <ac:picMkLst>
            <pc:docMk/>
            <pc:sldMk cId="3732133721" sldId="479"/>
            <ac:picMk id="7" creationId="{7382B5D1-3CDF-420C-9BAF-900992B5B46A}"/>
          </ac:picMkLst>
        </pc:picChg>
        <pc:picChg chg="del">
          <ac:chgData name="文宇 杜文宇" userId="b5e9da50-0ac2-42d3-828f-b9593ddb1f83" providerId="ADAL" clId="{D1AA8B5D-E8AB-445D-9471-F62BBBE4B339}" dt="2020-11-24T19:44:58.519" v="2839" actId="478"/>
          <ac:picMkLst>
            <pc:docMk/>
            <pc:sldMk cId="3732133721" sldId="479"/>
            <ac:picMk id="8" creationId="{DE2E29AE-E276-473A-9414-D7A102093C9F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1:37.263" v="2964" actId="20577"/>
        <pc:sldMkLst>
          <pc:docMk/>
          <pc:sldMk cId="3543270070" sldId="480"/>
        </pc:sldMkLst>
        <pc:spChg chg="mod">
          <ac:chgData name="文宇 杜文宇" userId="b5e9da50-0ac2-42d3-828f-b9593ddb1f83" providerId="ADAL" clId="{D1AA8B5D-E8AB-445D-9471-F62BBBE4B339}" dt="2020-11-24T19:47:34.643" v="2862" actId="1076"/>
          <ac:spMkLst>
            <pc:docMk/>
            <pc:sldMk cId="3543270070" sldId="48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0:20.617" v="2935" actId="20577"/>
          <ac:spMkLst>
            <pc:docMk/>
            <pc:sldMk cId="3543270070" sldId="480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1:37.263" v="2964" actId="20577"/>
          <ac:spMkLst>
            <pc:docMk/>
            <pc:sldMk cId="3543270070" sldId="480"/>
            <ac:spMk id="10" creationId="{98C0F6E9-AB91-43BB-A455-E1C272451B9A}"/>
          </ac:spMkLst>
        </pc:spChg>
        <pc:picChg chg="add mod">
          <ac:chgData name="文宇 杜文宇" userId="b5e9da50-0ac2-42d3-828f-b9593ddb1f83" providerId="ADAL" clId="{D1AA8B5D-E8AB-445D-9471-F62BBBE4B339}" dt="2020-11-24T19:48:12.203" v="2875" actId="1076"/>
          <ac:picMkLst>
            <pc:docMk/>
            <pc:sldMk cId="3543270070" sldId="480"/>
            <ac:picMk id="4" creationId="{9FE2EB24-2EB4-4F71-B66E-777D562EB1BB}"/>
          </ac:picMkLst>
        </pc:picChg>
        <pc:picChg chg="del">
          <ac:chgData name="文宇 杜文宇" userId="b5e9da50-0ac2-42d3-828f-b9593ddb1f83" providerId="ADAL" clId="{D1AA8B5D-E8AB-445D-9471-F62BBBE4B339}" dt="2020-11-24T19:47:03.617" v="2856" actId="478"/>
          <ac:picMkLst>
            <pc:docMk/>
            <pc:sldMk cId="3543270070" sldId="480"/>
            <ac:picMk id="7" creationId="{7382B5D1-3CDF-420C-9BAF-900992B5B46A}"/>
          </ac:picMkLst>
        </pc:picChg>
        <pc:picChg chg="add mod">
          <ac:chgData name="文宇 杜文宇" userId="b5e9da50-0ac2-42d3-828f-b9593ddb1f83" providerId="ADAL" clId="{D1AA8B5D-E8AB-445D-9471-F62BBBE4B339}" dt="2020-11-24T19:50:37.604" v="2942" actId="1076"/>
          <ac:picMkLst>
            <pc:docMk/>
            <pc:sldMk cId="3543270070" sldId="480"/>
            <ac:picMk id="9" creationId="{1867D4D8-E80E-49F6-9C63-EA8E545DF20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54:56.481" v="3018" actId="1076"/>
        <pc:sldMkLst>
          <pc:docMk/>
          <pc:sldMk cId="1072679302" sldId="481"/>
        </pc:sldMkLst>
        <pc:spChg chg="mod">
          <ac:chgData name="文宇 杜文宇" userId="b5e9da50-0ac2-42d3-828f-b9593ddb1f83" providerId="ADAL" clId="{D1AA8B5D-E8AB-445D-9471-F62BBBE4B339}" dt="2020-11-24T19:52:22.860" v="2968" actId="1076"/>
          <ac:spMkLst>
            <pc:docMk/>
            <pc:sldMk cId="1072679302" sldId="48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4:37.729" v="3011"/>
          <ac:spMkLst>
            <pc:docMk/>
            <pc:sldMk cId="1072679302" sldId="481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2:33.609" v="2970" actId="478"/>
          <ac:spMkLst>
            <pc:docMk/>
            <pc:sldMk cId="1072679302" sldId="481"/>
            <ac:spMk id="10" creationId="{98C0F6E9-AB91-43BB-A455-E1C272451B9A}"/>
          </ac:spMkLst>
        </pc:spChg>
        <pc:picChg chg="del">
          <ac:chgData name="文宇 杜文宇" userId="b5e9da50-0ac2-42d3-828f-b9593ddb1f83" providerId="ADAL" clId="{D1AA8B5D-E8AB-445D-9471-F62BBBE4B339}" dt="2020-11-24T19:52:37.638" v="2971" actId="478"/>
          <ac:picMkLst>
            <pc:docMk/>
            <pc:sldMk cId="1072679302" sldId="481"/>
            <ac:picMk id="4" creationId="{9FE2EB24-2EB4-4F71-B66E-777D562EB1BB}"/>
          </ac:picMkLst>
        </pc:picChg>
        <pc:picChg chg="add mod">
          <ac:chgData name="文宇 杜文宇" userId="b5e9da50-0ac2-42d3-828f-b9593ddb1f83" providerId="ADAL" clId="{D1AA8B5D-E8AB-445D-9471-F62BBBE4B339}" dt="2020-11-24T19:53:00.646" v="2976" actId="1076"/>
          <ac:picMkLst>
            <pc:docMk/>
            <pc:sldMk cId="1072679302" sldId="481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2:32.183" v="2969" actId="478"/>
          <ac:picMkLst>
            <pc:docMk/>
            <pc:sldMk cId="1072679302" sldId="481"/>
            <ac:picMk id="9" creationId="{1867D4D8-E80E-49F6-9C63-EA8E545DF204}"/>
          </ac:picMkLst>
        </pc:picChg>
        <pc:picChg chg="add mod">
          <ac:chgData name="文宇 杜文宇" userId="b5e9da50-0ac2-42d3-828f-b9593ddb1f83" providerId="ADAL" clId="{D1AA8B5D-E8AB-445D-9471-F62BBBE4B339}" dt="2020-11-24T19:54:19.446" v="3007" actId="1076"/>
          <ac:picMkLst>
            <pc:docMk/>
            <pc:sldMk cId="1072679302" sldId="481"/>
            <ac:picMk id="11" creationId="{AA2844FE-5A9B-49FA-954F-974D7830B584}"/>
          </ac:picMkLst>
        </pc:picChg>
        <pc:picChg chg="add mod">
          <ac:chgData name="文宇 杜文宇" userId="b5e9da50-0ac2-42d3-828f-b9593ddb1f83" providerId="ADAL" clId="{D1AA8B5D-E8AB-445D-9471-F62BBBE4B339}" dt="2020-11-24T19:54:56.481" v="3018" actId="1076"/>
          <ac:picMkLst>
            <pc:docMk/>
            <pc:sldMk cId="1072679302" sldId="481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8:21.383" v="3083"/>
        <pc:sldMkLst>
          <pc:docMk/>
          <pc:sldMk cId="3707749345" sldId="482"/>
        </pc:sldMkLst>
        <pc:spChg chg="mod">
          <ac:chgData name="文宇 杜文宇" userId="b5e9da50-0ac2-42d3-828f-b9593ddb1f83" providerId="ADAL" clId="{D1AA8B5D-E8AB-445D-9471-F62BBBE4B339}" dt="2020-11-24T19:57:53.510" v="3080" actId="1076"/>
          <ac:spMkLst>
            <pc:docMk/>
            <pc:sldMk cId="3707749345" sldId="48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6:52.011" v="3059" actId="1076"/>
          <ac:spMkLst>
            <pc:docMk/>
            <pc:sldMk cId="3707749345" sldId="482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7:55.730" v="3081" actId="1076"/>
          <ac:spMkLst>
            <pc:docMk/>
            <pc:sldMk cId="3707749345" sldId="482"/>
            <ac:spMk id="10" creationId="{803FE1D3-91E0-42E3-AD63-9985D3426CA8}"/>
          </ac:spMkLst>
        </pc:spChg>
        <pc:spChg chg="add del">
          <ac:chgData name="文宇 杜文宇" userId="b5e9da50-0ac2-42d3-828f-b9593ddb1f83" providerId="ADAL" clId="{D1AA8B5D-E8AB-445D-9471-F62BBBE4B339}" dt="2020-11-24T19:58:21.383" v="3083"/>
          <ac:spMkLst>
            <pc:docMk/>
            <pc:sldMk cId="3707749345" sldId="482"/>
            <ac:spMk id="12" creationId="{44062521-6EDA-4B2A-A8F2-1C4F231701C4}"/>
          </ac:spMkLst>
        </pc:spChg>
        <pc:picChg chg="add mod modCrop">
          <ac:chgData name="文宇 杜文宇" userId="b5e9da50-0ac2-42d3-828f-b9593ddb1f83" providerId="ADAL" clId="{D1AA8B5D-E8AB-445D-9471-F62BBBE4B339}" dt="2020-11-24T19:57:03.329" v="3061" actId="732"/>
          <ac:picMkLst>
            <pc:docMk/>
            <pc:sldMk cId="3707749345" sldId="482"/>
            <ac:picMk id="4" creationId="{6A3DD35B-764E-4771-A013-1645261CA8E9}"/>
          </ac:picMkLst>
        </pc:picChg>
        <pc:picChg chg="del">
          <ac:chgData name="文宇 杜文宇" userId="b5e9da50-0ac2-42d3-828f-b9593ddb1f83" providerId="ADAL" clId="{D1AA8B5D-E8AB-445D-9471-F62BBBE4B339}" dt="2020-11-24T19:56:02.868" v="3041" actId="478"/>
          <ac:picMkLst>
            <pc:docMk/>
            <pc:sldMk cId="3707749345" sldId="482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6:03.503" v="3042" actId="478"/>
          <ac:picMkLst>
            <pc:docMk/>
            <pc:sldMk cId="3707749345" sldId="482"/>
            <ac:picMk id="11" creationId="{AA2844FE-5A9B-49FA-954F-974D7830B584}"/>
          </ac:picMkLst>
        </pc:picChg>
        <pc:picChg chg="del">
          <ac:chgData name="文宇 杜文宇" userId="b5e9da50-0ac2-42d3-828f-b9593ddb1f83" providerId="ADAL" clId="{D1AA8B5D-E8AB-445D-9471-F62BBBE4B339}" dt="2020-11-24T19:56:04.192" v="3043" actId="478"/>
          <ac:picMkLst>
            <pc:docMk/>
            <pc:sldMk cId="3707749345" sldId="482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02:48.341" v="3147" actId="1076"/>
        <pc:sldMkLst>
          <pc:docMk/>
          <pc:sldMk cId="3305094254" sldId="483"/>
        </pc:sldMkLst>
        <pc:spChg chg="mod">
          <ac:chgData name="文宇 杜文宇" userId="b5e9da50-0ac2-42d3-828f-b9593ddb1f83" providerId="ADAL" clId="{D1AA8B5D-E8AB-445D-9471-F62BBBE4B339}" dt="2020-11-24T20:01:04.497" v="3126" actId="1076"/>
          <ac:spMkLst>
            <pc:docMk/>
            <pc:sldMk cId="3305094254" sldId="48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0:54.939" v="3122" actId="20577"/>
          <ac:spMkLst>
            <pc:docMk/>
            <pc:sldMk cId="3305094254" sldId="483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9:24.022" v="3090" actId="478"/>
          <ac:spMkLst>
            <pc:docMk/>
            <pc:sldMk cId="3305094254" sldId="483"/>
            <ac:spMk id="10" creationId="{803FE1D3-91E0-42E3-AD63-9985D3426CA8}"/>
          </ac:spMkLst>
        </pc:spChg>
        <pc:picChg chg="del">
          <ac:chgData name="文宇 杜文宇" userId="b5e9da50-0ac2-42d3-828f-b9593ddb1f83" providerId="ADAL" clId="{D1AA8B5D-E8AB-445D-9471-F62BBBE4B339}" dt="2020-11-24T19:59:21.777" v="3089" actId="478"/>
          <ac:picMkLst>
            <pc:docMk/>
            <pc:sldMk cId="3305094254" sldId="483"/>
            <ac:picMk id="4" creationId="{6A3DD35B-764E-4771-A013-1645261CA8E9}"/>
          </ac:picMkLst>
        </pc:picChg>
        <pc:picChg chg="add mod">
          <ac:chgData name="文宇 杜文宇" userId="b5e9da50-0ac2-42d3-828f-b9593ddb1f83" providerId="ADAL" clId="{D1AA8B5D-E8AB-445D-9471-F62BBBE4B339}" dt="2020-11-24T20:02:48.341" v="3147" actId="1076"/>
          <ac:picMkLst>
            <pc:docMk/>
            <pc:sldMk cId="3305094254" sldId="483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2:32.554" v="3146" actId="33524"/>
        <pc:sldMkLst>
          <pc:docMk/>
          <pc:sldMk cId="3704017228" sldId="484"/>
        </pc:sldMkLst>
        <pc:spChg chg="mod">
          <ac:chgData name="文宇 杜文宇" userId="b5e9da50-0ac2-42d3-828f-b9593ddb1f83" providerId="ADAL" clId="{D1AA8B5D-E8AB-445D-9471-F62BBBE4B339}" dt="2020-11-24T20:01:49.313" v="3131" actId="403"/>
          <ac:spMkLst>
            <pc:docMk/>
            <pc:sldMk cId="3704017228" sldId="48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2:32.554" v="3146" actId="33524"/>
          <ac:spMkLst>
            <pc:docMk/>
            <pc:sldMk cId="3704017228" sldId="484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20:02:07.212" v="3137" actId="14100"/>
          <ac:picMkLst>
            <pc:docMk/>
            <pc:sldMk cId="3704017228" sldId="484"/>
            <ac:picMk id="4" creationId="{2D52DABA-E2EB-409D-807D-65A2F0AA2CF8}"/>
          </ac:picMkLst>
        </pc:picChg>
        <pc:picChg chg="del">
          <ac:chgData name="文宇 杜文宇" userId="b5e9da50-0ac2-42d3-828f-b9593ddb1f83" providerId="ADAL" clId="{D1AA8B5D-E8AB-445D-9471-F62BBBE4B339}" dt="2020-11-24T20:01:51.065" v="3132" actId="478"/>
          <ac:picMkLst>
            <pc:docMk/>
            <pc:sldMk cId="3704017228" sldId="484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5:45.715" v="3188" actId="1076"/>
        <pc:sldMkLst>
          <pc:docMk/>
          <pc:sldMk cId="1425243716" sldId="485"/>
        </pc:sldMkLst>
        <pc:spChg chg="mod">
          <ac:chgData name="文宇 杜文宇" userId="b5e9da50-0ac2-42d3-828f-b9593ddb1f83" providerId="ADAL" clId="{D1AA8B5D-E8AB-445D-9471-F62BBBE4B339}" dt="2020-11-24T20:05:05.249" v="3178" actId="14100"/>
          <ac:spMkLst>
            <pc:docMk/>
            <pc:sldMk cId="1425243716" sldId="4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5:45.715" v="3188" actId="1076"/>
          <ac:spMkLst>
            <pc:docMk/>
            <pc:sldMk cId="1425243716" sldId="485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20:03:27.567" v="3155" actId="478"/>
          <ac:picMkLst>
            <pc:docMk/>
            <pc:sldMk cId="1425243716" sldId="485"/>
            <ac:picMk id="4" creationId="{2D52DABA-E2EB-409D-807D-65A2F0AA2CF8}"/>
          </ac:picMkLst>
        </pc:picChg>
        <pc:picChg chg="add mod">
          <ac:chgData name="文宇 杜文宇" userId="b5e9da50-0ac2-42d3-828f-b9593ddb1f83" providerId="ADAL" clId="{D1AA8B5D-E8AB-445D-9471-F62BBBE4B339}" dt="2020-11-24T20:05:17.418" v="3181" actId="1076"/>
          <ac:picMkLst>
            <pc:docMk/>
            <pc:sldMk cId="1425243716" sldId="485"/>
            <ac:picMk id="7" creationId="{08596B62-7352-4448-9708-677287ADAF4C}"/>
          </ac:picMkLst>
        </pc:picChg>
        <pc:picChg chg="add mod">
          <ac:chgData name="文宇 杜文宇" userId="b5e9da50-0ac2-42d3-828f-b9593ddb1f83" providerId="ADAL" clId="{D1AA8B5D-E8AB-445D-9471-F62BBBE4B339}" dt="2020-11-24T20:05:39.123" v="3187" actId="1076"/>
          <ac:picMkLst>
            <pc:docMk/>
            <pc:sldMk cId="1425243716" sldId="485"/>
            <ac:picMk id="9" creationId="{3552AC60-C47E-4C7E-889B-8ACF907898A1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10:47.409" v="3304" actId="1076"/>
        <pc:sldMkLst>
          <pc:docMk/>
          <pc:sldMk cId="1744971408" sldId="486"/>
        </pc:sldMkLst>
        <pc:spChg chg="mod">
          <ac:chgData name="文宇 杜文宇" userId="b5e9da50-0ac2-42d3-828f-b9593ddb1f83" providerId="ADAL" clId="{D1AA8B5D-E8AB-445D-9471-F62BBBE4B339}" dt="2020-11-24T20:08:07.660" v="3214" actId="1076"/>
          <ac:spMkLst>
            <pc:docMk/>
            <pc:sldMk cId="1744971408" sldId="486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20:08:09.752" v="3215" actId="1076"/>
          <ac:spMkLst>
            <pc:docMk/>
            <pc:sldMk cId="1744971408" sldId="486"/>
            <ac:spMk id="6" creationId="{6DA5B845-E433-41EA-82A3-DA550725D297}"/>
          </ac:spMkLst>
        </pc:spChg>
        <pc:spChg chg="add del mod">
          <ac:chgData name="文宇 杜文宇" userId="b5e9da50-0ac2-42d3-828f-b9593ddb1f83" providerId="ADAL" clId="{D1AA8B5D-E8AB-445D-9471-F62BBBE4B339}" dt="2020-11-24T20:08:42.797" v="3220" actId="478"/>
          <ac:spMkLst>
            <pc:docMk/>
            <pc:sldMk cId="1744971408" sldId="486"/>
            <ac:spMk id="8" creationId="{7571B072-EB59-413C-892B-2ECDA1E8F8CC}"/>
          </ac:spMkLst>
        </pc:spChg>
        <pc:spChg chg="add mod">
          <ac:chgData name="文宇 杜文宇" userId="b5e9da50-0ac2-42d3-828f-b9593ddb1f83" providerId="ADAL" clId="{D1AA8B5D-E8AB-445D-9471-F62BBBE4B339}" dt="2020-11-24T20:10:26.672" v="3293" actId="1076"/>
          <ac:spMkLst>
            <pc:docMk/>
            <pc:sldMk cId="1744971408" sldId="486"/>
            <ac:spMk id="14" creationId="{C4087BF1-02CE-4541-86D7-F73C6F6F420F}"/>
          </ac:spMkLst>
        </pc:spChg>
        <pc:spChg chg="add mod">
          <ac:chgData name="文宇 杜文宇" userId="b5e9da50-0ac2-42d3-828f-b9593ddb1f83" providerId="ADAL" clId="{D1AA8B5D-E8AB-445D-9471-F62BBBE4B339}" dt="2020-11-24T20:10:47.409" v="3304" actId="1076"/>
          <ac:spMkLst>
            <pc:docMk/>
            <pc:sldMk cId="1744971408" sldId="486"/>
            <ac:spMk id="15" creationId="{235E1D37-8122-4801-9CA1-36E0B7A2B38D}"/>
          </ac:spMkLst>
        </pc:spChg>
        <pc:picChg chg="add mod">
          <ac:chgData name="文宇 杜文宇" userId="b5e9da50-0ac2-42d3-828f-b9593ddb1f83" providerId="ADAL" clId="{D1AA8B5D-E8AB-445D-9471-F62BBBE4B339}" dt="2020-11-24T20:08:18.279" v="3218" actId="1076"/>
          <ac:picMkLst>
            <pc:docMk/>
            <pc:sldMk cId="1744971408" sldId="486"/>
            <ac:picMk id="4" creationId="{E29D3C4A-EF5E-4594-A274-126F64602CC9}"/>
          </ac:picMkLst>
        </pc:picChg>
        <pc:picChg chg="del">
          <ac:chgData name="文宇 杜文宇" userId="b5e9da50-0ac2-42d3-828f-b9593ddb1f83" providerId="ADAL" clId="{D1AA8B5D-E8AB-445D-9471-F62BBBE4B339}" dt="2020-11-24T20:06:54.289" v="3197" actId="478"/>
          <ac:picMkLst>
            <pc:docMk/>
            <pc:sldMk cId="1744971408" sldId="486"/>
            <ac:picMk id="7" creationId="{08596B62-7352-4448-9708-677287ADAF4C}"/>
          </ac:picMkLst>
        </pc:picChg>
        <pc:picChg chg="del">
          <ac:chgData name="文宇 杜文宇" userId="b5e9da50-0ac2-42d3-828f-b9593ddb1f83" providerId="ADAL" clId="{D1AA8B5D-E8AB-445D-9471-F62BBBE4B339}" dt="2020-11-24T20:06:59.171" v="3200" actId="478"/>
          <ac:picMkLst>
            <pc:docMk/>
            <pc:sldMk cId="1744971408" sldId="486"/>
            <ac:picMk id="9" creationId="{3552AC60-C47E-4C7E-889B-8ACF907898A1}"/>
          </ac:picMkLst>
        </pc:picChg>
        <pc:picChg chg="add mod">
          <ac:chgData name="文宇 杜文宇" userId="b5e9da50-0ac2-42d3-828f-b9593ddb1f83" providerId="ADAL" clId="{D1AA8B5D-E8AB-445D-9471-F62BBBE4B339}" dt="2020-11-24T20:09:34.067" v="3229" actId="1076"/>
          <ac:picMkLst>
            <pc:docMk/>
            <pc:sldMk cId="1744971408" sldId="486"/>
            <ac:picMk id="11" creationId="{C26E61CB-D85D-4F27-9305-2F3FBA86147F}"/>
          </ac:picMkLst>
        </pc:picChg>
        <pc:picChg chg="add mod">
          <ac:chgData name="文宇 杜文宇" userId="b5e9da50-0ac2-42d3-828f-b9593ddb1f83" providerId="ADAL" clId="{D1AA8B5D-E8AB-445D-9471-F62BBBE4B339}" dt="2020-11-24T20:09:36.340" v="3230" actId="1076"/>
          <ac:picMkLst>
            <pc:docMk/>
            <pc:sldMk cId="1744971408" sldId="486"/>
            <ac:picMk id="13" creationId="{169FDF9E-9D66-4CC8-A650-E8DA63EDC05F}"/>
          </ac:picMkLst>
        </pc:picChg>
      </pc:sldChg>
      <pc:sldChg chg="delSp modSp add ord">
        <pc:chgData name="文宇 杜文宇" userId="b5e9da50-0ac2-42d3-828f-b9593ddb1f83" providerId="ADAL" clId="{D1AA8B5D-E8AB-445D-9471-F62BBBE4B339}" dt="2020-11-24T20:14:05.716" v="3353" actId="1076"/>
        <pc:sldMkLst>
          <pc:docMk/>
          <pc:sldMk cId="2286631713" sldId="487"/>
        </pc:sldMkLst>
        <pc:spChg chg="mod">
          <ac:chgData name="文宇 杜文宇" userId="b5e9da50-0ac2-42d3-828f-b9593ddb1f83" providerId="ADAL" clId="{D1AA8B5D-E8AB-445D-9471-F62BBBE4B339}" dt="2020-11-24T20:11:45.322" v="3314"/>
          <ac:spMkLst>
            <pc:docMk/>
            <pc:sldMk cId="2286631713" sldId="487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14:05.716" v="3353" actId="1076"/>
          <ac:spMkLst>
            <pc:docMk/>
            <pc:sldMk cId="2286631713" sldId="487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20:11:15.561" v="3311" actId="478"/>
          <ac:spMkLst>
            <pc:docMk/>
            <pc:sldMk cId="2286631713" sldId="487"/>
            <ac:spMk id="14" creationId="{C4087BF1-02CE-4541-86D7-F73C6F6F420F}"/>
          </ac:spMkLst>
        </pc:spChg>
        <pc:spChg chg="del">
          <ac:chgData name="文宇 杜文宇" userId="b5e9da50-0ac2-42d3-828f-b9593ddb1f83" providerId="ADAL" clId="{D1AA8B5D-E8AB-445D-9471-F62BBBE4B339}" dt="2020-11-24T20:11:16.722" v="3312" actId="478"/>
          <ac:spMkLst>
            <pc:docMk/>
            <pc:sldMk cId="2286631713" sldId="487"/>
            <ac:spMk id="15" creationId="{235E1D37-8122-4801-9CA1-36E0B7A2B38D}"/>
          </ac:spMkLst>
        </pc:spChg>
        <pc:picChg chg="del">
          <ac:chgData name="文宇 杜文宇" userId="b5e9da50-0ac2-42d3-828f-b9593ddb1f83" providerId="ADAL" clId="{D1AA8B5D-E8AB-445D-9471-F62BBBE4B339}" dt="2020-11-24T20:11:12.985" v="3308" actId="478"/>
          <ac:picMkLst>
            <pc:docMk/>
            <pc:sldMk cId="2286631713" sldId="487"/>
            <ac:picMk id="4" creationId="{E29D3C4A-EF5E-4594-A274-126F64602CC9}"/>
          </ac:picMkLst>
        </pc:picChg>
        <pc:picChg chg="del mod">
          <ac:chgData name="文宇 杜文宇" userId="b5e9da50-0ac2-42d3-828f-b9593ddb1f83" providerId="ADAL" clId="{D1AA8B5D-E8AB-445D-9471-F62BBBE4B339}" dt="2020-11-24T20:11:14.469" v="3310" actId="478"/>
          <ac:picMkLst>
            <pc:docMk/>
            <pc:sldMk cId="2286631713" sldId="487"/>
            <ac:picMk id="11" creationId="{C26E61CB-D85D-4F27-9305-2F3FBA86147F}"/>
          </ac:picMkLst>
        </pc:picChg>
        <pc:picChg chg="del">
          <ac:chgData name="文宇 杜文宇" userId="b5e9da50-0ac2-42d3-828f-b9593ddb1f83" providerId="ADAL" clId="{D1AA8B5D-E8AB-445D-9471-F62BBBE4B339}" dt="2020-11-24T20:11:13.884" v="3309" actId="478"/>
          <ac:picMkLst>
            <pc:docMk/>
            <pc:sldMk cId="2286631713" sldId="487"/>
            <ac:picMk id="13" creationId="{169FDF9E-9D66-4CC8-A650-E8DA63EDC05F}"/>
          </ac:picMkLst>
        </pc:picChg>
      </pc:sldChg>
      <pc:sldChg chg="add">
        <pc:chgData name="文宇 杜文宇" userId="b5e9da50-0ac2-42d3-828f-b9593ddb1f83" providerId="ADAL" clId="{D1AA8B5D-E8AB-445D-9471-F62BBBE4B339}" dt="2020-11-24T20:15:54.781" v="3367"/>
        <pc:sldMkLst>
          <pc:docMk/>
          <pc:sldMk cId="2929334210" sldId="488"/>
        </pc:sldMkLst>
      </pc:sldChg>
      <pc:sldChg chg="addSp delSp modSp add">
        <pc:chgData name="文宇 杜文宇" userId="b5e9da50-0ac2-42d3-828f-b9593ddb1f83" providerId="ADAL" clId="{D1AA8B5D-E8AB-445D-9471-F62BBBE4B339}" dt="2020-11-24T20:36:52.545" v="3835" actId="1076"/>
        <pc:sldMkLst>
          <pc:docMk/>
          <pc:sldMk cId="2950525315" sldId="489"/>
        </pc:sldMkLst>
        <pc:spChg chg="mod">
          <ac:chgData name="文宇 杜文宇" userId="b5e9da50-0ac2-42d3-828f-b9593ddb1f83" providerId="ADAL" clId="{D1AA8B5D-E8AB-445D-9471-F62BBBE4B339}" dt="2020-11-24T20:22:19.392" v="3477" actId="20577"/>
          <ac:spMkLst>
            <pc:docMk/>
            <pc:sldMk cId="2950525315" sldId="48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2:44.842" v="3484" actId="20577"/>
          <ac:spMkLst>
            <pc:docMk/>
            <pc:sldMk cId="2950525315" sldId="489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6:52.545" v="3835" actId="1076"/>
          <ac:spMkLst>
            <pc:docMk/>
            <pc:sldMk cId="2950525315" sldId="489"/>
            <ac:spMk id="12" creationId="{CEC94893-7F68-4A59-812C-D822FAA565DE}"/>
          </ac:spMkLst>
        </pc:spChg>
        <pc:grpChg chg="add mod">
          <ac:chgData name="文宇 杜文宇" userId="b5e9da50-0ac2-42d3-828f-b9593ddb1f83" providerId="ADAL" clId="{D1AA8B5D-E8AB-445D-9471-F62BBBE4B339}" dt="2020-11-24T20:36:12.855" v="3830" actId="1076"/>
          <ac:grpSpMkLst>
            <pc:docMk/>
            <pc:sldMk cId="2950525315" sldId="489"/>
            <ac:grpSpMk id="10" creationId="{6E9D7FB1-2C91-4685-8A5E-3313F732D3C9}"/>
          </ac:grpSpMkLst>
        </pc:grpChg>
        <pc:picChg chg="del">
          <ac:chgData name="文宇 杜文宇" userId="b5e9da50-0ac2-42d3-828f-b9593ddb1f83" providerId="ADAL" clId="{D1AA8B5D-E8AB-445D-9471-F62BBBE4B339}" dt="2020-11-24T20:22:37.665" v="3481" actId="478"/>
          <ac:picMkLst>
            <pc:docMk/>
            <pc:sldMk cId="2950525315" sldId="489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7" creationId="{2EB6AA7A-72DB-4D7C-AE5C-7CE7A51F7642}"/>
          </ac:picMkLst>
        </pc:picChg>
        <pc:picChg chg="del">
          <ac:chgData name="文宇 杜文宇" userId="b5e9da50-0ac2-42d3-828f-b9593ddb1f83" providerId="ADAL" clId="{D1AA8B5D-E8AB-445D-9471-F62BBBE4B339}" dt="2020-11-24T20:22:39.593" v="3482" actId="478"/>
          <ac:picMkLst>
            <pc:docMk/>
            <pc:sldMk cId="2950525315" sldId="489"/>
            <ac:picMk id="8" creationId="{C6FE642A-ABE8-4FC3-83CA-B98BC2E7A5C6}"/>
          </ac:picMkLst>
        </pc:picChg>
        <pc:picChg chg="mod or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9" creationId="{38F4E774-E8BB-4D0C-8F0D-38C53CFF6F82}"/>
          </ac:picMkLst>
        </pc:picChg>
        <pc:picChg chg="del">
          <ac:chgData name="文宇 杜文宇" userId="b5e9da50-0ac2-42d3-828f-b9593ddb1f83" providerId="ADAL" clId="{D1AA8B5D-E8AB-445D-9471-F62BBBE4B339}" dt="2020-11-24T20:22:41.484" v="3483" actId="478"/>
          <ac:picMkLst>
            <pc:docMk/>
            <pc:sldMk cId="2950525315" sldId="489"/>
            <ac:picMk id="11" creationId="{8B89A918-F881-4015-A641-9156DD8D4731}"/>
          </ac:picMkLst>
        </pc:picChg>
      </pc:sldChg>
    </pc:docChg>
  </pc:docChgLst>
  <pc:docChgLst>
    <pc:chgData name="文宇" userId="b5e9da50-0ac2-42d3-828f-b9593ddb1f83" providerId="ADAL" clId="{0CC1BF2D-2221-43E3-9AAC-E7A1DD65C377}"/>
    <pc:docChg chg="modSld">
      <pc:chgData name="文宇" userId="b5e9da50-0ac2-42d3-828f-b9593ddb1f83" providerId="ADAL" clId="{0CC1BF2D-2221-43E3-9AAC-E7A1DD65C377}" dt="2020-11-25T02:38:04.967" v="46" actId="20577"/>
      <pc:docMkLst>
        <pc:docMk/>
      </pc:docMkLst>
      <pc:sldChg chg="modSp">
        <pc:chgData name="文宇" userId="b5e9da50-0ac2-42d3-828f-b9593ddb1f83" providerId="ADAL" clId="{0CC1BF2D-2221-43E3-9AAC-E7A1DD65C377}" dt="2020-11-25T02:38:04.967" v="46" actId="20577"/>
        <pc:sldMkLst>
          <pc:docMk/>
          <pc:sldMk cId="259383257" sldId="314"/>
        </pc:sldMkLst>
        <pc:spChg chg="mod">
          <ac:chgData name="文宇" userId="b5e9da50-0ac2-42d3-828f-b9593ddb1f83" providerId="ADAL" clId="{0CC1BF2D-2221-43E3-9AAC-E7A1DD65C377}" dt="2020-11-25T02:38:04.967" v="46" actId="20577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文宇" userId="b5e9da50-0ac2-42d3-828f-b9593ddb1f83" providerId="ADAL" clId="{042A3328-9AF9-49F3-9170-EA3FFDED67FE}"/>
    <pc:docChg chg="undo redo custSel addSld modSld sldOrd">
      <pc:chgData name="文宇" userId="b5e9da50-0ac2-42d3-828f-b9593ddb1f83" providerId="ADAL" clId="{042A3328-9AF9-49F3-9170-EA3FFDED67FE}" dt="2020-11-24T12:07:51.061" v="1648" actId="404"/>
      <pc:docMkLst>
        <pc:docMk/>
      </pc:docMkLst>
      <pc:sldChg chg="addSp delSp modSp add ord">
        <pc:chgData name="文宇" userId="b5e9da50-0ac2-42d3-828f-b9593ddb1f83" providerId="ADAL" clId="{042A3328-9AF9-49F3-9170-EA3FFDED67FE}" dt="2020-11-24T07:27:43.231" v="120" actId="1076"/>
        <pc:sldMkLst>
          <pc:docMk/>
          <pc:sldMk cId="1572983136" sldId="396"/>
        </pc:sldMkLst>
        <pc:spChg chg="mod">
          <ac:chgData name="文宇" userId="b5e9da50-0ac2-42d3-828f-b9593ddb1f83" providerId="ADAL" clId="{042A3328-9AF9-49F3-9170-EA3FFDED67FE}" dt="2020-11-24T07:26:40.052" v="113" actId="113"/>
          <ac:spMkLst>
            <pc:docMk/>
            <pc:sldMk cId="1572983136" sldId="39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16:49.292" v="5" actId="404"/>
          <ac:spMkLst>
            <pc:docMk/>
            <pc:sldMk cId="1572983136" sldId="396"/>
            <ac:spMk id="6" creationId="{FACAE81B-C014-4AA4-BFE9-BEEEF1EBC107}"/>
          </ac:spMkLst>
        </pc:spChg>
        <pc:picChg chg="add del mod">
          <ac:chgData name="文宇" userId="b5e9da50-0ac2-42d3-828f-b9593ddb1f83" providerId="ADAL" clId="{042A3328-9AF9-49F3-9170-EA3FFDED67FE}" dt="2020-11-24T07:27:20.086" v="115" actId="478"/>
          <ac:picMkLst>
            <pc:docMk/>
            <pc:sldMk cId="1572983136" sldId="396"/>
            <ac:picMk id="4" creationId="{50D093A0-EA10-45C4-A6B9-17B376E85665}"/>
          </ac:picMkLst>
        </pc:picChg>
        <pc:picChg chg="add mod">
          <ac:chgData name="文宇" userId="b5e9da50-0ac2-42d3-828f-b9593ddb1f83" providerId="ADAL" clId="{042A3328-9AF9-49F3-9170-EA3FFDED67FE}" dt="2020-11-24T07:27:43.231" v="120" actId="1076"/>
          <ac:picMkLst>
            <pc:docMk/>
            <pc:sldMk cId="1572983136" sldId="396"/>
            <ac:picMk id="8" creationId="{17B88030-08D9-4797-8C4F-10C4063464F3}"/>
          </ac:picMkLst>
        </pc:picChg>
      </pc:sldChg>
      <pc:sldChg chg="modSp add ord">
        <pc:chgData name="文宇" userId="b5e9da50-0ac2-42d3-828f-b9593ddb1f83" providerId="ADAL" clId="{042A3328-9AF9-49F3-9170-EA3FFDED67FE}" dt="2020-11-24T07:32:22.366" v="125" actId="113"/>
        <pc:sldMkLst>
          <pc:docMk/>
          <pc:sldMk cId="331803091" sldId="397"/>
        </pc:sldMkLst>
        <pc:spChg chg="mod">
          <ac:chgData name="文宇" userId="b5e9da50-0ac2-42d3-828f-b9593ddb1f83" providerId="ADAL" clId="{042A3328-9AF9-49F3-9170-EA3FFDED67FE}" dt="2020-11-24T07:32:22.366" v="125" actId="113"/>
          <ac:spMkLst>
            <pc:docMk/>
            <pc:sldMk cId="331803091" sldId="397"/>
            <ac:spMk id="4" creationId="{2918002F-8C64-4968-9ECA-DC63D9D4E45B}"/>
          </ac:spMkLst>
        </pc:spChg>
      </pc:sldChg>
      <pc:sldChg chg="modSp add">
        <pc:chgData name="文宇" userId="b5e9da50-0ac2-42d3-828f-b9593ddb1f83" providerId="ADAL" clId="{042A3328-9AF9-49F3-9170-EA3FFDED67FE}" dt="2020-11-24T07:33:07.350" v="133"/>
        <pc:sldMkLst>
          <pc:docMk/>
          <pc:sldMk cId="2448505635" sldId="398"/>
        </pc:sldMkLst>
        <pc:spChg chg="mod">
          <ac:chgData name="文宇" userId="b5e9da50-0ac2-42d3-828f-b9593ddb1f83" providerId="ADAL" clId="{042A3328-9AF9-49F3-9170-EA3FFDED67FE}" dt="2020-11-24T07:32:48.734" v="132"/>
          <ac:spMkLst>
            <pc:docMk/>
            <pc:sldMk cId="2448505635" sldId="39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33:07.350" v="133"/>
          <ac:spMkLst>
            <pc:docMk/>
            <pc:sldMk cId="2448505635" sldId="398"/>
            <ac:spMk id="6" creationId="{FACAE81B-C014-4AA4-BFE9-BEEEF1EBC107}"/>
          </ac:spMkLst>
        </pc:spChg>
      </pc:sldChg>
      <pc:sldChg chg="addSp delSp modSp add">
        <pc:chgData name="文宇" userId="b5e9da50-0ac2-42d3-828f-b9593ddb1f83" providerId="ADAL" clId="{042A3328-9AF9-49F3-9170-EA3FFDED67FE}" dt="2020-11-24T07:45:44.722" v="234" actId="1076"/>
        <pc:sldMkLst>
          <pc:docMk/>
          <pc:sldMk cId="4220187259" sldId="399"/>
        </pc:sldMkLst>
        <pc:spChg chg="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5" creationId="{84893080-5A47-4389-9BAC-88DD2BDA7C65}"/>
          </ac:spMkLst>
        </pc:spChg>
        <pc:spChg chg="add 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4:30.500" v="210"/>
          <ac:spMkLst>
            <pc:docMk/>
            <pc:sldMk cId="4220187259" sldId="399"/>
            <ac:spMk id="10" creationId="{B6EF5E2B-D3FB-4867-BBB0-CD8F0B6EAFB3}"/>
          </ac:spMkLst>
        </pc:sp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4" creationId="{E5BFB4B3-A07A-4C87-B492-1E42F354920F}"/>
          </ac:picMkLst>
        </pc:pic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8" creationId="{AD45B365-D56E-4C0C-87ED-158BF50ED763}"/>
          </ac:picMkLst>
        </pc:picChg>
      </pc:sldChg>
      <pc:sldChg chg="addSp delSp modSp add">
        <pc:chgData name="文宇" userId="b5e9da50-0ac2-42d3-828f-b9593ddb1f83" providerId="ADAL" clId="{042A3328-9AF9-49F3-9170-EA3FFDED67FE}" dt="2020-11-24T07:54:40.905" v="433" actId="1076"/>
        <pc:sldMkLst>
          <pc:docMk/>
          <pc:sldMk cId="1803205649" sldId="400"/>
        </pc:sldMkLst>
        <pc:spChg chg="add del mod">
          <ac:chgData name="文宇" userId="b5e9da50-0ac2-42d3-828f-b9593ddb1f83" providerId="ADAL" clId="{042A3328-9AF9-49F3-9170-EA3FFDED67FE}" dt="2020-11-24T07:48:55.570" v="301" actId="478"/>
          <ac:spMkLst>
            <pc:docMk/>
            <pc:sldMk cId="1803205649" sldId="400"/>
            <ac:spMk id="3" creationId="{1C4B9390-CE79-46AF-AD34-9578C5917C46}"/>
          </ac:spMkLst>
        </pc:spChg>
        <pc:spChg chg="mod">
          <ac:chgData name="文宇" userId="b5e9da50-0ac2-42d3-828f-b9593ddb1f83" providerId="ADAL" clId="{042A3328-9AF9-49F3-9170-EA3FFDED67FE}" dt="2020-11-24T07:51:11.907" v="335" actId="20577"/>
          <ac:spMkLst>
            <pc:docMk/>
            <pc:sldMk cId="1803205649" sldId="400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46:26.731" v="239" actId="404"/>
          <ac:spMkLst>
            <pc:docMk/>
            <pc:sldMk cId="1803205649" sldId="400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07:47:17.240" v="253"/>
          <ac:spMkLst>
            <pc:docMk/>
            <pc:sldMk cId="1803205649" sldId="400"/>
            <ac:spMk id="7" creationId="{C0440C08-7976-4EE6-86A5-401E6E6C77D7}"/>
          </ac:spMkLst>
        </pc:spChg>
        <pc:spChg chg="del">
          <ac:chgData name="文宇" userId="b5e9da50-0ac2-42d3-828f-b9593ddb1f83" providerId="ADAL" clId="{042A3328-9AF9-49F3-9170-EA3FFDED67FE}" dt="2020-11-24T07:46:32.813" v="242" actId="478"/>
          <ac:spMkLst>
            <pc:docMk/>
            <pc:sldMk cId="1803205649" sldId="400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7:25.227" v="255"/>
          <ac:spMkLst>
            <pc:docMk/>
            <pc:sldMk cId="1803205649" sldId="400"/>
            <ac:spMk id="10" creationId="{463EB70B-93D5-4AA2-988D-EDE98EE94B49}"/>
          </ac:spMkLst>
        </pc:spChg>
        <pc:spChg chg="add del mod">
          <ac:chgData name="文宇" userId="b5e9da50-0ac2-42d3-828f-b9593ddb1f83" providerId="ADAL" clId="{042A3328-9AF9-49F3-9170-EA3FFDED67FE}" dt="2020-11-24T07:49:47.754" v="315" actId="478"/>
          <ac:spMkLst>
            <pc:docMk/>
            <pc:sldMk cId="1803205649" sldId="400"/>
            <ac:spMk id="11" creationId="{800D3B54-1894-448B-9B36-CFE77B0B03CB}"/>
          </ac:spMkLst>
        </pc:spChg>
        <pc:spChg chg="add del mod">
          <ac:chgData name="文宇" userId="b5e9da50-0ac2-42d3-828f-b9593ddb1f83" providerId="ADAL" clId="{042A3328-9AF9-49F3-9170-EA3FFDED67FE}" dt="2020-11-24T07:50:29.759" v="319" actId="478"/>
          <ac:spMkLst>
            <pc:docMk/>
            <pc:sldMk cId="1803205649" sldId="400"/>
            <ac:spMk id="12" creationId="{6FECF73C-27C6-478D-B675-4A84215580AD}"/>
          </ac:spMkLst>
        </pc:spChg>
        <pc:spChg chg="add mod">
          <ac:chgData name="文宇" userId="b5e9da50-0ac2-42d3-828f-b9593ddb1f83" providerId="ADAL" clId="{042A3328-9AF9-49F3-9170-EA3FFDED67FE}" dt="2020-11-24T07:53:48.235" v="404" actId="20577"/>
          <ac:spMkLst>
            <pc:docMk/>
            <pc:sldMk cId="1803205649" sldId="400"/>
            <ac:spMk id="15" creationId="{FF798E61-D534-42BD-BBF3-30BB8BA1B973}"/>
          </ac:spMkLst>
        </pc:spChg>
        <pc:spChg chg="add mod">
          <ac:chgData name="文宇" userId="b5e9da50-0ac2-42d3-828f-b9593ddb1f83" providerId="ADAL" clId="{042A3328-9AF9-49F3-9170-EA3FFDED67FE}" dt="2020-11-24T07:54:40.905" v="433" actId="1076"/>
          <ac:spMkLst>
            <pc:docMk/>
            <pc:sldMk cId="1803205649" sldId="400"/>
            <ac:spMk id="22" creationId="{2D9A89A2-2B4C-4332-B5BD-A0D5623F74D9}"/>
          </ac:spMkLst>
        </pc:spChg>
        <pc:spChg chg="add del">
          <ac:chgData name="文宇" userId="b5e9da50-0ac2-42d3-828f-b9593ddb1f83" providerId="ADAL" clId="{042A3328-9AF9-49F3-9170-EA3FFDED67FE}" dt="2020-11-24T07:54:24.978" v="430"/>
          <ac:spMkLst>
            <pc:docMk/>
            <pc:sldMk cId="1803205649" sldId="400"/>
            <ac:spMk id="23" creationId="{5AEC971C-D0A3-4750-811C-80AD13E5B4D7}"/>
          </ac:spMkLst>
        </pc:spChg>
        <pc:picChg chg="del">
          <ac:chgData name="文宇" userId="b5e9da50-0ac2-42d3-828f-b9593ddb1f83" providerId="ADAL" clId="{042A3328-9AF9-49F3-9170-EA3FFDED67FE}" dt="2020-11-24T07:46:30.063" v="240" actId="478"/>
          <ac:picMkLst>
            <pc:docMk/>
            <pc:sldMk cId="1803205649" sldId="400"/>
            <ac:picMk id="4" creationId="{E5BFB4B3-A07A-4C87-B492-1E42F354920F}"/>
          </ac:picMkLst>
        </pc:picChg>
        <pc:picChg chg="del">
          <ac:chgData name="文宇" userId="b5e9da50-0ac2-42d3-828f-b9593ddb1f83" providerId="ADAL" clId="{042A3328-9AF9-49F3-9170-EA3FFDED67FE}" dt="2020-11-24T07:46:30.890" v="241" actId="478"/>
          <ac:picMkLst>
            <pc:docMk/>
            <pc:sldMk cId="1803205649" sldId="400"/>
            <ac:picMk id="8" creationId="{AD45B365-D56E-4C0C-87ED-158BF50ED763}"/>
          </ac:picMkLst>
        </pc:picChg>
        <pc:picChg chg="add mod">
          <ac:chgData name="文宇" userId="b5e9da50-0ac2-42d3-828f-b9593ddb1f83" providerId="ADAL" clId="{042A3328-9AF9-49F3-9170-EA3FFDED67FE}" dt="2020-11-24T07:50:51.204" v="323" actId="962"/>
          <ac:picMkLst>
            <pc:docMk/>
            <pc:sldMk cId="1803205649" sldId="400"/>
            <ac:picMk id="14" creationId="{53DDF2A5-C11C-4421-8A99-4E9EE25DC266}"/>
          </ac:picMkLst>
        </pc:picChg>
        <pc:picChg chg="add del mod">
          <ac:chgData name="文宇" userId="b5e9da50-0ac2-42d3-828f-b9593ddb1f83" providerId="ADAL" clId="{042A3328-9AF9-49F3-9170-EA3FFDED67FE}" dt="2020-11-24T07:52:38.351" v="390" actId="478"/>
          <ac:picMkLst>
            <pc:docMk/>
            <pc:sldMk cId="1803205649" sldId="400"/>
            <ac:picMk id="17" creationId="{F8B0F40E-157D-47A1-98A3-ECF39BB4914C}"/>
          </ac:picMkLst>
        </pc:picChg>
        <pc:picChg chg="add del mod">
          <ac:chgData name="文宇" userId="b5e9da50-0ac2-42d3-828f-b9593ddb1f83" providerId="ADAL" clId="{042A3328-9AF9-49F3-9170-EA3FFDED67FE}" dt="2020-11-24T07:53:05.245" v="393" actId="478"/>
          <ac:picMkLst>
            <pc:docMk/>
            <pc:sldMk cId="1803205649" sldId="400"/>
            <ac:picMk id="19" creationId="{F7D1C275-73AD-4395-91FA-2D665D54331F}"/>
          </ac:picMkLst>
        </pc:picChg>
        <pc:picChg chg="add mod">
          <ac:chgData name="文宇" userId="b5e9da50-0ac2-42d3-828f-b9593ddb1f83" providerId="ADAL" clId="{042A3328-9AF9-49F3-9170-EA3FFDED67FE}" dt="2020-11-24T07:53:43.599" v="398" actId="1076"/>
          <ac:picMkLst>
            <pc:docMk/>
            <pc:sldMk cId="1803205649" sldId="400"/>
            <ac:picMk id="21" creationId="{0EB45138-33BB-4D4B-8BB4-2CBC9587FE86}"/>
          </ac:picMkLst>
        </pc:picChg>
      </pc:sldChg>
      <pc:sldChg chg="addSp delSp modSp add">
        <pc:chgData name="文宇" userId="b5e9da50-0ac2-42d3-828f-b9593ddb1f83" providerId="ADAL" clId="{042A3328-9AF9-49F3-9170-EA3FFDED67FE}" dt="2020-11-24T08:42:48.374" v="894" actId="20577"/>
        <pc:sldMkLst>
          <pc:docMk/>
          <pc:sldMk cId="3527502015" sldId="401"/>
        </pc:sldMkLst>
        <pc:spChg chg="mod">
          <ac:chgData name="文宇" userId="b5e9da50-0ac2-42d3-828f-b9593ddb1f83" providerId="ADAL" clId="{042A3328-9AF9-49F3-9170-EA3FFDED67FE}" dt="2020-11-24T08:42:48.374" v="894" actId="20577"/>
          <ac:spMkLst>
            <pc:docMk/>
            <pc:sldMk cId="3527502015" sldId="401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7:30.816" v="613" actId="14100"/>
          <ac:spMkLst>
            <pc:docMk/>
            <pc:sldMk cId="3527502015" sldId="401"/>
            <ac:spMk id="6" creationId="{FACAE81B-C014-4AA4-BFE9-BEEEF1EBC107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15" creationId="{FF798E61-D534-42BD-BBF3-30BB8BA1B973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22" creationId="{2D9A89A2-2B4C-4332-B5BD-A0D5623F74D9}"/>
          </ac:spMkLst>
        </pc:spChg>
        <pc:picChg chg="add mod">
          <ac:chgData name="文宇" userId="b5e9da50-0ac2-42d3-828f-b9593ddb1f83" providerId="ADAL" clId="{042A3328-9AF9-49F3-9170-EA3FFDED67FE}" dt="2020-11-24T08:27:00.898" v="607" actId="1076"/>
          <ac:picMkLst>
            <pc:docMk/>
            <pc:sldMk cId="3527502015" sldId="401"/>
            <ac:picMk id="4" creationId="{C429DEC8-B36C-4999-8854-8BEEE8E4FBCE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14" creationId="{53DDF2A5-C11C-4421-8A99-4E9EE25DC266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21" creationId="{0EB45138-33BB-4D4B-8BB4-2CBC9587FE86}"/>
          </ac:picMkLst>
        </pc:picChg>
      </pc:sldChg>
      <pc:sldChg chg="delSp modSp add">
        <pc:chgData name="文宇" userId="b5e9da50-0ac2-42d3-828f-b9593ddb1f83" providerId="ADAL" clId="{042A3328-9AF9-49F3-9170-EA3FFDED67FE}" dt="2020-11-24T08:49:38.647" v="1009" actId="5793"/>
        <pc:sldMkLst>
          <pc:docMk/>
          <pc:sldMk cId="680063986" sldId="402"/>
        </pc:sldMkLst>
        <pc:spChg chg="mod">
          <ac:chgData name="文宇" userId="b5e9da50-0ac2-42d3-828f-b9593ddb1f83" providerId="ADAL" clId="{042A3328-9AF9-49F3-9170-EA3FFDED67FE}" dt="2020-11-24T08:49:38.647" v="1009" actId="5793"/>
          <ac:spMkLst>
            <pc:docMk/>
            <pc:sldMk cId="680063986" sldId="402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8:00.065" v="625" actId="20577"/>
          <ac:spMkLst>
            <pc:docMk/>
            <pc:sldMk cId="680063986" sldId="402"/>
            <ac:spMk id="6" creationId="{FACAE81B-C014-4AA4-BFE9-BEEEF1EBC107}"/>
          </ac:spMkLst>
        </pc:spChg>
        <pc:picChg chg="del">
          <ac:chgData name="文宇" userId="b5e9da50-0ac2-42d3-828f-b9593ddb1f83" providerId="ADAL" clId="{042A3328-9AF9-49F3-9170-EA3FFDED67FE}" dt="2020-11-24T08:28:16.136" v="626" actId="478"/>
          <ac:picMkLst>
            <pc:docMk/>
            <pc:sldMk cId="680063986" sldId="402"/>
            <ac:picMk id="4" creationId="{C429DEC8-B36C-4999-8854-8BEEE8E4FBCE}"/>
          </ac:picMkLst>
        </pc:picChg>
      </pc:sldChg>
      <pc:sldChg chg="modSp add">
        <pc:chgData name="文宇" userId="b5e9da50-0ac2-42d3-828f-b9593ddb1f83" providerId="ADAL" clId="{042A3328-9AF9-49F3-9170-EA3FFDED67FE}" dt="2020-11-24T08:50:18.947" v="1013" actId="207"/>
        <pc:sldMkLst>
          <pc:docMk/>
          <pc:sldMk cId="283547357" sldId="403"/>
        </pc:sldMkLst>
        <pc:spChg chg="mod">
          <ac:chgData name="文宇" userId="b5e9da50-0ac2-42d3-828f-b9593ddb1f83" providerId="ADAL" clId="{042A3328-9AF9-49F3-9170-EA3FFDED67FE}" dt="2020-11-24T08:50:18.947" v="1013" actId="207"/>
          <ac:spMkLst>
            <pc:docMk/>
            <pc:sldMk cId="283547357" sldId="403"/>
            <ac:spMk id="4" creationId="{2918002F-8C64-4968-9ECA-DC63D9D4E45B}"/>
          </ac:spMkLst>
        </pc:spChg>
      </pc:sldChg>
      <pc:sldChg chg="modSp add ord">
        <pc:chgData name="文宇" userId="b5e9da50-0ac2-42d3-828f-b9593ddb1f83" providerId="ADAL" clId="{042A3328-9AF9-49F3-9170-EA3FFDED67FE}" dt="2020-11-24T09:26:10.059" v="1272" actId="20577"/>
        <pc:sldMkLst>
          <pc:docMk/>
          <pc:sldMk cId="2886428976" sldId="404"/>
        </pc:sldMkLst>
        <pc:spChg chg="mod">
          <ac:chgData name="文宇" userId="b5e9da50-0ac2-42d3-828f-b9593ddb1f83" providerId="ADAL" clId="{042A3328-9AF9-49F3-9170-EA3FFDED67FE}" dt="2020-11-24T09:26:10.059" v="1272" actId="20577"/>
          <ac:spMkLst>
            <pc:docMk/>
            <pc:sldMk cId="2886428976" sldId="404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05:25.763" v="1017" actId="14100"/>
          <ac:spMkLst>
            <pc:docMk/>
            <pc:sldMk cId="2886428976" sldId="404"/>
            <ac:spMk id="6" creationId="{FACAE81B-C014-4AA4-BFE9-BEEEF1EBC107}"/>
          </ac:spMkLst>
        </pc:spChg>
      </pc:sldChg>
      <pc:sldChg chg="modSp add">
        <pc:chgData name="文宇" userId="b5e9da50-0ac2-42d3-828f-b9593ddb1f83" providerId="ADAL" clId="{042A3328-9AF9-49F3-9170-EA3FFDED67FE}" dt="2020-11-24T10:32:03.620" v="1356" actId="20577"/>
        <pc:sldMkLst>
          <pc:docMk/>
          <pc:sldMk cId="782311513" sldId="405"/>
        </pc:sldMkLst>
        <pc:spChg chg="mod">
          <ac:chgData name="文宇" userId="b5e9da50-0ac2-42d3-828f-b9593ddb1f83" providerId="ADAL" clId="{042A3328-9AF9-49F3-9170-EA3FFDED67FE}" dt="2020-11-24T10:32:03.620" v="1356" actId="20577"/>
          <ac:spMkLst>
            <pc:docMk/>
            <pc:sldMk cId="782311513" sldId="405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7:14.376" v="1275" actId="403"/>
          <ac:spMkLst>
            <pc:docMk/>
            <pc:sldMk cId="782311513" sldId="405"/>
            <ac:spMk id="6" creationId="{FACAE81B-C014-4AA4-BFE9-BEEEF1EBC107}"/>
          </ac:spMkLst>
        </pc:spChg>
      </pc:sldChg>
      <pc:sldChg chg="addSp modSp add">
        <pc:chgData name="文宇" userId="b5e9da50-0ac2-42d3-828f-b9593ddb1f83" providerId="ADAL" clId="{042A3328-9AF9-49F3-9170-EA3FFDED67FE}" dt="2020-11-24T09:36:55.311" v="1349" actId="1076"/>
        <pc:sldMkLst>
          <pc:docMk/>
          <pc:sldMk cId="1134792671" sldId="406"/>
        </pc:sldMkLst>
        <pc:spChg chg="mod">
          <ac:chgData name="文宇" userId="b5e9da50-0ac2-42d3-828f-b9593ddb1f83" providerId="ADAL" clId="{042A3328-9AF9-49F3-9170-EA3FFDED67FE}" dt="2020-11-24T09:36:53.956" v="1348" actId="1076"/>
          <ac:spMkLst>
            <pc:docMk/>
            <pc:sldMk cId="1134792671" sldId="40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8:47.508" v="1298"/>
          <ac:spMkLst>
            <pc:docMk/>
            <pc:sldMk cId="1134792671" sldId="406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09:36:55.311" v="1349" actId="1076"/>
          <ac:picMkLst>
            <pc:docMk/>
            <pc:sldMk cId="1134792671" sldId="406"/>
            <ac:picMk id="4" creationId="{F6FC5CC6-ACE5-461A-BB9D-88ABE2121203}"/>
          </ac:picMkLst>
        </pc:picChg>
      </pc:sldChg>
      <pc:sldChg chg="modSp add">
        <pc:chgData name="文宇" userId="b5e9da50-0ac2-42d3-828f-b9593ddb1f83" providerId="ADAL" clId="{042A3328-9AF9-49F3-9170-EA3FFDED67FE}" dt="2020-11-24T09:37:23.687" v="1353" actId="207"/>
        <pc:sldMkLst>
          <pc:docMk/>
          <pc:sldMk cId="4155850231" sldId="407"/>
        </pc:sldMkLst>
        <pc:spChg chg="mod">
          <ac:chgData name="文宇" userId="b5e9da50-0ac2-42d3-828f-b9593ddb1f83" providerId="ADAL" clId="{042A3328-9AF9-49F3-9170-EA3FFDED67FE}" dt="2020-11-24T09:37:23.687" v="1353" actId="207"/>
          <ac:spMkLst>
            <pc:docMk/>
            <pc:sldMk cId="4155850231" sldId="407"/>
            <ac:spMk id="4" creationId="{2918002F-8C64-4968-9ECA-DC63D9D4E45B}"/>
          </ac:spMkLst>
        </pc:spChg>
      </pc:sldChg>
      <pc:sldChg chg="addSp modSp add ord">
        <pc:chgData name="文宇" userId="b5e9da50-0ac2-42d3-828f-b9593ddb1f83" providerId="ADAL" clId="{042A3328-9AF9-49F3-9170-EA3FFDED67FE}" dt="2020-11-24T10:50:57.967" v="1454" actId="1076"/>
        <pc:sldMkLst>
          <pc:docMk/>
          <pc:sldMk cId="4213619138" sldId="408"/>
        </pc:sldMkLst>
        <pc:spChg chg="mod">
          <ac:chgData name="文宇" userId="b5e9da50-0ac2-42d3-828f-b9593ddb1f83" providerId="ADAL" clId="{042A3328-9AF9-49F3-9170-EA3FFDED67FE}" dt="2020-11-24T10:49:58.699" v="1449" actId="20577"/>
          <ac:spMkLst>
            <pc:docMk/>
            <pc:sldMk cId="4213619138" sldId="40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32:38.692" v="1359"/>
          <ac:spMkLst>
            <pc:docMk/>
            <pc:sldMk cId="4213619138" sldId="408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10:50:57.967" v="1454" actId="1076"/>
          <ac:picMkLst>
            <pc:docMk/>
            <pc:sldMk cId="4213619138" sldId="408"/>
            <ac:picMk id="4" creationId="{8F0F1FBC-5F55-4362-B1CF-36950C5ABB3C}"/>
          </ac:picMkLst>
        </pc:picChg>
        <pc:picChg chg="add mod">
          <ac:chgData name="文宇" userId="b5e9da50-0ac2-42d3-828f-b9593ddb1f83" providerId="ADAL" clId="{042A3328-9AF9-49F3-9170-EA3FFDED67FE}" dt="2020-11-24T10:50:12.951" v="1451" actId="1076"/>
          <ac:picMkLst>
            <pc:docMk/>
            <pc:sldMk cId="4213619138" sldId="408"/>
            <ac:picMk id="8" creationId="{9DB4DC27-879E-4A5A-A4FE-829E2E26DD04}"/>
          </ac:picMkLst>
        </pc:picChg>
        <pc:picChg chg="add mod">
          <ac:chgData name="文宇" userId="b5e9da50-0ac2-42d3-828f-b9593ddb1f83" providerId="ADAL" clId="{042A3328-9AF9-49F3-9170-EA3FFDED67FE}" dt="2020-11-24T10:50:02.378" v="1450" actId="1076"/>
          <ac:picMkLst>
            <pc:docMk/>
            <pc:sldMk cId="4213619138" sldId="408"/>
            <ac:picMk id="10" creationId="{903335EC-0DF6-400E-9B20-F22F1DF05379}"/>
          </ac:picMkLst>
        </pc:picChg>
      </pc:sldChg>
      <pc:sldChg chg="addSp delSp modSp add setBg">
        <pc:chgData name="文宇" userId="b5e9da50-0ac2-42d3-828f-b9593ddb1f83" providerId="ADAL" clId="{042A3328-9AF9-49F3-9170-EA3FFDED67FE}" dt="2020-11-24T11:03:00.940" v="1628"/>
        <pc:sldMkLst>
          <pc:docMk/>
          <pc:sldMk cId="2311055359" sldId="409"/>
        </pc:sldMkLst>
        <pc:spChg chg="add del">
          <ac:chgData name="文宇" userId="b5e9da50-0ac2-42d3-828f-b9593ddb1f83" providerId="ADAL" clId="{042A3328-9AF9-49F3-9170-EA3FFDED67FE}" dt="2020-11-24T10:51:52.725" v="1469"/>
          <ac:spMkLst>
            <pc:docMk/>
            <pc:sldMk cId="2311055359" sldId="409"/>
            <ac:spMk id="3" creationId="{C3FE1CB1-A961-4FA2-8A42-350302BFCBDF}"/>
          </ac:spMkLst>
        </pc:spChg>
        <pc:spChg chg="mod">
          <ac:chgData name="文宇" userId="b5e9da50-0ac2-42d3-828f-b9593ddb1f83" providerId="ADAL" clId="{042A3328-9AF9-49F3-9170-EA3FFDED67FE}" dt="2020-11-24T11:02:45.588" v="1627" actId="207"/>
          <ac:spMkLst>
            <pc:docMk/>
            <pc:sldMk cId="2311055359" sldId="409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51:10.733" v="1464" actId="20577"/>
          <ac:spMkLst>
            <pc:docMk/>
            <pc:sldMk cId="2311055359" sldId="409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10:51:56.651" v="1471"/>
          <ac:spMkLst>
            <pc:docMk/>
            <pc:sldMk cId="2311055359" sldId="409"/>
            <ac:spMk id="7" creationId="{7DE14B6B-6CA1-4A77-97E3-5185340C7E03}"/>
          </ac:spMkLst>
        </pc:spChg>
        <pc:spChg chg="add del">
          <ac:chgData name="文宇" userId="b5e9da50-0ac2-42d3-828f-b9593ddb1f83" providerId="ADAL" clId="{042A3328-9AF9-49F3-9170-EA3FFDED67FE}" dt="2020-11-24T10:52:17.450" v="1473"/>
          <ac:spMkLst>
            <pc:docMk/>
            <pc:sldMk cId="2311055359" sldId="409"/>
            <ac:spMk id="9" creationId="{AC3AF149-43B1-4D55-9988-0ED23E729290}"/>
          </ac:spMkLst>
        </pc:sp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4" creationId="{8F0F1FBC-5F55-4362-B1CF-36950C5ABB3C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8" creationId="{9DB4DC27-879E-4A5A-A4FE-829E2E26DD04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10" creationId="{903335EC-0DF6-400E-9B20-F22F1DF05379}"/>
          </ac:picMkLst>
        </pc:picChg>
      </pc:sldChg>
      <pc:sldChg chg="modSp add">
        <pc:chgData name="文宇" userId="b5e9da50-0ac2-42d3-828f-b9593ddb1f83" providerId="ADAL" clId="{042A3328-9AF9-49F3-9170-EA3FFDED67FE}" dt="2020-11-24T12:07:51.061" v="1648" actId="404"/>
        <pc:sldMkLst>
          <pc:docMk/>
          <pc:sldMk cId="3367949870" sldId="410"/>
        </pc:sldMkLst>
        <pc:spChg chg="mod">
          <ac:chgData name="文宇" userId="b5e9da50-0ac2-42d3-828f-b9593ddb1f83" providerId="ADAL" clId="{042A3328-9AF9-49F3-9170-EA3FFDED67FE}" dt="2020-11-24T12:07:51.061" v="1648" actId="404"/>
          <ac:spMkLst>
            <pc:docMk/>
            <pc:sldMk cId="3367949870" sldId="410"/>
            <ac:spMk id="5" creationId="{84893080-5A47-4389-9BAC-88DD2BDA7C65}"/>
          </ac:spMkLst>
        </pc:spChg>
      </pc:sldChg>
    </pc:docChg>
  </pc:docChgLst>
  <pc:docChgLst>
    <pc:chgData name="文宇 杜文宇" userId="b5e9da50-0ac2-42d3-828f-b9593ddb1f83" providerId="ADAL" clId="{95B58D6D-E92C-4BD0-8FB4-D9541E02F12D}"/>
    <pc:docChg chg="undo custSel addSld delSld modSld sldOrd modSection">
      <pc:chgData name="文宇 杜文宇" userId="b5e9da50-0ac2-42d3-828f-b9593ddb1f83" providerId="ADAL" clId="{95B58D6D-E92C-4BD0-8FB4-D9541E02F12D}" dt="2020-11-24T13:55:11.145" v="3913" actId="1076"/>
      <pc:docMkLst>
        <pc:docMk/>
      </pc:docMkLst>
      <pc:sldChg chg="modSp">
        <pc:chgData name="文宇 杜文宇" userId="b5e9da50-0ac2-42d3-828f-b9593ddb1f83" providerId="ADAL" clId="{95B58D6D-E92C-4BD0-8FB4-D9541E02F12D}" dt="2020-11-24T02:08:00.917" v="179" actId="404"/>
        <pc:sldMkLst>
          <pc:docMk/>
          <pc:sldMk cId="259383257" sldId="314"/>
        </pc:sldMkLst>
        <pc:spChg chg="mod">
          <ac:chgData name="文宇 杜文宇" userId="b5e9da50-0ac2-42d3-828f-b9593ddb1f83" providerId="ADAL" clId="{95B58D6D-E92C-4BD0-8FB4-D9541E02F12D}" dt="2020-11-24T02:08:00.917" v="179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addSp delSp modSp">
        <pc:chgData name="文宇 杜文宇" userId="b5e9da50-0ac2-42d3-828f-b9593ddb1f83" providerId="ADAL" clId="{95B58D6D-E92C-4BD0-8FB4-D9541E02F12D}" dt="2020-11-23T17:54:33.019" v="176" actId="20577"/>
        <pc:sldMkLst>
          <pc:docMk/>
          <pc:sldMk cId="1767134883" sldId="315"/>
        </pc:sldMkLst>
        <pc:spChg chg="mod">
          <ac:chgData name="文宇 杜文宇" userId="b5e9da50-0ac2-42d3-828f-b9593ddb1f83" providerId="ADAL" clId="{95B58D6D-E92C-4BD0-8FB4-D9541E02F12D}" dt="2020-11-23T17:53:38.922" v="16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95B58D6D-E92C-4BD0-8FB4-D9541E02F12D}" dt="2020-11-23T17:54:33.019" v="176" actId="20577"/>
          <ac:spMkLst>
            <pc:docMk/>
            <pc:sldMk cId="1767134883" sldId="31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3T17:46:14.245" v="21"/>
          <ac:spMkLst>
            <pc:docMk/>
            <pc:sldMk cId="1767134883" sldId="315"/>
            <ac:spMk id="5" creationId="{8F102E08-9007-4F48-B6F3-F51FBC4F9A1B}"/>
          </ac:spMkLst>
        </pc:spChg>
      </pc:sldChg>
      <pc:sldChg chg="del">
        <pc:chgData name="文宇 杜文宇" userId="b5e9da50-0ac2-42d3-828f-b9593ddb1f83" providerId="ADAL" clId="{95B58D6D-E92C-4BD0-8FB4-D9541E02F12D}" dt="2020-11-23T17:55:04.543" v="178" actId="2696"/>
        <pc:sldMkLst>
          <pc:docMk/>
          <pc:sldMk cId="1369146614" sldId="316"/>
        </pc:sldMkLst>
      </pc:sldChg>
      <pc:sldChg chg="addSp delSp modSp">
        <pc:chgData name="文宇 杜文宇" userId="b5e9da50-0ac2-42d3-828f-b9593ddb1f83" providerId="ADAL" clId="{95B58D6D-E92C-4BD0-8FB4-D9541E02F12D}" dt="2020-11-24T02:17:24.222" v="218" actId="404"/>
        <pc:sldMkLst>
          <pc:docMk/>
          <pc:sldMk cId="3294211129" sldId="317"/>
        </pc:sldMkLst>
        <pc:spChg chg="mod">
          <ac:chgData name="文宇 杜文宇" userId="b5e9da50-0ac2-42d3-828f-b9593ddb1f83" providerId="ADAL" clId="{95B58D6D-E92C-4BD0-8FB4-D9541E02F12D}" dt="2020-11-24T02:15:40.997" v="203" actId="1076"/>
          <ac:spMkLst>
            <pc:docMk/>
            <pc:sldMk cId="3294211129" sldId="317"/>
            <ac:spMk id="3" creationId="{6AFA173F-2791-4C85-BD67-FFD1A36E87FA}"/>
          </ac:spMkLst>
        </pc:spChg>
        <pc:spChg chg="del">
          <ac:chgData name="文宇 杜文宇" userId="b5e9da50-0ac2-42d3-828f-b9593ddb1f83" providerId="ADAL" clId="{95B58D6D-E92C-4BD0-8FB4-D9541E02F12D}" dt="2020-11-24T02:14:35.066" v="181" actId="478"/>
          <ac:spMkLst>
            <pc:docMk/>
            <pc:sldMk cId="3294211129" sldId="31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17:24.222" v="218" actId="404"/>
          <ac:spMkLst>
            <pc:docMk/>
            <pc:sldMk cId="3294211129" sldId="317"/>
            <ac:spMk id="6" creationId="{06BB3946-C59E-42ED-9BFE-B5625D3C25D6}"/>
          </ac:spMkLst>
        </pc:spChg>
        <pc:spChg chg="add del">
          <ac:chgData name="文宇 杜文宇" userId="b5e9da50-0ac2-42d3-828f-b9593ddb1f83" providerId="ADAL" clId="{95B58D6D-E92C-4BD0-8FB4-D9541E02F12D}" dt="2020-11-24T02:14:43.374" v="184" actId="478"/>
          <ac:spMkLst>
            <pc:docMk/>
            <pc:sldMk cId="3294211129" sldId="317"/>
            <ac:spMk id="7" creationId="{43E011F9-ABB9-41DA-A714-BB2D4B5D8E73}"/>
          </ac:spMkLst>
        </pc:spChg>
        <pc:picChg chg="del">
          <ac:chgData name="文宇 杜文宇" userId="b5e9da50-0ac2-42d3-828f-b9593ddb1f83" providerId="ADAL" clId="{95B58D6D-E92C-4BD0-8FB4-D9541E02F12D}" dt="2020-11-24T02:15:20.219" v="197" actId="478"/>
          <ac:picMkLst>
            <pc:docMk/>
            <pc:sldMk cId="3294211129" sldId="317"/>
            <ac:picMk id="4" creationId="{B2C085E4-AA4A-4817-BD12-8DAF33A54FA9}"/>
          </ac:picMkLst>
        </pc:picChg>
        <pc:picChg chg="add mod">
          <ac:chgData name="文宇 杜文宇" userId="b5e9da50-0ac2-42d3-828f-b9593ddb1f83" providerId="ADAL" clId="{95B58D6D-E92C-4BD0-8FB4-D9541E02F12D}" dt="2020-11-24T02:15:45.535" v="204" actId="14100"/>
          <ac:picMkLst>
            <pc:docMk/>
            <pc:sldMk cId="3294211129" sldId="317"/>
            <ac:picMk id="9" creationId="{01AB50AC-4682-414B-BD3B-118F1C896113}"/>
          </ac:picMkLst>
        </pc:picChg>
      </pc:sldChg>
      <pc:sldChg chg="modSp">
        <pc:chgData name="文宇 杜文宇" userId="b5e9da50-0ac2-42d3-828f-b9593ddb1f83" providerId="ADAL" clId="{95B58D6D-E92C-4BD0-8FB4-D9541E02F12D}" dt="2020-11-24T02:23:48.939" v="622" actId="20577"/>
        <pc:sldMkLst>
          <pc:docMk/>
          <pc:sldMk cId="1896298792" sldId="318"/>
        </pc:sldMkLst>
        <pc:spChg chg="mod">
          <ac:chgData name="文宇 杜文宇" userId="b5e9da50-0ac2-42d3-828f-b9593ddb1f83" providerId="ADAL" clId="{95B58D6D-E92C-4BD0-8FB4-D9541E02F12D}" dt="2020-11-24T02:23:48.939" v="622" actId="20577"/>
          <ac:spMkLst>
            <pc:docMk/>
            <pc:sldMk cId="1896298792" sldId="3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17:34.592" v="220" actId="1076"/>
          <ac:spMkLst>
            <pc:docMk/>
            <pc:sldMk cId="1896298792" sldId="318"/>
            <ac:spMk id="7" creationId="{434C3CF0-0FA0-4A5A-A464-25C45C5E58D4}"/>
          </ac:spMkLst>
        </pc:spChg>
      </pc:sldChg>
      <pc:sldChg chg="modSp">
        <pc:chgData name="文宇 杜文宇" userId="b5e9da50-0ac2-42d3-828f-b9593ddb1f83" providerId="ADAL" clId="{95B58D6D-E92C-4BD0-8FB4-D9541E02F12D}" dt="2020-11-24T04:04:50.147" v="1669" actId="20577"/>
        <pc:sldMkLst>
          <pc:docMk/>
          <pc:sldMk cId="1234771746" sldId="319"/>
        </pc:sldMkLst>
        <pc:spChg chg="mod">
          <ac:chgData name="文宇 杜文宇" userId="b5e9da50-0ac2-42d3-828f-b9593ddb1f83" providerId="ADAL" clId="{95B58D6D-E92C-4BD0-8FB4-D9541E02F12D}" dt="2020-11-24T04:04:50.147" v="1669" actId="20577"/>
          <ac:spMkLst>
            <pc:docMk/>
            <pc:sldMk cId="1234771746" sldId="3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4:43.645" v="1660"/>
          <ac:spMkLst>
            <pc:docMk/>
            <pc:sldMk cId="1234771746" sldId="319"/>
            <ac:spMk id="6" creationId="{FACAE81B-C014-4AA4-BFE9-BEEEF1EBC107}"/>
          </ac:spMkLst>
        </pc:spChg>
      </pc:sldChg>
      <pc:sldChg chg="modSp">
        <pc:chgData name="文宇 杜文宇" userId="b5e9da50-0ac2-42d3-828f-b9593ddb1f83" providerId="ADAL" clId="{95B58D6D-E92C-4BD0-8FB4-D9541E02F12D}" dt="2020-11-24T13:03:58.872" v="2771"/>
        <pc:sldMkLst>
          <pc:docMk/>
          <pc:sldMk cId="3755510747" sldId="320"/>
        </pc:sldMkLst>
        <pc:spChg chg="mod">
          <ac:chgData name="文宇 杜文宇" userId="b5e9da50-0ac2-42d3-828f-b9593ddb1f83" providerId="ADAL" clId="{95B58D6D-E92C-4BD0-8FB4-D9541E02F12D}" dt="2020-11-24T13:03:58.872" v="2771"/>
          <ac:spMkLst>
            <pc:docMk/>
            <pc:sldMk cId="3755510747" sldId="3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7:27.049" v="2040" actId="404"/>
          <ac:spMkLst>
            <pc:docMk/>
            <pc:sldMk cId="3755510747" sldId="320"/>
            <ac:spMk id="7" creationId="{E46BA7D3-9211-45D8-A9B8-C1CFFC3F7B10}"/>
          </ac:spMkLst>
        </pc:spChg>
      </pc:sldChg>
      <pc:sldChg chg="del">
        <pc:chgData name="文宇 杜文宇" userId="b5e9da50-0ac2-42d3-828f-b9593ddb1f83" providerId="ADAL" clId="{95B58D6D-E92C-4BD0-8FB4-D9541E02F12D}" dt="2020-11-24T13:47:51.815" v="3684" actId="2696"/>
        <pc:sldMkLst>
          <pc:docMk/>
          <pc:sldMk cId="187196312" sldId="321"/>
        </pc:sldMkLst>
      </pc:sldChg>
      <pc:sldChg chg="del">
        <pc:chgData name="文宇 杜文宇" userId="b5e9da50-0ac2-42d3-828f-b9593ddb1f83" providerId="ADAL" clId="{95B58D6D-E92C-4BD0-8FB4-D9541E02F12D}" dt="2020-11-24T13:47:51.852" v="3685" actId="2696"/>
        <pc:sldMkLst>
          <pc:docMk/>
          <pc:sldMk cId="3565302846" sldId="322"/>
        </pc:sldMkLst>
      </pc:sldChg>
      <pc:sldChg chg="del">
        <pc:chgData name="文宇 杜文宇" userId="b5e9da50-0ac2-42d3-828f-b9593ddb1f83" providerId="ADAL" clId="{95B58D6D-E92C-4BD0-8FB4-D9541E02F12D}" dt="2020-11-24T13:47:51.884" v="3686" actId="2696"/>
        <pc:sldMkLst>
          <pc:docMk/>
          <pc:sldMk cId="976588619" sldId="323"/>
        </pc:sldMkLst>
      </pc:sldChg>
      <pc:sldChg chg="del">
        <pc:chgData name="文宇 杜文宇" userId="b5e9da50-0ac2-42d3-828f-b9593ddb1f83" providerId="ADAL" clId="{95B58D6D-E92C-4BD0-8FB4-D9541E02F12D}" dt="2020-11-24T13:47:51.913" v="3687" actId="2696"/>
        <pc:sldMkLst>
          <pc:docMk/>
          <pc:sldMk cId="2377843380" sldId="324"/>
        </pc:sldMkLst>
      </pc:sldChg>
      <pc:sldChg chg="del">
        <pc:chgData name="文宇 杜文宇" userId="b5e9da50-0ac2-42d3-828f-b9593ddb1f83" providerId="ADAL" clId="{95B58D6D-E92C-4BD0-8FB4-D9541E02F12D}" dt="2020-11-24T13:47:51.979" v="3689" actId="2696"/>
        <pc:sldMkLst>
          <pc:docMk/>
          <pc:sldMk cId="1534841004" sldId="325"/>
        </pc:sldMkLst>
      </pc:sldChg>
      <pc:sldChg chg="del">
        <pc:chgData name="文宇 杜文宇" userId="b5e9da50-0ac2-42d3-828f-b9593ddb1f83" providerId="ADAL" clId="{95B58D6D-E92C-4BD0-8FB4-D9541E02F12D}" dt="2020-11-24T13:47:51.948" v="3688" actId="2696"/>
        <pc:sldMkLst>
          <pc:docMk/>
          <pc:sldMk cId="2480261275" sldId="326"/>
        </pc:sldMkLst>
      </pc:sldChg>
      <pc:sldChg chg="del">
        <pc:chgData name="文宇 杜文宇" userId="b5e9da50-0ac2-42d3-828f-b9593ddb1f83" providerId="ADAL" clId="{95B58D6D-E92C-4BD0-8FB4-D9541E02F12D}" dt="2020-11-24T13:47:52.017" v="3690" actId="2696"/>
        <pc:sldMkLst>
          <pc:docMk/>
          <pc:sldMk cId="2118270547" sldId="327"/>
        </pc:sldMkLst>
      </pc:sldChg>
      <pc:sldChg chg="del">
        <pc:chgData name="文宇 杜文宇" userId="b5e9da50-0ac2-42d3-828f-b9593ddb1f83" providerId="ADAL" clId="{95B58D6D-E92C-4BD0-8FB4-D9541E02F12D}" dt="2020-11-24T13:47:52.061" v="3691" actId="2696"/>
        <pc:sldMkLst>
          <pc:docMk/>
          <pc:sldMk cId="1558153018" sldId="328"/>
        </pc:sldMkLst>
      </pc:sldChg>
      <pc:sldChg chg="del">
        <pc:chgData name="文宇 杜文宇" userId="b5e9da50-0ac2-42d3-828f-b9593ddb1f83" providerId="ADAL" clId="{95B58D6D-E92C-4BD0-8FB4-D9541E02F12D}" dt="2020-11-24T13:47:52.092" v="3692" actId="2696"/>
        <pc:sldMkLst>
          <pc:docMk/>
          <pc:sldMk cId="480314382" sldId="329"/>
        </pc:sldMkLst>
      </pc:sldChg>
      <pc:sldChg chg="del">
        <pc:chgData name="文宇 杜文宇" userId="b5e9da50-0ac2-42d3-828f-b9593ddb1f83" providerId="ADAL" clId="{95B58D6D-E92C-4BD0-8FB4-D9541E02F12D}" dt="2020-11-24T13:47:52.118" v="3693" actId="2696"/>
        <pc:sldMkLst>
          <pc:docMk/>
          <pc:sldMk cId="3640077458" sldId="330"/>
        </pc:sldMkLst>
      </pc:sldChg>
      <pc:sldChg chg="del">
        <pc:chgData name="文宇 杜文宇" userId="b5e9da50-0ac2-42d3-828f-b9593ddb1f83" providerId="ADAL" clId="{95B58D6D-E92C-4BD0-8FB4-D9541E02F12D}" dt="2020-11-24T13:47:52.171" v="3694" actId="2696"/>
        <pc:sldMkLst>
          <pc:docMk/>
          <pc:sldMk cId="1564090259" sldId="331"/>
        </pc:sldMkLst>
      </pc:sldChg>
      <pc:sldChg chg="del">
        <pc:chgData name="文宇 杜文宇" userId="b5e9da50-0ac2-42d3-828f-b9593ddb1f83" providerId="ADAL" clId="{95B58D6D-E92C-4BD0-8FB4-D9541E02F12D}" dt="2020-11-24T13:47:52.229" v="3695" actId="2696"/>
        <pc:sldMkLst>
          <pc:docMk/>
          <pc:sldMk cId="3038864016" sldId="332"/>
        </pc:sldMkLst>
      </pc:sldChg>
      <pc:sldChg chg="del">
        <pc:chgData name="文宇 杜文宇" userId="b5e9da50-0ac2-42d3-828f-b9593ddb1f83" providerId="ADAL" clId="{95B58D6D-E92C-4BD0-8FB4-D9541E02F12D}" dt="2020-11-24T13:47:52.324" v="3696" actId="2696"/>
        <pc:sldMkLst>
          <pc:docMk/>
          <pc:sldMk cId="3664365974" sldId="333"/>
        </pc:sldMkLst>
      </pc:sldChg>
      <pc:sldChg chg="del">
        <pc:chgData name="文宇 杜文宇" userId="b5e9da50-0ac2-42d3-828f-b9593ddb1f83" providerId="ADAL" clId="{95B58D6D-E92C-4BD0-8FB4-D9541E02F12D}" dt="2020-11-24T13:47:52.440" v="3697" actId="2696"/>
        <pc:sldMkLst>
          <pc:docMk/>
          <pc:sldMk cId="3940271619" sldId="334"/>
        </pc:sldMkLst>
      </pc:sldChg>
      <pc:sldChg chg="del">
        <pc:chgData name="文宇 杜文宇" userId="b5e9da50-0ac2-42d3-828f-b9593ddb1f83" providerId="ADAL" clId="{95B58D6D-E92C-4BD0-8FB4-D9541E02F12D}" dt="2020-11-24T13:47:52.518" v="3698" actId="2696"/>
        <pc:sldMkLst>
          <pc:docMk/>
          <pc:sldMk cId="2225973343" sldId="335"/>
        </pc:sldMkLst>
      </pc:sldChg>
      <pc:sldChg chg="del">
        <pc:chgData name="文宇 杜文宇" userId="b5e9da50-0ac2-42d3-828f-b9593ddb1f83" providerId="ADAL" clId="{95B58D6D-E92C-4BD0-8FB4-D9541E02F12D}" dt="2020-11-24T13:47:52.603" v="3699" actId="2696"/>
        <pc:sldMkLst>
          <pc:docMk/>
          <pc:sldMk cId="1645887376" sldId="336"/>
        </pc:sldMkLst>
      </pc:sldChg>
      <pc:sldChg chg="del">
        <pc:chgData name="文宇 杜文宇" userId="b5e9da50-0ac2-42d3-828f-b9593ddb1f83" providerId="ADAL" clId="{95B58D6D-E92C-4BD0-8FB4-D9541E02F12D}" dt="2020-11-24T13:47:52.641" v="3700" actId="2696"/>
        <pc:sldMkLst>
          <pc:docMk/>
          <pc:sldMk cId="1250219951" sldId="337"/>
        </pc:sldMkLst>
      </pc:sldChg>
      <pc:sldChg chg="del">
        <pc:chgData name="文宇 杜文宇" userId="b5e9da50-0ac2-42d3-828f-b9593ddb1f83" providerId="ADAL" clId="{95B58D6D-E92C-4BD0-8FB4-D9541E02F12D}" dt="2020-11-24T13:47:52.693" v="3701" actId="2696"/>
        <pc:sldMkLst>
          <pc:docMk/>
          <pc:sldMk cId="3821359757" sldId="338"/>
        </pc:sldMkLst>
      </pc:sldChg>
      <pc:sldChg chg="del">
        <pc:chgData name="文宇 杜文宇" userId="b5e9da50-0ac2-42d3-828f-b9593ddb1f83" providerId="ADAL" clId="{95B58D6D-E92C-4BD0-8FB4-D9541E02F12D}" dt="2020-11-24T13:47:52.739" v="3702" actId="2696"/>
        <pc:sldMkLst>
          <pc:docMk/>
          <pc:sldMk cId="3802897627" sldId="339"/>
        </pc:sldMkLst>
      </pc:sldChg>
      <pc:sldChg chg="del">
        <pc:chgData name="文宇 杜文宇" userId="b5e9da50-0ac2-42d3-828f-b9593ddb1f83" providerId="ADAL" clId="{95B58D6D-E92C-4BD0-8FB4-D9541E02F12D}" dt="2020-11-24T13:47:52.787" v="3703" actId="2696"/>
        <pc:sldMkLst>
          <pc:docMk/>
          <pc:sldMk cId="2778340180" sldId="340"/>
        </pc:sldMkLst>
      </pc:sldChg>
      <pc:sldChg chg="del">
        <pc:chgData name="文宇 杜文宇" userId="b5e9da50-0ac2-42d3-828f-b9593ddb1f83" providerId="ADAL" clId="{95B58D6D-E92C-4BD0-8FB4-D9541E02F12D}" dt="2020-11-24T13:47:52.826" v="3704" actId="2696"/>
        <pc:sldMkLst>
          <pc:docMk/>
          <pc:sldMk cId="4182440758" sldId="341"/>
        </pc:sldMkLst>
      </pc:sldChg>
      <pc:sldChg chg="del">
        <pc:chgData name="文宇 杜文宇" userId="b5e9da50-0ac2-42d3-828f-b9593ddb1f83" providerId="ADAL" clId="{95B58D6D-E92C-4BD0-8FB4-D9541E02F12D}" dt="2020-11-24T13:47:52.861" v="3705" actId="2696"/>
        <pc:sldMkLst>
          <pc:docMk/>
          <pc:sldMk cId="2958119359" sldId="342"/>
        </pc:sldMkLst>
      </pc:sldChg>
      <pc:sldChg chg="del">
        <pc:chgData name="文宇 杜文宇" userId="b5e9da50-0ac2-42d3-828f-b9593ddb1f83" providerId="ADAL" clId="{95B58D6D-E92C-4BD0-8FB4-D9541E02F12D}" dt="2020-11-24T13:47:52.899" v="3706" actId="2696"/>
        <pc:sldMkLst>
          <pc:docMk/>
          <pc:sldMk cId="3778511615" sldId="343"/>
        </pc:sldMkLst>
      </pc:sldChg>
      <pc:sldChg chg="del">
        <pc:chgData name="文宇 杜文宇" userId="b5e9da50-0ac2-42d3-828f-b9593ddb1f83" providerId="ADAL" clId="{95B58D6D-E92C-4BD0-8FB4-D9541E02F12D}" dt="2020-11-24T13:47:52.935" v="3707" actId="2696"/>
        <pc:sldMkLst>
          <pc:docMk/>
          <pc:sldMk cId="3051304437" sldId="344"/>
        </pc:sldMkLst>
      </pc:sldChg>
      <pc:sldChg chg="del">
        <pc:chgData name="文宇 杜文宇" userId="b5e9da50-0ac2-42d3-828f-b9593ddb1f83" providerId="ADAL" clId="{95B58D6D-E92C-4BD0-8FB4-D9541E02F12D}" dt="2020-11-24T13:47:52.979" v="3708" actId="2696"/>
        <pc:sldMkLst>
          <pc:docMk/>
          <pc:sldMk cId="3510697318" sldId="345"/>
        </pc:sldMkLst>
      </pc:sldChg>
      <pc:sldChg chg="del">
        <pc:chgData name="文宇 杜文宇" userId="b5e9da50-0ac2-42d3-828f-b9593ddb1f83" providerId="ADAL" clId="{95B58D6D-E92C-4BD0-8FB4-D9541E02F12D}" dt="2020-11-24T13:47:53.030" v="3709" actId="2696"/>
        <pc:sldMkLst>
          <pc:docMk/>
          <pc:sldMk cId="934174782" sldId="346"/>
        </pc:sldMkLst>
      </pc:sldChg>
      <pc:sldChg chg="del">
        <pc:chgData name="文宇 杜文宇" userId="b5e9da50-0ac2-42d3-828f-b9593ddb1f83" providerId="ADAL" clId="{95B58D6D-E92C-4BD0-8FB4-D9541E02F12D}" dt="2020-11-24T13:47:53.071" v="3710" actId="2696"/>
        <pc:sldMkLst>
          <pc:docMk/>
          <pc:sldMk cId="520522291" sldId="347"/>
        </pc:sldMkLst>
      </pc:sldChg>
      <pc:sldChg chg="del">
        <pc:chgData name="文宇 杜文宇" userId="b5e9da50-0ac2-42d3-828f-b9593ddb1f83" providerId="ADAL" clId="{95B58D6D-E92C-4BD0-8FB4-D9541E02F12D}" dt="2020-11-24T13:47:53.112" v="3711" actId="2696"/>
        <pc:sldMkLst>
          <pc:docMk/>
          <pc:sldMk cId="2424538389" sldId="348"/>
        </pc:sldMkLst>
      </pc:sldChg>
      <pc:sldChg chg="del">
        <pc:chgData name="文宇 杜文宇" userId="b5e9da50-0ac2-42d3-828f-b9593ddb1f83" providerId="ADAL" clId="{95B58D6D-E92C-4BD0-8FB4-D9541E02F12D}" dt="2020-11-24T13:47:53.141" v="3712" actId="2696"/>
        <pc:sldMkLst>
          <pc:docMk/>
          <pc:sldMk cId="3185008505" sldId="349"/>
        </pc:sldMkLst>
      </pc:sldChg>
      <pc:sldChg chg="del">
        <pc:chgData name="文宇 杜文宇" userId="b5e9da50-0ac2-42d3-828f-b9593ddb1f83" providerId="ADAL" clId="{95B58D6D-E92C-4BD0-8FB4-D9541E02F12D}" dt="2020-11-24T13:47:53.189" v="3713" actId="2696"/>
        <pc:sldMkLst>
          <pc:docMk/>
          <pc:sldMk cId="918734331" sldId="350"/>
        </pc:sldMkLst>
      </pc:sldChg>
      <pc:sldChg chg="del">
        <pc:chgData name="文宇 杜文宇" userId="b5e9da50-0ac2-42d3-828f-b9593ddb1f83" providerId="ADAL" clId="{95B58D6D-E92C-4BD0-8FB4-D9541E02F12D}" dt="2020-11-24T13:47:53.233" v="3714" actId="2696"/>
        <pc:sldMkLst>
          <pc:docMk/>
          <pc:sldMk cId="4143196863" sldId="351"/>
        </pc:sldMkLst>
      </pc:sldChg>
      <pc:sldChg chg="del">
        <pc:chgData name="文宇 杜文宇" userId="b5e9da50-0ac2-42d3-828f-b9593ddb1f83" providerId="ADAL" clId="{95B58D6D-E92C-4BD0-8FB4-D9541E02F12D}" dt="2020-11-24T13:47:53.287" v="3715" actId="2696"/>
        <pc:sldMkLst>
          <pc:docMk/>
          <pc:sldMk cId="2755908662" sldId="352"/>
        </pc:sldMkLst>
      </pc:sldChg>
      <pc:sldChg chg="del">
        <pc:chgData name="文宇 杜文宇" userId="b5e9da50-0ac2-42d3-828f-b9593ddb1f83" providerId="ADAL" clId="{95B58D6D-E92C-4BD0-8FB4-D9541E02F12D}" dt="2020-11-24T13:47:53.323" v="3716" actId="2696"/>
        <pc:sldMkLst>
          <pc:docMk/>
          <pc:sldMk cId="2410011851" sldId="353"/>
        </pc:sldMkLst>
      </pc:sldChg>
      <pc:sldChg chg="del">
        <pc:chgData name="文宇 杜文宇" userId="b5e9da50-0ac2-42d3-828f-b9593ddb1f83" providerId="ADAL" clId="{95B58D6D-E92C-4BD0-8FB4-D9541E02F12D}" dt="2020-11-24T13:47:53.348" v="3717" actId="2696"/>
        <pc:sldMkLst>
          <pc:docMk/>
          <pc:sldMk cId="1208790971" sldId="354"/>
        </pc:sldMkLst>
      </pc:sldChg>
      <pc:sldChg chg="del">
        <pc:chgData name="文宇 杜文宇" userId="b5e9da50-0ac2-42d3-828f-b9593ddb1f83" providerId="ADAL" clId="{95B58D6D-E92C-4BD0-8FB4-D9541E02F12D}" dt="2020-11-24T13:47:53.381" v="3718" actId="2696"/>
        <pc:sldMkLst>
          <pc:docMk/>
          <pc:sldMk cId="879785167" sldId="355"/>
        </pc:sldMkLst>
      </pc:sldChg>
      <pc:sldChg chg="del">
        <pc:chgData name="文宇 杜文宇" userId="b5e9da50-0ac2-42d3-828f-b9593ddb1f83" providerId="ADAL" clId="{95B58D6D-E92C-4BD0-8FB4-D9541E02F12D}" dt="2020-11-24T13:47:53.422" v="3719" actId="2696"/>
        <pc:sldMkLst>
          <pc:docMk/>
          <pc:sldMk cId="2602112129" sldId="356"/>
        </pc:sldMkLst>
      </pc:sldChg>
      <pc:sldChg chg="del">
        <pc:chgData name="文宇 杜文宇" userId="b5e9da50-0ac2-42d3-828f-b9593ddb1f83" providerId="ADAL" clId="{95B58D6D-E92C-4BD0-8FB4-D9541E02F12D}" dt="2020-11-24T13:47:53.455" v="3720" actId="2696"/>
        <pc:sldMkLst>
          <pc:docMk/>
          <pc:sldMk cId="2191877471" sldId="357"/>
        </pc:sldMkLst>
      </pc:sldChg>
      <pc:sldChg chg="del">
        <pc:chgData name="文宇 杜文宇" userId="b5e9da50-0ac2-42d3-828f-b9593ddb1f83" providerId="ADAL" clId="{95B58D6D-E92C-4BD0-8FB4-D9541E02F12D}" dt="2020-11-24T13:47:53.480" v="3721" actId="2696"/>
        <pc:sldMkLst>
          <pc:docMk/>
          <pc:sldMk cId="787141073" sldId="358"/>
        </pc:sldMkLst>
      </pc:sldChg>
      <pc:sldChg chg="del">
        <pc:chgData name="文宇 杜文宇" userId="b5e9da50-0ac2-42d3-828f-b9593ddb1f83" providerId="ADAL" clId="{95B58D6D-E92C-4BD0-8FB4-D9541E02F12D}" dt="2020-11-24T13:47:53.522" v="3722" actId="2696"/>
        <pc:sldMkLst>
          <pc:docMk/>
          <pc:sldMk cId="1883762695" sldId="359"/>
        </pc:sldMkLst>
      </pc:sldChg>
      <pc:sldChg chg="del">
        <pc:chgData name="文宇 杜文宇" userId="b5e9da50-0ac2-42d3-828f-b9593ddb1f83" providerId="ADAL" clId="{95B58D6D-E92C-4BD0-8FB4-D9541E02F12D}" dt="2020-11-24T13:47:53.561" v="3723" actId="2696"/>
        <pc:sldMkLst>
          <pc:docMk/>
          <pc:sldMk cId="478608820" sldId="360"/>
        </pc:sldMkLst>
      </pc:sldChg>
      <pc:sldChg chg="del">
        <pc:chgData name="文宇 杜文宇" userId="b5e9da50-0ac2-42d3-828f-b9593ddb1f83" providerId="ADAL" clId="{95B58D6D-E92C-4BD0-8FB4-D9541E02F12D}" dt="2020-11-24T13:47:53.613" v="3724" actId="2696"/>
        <pc:sldMkLst>
          <pc:docMk/>
          <pc:sldMk cId="2773892232" sldId="361"/>
        </pc:sldMkLst>
      </pc:sldChg>
      <pc:sldChg chg="del">
        <pc:chgData name="文宇 杜文宇" userId="b5e9da50-0ac2-42d3-828f-b9593ddb1f83" providerId="ADAL" clId="{95B58D6D-E92C-4BD0-8FB4-D9541E02F12D}" dt="2020-11-24T13:47:53.651" v="3725" actId="2696"/>
        <pc:sldMkLst>
          <pc:docMk/>
          <pc:sldMk cId="165727043" sldId="362"/>
        </pc:sldMkLst>
      </pc:sldChg>
      <pc:sldChg chg="del">
        <pc:chgData name="文宇 杜文宇" userId="b5e9da50-0ac2-42d3-828f-b9593ddb1f83" providerId="ADAL" clId="{95B58D6D-E92C-4BD0-8FB4-D9541E02F12D}" dt="2020-11-24T13:47:53.689" v="3726" actId="2696"/>
        <pc:sldMkLst>
          <pc:docMk/>
          <pc:sldMk cId="1019928735" sldId="363"/>
        </pc:sldMkLst>
      </pc:sldChg>
      <pc:sldChg chg="del">
        <pc:chgData name="文宇 杜文宇" userId="b5e9da50-0ac2-42d3-828f-b9593ddb1f83" providerId="ADAL" clId="{95B58D6D-E92C-4BD0-8FB4-D9541E02F12D}" dt="2020-11-24T13:47:53.723" v="3727" actId="2696"/>
        <pc:sldMkLst>
          <pc:docMk/>
          <pc:sldMk cId="1312814826" sldId="364"/>
        </pc:sldMkLst>
      </pc:sldChg>
      <pc:sldChg chg="del">
        <pc:chgData name="文宇 杜文宇" userId="b5e9da50-0ac2-42d3-828f-b9593ddb1f83" providerId="ADAL" clId="{95B58D6D-E92C-4BD0-8FB4-D9541E02F12D}" dt="2020-11-24T13:47:53.764" v="3728" actId="2696"/>
        <pc:sldMkLst>
          <pc:docMk/>
          <pc:sldMk cId="3419006514" sldId="365"/>
        </pc:sldMkLst>
      </pc:sldChg>
      <pc:sldChg chg="del">
        <pc:chgData name="文宇 杜文宇" userId="b5e9da50-0ac2-42d3-828f-b9593ddb1f83" providerId="ADAL" clId="{95B58D6D-E92C-4BD0-8FB4-D9541E02F12D}" dt="2020-11-24T13:47:53.819" v="3729" actId="2696"/>
        <pc:sldMkLst>
          <pc:docMk/>
          <pc:sldMk cId="3535349848" sldId="366"/>
        </pc:sldMkLst>
      </pc:sldChg>
      <pc:sldChg chg="del">
        <pc:chgData name="文宇 杜文宇" userId="b5e9da50-0ac2-42d3-828f-b9593ddb1f83" providerId="ADAL" clId="{95B58D6D-E92C-4BD0-8FB4-D9541E02F12D}" dt="2020-11-24T13:47:53.874" v="3730" actId="2696"/>
        <pc:sldMkLst>
          <pc:docMk/>
          <pc:sldMk cId="2065637340" sldId="367"/>
        </pc:sldMkLst>
      </pc:sldChg>
      <pc:sldChg chg="del">
        <pc:chgData name="文宇 杜文宇" userId="b5e9da50-0ac2-42d3-828f-b9593ddb1f83" providerId="ADAL" clId="{95B58D6D-E92C-4BD0-8FB4-D9541E02F12D}" dt="2020-11-24T13:47:53.927" v="3731" actId="2696"/>
        <pc:sldMkLst>
          <pc:docMk/>
          <pc:sldMk cId="2354383528" sldId="368"/>
        </pc:sldMkLst>
      </pc:sldChg>
      <pc:sldChg chg="del">
        <pc:chgData name="文宇 杜文宇" userId="b5e9da50-0ac2-42d3-828f-b9593ddb1f83" providerId="ADAL" clId="{95B58D6D-E92C-4BD0-8FB4-D9541E02F12D}" dt="2020-11-24T13:47:53.987" v="3732" actId="2696"/>
        <pc:sldMkLst>
          <pc:docMk/>
          <pc:sldMk cId="1678746391" sldId="369"/>
        </pc:sldMkLst>
      </pc:sldChg>
      <pc:sldChg chg="del">
        <pc:chgData name="文宇 杜文宇" userId="b5e9da50-0ac2-42d3-828f-b9593ddb1f83" providerId="ADAL" clId="{95B58D6D-E92C-4BD0-8FB4-D9541E02F12D}" dt="2020-11-24T13:47:54.036" v="3733" actId="2696"/>
        <pc:sldMkLst>
          <pc:docMk/>
          <pc:sldMk cId="931937747" sldId="370"/>
        </pc:sldMkLst>
      </pc:sldChg>
      <pc:sldChg chg="del">
        <pc:chgData name="文宇 杜文宇" userId="b5e9da50-0ac2-42d3-828f-b9593ddb1f83" providerId="ADAL" clId="{95B58D6D-E92C-4BD0-8FB4-D9541E02F12D}" dt="2020-11-24T13:47:54.075" v="3734" actId="2696"/>
        <pc:sldMkLst>
          <pc:docMk/>
          <pc:sldMk cId="3271294389" sldId="371"/>
        </pc:sldMkLst>
      </pc:sldChg>
      <pc:sldChg chg="del">
        <pc:chgData name="文宇 杜文宇" userId="b5e9da50-0ac2-42d3-828f-b9593ddb1f83" providerId="ADAL" clId="{95B58D6D-E92C-4BD0-8FB4-D9541E02F12D}" dt="2020-11-24T13:47:54.126" v="3735" actId="2696"/>
        <pc:sldMkLst>
          <pc:docMk/>
          <pc:sldMk cId="2785144625" sldId="372"/>
        </pc:sldMkLst>
      </pc:sldChg>
      <pc:sldChg chg="del">
        <pc:chgData name="文宇 杜文宇" userId="b5e9da50-0ac2-42d3-828f-b9593ddb1f83" providerId="ADAL" clId="{95B58D6D-E92C-4BD0-8FB4-D9541E02F12D}" dt="2020-11-24T13:47:54.167" v="3736" actId="2696"/>
        <pc:sldMkLst>
          <pc:docMk/>
          <pc:sldMk cId="3064053284" sldId="373"/>
        </pc:sldMkLst>
      </pc:sldChg>
      <pc:sldChg chg="del">
        <pc:chgData name="文宇 杜文宇" userId="b5e9da50-0ac2-42d3-828f-b9593ddb1f83" providerId="ADAL" clId="{95B58D6D-E92C-4BD0-8FB4-D9541E02F12D}" dt="2020-11-24T13:47:54.213" v="3737" actId="2696"/>
        <pc:sldMkLst>
          <pc:docMk/>
          <pc:sldMk cId="3358074552" sldId="374"/>
        </pc:sldMkLst>
      </pc:sldChg>
      <pc:sldChg chg="del">
        <pc:chgData name="文宇 杜文宇" userId="b5e9da50-0ac2-42d3-828f-b9593ddb1f83" providerId="ADAL" clId="{95B58D6D-E92C-4BD0-8FB4-D9541E02F12D}" dt="2020-11-24T13:47:54.256" v="3738" actId="2696"/>
        <pc:sldMkLst>
          <pc:docMk/>
          <pc:sldMk cId="1105152615" sldId="375"/>
        </pc:sldMkLst>
      </pc:sldChg>
      <pc:sldChg chg="del">
        <pc:chgData name="文宇 杜文宇" userId="b5e9da50-0ac2-42d3-828f-b9593ddb1f83" providerId="ADAL" clId="{95B58D6D-E92C-4BD0-8FB4-D9541E02F12D}" dt="2020-11-24T13:47:54.300" v="3739" actId="2696"/>
        <pc:sldMkLst>
          <pc:docMk/>
          <pc:sldMk cId="1155831017" sldId="376"/>
        </pc:sldMkLst>
      </pc:sldChg>
      <pc:sldChg chg="del">
        <pc:chgData name="文宇 杜文宇" userId="b5e9da50-0ac2-42d3-828f-b9593ddb1f83" providerId="ADAL" clId="{95B58D6D-E92C-4BD0-8FB4-D9541E02F12D}" dt="2020-11-24T13:47:54.339" v="3740" actId="2696"/>
        <pc:sldMkLst>
          <pc:docMk/>
          <pc:sldMk cId="2914787249" sldId="377"/>
        </pc:sldMkLst>
      </pc:sldChg>
      <pc:sldChg chg="del">
        <pc:chgData name="文宇 杜文宇" userId="b5e9da50-0ac2-42d3-828f-b9593ddb1f83" providerId="ADAL" clId="{95B58D6D-E92C-4BD0-8FB4-D9541E02F12D}" dt="2020-11-24T13:47:54.379" v="3741" actId="2696"/>
        <pc:sldMkLst>
          <pc:docMk/>
          <pc:sldMk cId="2326134418" sldId="378"/>
        </pc:sldMkLst>
      </pc:sldChg>
      <pc:sldChg chg="del">
        <pc:chgData name="文宇 杜文宇" userId="b5e9da50-0ac2-42d3-828f-b9593ddb1f83" providerId="ADAL" clId="{95B58D6D-E92C-4BD0-8FB4-D9541E02F12D}" dt="2020-11-24T13:47:54.415" v="3742" actId="2696"/>
        <pc:sldMkLst>
          <pc:docMk/>
          <pc:sldMk cId="1751376829" sldId="379"/>
        </pc:sldMkLst>
      </pc:sldChg>
      <pc:sldChg chg="del">
        <pc:chgData name="文宇 杜文宇" userId="b5e9da50-0ac2-42d3-828f-b9593ddb1f83" providerId="ADAL" clId="{95B58D6D-E92C-4BD0-8FB4-D9541E02F12D}" dt="2020-11-24T13:47:54.455" v="3743" actId="2696"/>
        <pc:sldMkLst>
          <pc:docMk/>
          <pc:sldMk cId="1113518883" sldId="380"/>
        </pc:sldMkLst>
      </pc:sldChg>
      <pc:sldChg chg="del">
        <pc:chgData name="文宇 杜文宇" userId="b5e9da50-0ac2-42d3-828f-b9593ddb1f83" providerId="ADAL" clId="{95B58D6D-E92C-4BD0-8FB4-D9541E02F12D}" dt="2020-11-24T13:47:54.501" v="3744" actId="2696"/>
        <pc:sldMkLst>
          <pc:docMk/>
          <pc:sldMk cId="3910538945" sldId="381"/>
        </pc:sldMkLst>
      </pc:sldChg>
      <pc:sldChg chg="del">
        <pc:chgData name="文宇 杜文宇" userId="b5e9da50-0ac2-42d3-828f-b9593ddb1f83" providerId="ADAL" clId="{95B58D6D-E92C-4BD0-8FB4-D9541E02F12D}" dt="2020-11-24T13:47:54.541" v="3745" actId="2696"/>
        <pc:sldMkLst>
          <pc:docMk/>
          <pc:sldMk cId="2360947716" sldId="382"/>
        </pc:sldMkLst>
      </pc:sldChg>
      <pc:sldChg chg="del">
        <pc:chgData name="文宇 杜文宇" userId="b5e9da50-0ac2-42d3-828f-b9593ddb1f83" providerId="ADAL" clId="{95B58D6D-E92C-4BD0-8FB4-D9541E02F12D}" dt="2020-11-24T13:47:54.577" v="3746" actId="2696"/>
        <pc:sldMkLst>
          <pc:docMk/>
          <pc:sldMk cId="592310687" sldId="383"/>
        </pc:sldMkLst>
      </pc:sldChg>
      <pc:sldChg chg="delSp modSp">
        <pc:chgData name="文宇 杜文宇" userId="b5e9da50-0ac2-42d3-828f-b9593ddb1f83" providerId="ADAL" clId="{95B58D6D-E92C-4BD0-8FB4-D9541E02F12D}" dt="2020-11-24T13:50:42.712" v="3798" actId="1076"/>
        <pc:sldMkLst>
          <pc:docMk/>
          <pc:sldMk cId="859989940" sldId="384"/>
        </pc:sldMkLst>
        <pc:spChg chg="del mod">
          <ac:chgData name="文宇 杜文宇" userId="b5e9da50-0ac2-42d3-828f-b9593ddb1f83" providerId="ADAL" clId="{95B58D6D-E92C-4BD0-8FB4-D9541E02F12D}" dt="2020-11-24T13:49:06.875" v="3768" actId="478"/>
          <ac:spMkLst>
            <pc:docMk/>
            <pc:sldMk cId="859989940" sldId="384"/>
            <ac:spMk id="3" creationId="{1E16F98C-A141-45A0-A2D9-533A4673F3A5}"/>
          </ac:spMkLst>
        </pc:spChg>
        <pc:spChg chg="mod">
          <ac:chgData name="文宇 杜文宇" userId="b5e9da50-0ac2-42d3-828f-b9593ddb1f83" providerId="ADAL" clId="{95B58D6D-E92C-4BD0-8FB4-D9541E02F12D}" dt="2020-11-24T13:50:39.563" v="3797" actId="1076"/>
          <ac:spMkLst>
            <pc:docMk/>
            <pc:sldMk cId="859989940" sldId="384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0:42.712" v="3798" actId="1076"/>
          <ac:spMkLst>
            <pc:docMk/>
            <pc:sldMk cId="859989940" sldId="384"/>
            <ac:spMk id="8" creationId="{2706FCC0-EA5A-4C5B-91CC-61EEAF9B93DD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02:17:15.513" v="216" actId="1076"/>
        <pc:sldMkLst>
          <pc:docMk/>
          <pc:sldMk cId="710952880" sldId="385"/>
        </pc:sldMkLst>
        <pc:spChg chg="del mod">
          <ac:chgData name="文宇 杜文宇" userId="b5e9da50-0ac2-42d3-828f-b9593ddb1f83" providerId="ADAL" clId="{95B58D6D-E92C-4BD0-8FB4-D9541E02F12D}" dt="2020-11-23T17:51:24.573" v="138" actId="478"/>
          <ac:spMkLst>
            <pc:docMk/>
            <pc:sldMk cId="710952880" sldId="385"/>
            <ac:spMk id="3" creationId="{6AFA173F-2791-4C85-BD67-FFD1A36E87FA}"/>
          </ac:spMkLst>
        </pc:spChg>
        <pc:spChg chg="mod">
          <ac:chgData name="文宇 杜文宇" userId="b5e9da50-0ac2-42d3-828f-b9593ddb1f83" providerId="ADAL" clId="{95B58D6D-E92C-4BD0-8FB4-D9541E02F12D}" dt="2020-11-24T02:17:15.513" v="216" actId="1076"/>
          <ac:spMkLst>
            <pc:docMk/>
            <pc:sldMk cId="710952880" sldId="385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08:35.637" v="180" actId="20577"/>
          <ac:spMkLst>
            <pc:docMk/>
            <pc:sldMk cId="710952880" sldId="385"/>
            <ac:spMk id="6" creationId="{CBB3484C-A9A4-4A30-B91C-2180FE8C717A}"/>
          </ac:spMkLst>
        </pc:spChg>
        <pc:spChg chg="add del">
          <ac:chgData name="文宇 杜文宇" userId="b5e9da50-0ac2-42d3-828f-b9593ddb1f83" providerId="ADAL" clId="{95B58D6D-E92C-4BD0-8FB4-D9541E02F12D}" dt="2020-11-23T17:53:49.839" v="170"/>
          <ac:spMkLst>
            <pc:docMk/>
            <pc:sldMk cId="710952880" sldId="385"/>
            <ac:spMk id="7" creationId="{51081D5F-2BEE-4677-AFF5-E14D0FB1B633}"/>
          </ac:spMkLst>
        </pc:spChg>
        <pc:picChg chg="del">
          <ac:chgData name="文宇 杜文宇" userId="b5e9da50-0ac2-42d3-828f-b9593ddb1f83" providerId="ADAL" clId="{95B58D6D-E92C-4BD0-8FB4-D9541E02F12D}" dt="2020-11-23T17:47:22.439" v="36" actId="478"/>
          <ac:picMkLst>
            <pc:docMk/>
            <pc:sldMk cId="710952880" sldId="385"/>
            <ac:picMk id="4" creationId="{B2C085E4-AA4A-4817-BD12-8DAF33A54FA9}"/>
          </ac:picMkLst>
        </pc:picChg>
      </pc:sldChg>
      <pc:sldChg chg="modSp add">
        <pc:chgData name="文宇 杜文宇" userId="b5e9da50-0ac2-42d3-828f-b9593ddb1f83" providerId="ADAL" clId="{95B58D6D-E92C-4BD0-8FB4-D9541E02F12D}" dt="2020-11-23T17:54:55.625" v="177" actId="207"/>
        <pc:sldMkLst>
          <pc:docMk/>
          <pc:sldMk cId="3350614429" sldId="386"/>
        </pc:sldMkLst>
        <pc:spChg chg="mod">
          <ac:chgData name="文宇 杜文宇" userId="b5e9da50-0ac2-42d3-828f-b9593ddb1f83" providerId="ADAL" clId="{95B58D6D-E92C-4BD0-8FB4-D9541E02F12D}" dt="2020-11-23T17:54:55.625" v="177" actId="207"/>
          <ac:spMkLst>
            <pc:docMk/>
            <pc:sldMk cId="3350614429" sldId="386"/>
            <ac:spMk id="4" creationId="{2918002F-8C64-4968-9ECA-DC63D9D4E45B}"/>
          </ac:spMkLst>
        </pc:spChg>
      </pc:sldChg>
      <pc:sldChg chg="addSp modSp add">
        <pc:chgData name="文宇 杜文宇" userId="b5e9da50-0ac2-42d3-828f-b9593ddb1f83" providerId="ADAL" clId="{95B58D6D-E92C-4BD0-8FB4-D9541E02F12D}" dt="2020-11-24T02:40:58.723" v="1035" actId="14100"/>
        <pc:sldMkLst>
          <pc:docMk/>
          <pc:sldMk cId="1983833981" sldId="387"/>
        </pc:sldMkLst>
        <pc:spChg chg="mod">
          <ac:chgData name="文宇 杜文宇" userId="b5e9da50-0ac2-42d3-828f-b9593ddb1f83" providerId="ADAL" clId="{95B58D6D-E92C-4BD0-8FB4-D9541E02F12D}" dt="2020-11-24T02:40:52.705" v="1034" actId="20577"/>
          <ac:spMkLst>
            <pc:docMk/>
            <pc:sldMk cId="1983833981" sldId="387"/>
            <ac:spMk id="5" creationId="{84893080-5A47-4389-9BAC-88DD2BDA7C65}"/>
          </ac:spMkLst>
        </pc:spChg>
        <pc:picChg chg="add mod">
          <ac:chgData name="文宇 杜文宇" userId="b5e9da50-0ac2-42d3-828f-b9593ddb1f83" providerId="ADAL" clId="{95B58D6D-E92C-4BD0-8FB4-D9541E02F12D}" dt="2020-11-24T02:40:58.723" v="1035" actId="14100"/>
          <ac:picMkLst>
            <pc:docMk/>
            <pc:sldMk cId="1983833981" sldId="387"/>
            <ac:picMk id="4" creationId="{148F6BDB-6238-4E44-98E5-53A122ADED1F}"/>
          </ac:picMkLst>
        </pc:picChg>
      </pc:sldChg>
      <pc:sldChg chg="add del">
        <pc:chgData name="文宇 杜文宇" userId="b5e9da50-0ac2-42d3-828f-b9593ddb1f83" providerId="ADAL" clId="{95B58D6D-E92C-4BD0-8FB4-D9541E02F12D}" dt="2020-11-24T02:25:40.094" v="719"/>
        <pc:sldMkLst>
          <pc:docMk/>
          <pc:sldMk cId="97412791" sldId="388"/>
        </pc:sldMkLst>
      </pc:sldChg>
      <pc:sldChg chg="add del">
        <pc:chgData name="文宇 杜文宇" userId="b5e9da50-0ac2-42d3-828f-b9593ddb1f83" providerId="ADAL" clId="{95B58D6D-E92C-4BD0-8FB4-D9541E02F12D}" dt="2020-11-24T02:24:35.081" v="652"/>
        <pc:sldMkLst>
          <pc:docMk/>
          <pc:sldMk cId="397292995" sldId="388"/>
        </pc:sldMkLst>
      </pc:sldChg>
      <pc:sldChg chg="modSp add">
        <pc:chgData name="文宇 杜文宇" userId="b5e9da50-0ac2-42d3-828f-b9593ddb1f83" providerId="ADAL" clId="{95B58D6D-E92C-4BD0-8FB4-D9541E02F12D}" dt="2020-11-24T02:32:19.705" v="895" actId="207"/>
        <pc:sldMkLst>
          <pc:docMk/>
          <pc:sldMk cId="1936673014" sldId="388"/>
        </pc:sldMkLst>
        <pc:spChg chg="mod">
          <ac:chgData name="文宇 杜文宇" userId="b5e9da50-0ac2-42d3-828f-b9593ddb1f83" providerId="ADAL" clId="{95B58D6D-E92C-4BD0-8FB4-D9541E02F12D}" dt="2020-11-24T02:32:19.705" v="895" actId="207"/>
          <ac:spMkLst>
            <pc:docMk/>
            <pc:sldMk cId="1936673014" sldId="38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02:41:20.488" v="1036" actId="1076"/>
        <pc:sldMkLst>
          <pc:docMk/>
          <pc:sldMk cId="500334690" sldId="389"/>
        </pc:sldMkLst>
        <pc:spChg chg="mod">
          <ac:chgData name="文宇 杜文宇" userId="b5e9da50-0ac2-42d3-828f-b9593ddb1f83" providerId="ADAL" clId="{95B58D6D-E92C-4BD0-8FB4-D9541E02F12D}" dt="2020-11-24T02:40:24.815" v="1033" actId="1076"/>
          <ac:spMkLst>
            <pc:docMk/>
            <pc:sldMk cId="500334690" sldId="38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20.488" v="1036" actId="1076"/>
          <ac:spMkLst>
            <pc:docMk/>
            <pc:sldMk cId="500334690" sldId="389"/>
            <ac:spMk id="7" creationId="{434C3CF0-0FA0-4A5A-A464-25C45C5E58D4}"/>
          </ac:spMkLst>
        </pc:spChg>
      </pc:sldChg>
      <pc:sldChg chg="addSp modSp add">
        <pc:chgData name="文宇 杜文宇" userId="b5e9da50-0ac2-42d3-828f-b9593ddb1f83" providerId="ADAL" clId="{95B58D6D-E92C-4BD0-8FB4-D9541E02F12D}" dt="2020-11-24T03:56:15.401" v="1459" actId="113"/>
        <pc:sldMkLst>
          <pc:docMk/>
          <pc:sldMk cId="918367609" sldId="390"/>
        </pc:sldMkLst>
        <pc:spChg chg="mod">
          <ac:chgData name="文宇 杜文宇" userId="b5e9da50-0ac2-42d3-828f-b9593ddb1f83" providerId="ADAL" clId="{95B58D6D-E92C-4BD0-8FB4-D9541E02F12D}" dt="2020-11-24T03:56:15.401" v="1459" actId="113"/>
          <ac:spMkLst>
            <pc:docMk/>
            <pc:sldMk cId="918367609" sldId="39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35.505" v="1038"/>
          <ac:spMkLst>
            <pc:docMk/>
            <pc:sldMk cId="918367609" sldId="390"/>
            <ac:spMk id="7" creationId="{434C3CF0-0FA0-4A5A-A464-25C45C5E58D4}"/>
          </ac:spMkLst>
        </pc:spChg>
        <pc:picChg chg="add mod">
          <ac:chgData name="文宇 杜文宇" userId="b5e9da50-0ac2-42d3-828f-b9593ddb1f83" providerId="ADAL" clId="{95B58D6D-E92C-4BD0-8FB4-D9541E02F12D}" dt="2020-11-24T03:56:08.268" v="1458" actId="1076"/>
          <ac:picMkLst>
            <pc:docMk/>
            <pc:sldMk cId="918367609" sldId="390"/>
            <ac:picMk id="4" creationId="{E722FA55-3297-47B2-9108-0FD45896556D}"/>
          </ac:picMkLst>
        </pc:picChg>
      </pc:sldChg>
      <pc:sldChg chg="delSp modSp add">
        <pc:chgData name="文宇 杜文宇" userId="b5e9da50-0ac2-42d3-828f-b9593ddb1f83" providerId="ADAL" clId="{95B58D6D-E92C-4BD0-8FB4-D9541E02F12D}" dt="2020-11-24T04:03:40.765" v="1656" actId="113"/>
        <pc:sldMkLst>
          <pc:docMk/>
          <pc:sldMk cId="3405596182" sldId="391"/>
        </pc:sldMkLst>
        <pc:spChg chg="mod">
          <ac:chgData name="文宇 杜文宇" userId="b5e9da50-0ac2-42d3-828f-b9593ddb1f83" providerId="ADAL" clId="{95B58D6D-E92C-4BD0-8FB4-D9541E02F12D}" dt="2020-11-24T04:03:40.765" v="1656" actId="113"/>
          <ac:spMkLst>
            <pc:docMk/>
            <pc:sldMk cId="3405596182" sldId="391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3:56:35.267" v="1461"/>
          <ac:spMkLst>
            <pc:docMk/>
            <pc:sldMk cId="3405596182" sldId="391"/>
            <ac:spMk id="7" creationId="{434C3CF0-0FA0-4A5A-A464-25C45C5E58D4}"/>
          </ac:spMkLst>
        </pc:spChg>
        <pc:picChg chg="del">
          <ac:chgData name="文宇 杜文宇" userId="b5e9da50-0ac2-42d3-828f-b9593ddb1f83" providerId="ADAL" clId="{95B58D6D-E92C-4BD0-8FB4-D9541E02F12D}" dt="2020-11-24T03:56:38.533" v="1462" actId="478"/>
          <ac:picMkLst>
            <pc:docMk/>
            <pc:sldMk cId="3405596182" sldId="391"/>
            <ac:picMk id="4" creationId="{E722FA55-3297-47B2-9108-0FD45896556D}"/>
          </ac:picMkLst>
        </pc:picChg>
      </pc:sldChg>
      <pc:sldChg chg="modSp add">
        <pc:chgData name="文宇 杜文宇" userId="b5e9da50-0ac2-42d3-828f-b9593ddb1f83" providerId="ADAL" clId="{95B58D6D-E92C-4BD0-8FB4-D9541E02F12D}" dt="2020-11-24T04:04:20.888" v="1659" actId="207"/>
        <pc:sldMkLst>
          <pc:docMk/>
          <pc:sldMk cId="278557467" sldId="392"/>
        </pc:sldMkLst>
        <pc:spChg chg="mod">
          <ac:chgData name="文宇 杜文宇" userId="b5e9da50-0ac2-42d3-828f-b9593ddb1f83" providerId="ADAL" clId="{95B58D6D-E92C-4BD0-8FB4-D9541E02F12D}" dt="2020-11-24T04:04:20.888" v="1659" actId="207"/>
          <ac:spMkLst>
            <pc:docMk/>
            <pc:sldMk cId="278557467" sldId="392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5:29.189" v="1673" actId="207"/>
        <pc:sldMkLst>
          <pc:docMk/>
          <pc:sldMk cId="3889176716" sldId="393"/>
        </pc:sldMkLst>
        <pc:spChg chg="mod">
          <ac:chgData name="文宇 杜文宇" userId="b5e9da50-0ac2-42d3-828f-b9593ddb1f83" providerId="ADAL" clId="{95B58D6D-E92C-4BD0-8FB4-D9541E02F12D}" dt="2020-11-24T04:05:29.189" v="1673" actId="207"/>
          <ac:spMkLst>
            <pc:docMk/>
            <pc:sldMk cId="3889176716" sldId="393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29.653" v="1740" actId="403"/>
        <pc:sldMkLst>
          <pc:docMk/>
          <pc:sldMk cId="468063394" sldId="394"/>
        </pc:sldMkLst>
        <pc:spChg chg="mod">
          <ac:chgData name="文宇 杜文宇" userId="b5e9da50-0ac2-42d3-828f-b9593ddb1f83" providerId="ADAL" clId="{95B58D6D-E92C-4BD0-8FB4-D9541E02F12D}" dt="2020-11-24T04:07:29.653" v="1740" actId="403"/>
          <ac:spMkLst>
            <pc:docMk/>
            <pc:sldMk cId="468063394" sldId="394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5:51.974" v="1676"/>
          <ac:spMkLst>
            <pc:docMk/>
            <pc:sldMk cId="468063394" sldId="394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54.368" v="1744" actId="207"/>
        <pc:sldMkLst>
          <pc:docMk/>
          <pc:sldMk cId="519773684" sldId="395"/>
        </pc:sldMkLst>
        <pc:spChg chg="mod">
          <ac:chgData name="文宇 杜文宇" userId="b5e9da50-0ac2-42d3-828f-b9593ddb1f83" providerId="ADAL" clId="{95B58D6D-E92C-4BD0-8FB4-D9541E02F12D}" dt="2020-11-24T04:07:54.368" v="1744" actId="207"/>
          <ac:spMkLst>
            <pc:docMk/>
            <pc:sldMk cId="519773684" sldId="39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95B58D6D-E92C-4BD0-8FB4-D9541E02F12D}" dt="2020-11-24T12:21:23.615" v="1774" actId="2711"/>
        <pc:sldMkLst>
          <pc:docMk/>
          <pc:sldMk cId="3367949870" sldId="410"/>
        </pc:sldMkLst>
        <pc:spChg chg="mod">
          <ac:chgData name="文宇 杜文宇" userId="b5e9da50-0ac2-42d3-828f-b9593ddb1f83" providerId="ADAL" clId="{95B58D6D-E92C-4BD0-8FB4-D9541E02F12D}" dt="2020-11-24T12:17:45.618" v="1756" actId="1076"/>
          <ac:spMkLst>
            <pc:docMk/>
            <pc:sldMk cId="3367949870" sldId="410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1:23.615" v="1774" actId="2711"/>
          <ac:graphicFrameMkLst>
            <pc:docMk/>
            <pc:sldMk cId="3367949870" sldId="410"/>
            <ac:graphicFrameMk id="3" creationId="{6F949F70-FA21-423E-B057-5E7528D5B7F1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1:09.521" v="1773" actId="1076"/>
        <pc:sldMkLst>
          <pc:docMk/>
          <pc:sldMk cId="1898117455" sldId="411"/>
        </pc:sldMkLst>
        <pc:spChg chg="mod">
          <ac:chgData name="文宇 杜文宇" userId="b5e9da50-0ac2-42d3-828f-b9593ddb1f83" providerId="ADAL" clId="{95B58D6D-E92C-4BD0-8FB4-D9541E02F12D}" dt="2020-11-24T12:20:36.933" v="1768" actId="1076"/>
          <ac:spMkLst>
            <pc:docMk/>
            <pc:sldMk cId="1898117455" sldId="411"/>
            <ac:spMk id="5" creationId="{84893080-5A47-4389-9BAC-88DD2BDA7C65}"/>
          </ac:spMkLst>
        </pc:spChg>
        <pc:graphicFrameChg chg="del">
          <ac:chgData name="文宇 杜文宇" userId="b5e9da50-0ac2-42d3-828f-b9593ddb1f83" providerId="ADAL" clId="{95B58D6D-E92C-4BD0-8FB4-D9541E02F12D}" dt="2020-11-24T12:20:23.682" v="1766" actId="478"/>
          <ac:graphicFrameMkLst>
            <pc:docMk/>
            <pc:sldMk cId="1898117455" sldId="411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2:21:09.521" v="1773" actId="1076"/>
          <ac:graphicFrameMkLst>
            <pc:docMk/>
            <pc:sldMk cId="1898117455" sldId="411"/>
            <ac:graphicFrameMk id="4" creationId="{660D0D00-6C35-42A5-A01C-C91B24ED03AE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4:21.398" v="1809"/>
        <pc:sldMkLst>
          <pc:docMk/>
          <pc:sldMk cId="31446493" sldId="412"/>
        </pc:sldMkLst>
        <pc:spChg chg="mod">
          <ac:chgData name="文宇 杜文宇" userId="b5e9da50-0ac2-42d3-828f-b9593ddb1f83" providerId="ADAL" clId="{95B58D6D-E92C-4BD0-8FB4-D9541E02F12D}" dt="2020-11-24T12:23:43.263" v="1807" actId="1076"/>
          <ac:spMkLst>
            <pc:docMk/>
            <pc:sldMk cId="31446493" sldId="412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3:36.610" v="1806" actId="1076"/>
          <ac:graphicFrameMkLst>
            <pc:docMk/>
            <pc:sldMk cId="31446493" sldId="412"/>
            <ac:graphicFrameMk id="3" creationId="{3FB9A773-594C-4F68-B5CD-D740904A0D73}"/>
          </ac:graphicFrameMkLst>
        </pc:graphicFrameChg>
        <pc:graphicFrameChg chg="del">
          <ac:chgData name="文宇 杜文宇" userId="b5e9da50-0ac2-42d3-828f-b9593ddb1f83" providerId="ADAL" clId="{95B58D6D-E92C-4BD0-8FB4-D9541E02F12D}" dt="2020-11-24T12:22:28.876" v="1777" actId="478"/>
          <ac:graphicFrameMkLst>
            <pc:docMk/>
            <pc:sldMk cId="31446493" sldId="412"/>
            <ac:graphicFrameMk id="4" creationId="{660D0D00-6C35-42A5-A01C-C91B24ED03AE}"/>
          </ac:graphicFrameMkLst>
        </pc:graphicFrameChg>
        <pc:graphicFrameChg chg="add del">
          <ac:chgData name="文宇 杜文宇" userId="b5e9da50-0ac2-42d3-828f-b9593ddb1f83" providerId="ADAL" clId="{95B58D6D-E92C-4BD0-8FB4-D9541E02F12D}" dt="2020-11-24T12:24:21.398" v="1809"/>
          <ac:graphicFrameMkLst>
            <pc:docMk/>
            <pc:sldMk cId="31446493" sldId="412"/>
            <ac:graphicFrameMk id="7" creationId="{1DF03FD9-8DBE-4A1D-BAA6-0DD08676A663}"/>
          </ac:graphicFrameMkLst>
        </pc:graphicFrameChg>
      </pc:sldChg>
      <pc:sldChg chg="addSp delSp modSp add ord setBg">
        <pc:chgData name="文宇 杜文宇" userId="b5e9da50-0ac2-42d3-828f-b9593ddb1f83" providerId="ADAL" clId="{95B58D6D-E92C-4BD0-8FB4-D9541E02F12D}" dt="2020-11-24T12:36:08.428" v="2029" actId="1076"/>
        <pc:sldMkLst>
          <pc:docMk/>
          <pc:sldMk cId="3684594811" sldId="413"/>
        </pc:sldMkLst>
        <pc:spChg chg="add del mod">
          <ac:chgData name="文宇 杜文宇" userId="b5e9da50-0ac2-42d3-828f-b9593ddb1f83" providerId="ADAL" clId="{95B58D6D-E92C-4BD0-8FB4-D9541E02F12D}" dt="2020-11-24T12:35:44.915" v="2024" actId="20577"/>
          <ac:spMkLst>
            <pc:docMk/>
            <pc:sldMk cId="3684594811" sldId="413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6:08.428" v="2029" actId="1076"/>
          <ac:spMkLst>
            <pc:docMk/>
            <pc:sldMk cId="3684594811" sldId="413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12:36:45.686" v="2035" actId="113"/>
        <pc:sldMkLst>
          <pc:docMk/>
          <pc:sldMk cId="658671716" sldId="414"/>
        </pc:sldMkLst>
        <pc:spChg chg="mod">
          <ac:chgData name="文宇 杜文宇" userId="b5e9da50-0ac2-42d3-828f-b9593ddb1f83" providerId="ADAL" clId="{95B58D6D-E92C-4BD0-8FB4-D9541E02F12D}" dt="2020-11-24T12:36:45.686" v="2035" actId="113"/>
          <ac:spMkLst>
            <pc:docMk/>
            <pc:sldMk cId="658671716" sldId="414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13:00:13.579" v="2701" actId="20577"/>
        <pc:sldMkLst>
          <pc:docMk/>
          <pc:sldMk cId="719487568" sldId="415"/>
        </pc:sldMkLst>
        <pc:spChg chg="mod">
          <ac:chgData name="文宇 杜文宇" userId="b5e9da50-0ac2-42d3-828f-b9593ddb1f83" providerId="ADAL" clId="{95B58D6D-E92C-4BD0-8FB4-D9541E02F12D}" dt="2020-11-24T13:00:13.579" v="2701" actId="20577"/>
          <ac:spMkLst>
            <pc:docMk/>
            <pc:sldMk cId="719487568" sldId="415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52:00.226" v="2471"/>
          <ac:spMkLst>
            <pc:docMk/>
            <pc:sldMk cId="719487568" sldId="415"/>
            <ac:spMk id="7" creationId="{E46BA7D3-9211-45D8-A9B8-C1CFFC3F7B10}"/>
          </ac:spMkLst>
        </pc:spChg>
      </pc:sldChg>
      <pc:sldChg chg="modSp add ord">
        <pc:chgData name="文宇 杜文宇" userId="b5e9da50-0ac2-42d3-828f-b9593ddb1f83" providerId="ADAL" clId="{95B58D6D-E92C-4BD0-8FB4-D9541E02F12D}" dt="2020-11-24T13:00:53.014" v="2707" actId="113"/>
        <pc:sldMkLst>
          <pc:docMk/>
          <pc:sldMk cId="1783388521" sldId="416"/>
        </pc:sldMkLst>
        <pc:spChg chg="mod">
          <ac:chgData name="文宇 杜文宇" userId="b5e9da50-0ac2-42d3-828f-b9593ddb1f83" providerId="ADAL" clId="{95B58D6D-E92C-4BD0-8FB4-D9541E02F12D}" dt="2020-11-24T13:00:53.014" v="2707" actId="113"/>
          <ac:spMkLst>
            <pc:docMk/>
            <pc:sldMk cId="1783388521" sldId="416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95B58D6D-E92C-4BD0-8FB4-D9541E02F12D}" dt="2020-11-24T13:14:16.158" v="2958"/>
        <pc:sldMkLst>
          <pc:docMk/>
          <pc:sldMk cId="1750267369" sldId="417"/>
        </pc:sldMkLst>
        <pc:spChg chg="add del">
          <ac:chgData name="文宇 杜文宇" userId="b5e9da50-0ac2-42d3-828f-b9593ddb1f83" providerId="ADAL" clId="{95B58D6D-E92C-4BD0-8FB4-D9541E02F12D}" dt="2020-11-24T13:14:16.158" v="2958"/>
          <ac:spMkLst>
            <pc:docMk/>
            <pc:sldMk cId="1750267369" sldId="417"/>
            <ac:spMk id="3" creationId="{6F8ABD17-3A5B-44DB-B687-6B372A02CA19}"/>
          </ac:spMkLst>
        </pc:spChg>
        <pc:spChg chg="mod">
          <ac:chgData name="文宇 杜文宇" userId="b5e9da50-0ac2-42d3-828f-b9593ddb1f83" providerId="ADAL" clId="{95B58D6D-E92C-4BD0-8FB4-D9541E02F12D}" dt="2020-11-24T13:13:43.423" v="2956" actId="1076"/>
          <ac:spMkLst>
            <pc:docMk/>
            <pc:sldMk cId="1750267369" sldId="417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01:42.420" v="2712" actId="404"/>
          <ac:spMkLst>
            <pc:docMk/>
            <pc:sldMk cId="1750267369" sldId="417"/>
            <ac:spMk id="7" creationId="{E46BA7D3-9211-45D8-A9B8-C1CFFC3F7B10}"/>
          </ac:spMkLst>
        </pc:spChg>
      </pc:sldChg>
      <pc:sldChg chg="addSp modSp add">
        <pc:chgData name="文宇 杜文宇" userId="b5e9da50-0ac2-42d3-828f-b9593ddb1f83" providerId="ADAL" clId="{95B58D6D-E92C-4BD0-8FB4-D9541E02F12D}" dt="2020-11-24T13:25:24.293" v="3214" actId="5793"/>
        <pc:sldMkLst>
          <pc:docMk/>
          <pc:sldMk cId="487838135" sldId="418"/>
        </pc:sldMkLst>
        <pc:spChg chg="mod">
          <ac:chgData name="文宇 杜文宇" userId="b5e9da50-0ac2-42d3-828f-b9593ddb1f83" providerId="ADAL" clId="{95B58D6D-E92C-4BD0-8FB4-D9541E02F12D}" dt="2020-11-24T13:24:29.278" v="3202" actId="403"/>
          <ac:spMkLst>
            <pc:docMk/>
            <pc:sldMk cId="487838135" sldId="4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14:50.191" v="2961" actId="403"/>
          <ac:spMkLst>
            <pc:docMk/>
            <pc:sldMk cId="487838135" sldId="418"/>
            <ac:spMk id="7" creationId="{E46BA7D3-9211-45D8-A9B8-C1CFFC3F7B10}"/>
          </ac:spMkLst>
        </pc:spChg>
        <pc:spChg chg="add mod">
          <ac:chgData name="文宇 杜文宇" userId="b5e9da50-0ac2-42d3-828f-b9593ddb1f83" providerId="ADAL" clId="{95B58D6D-E92C-4BD0-8FB4-D9541E02F12D}" dt="2020-11-24T13:24:55.732" v="3210" actId="1076"/>
          <ac:spMkLst>
            <pc:docMk/>
            <pc:sldMk cId="487838135" sldId="418"/>
            <ac:spMk id="8" creationId="{81D3E892-FC8F-4AE6-9EE2-D88C756272AF}"/>
          </ac:spMkLst>
        </pc:spChg>
        <pc:spChg chg="add mod">
          <ac:chgData name="文宇 杜文宇" userId="b5e9da50-0ac2-42d3-828f-b9593ddb1f83" providerId="ADAL" clId="{95B58D6D-E92C-4BD0-8FB4-D9541E02F12D}" dt="2020-11-24T13:25:24.293" v="3214" actId="5793"/>
          <ac:spMkLst>
            <pc:docMk/>
            <pc:sldMk cId="487838135" sldId="418"/>
            <ac:spMk id="10" creationId="{363BC7AE-5ADF-49A3-AEDB-B73E6686B910}"/>
          </ac:spMkLst>
        </pc:spChg>
        <pc:picChg chg="add mod">
          <ac:chgData name="文宇 杜文宇" userId="b5e9da50-0ac2-42d3-828f-b9593ddb1f83" providerId="ADAL" clId="{95B58D6D-E92C-4BD0-8FB4-D9541E02F12D}" dt="2020-11-24T13:25:06.150" v="3213" actId="1076"/>
          <ac:picMkLst>
            <pc:docMk/>
            <pc:sldMk cId="487838135" sldId="418"/>
            <ac:picMk id="4" creationId="{3C5E5947-25D9-4403-9DB5-B235608A50F5}"/>
          </ac:picMkLst>
        </pc:picChg>
        <pc:picChg chg="add mod">
          <ac:chgData name="文宇 杜文宇" userId="b5e9da50-0ac2-42d3-828f-b9593ddb1f83" providerId="ADAL" clId="{95B58D6D-E92C-4BD0-8FB4-D9541E02F12D}" dt="2020-11-24T13:25:02.835" v="3212" actId="1076"/>
          <ac:picMkLst>
            <pc:docMk/>
            <pc:sldMk cId="487838135" sldId="418"/>
            <ac:picMk id="9" creationId="{BEA0E4B6-FC2D-436E-9D5F-7C0179BA4282}"/>
          </ac:picMkLst>
        </pc:picChg>
      </pc:sldChg>
      <pc:sldChg chg="addSp delSp modSp add setBg">
        <pc:chgData name="文宇 杜文宇" userId="b5e9da50-0ac2-42d3-828f-b9593ddb1f83" providerId="ADAL" clId="{95B58D6D-E92C-4BD0-8FB4-D9541E02F12D}" dt="2020-11-24T13:30:03.993" v="3310"/>
        <pc:sldMkLst>
          <pc:docMk/>
          <pc:sldMk cId="364255693" sldId="419"/>
        </pc:sldMkLst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2" creationId="{E15C5F3D-42A9-4A4A-B034-47F3B1064BA7}"/>
          </ac:spMkLst>
        </pc:spChg>
        <pc:spChg chg="add del mod">
          <ac:chgData name="文宇 杜文宇" userId="b5e9da50-0ac2-42d3-828f-b9593ddb1f83" providerId="ADAL" clId="{95B58D6D-E92C-4BD0-8FB4-D9541E02F12D}" dt="2020-11-24T13:28:18.848" v="3287" actId="478"/>
          <ac:spMkLst>
            <pc:docMk/>
            <pc:sldMk cId="364255693" sldId="419"/>
            <ac:spMk id="4" creationId="{D23DE68D-A380-4E2A-81CA-644E9174D9A7}"/>
          </ac:spMkLst>
        </pc:spChg>
        <pc:spChg chg="mod">
          <ac:chgData name="文宇 杜文宇" userId="b5e9da50-0ac2-42d3-828f-b9593ddb1f83" providerId="ADAL" clId="{95B58D6D-E92C-4BD0-8FB4-D9541E02F12D}" dt="2020-11-24T13:29:30.938" v="3303" actId="1076"/>
          <ac:spMkLst>
            <pc:docMk/>
            <pc:sldMk cId="364255693" sldId="4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26:35.706" v="3219" actId="478"/>
          <ac:graphicFrameMkLst>
            <pc:docMk/>
            <pc:sldMk cId="364255693" sldId="419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3:30:03.993" v="3310"/>
          <ac:graphicFrameMkLst>
            <pc:docMk/>
            <pc:sldMk cId="364255693" sldId="419"/>
            <ac:graphicFrameMk id="7" creationId="{B6EC72FA-CD0A-49AF-AE80-60176047D225}"/>
          </ac:graphicFrameMkLst>
        </pc:graphicFrameChg>
      </pc:sldChg>
      <pc:sldChg chg="delSp modSp add setBg">
        <pc:chgData name="文宇 杜文宇" userId="b5e9da50-0ac2-42d3-828f-b9593ddb1f83" providerId="ADAL" clId="{95B58D6D-E92C-4BD0-8FB4-D9541E02F12D}" dt="2020-11-24T13:40:51.398" v="3525" actId="1076"/>
        <pc:sldMkLst>
          <pc:docMk/>
          <pc:sldMk cId="344034193" sldId="420"/>
        </pc:sldMkLst>
        <pc:spChg chg="mod">
          <ac:chgData name="文宇 杜文宇" userId="b5e9da50-0ac2-42d3-828f-b9593ddb1f83" providerId="ADAL" clId="{95B58D6D-E92C-4BD0-8FB4-D9541E02F12D}" dt="2020-11-24T13:40:41.769" v="3524" actId="20577"/>
          <ac:spMkLst>
            <pc:docMk/>
            <pc:sldMk cId="344034193" sldId="4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40:51.398" v="3525" actId="1076"/>
          <ac:spMkLst>
            <pc:docMk/>
            <pc:sldMk cId="344034193" sldId="420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33:02.761" v="3327" actId="478"/>
          <ac:graphicFrameMkLst>
            <pc:docMk/>
            <pc:sldMk cId="344034193" sldId="420"/>
            <ac:graphicFrameMk id="7" creationId="{B6EC72FA-CD0A-49AF-AE80-60176047D225}"/>
          </ac:graphicFrameMkLst>
        </pc:graphicFrameChg>
      </pc:sldChg>
      <pc:sldChg chg="modSp add del">
        <pc:chgData name="文宇 杜文宇" userId="b5e9da50-0ac2-42d3-828f-b9593ddb1f83" providerId="ADAL" clId="{95B58D6D-E92C-4BD0-8FB4-D9541E02F12D}" dt="2020-11-24T13:32:14.789" v="3315" actId="2696"/>
        <pc:sldMkLst>
          <pc:docMk/>
          <pc:sldMk cId="3585030520" sldId="420"/>
        </pc:sldMkLst>
        <pc:spChg chg="mod">
          <ac:chgData name="文宇 杜文宇" userId="b5e9da50-0ac2-42d3-828f-b9593ddb1f83" providerId="ADAL" clId="{95B58D6D-E92C-4BD0-8FB4-D9541E02F12D}" dt="2020-11-24T13:31:49.222" v="3314" actId="1076"/>
          <ac:spMkLst>
            <pc:docMk/>
            <pc:sldMk cId="3585030520" sldId="420"/>
            <ac:spMk id="6" creationId="{FACAE81B-C014-4AA4-BFE9-BEEEF1EBC107}"/>
          </ac:spMkLst>
        </pc:spChg>
      </pc:sldChg>
      <pc:sldChg chg="modSp add">
        <pc:chgData name="文宇 杜文宇" userId="b5e9da50-0ac2-42d3-828f-b9593ddb1f83" providerId="ADAL" clId="{95B58D6D-E92C-4BD0-8FB4-D9541E02F12D}" dt="2020-11-24T13:45:46.006" v="3673" actId="1076"/>
        <pc:sldMkLst>
          <pc:docMk/>
          <pc:sldMk cId="567139431" sldId="421"/>
        </pc:sldMkLst>
        <pc:spChg chg="mod">
          <ac:chgData name="文宇 杜文宇" userId="b5e9da50-0ac2-42d3-828f-b9593ddb1f83" providerId="ADAL" clId="{95B58D6D-E92C-4BD0-8FB4-D9541E02F12D}" dt="2020-11-24T13:45:46.006" v="3673" actId="1076"/>
          <ac:spMkLst>
            <pc:docMk/>
            <pc:sldMk cId="567139431" sldId="421"/>
            <ac:spMk id="5" creationId="{84893080-5A47-4389-9BAC-88DD2BDA7C65}"/>
          </ac:spMkLst>
        </pc:spChg>
      </pc:sldChg>
      <pc:sldChg chg="add del">
        <pc:chgData name="文宇 杜文宇" userId="b5e9da50-0ac2-42d3-828f-b9593ddb1f83" providerId="ADAL" clId="{95B58D6D-E92C-4BD0-8FB4-D9541E02F12D}" dt="2020-11-24T13:46:38.001" v="3675" actId="2696"/>
        <pc:sldMkLst>
          <pc:docMk/>
          <pc:sldMk cId="690713959" sldId="422"/>
        </pc:sldMkLst>
      </pc:sldChg>
      <pc:sldChg chg="modSp add">
        <pc:chgData name="文宇 杜文宇" userId="b5e9da50-0ac2-42d3-828f-b9593ddb1f83" providerId="ADAL" clId="{95B58D6D-E92C-4BD0-8FB4-D9541E02F12D}" dt="2020-11-24T13:47:16.029" v="3679" actId="207"/>
        <pc:sldMkLst>
          <pc:docMk/>
          <pc:sldMk cId="3089448460" sldId="422"/>
        </pc:sldMkLst>
        <pc:spChg chg="mod">
          <ac:chgData name="文宇 杜文宇" userId="b5e9da50-0ac2-42d3-828f-b9593ddb1f83" providerId="ADAL" clId="{95B58D6D-E92C-4BD0-8FB4-D9541E02F12D}" dt="2020-11-24T13:47:16.029" v="3679" actId="207"/>
          <ac:spMkLst>
            <pc:docMk/>
            <pc:sldMk cId="3089448460" sldId="422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13:49:44.673" v="3780"/>
        <pc:sldMkLst>
          <pc:docMk/>
          <pc:sldMk cId="1584167007" sldId="423"/>
        </pc:sldMkLst>
        <pc:spChg chg="mod">
          <ac:chgData name="文宇 杜文宇" userId="b5e9da50-0ac2-42d3-828f-b9593ddb1f83" providerId="ADAL" clId="{95B58D6D-E92C-4BD0-8FB4-D9541E02F12D}" dt="2020-11-24T13:47:41.496" v="3683" actId="207"/>
          <ac:spMkLst>
            <pc:docMk/>
            <pc:sldMk cId="1584167007" sldId="423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4T13:49:41.366" v="3778"/>
          <ac:spMkLst>
            <pc:docMk/>
            <pc:sldMk cId="1584167007" sldId="423"/>
            <ac:spMk id="5" creationId="{36346ABC-B6D0-4C9E-BE95-183E48084505}"/>
          </ac:spMkLst>
        </pc:spChg>
        <pc:spChg chg="add del">
          <ac:chgData name="文宇 杜文宇" userId="b5e9da50-0ac2-42d3-828f-b9593ddb1f83" providerId="ADAL" clId="{95B58D6D-E92C-4BD0-8FB4-D9541E02F12D}" dt="2020-11-24T13:49:44.673" v="3780"/>
          <ac:spMkLst>
            <pc:docMk/>
            <pc:sldMk cId="1584167007" sldId="423"/>
            <ac:spMk id="6" creationId="{661B475E-89B7-479A-B830-E0D885984782}"/>
          </ac:spMkLst>
        </pc:spChg>
      </pc:sldChg>
      <pc:sldChg chg="add">
        <pc:chgData name="文宇 杜文宇" userId="b5e9da50-0ac2-42d3-828f-b9593ddb1f83" providerId="ADAL" clId="{95B58D6D-E92C-4BD0-8FB4-D9541E02F12D}" dt="2020-11-24T13:48:40.931" v="3760"/>
        <pc:sldMkLst>
          <pc:docMk/>
          <pc:sldMk cId="1394749522" sldId="424"/>
        </pc:sldMkLst>
      </pc:sldChg>
      <pc:sldChg chg="add">
        <pc:chgData name="文宇 杜文宇" userId="b5e9da50-0ac2-42d3-828f-b9593ddb1f83" providerId="ADAL" clId="{95B58D6D-E92C-4BD0-8FB4-D9541E02F12D}" dt="2020-11-24T13:49:48.307" v="3781"/>
        <pc:sldMkLst>
          <pc:docMk/>
          <pc:sldMk cId="1205641354" sldId="425"/>
        </pc:sldMkLst>
      </pc:sldChg>
      <pc:sldChg chg="addSp modSp add ord">
        <pc:chgData name="文宇 杜文宇" userId="b5e9da50-0ac2-42d3-828f-b9593ddb1f83" providerId="ADAL" clId="{95B58D6D-E92C-4BD0-8FB4-D9541E02F12D}" dt="2020-11-24T13:55:11.145" v="3913" actId="1076"/>
        <pc:sldMkLst>
          <pc:docMk/>
          <pc:sldMk cId="3205752808" sldId="426"/>
        </pc:sldMkLst>
        <pc:spChg chg="mod">
          <ac:chgData name="文宇 杜文宇" userId="b5e9da50-0ac2-42d3-828f-b9593ddb1f83" providerId="ADAL" clId="{95B58D6D-E92C-4BD0-8FB4-D9541E02F12D}" dt="2020-11-24T13:55:08.910" v="3912" actId="1076"/>
          <ac:spMkLst>
            <pc:docMk/>
            <pc:sldMk cId="3205752808" sldId="426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1:46.902" v="3802" actId="404"/>
          <ac:spMkLst>
            <pc:docMk/>
            <pc:sldMk cId="3205752808" sldId="426"/>
            <ac:spMk id="8" creationId="{2706FCC0-EA5A-4C5B-91CC-61EEAF9B93DD}"/>
          </ac:spMkLst>
        </pc:spChg>
        <pc:picChg chg="add mod modCrop">
          <ac:chgData name="文宇 杜文宇" userId="b5e9da50-0ac2-42d3-828f-b9593ddb1f83" providerId="ADAL" clId="{95B58D6D-E92C-4BD0-8FB4-D9541E02F12D}" dt="2020-11-24T13:55:11.145" v="3913" actId="1076"/>
          <ac:picMkLst>
            <pc:docMk/>
            <pc:sldMk cId="3205752808" sldId="426"/>
            <ac:picMk id="4" creationId="{F7AB0558-B5AB-4BB9-99D0-4D3B82D8F1E3}"/>
          </ac:picMkLst>
        </pc:picChg>
      </pc:sldChg>
    </pc:docChg>
  </pc:docChgLst>
  <pc:docChgLst>
    <pc:chgData name="文宇" userId="b5e9da50-0ac2-42d3-828f-b9593ddb1f83" providerId="ADAL" clId="{41D893F6-BDF0-40FF-B714-A4B2F932B4D5}"/>
    <pc:docChg chg="undo modSld">
      <pc:chgData name="文宇" userId="b5e9da50-0ac2-42d3-828f-b9593ddb1f83" providerId="ADAL" clId="{41D893F6-BDF0-40FF-B714-A4B2F932B4D5}" dt="2020-11-27T07:10:45.665" v="111"/>
      <pc:docMkLst>
        <pc:docMk/>
      </pc:docMkLst>
      <pc:sldChg chg="modSp">
        <pc:chgData name="文宇" userId="b5e9da50-0ac2-42d3-828f-b9593ddb1f83" providerId="ADAL" clId="{41D893F6-BDF0-40FF-B714-A4B2F932B4D5}" dt="2020-11-27T07:01:21.204" v="1"/>
        <pc:sldMkLst>
          <pc:docMk/>
          <pc:sldMk cId="259383257" sldId="314"/>
        </pc:sldMkLst>
        <pc:spChg chg="mod">
          <ac:chgData name="文宇" userId="b5e9da50-0ac2-42d3-828f-b9593ddb1f83" providerId="ADAL" clId="{41D893F6-BDF0-40FF-B714-A4B2F932B4D5}" dt="2020-11-27T07:01:21.204" v="1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" userId="b5e9da50-0ac2-42d3-828f-b9593ddb1f83" providerId="ADAL" clId="{41D893F6-BDF0-40FF-B714-A4B2F932B4D5}" dt="2020-11-27T07:10:45.665" v="111"/>
        <pc:sldMkLst>
          <pc:docMk/>
          <pc:sldMk cId="1767134883" sldId="315"/>
        </pc:sldMkLst>
        <pc:spChg chg="mod">
          <ac:chgData name="文宇" userId="b5e9da50-0ac2-42d3-828f-b9593ddb1f83" providerId="ADAL" clId="{41D893F6-BDF0-40FF-B714-A4B2F932B4D5}" dt="2020-11-27T07:10:45.665" v="111"/>
          <ac:spMkLst>
            <pc:docMk/>
            <pc:sldMk cId="1767134883" sldId="315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1BA41CA9-30B8-4EEC-9460-28B6562CCAD6}"/>
    <pc:docChg chg="undo custSel addSld delSld modSld sldOrd modSection">
      <pc:chgData name="DU Angelo" userId="8b72b4b1065ef00f" providerId="LiveId" clId="{1BA41CA9-30B8-4EEC-9460-28B6562CCAD6}" dt="2020-12-01T16:50:23.155" v="3075" actId="20577"/>
      <pc:docMkLst>
        <pc:docMk/>
      </pc:docMkLst>
      <pc:sldChg chg="del">
        <pc:chgData name="DU Angelo" userId="8b72b4b1065ef00f" providerId="LiveId" clId="{1BA41CA9-30B8-4EEC-9460-28B6562CCAD6}" dt="2020-12-01T15:42:11.540" v="1469" actId="2696"/>
        <pc:sldMkLst>
          <pc:docMk/>
          <pc:sldMk cId="4154068785" sldId="316"/>
        </pc:sldMkLst>
      </pc:sldChg>
      <pc:sldChg chg="ord">
        <pc:chgData name="DU Angelo" userId="8b72b4b1065ef00f" providerId="LiveId" clId="{1BA41CA9-30B8-4EEC-9460-28B6562CCAD6}" dt="2020-12-01T15:42:08.651" v="1468"/>
        <pc:sldMkLst>
          <pc:docMk/>
          <pc:sldMk cId="271434486" sldId="317"/>
        </pc:sldMkLst>
      </pc:sldChg>
      <pc:sldChg chg="del">
        <pc:chgData name="DU Angelo" userId="8b72b4b1065ef00f" providerId="LiveId" clId="{1BA41CA9-30B8-4EEC-9460-28B6562CCAD6}" dt="2020-12-01T16:21:36.047" v="2059" actId="2696"/>
        <pc:sldMkLst>
          <pc:docMk/>
          <pc:sldMk cId="4210487974" sldId="320"/>
        </pc:sldMkLst>
      </pc:sldChg>
      <pc:sldChg chg="modSp">
        <pc:chgData name="DU Angelo" userId="8b72b4b1065ef00f" providerId="LiveId" clId="{1BA41CA9-30B8-4EEC-9460-28B6562CCAD6}" dt="2020-11-28T07:56:32.434" v="9" actId="15"/>
        <pc:sldMkLst>
          <pc:docMk/>
          <pc:sldMk cId="361856885" sldId="328"/>
        </pc:sldMkLst>
        <pc:spChg chg="mod">
          <ac:chgData name="DU Angelo" userId="8b72b4b1065ef00f" providerId="LiveId" clId="{1BA41CA9-30B8-4EEC-9460-28B6562CCAD6}" dt="2020-11-28T07:56:32.434" v="9" actId="15"/>
          <ac:spMkLst>
            <pc:docMk/>
            <pc:sldMk cId="361856885" sldId="328"/>
            <ac:spMk id="4" creationId="{49BB5A28-16CB-4476-B601-334F01E23798}"/>
          </ac:spMkLst>
        </pc:spChg>
      </pc:sldChg>
      <pc:sldChg chg="modSp">
        <pc:chgData name="DU Angelo" userId="8b72b4b1065ef00f" providerId="LiveId" clId="{1BA41CA9-30B8-4EEC-9460-28B6562CCAD6}" dt="2020-11-28T07:58:15.065" v="39" actId="15"/>
        <pc:sldMkLst>
          <pc:docMk/>
          <pc:sldMk cId="2353385451" sldId="329"/>
        </pc:sldMkLst>
        <pc:spChg chg="mod">
          <ac:chgData name="DU Angelo" userId="8b72b4b1065ef00f" providerId="LiveId" clId="{1BA41CA9-30B8-4EEC-9460-28B6562CCAD6}" dt="2020-11-28T07:58:15.065" v="39" actId="15"/>
          <ac:spMkLst>
            <pc:docMk/>
            <pc:sldMk cId="2353385451" sldId="329"/>
            <ac:spMk id="10" creationId="{407E10DD-6247-4CB9-98F7-875A6B621B49}"/>
          </ac:spMkLst>
        </pc:spChg>
      </pc:sldChg>
      <pc:sldChg chg="addSp delSp modSp add">
        <pc:chgData name="DU Angelo" userId="8b72b4b1065ef00f" providerId="LiveId" clId="{1BA41CA9-30B8-4EEC-9460-28B6562CCAD6}" dt="2020-11-28T08:27:23.521" v="59" actId="1076"/>
        <pc:sldMkLst>
          <pc:docMk/>
          <pc:sldMk cId="82070611" sldId="330"/>
        </pc:sldMkLst>
        <pc:spChg chg="del">
          <ac:chgData name="DU Angelo" userId="8b72b4b1065ef00f" providerId="LiveId" clId="{1BA41CA9-30B8-4EEC-9460-28B6562CCAD6}" dt="2020-11-28T08:26:35.666" v="50" actId="478"/>
          <ac:spMkLst>
            <pc:docMk/>
            <pc:sldMk cId="82070611" sldId="330"/>
            <ac:spMk id="4" creationId="{49BB5A28-16CB-4476-B601-334F01E23798}"/>
          </ac:spMkLst>
        </pc:spChg>
        <pc:spChg chg="mod">
          <ac:chgData name="DU Angelo" userId="8b72b4b1065ef00f" providerId="LiveId" clId="{1BA41CA9-30B8-4EEC-9460-28B6562CCAD6}" dt="2020-11-28T08:27:19.141" v="57" actId="1076"/>
          <ac:spMkLst>
            <pc:docMk/>
            <pc:sldMk cId="82070611" sldId="330"/>
            <ac:spMk id="10" creationId="{407E10DD-6247-4CB9-98F7-875A6B621B49}"/>
          </ac:spMkLst>
        </pc:spChg>
        <pc:picChg chg="add mod">
          <ac:chgData name="DU Angelo" userId="8b72b4b1065ef00f" providerId="LiveId" clId="{1BA41CA9-30B8-4EEC-9460-28B6562CCAD6}" dt="2020-11-28T08:27:23.521" v="59" actId="1076"/>
          <ac:picMkLst>
            <pc:docMk/>
            <pc:sldMk cId="82070611" sldId="330"/>
            <ac:picMk id="6" creationId="{FD792215-16F9-40CC-B713-7B4B990CE06C}"/>
          </ac:picMkLst>
        </pc:picChg>
        <pc:picChg chg="del">
          <ac:chgData name="DU Angelo" userId="8b72b4b1065ef00f" providerId="LiveId" clId="{1BA41CA9-30B8-4EEC-9460-28B6562CCAD6}" dt="2020-11-28T08:08:25.191" v="42" actId="478"/>
          <ac:picMkLst>
            <pc:docMk/>
            <pc:sldMk cId="82070611" sldId="330"/>
            <ac:picMk id="9" creationId="{9BCFC603-057C-46D6-9C1D-87E385BDCCFD}"/>
          </ac:picMkLst>
        </pc:picChg>
      </pc:sldChg>
      <pc:sldChg chg="addSp delSp modSp add ord">
        <pc:chgData name="DU Angelo" userId="8b72b4b1065ef00f" providerId="LiveId" clId="{1BA41CA9-30B8-4EEC-9460-28B6562CCAD6}" dt="2020-12-01T15:49:40.731" v="1862" actId="1076"/>
        <pc:sldMkLst>
          <pc:docMk/>
          <pc:sldMk cId="2218550584" sldId="331"/>
        </pc:sldMkLst>
        <pc:spChg chg="mod">
          <ac:chgData name="DU Angelo" userId="8b72b4b1065ef00f" providerId="LiveId" clId="{1BA41CA9-30B8-4EEC-9460-28B6562CCAD6}" dt="2020-12-01T15:49:40.731" v="1862" actId="1076"/>
          <ac:spMkLst>
            <pc:docMk/>
            <pc:sldMk cId="2218550584" sldId="331"/>
            <ac:spMk id="3" creationId="{731D747E-D675-47E5-B7D4-5FB508149A3B}"/>
          </ac:spMkLst>
        </pc:spChg>
        <pc:spChg chg="del mod">
          <ac:chgData name="DU Angelo" userId="8b72b4b1065ef00f" providerId="LiveId" clId="{1BA41CA9-30B8-4EEC-9460-28B6562CCAD6}" dt="2020-11-28T08:36:54.616" v="90" actId="478"/>
          <ac:spMkLst>
            <pc:docMk/>
            <pc:sldMk cId="2218550584" sldId="33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23.731" v="1858"/>
          <ac:spMkLst>
            <pc:docMk/>
            <pc:sldMk cId="2218550584" sldId="331"/>
            <ac:spMk id="8" creationId="{AC9EF2AD-558B-4434-91F1-46C02BCC85EB}"/>
          </ac:spMkLst>
        </pc:spChg>
        <pc:spChg chg="del">
          <ac:chgData name="DU Angelo" userId="8b72b4b1065ef00f" providerId="LiveId" clId="{1BA41CA9-30B8-4EEC-9460-28B6562CCAD6}" dt="2020-11-28T08:34:23.221" v="81" actId="478"/>
          <ac:spMkLst>
            <pc:docMk/>
            <pc:sldMk cId="2218550584" sldId="331"/>
            <ac:spMk id="10" creationId="{407E10DD-6247-4CB9-98F7-875A6B621B49}"/>
          </ac:spMkLst>
        </pc:spChg>
        <pc:picChg chg="del">
          <ac:chgData name="DU Angelo" userId="8b72b4b1065ef00f" providerId="LiveId" clId="{1BA41CA9-30B8-4EEC-9460-28B6562CCAD6}" dt="2020-11-28T08:34:17.371" v="80" actId="478"/>
          <ac:picMkLst>
            <pc:docMk/>
            <pc:sldMk cId="2218550584" sldId="331"/>
            <ac:picMk id="9" creationId="{9BCFC603-057C-46D6-9C1D-87E385BDCCFD}"/>
          </ac:picMkLst>
        </pc:picChg>
      </pc:sldChg>
      <pc:sldChg chg="add del">
        <pc:chgData name="DU Angelo" userId="8b72b4b1065ef00f" providerId="LiveId" clId="{1BA41CA9-30B8-4EEC-9460-28B6562CCAD6}" dt="2020-11-28T08:33:58.759" v="61" actId="2696"/>
        <pc:sldMkLst>
          <pc:docMk/>
          <pc:sldMk cId="3991085910" sldId="331"/>
        </pc:sldMkLst>
      </pc:sldChg>
      <pc:sldChg chg="modSp add ord">
        <pc:chgData name="DU Angelo" userId="8b72b4b1065ef00f" providerId="LiveId" clId="{1BA41CA9-30B8-4EEC-9460-28B6562CCAD6}" dt="2020-11-29T11:10:44.523" v="977" actId="2711"/>
        <pc:sldMkLst>
          <pc:docMk/>
          <pc:sldMk cId="307940222" sldId="332"/>
        </pc:sldMkLst>
        <pc:spChg chg="mod">
          <ac:chgData name="DU Angelo" userId="8b72b4b1065ef00f" providerId="LiveId" clId="{1BA41CA9-30B8-4EEC-9460-28B6562CCAD6}" dt="2020-11-28T08:36:50.582" v="89" actId="1076"/>
          <ac:spMkLst>
            <pc:docMk/>
            <pc:sldMk cId="307940222" sldId="33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10:44.523" v="977" actId="2711"/>
          <ac:spMkLst>
            <pc:docMk/>
            <pc:sldMk cId="307940222" sldId="33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2-01T15:49:58.555" v="1865" actId="1076"/>
        <pc:sldMkLst>
          <pc:docMk/>
          <pc:sldMk cId="3060085048" sldId="333"/>
        </pc:sldMkLst>
        <pc:spChg chg="mod">
          <ac:chgData name="DU Angelo" userId="8b72b4b1065ef00f" providerId="LiveId" clId="{1BA41CA9-30B8-4EEC-9460-28B6562CCAD6}" dt="2020-11-29T11:10:34.464" v="976" actId="255"/>
          <ac:spMkLst>
            <pc:docMk/>
            <pc:sldMk cId="3060085048" sldId="333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51.254" v="1863" actId="1076"/>
          <ac:spMkLst>
            <pc:docMk/>
            <pc:sldMk cId="3060085048" sldId="333"/>
            <ac:spMk id="6" creationId="{F251CFAA-ECE9-4259-9E49-1E83B41F8807}"/>
          </ac:spMkLst>
        </pc:spChg>
        <pc:picChg chg="add mod">
          <ac:chgData name="DU Angelo" userId="8b72b4b1065ef00f" providerId="LiveId" clId="{1BA41CA9-30B8-4EEC-9460-28B6562CCAD6}" dt="2020-12-01T15:49:58.555" v="1865" actId="1076"/>
          <ac:picMkLst>
            <pc:docMk/>
            <pc:sldMk cId="3060085048" sldId="333"/>
            <ac:picMk id="7" creationId="{3CADFFCF-67B5-409C-83F5-B2265D59E937}"/>
          </ac:picMkLst>
        </pc:picChg>
      </pc:sldChg>
      <pc:sldChg chg="delSp modSp add">
        <pc:chgData name="DU Angelo" userId="8b72b4b1065ef00f" providerId="LiveId" clId="{1BA41CA9-30B8-4EEC-9460-28B6562CCAD6}" dt="2020-11-29T11:46:19.781" v="1034" actId="20577"/>
        <pc:sldMkLst>
          <pc:docMk/>
          <pc:sldMk cId="3717240597" sldId="334"/>
        </pc:sldMkLst>
        <pc:spChg chg="mod">
          <ac:chgData name="DU Angelo" userId="8b72b4b1065ef00f" providerId="LiveId" clId="{1BA41CA9-30B8-4EEC-9460-28B6562CCAD6}" dt="2020-11-29T11:20:02.415" v="1026" actId="1076"/>
          <ac:spMkLst>
            <pc:docMk/>
            <pc:sldMk cId="3717240597" sldId="33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46:19.781" v="1034" actId="20577"/>
          <ac:spMkLst>
            <pc:docMk/>
            <pc:sldMk cId="3717240597" sldId="334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8:47:43.424" v="201" actId="478"/>
          <ac:spMkLst>
            <pc:docMk/>
            <pc:sldMk cId="3717240597" sldId="334"/>
            <ac:spMk id="6" creationId="{F251CFAA-ECE9-4259-9E49-1E83B41F8807}"/>
          </ac:spMkLst>
        </pc:spChg>
        <pc:picChg chg="del">
          <ac:chgData name="DU Angelo" userId="8b72b4b1065ef00f" providerId="LiveId" clId="{1BA41CA9-30B8-4EEC-9460-28B6562CCAD6}" dt="2020-11-28T08:47:40.813" v="200" actId="478"/>
          <ac:picMkLst>
            <pc:docMk/>
            <pc:sldMk cId="3717240597" sldId="334"/>
            <ac:picMk id="7" creationId="{3CADFFCF-67B5-409C-83F5-B2265D59E937}"/>
          </ac:picMkLst>
        </pc:picChg>
      </pc:sldChg>
      <pc:sldChg chg="modSp add ord">
        <pc:chgData name="DU Angelo" userId="8b72b4b1065ef00f" providerId="LiveId" clId="{1BA41CA9-30B8-4EEC-9460-28B6562CCAD6}" dt="2020-12-01T15:53:28.123" v="1922" actId="1076"/>
        <pc:sldMkLst>
          <pc:docMk/>
          <pc:sldMk cId="1857129977" sldId="335"/>
        </pc:sldMkLst>
        <pc:spChg chg="mod">
          <ac:chgData name="DU Angelo" userId="8b72b4b1065ef00f" providerId="LiveId" clId="{1BA41CA9-30B8-4EEC-9460-28B6562CCAD6}" dt="2020-11-28T08:50:32.798" v="243" actId="403"/>
          <ac:spMkLst>
            <pc:docMk/>
            <pc:sldMk cId="1857129977" sldId="33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5:53:28.123" v="1922" actId="1076"/>
          <ac:spMkLst>
            <pc:docMk/>
            <pc:sldMk cId="1857129977" sldId="335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29T11:52:52" v="1061" actId="1076"/>
        <pc:sldMkLst>
          <pc:docMk/>
          <pc:sldMk cId="551772909" sldId="336"/>
        </pc:sldMkLst>
        <pc:spChg chg="mod">
          <ac:chgData name="DU Angelo" userId="8b72b4b1065ef00f" providerId="LiveId" clId="{1BA41CA9-30B8-4EEC-9460-28B6562CCAD6}" dt="2020-11-29T11:52:52" v="1061" actId="1076"/>
          <ac:spMkLst>
            <pc:docMk/>
            <pc:sldMk cId="551772909" sldId="33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12.555" v="1056" actId="255"/>
          <ac:spMkLst>
            <pc:docMk/>
            <pc:sldMk cId="551772909" sldId="336"/>
            <ac:spMk id="4" creationId="{49BB5A28-16CB-4476-B601-334F01E23798}"/>
          </ac:spMkLst>
        </pc:spChg>
      </pc:sldChg>
      <pc:sldChg chg="modSp add del">
        <pc:chgData name="DU Angelo" userId="8b72b4b1065ef00f" providerId="LiveId" clId="{1BA41CA9-30B8-4EEC-9460-28B6562CCAD6}" dt="2020-11-29T11:49:31.749" v="1044" actId="2696"/>
        <pc:sldMkLst>
          <pc:docMk/>
          <pc:sldMk cId="2258931993" sldId="337"/>
        </pc:sldMkLst>
        <pc:spChg chg="mod">
          <ac:chgData name="DU Angelo" userId="8b72b4b1065ef00f" providerId="LiveId" clId="{1BA41CA9-30B8-4EEC-9460-28B6562CCAD6}" dt="2020-11-28T08:55:54.626" v="316" actId="1076"/>
          <ac:spMkLst>
            <pc:docMk/>
            <pc:sldMk cId="2258931993" sldId="337"/>
            <ac:spMk id="3" creationId="{731D747E-D675-47E5-B7D4-5FB508149A3B}"/>
          </ac:spMkLst>
        </pc:spChg>
      </pc:sldChg>
      <pc:sldChg chg="addSp delSp modSp add">
        <pc:chgData name="DU Angelo" userId="8b72b4b1065ef00f" providerId="LiveId" clId="{1BA41CA9-30B8-4EEC-9460-28B6562CCAD6}" dt="2020-11-29T11:58:28.141" v="1094" actId="1076"/>
        <pc:sldMkLst>
          <pc:docMk/>
          <pc:sldMk cId="1010261566" sldId="338"/>
        </pc:sldMkLst>
        <pc:spChg chg="mod">
          <ac:chgData name="DU Angelo" userId="8b72b4b1065ef00f" providerId="LiveId" clId="{1BA41CA9-30B8-4EEC-9460-28B6562CCAD6}" dt="2020-11-29T11:57:09.671" v="1091" actId="20577"/>
          <ac:spMkLst>
            <pc:docMk/>
            <pc:sldMk cId="1010261566" sldId="338"/>
            <ac:spMk id="4" creationId="{49BB5A28-16CB-4476-B601-334F01E23798}"/>
          </ac:spMkLst>
        </pc:spChg>
        <pc:picChg chg="add del mod">
          <ac:chgData name="DU Angelo" userId="8b72b4b1065ef00f" providerId="LiveId" clId="{1BA41CA9-30B8-4EEC-9460-28B6562CCAD6}" dt="2020-11-28T09:03:50.192" v="328" actId="478"/>
          <ac:picMkLst>
            <pc:docMk/>
            <pc:sldMk cId="1010261566" sldId="338"/>
            <ac:picMk id="6" creationId="{CC0DC1CB-C142-4FD4-9142-89BA11F616DE}"/>
          </ac:picMkLst>
        </pc:picChg>
        <pc:picChg chg="add mod">
          <ac:chgData name="DU Angelo" userId="8b72b4b1065ef00f" providerId="LiveId" clId="{1BA41CA9-30B8-4EEC-9460-28B6562CCAD6}" dt="2020-11-29T11:58:28.141" v="1094" actId="1076"/>
          <ac:picMkLst>
            <pc:docMk/>
            <pc:sldMk cId="1010261566" sldId="338"/>
            <ac:picMk id="8" creationId="{47B97430-5DBF-4BA8-8274-EA10C6131007}"/>
          </ac:picMkLst>
        </pc:picChg>
      </pc:sldChg>
      <pc:sldChg chg="modSp add ord">
        <pc:chgData name="DU Angelo" userId="8b72b4b1065ef00f" providerId="LiveId" clId="{1BA41CA9-30B8-4EEC-9460-28B6562CCAD6}" dt="2020-11-30T14:16:40.339" v="1119" actId="255"/>
        <pc:sldMkLst>
          <pc:docMk/>
          <pc:sldMk cId="4183351747" sldId="339"/>
        </pc:sldMkLst>
        <pc:spChg chg="mod">
          <ac:chgData name="DU Angelo" userId="8b72b4b1065ef00f" providerId="LiveId" clId="{1BA41CA9-30B8-4EEC-9460-28B6562CCAD6}" dt="2020-11-28T09:07:23.658" v="409" actId="1076"/>
          <ac:spMkLst>
            <pc:docMk/>
            <pc:sldMk cId="4183351747" sldId="33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16:40.339" v="1119" actId="255"/>
          <ac:spMkLst>
            <pc:docMk/>
            <pc:sldMk cId="4183351747" sldId="339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7:11.587" v="1181" actId="14100"/>
        <pc:sldMkLst>
          <pc:docMk/>
          <pc:sldMk cId="2572871774" sldId="340"/>
        </pc:sldMkLst>
        <pc:spChg chg="mod">
          <ac:chgData name="DU Angelo" userId="8b72b4b1065ef00f" providerId="LiveId" clId="{1BA41CA9-30B8-4EEC-9460-28B6562CCAD6}" dt="2020-11-30T14:22:50.761" v="1155" actId="403"/>
          <ac:spMkLst>
            <pc:docMk/>
            <pc:sldMk cId="2572871774" sldId="34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7:11.587" v="1181" actId="14100"/>
          <ac:spMkLst>
            <pc:docMk/>
            <pc:sldMk cId="2572871774" sldId="340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8:52.448" v="1193" actId="20577"/>
        <pc:sldMkLst>
          <pc:docMk/>
          <pc:sldMk cId="545568708" sldId="341"/>
        </pc:sldMkLst>
        <pc:spChg chg="mod">
          <ac:chgData name="DU Angelo" userId="8b72b4b1065ef00f" providerId="LiveId" clId="{1BA41CA9-30B8-4EEC-9460-28B6562CCAD6}" dt="2020-11-28T09:08:55.249" v="412"/>
          <ac:spMkLst>
            <pc:docMk/>
            <pc:sldMk cId="545568708" sldId="34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8:52.448" v="1193" actId="20577"/>
          <ac:spMkLst>
            <pc:docMk/>
            <pc:sldMk cId="545568708" sldId="341"/>
            <ac:spMk id="4" creationId="{49BB5A28-16CB-4476-B601-334F01E23798}"/>
          </ac:spMkLst>
        </pc:spChg>
      </pc:sldChg>
      <pc:sldChg chg="addSp delSp modSp add">
        <pc:chgData name="DU Angelo" userId="8b72b4b1065ef00f" providerId="LiveId" clId="{1BA41CA9-30B8-4EEC-9460-28B6562CCAD6}" dt="2020-11-30T14:40:26.957" v="1237" actId="1076"/>
        <pc:sldMkLst>
          <pc:docMk/>
          <pc:sldMk cId="3848997697" sldId="342"/>
        </pc:sldMkLst>
        <pc:spChg chg="mod">
          <ac:chgData name="DU Angelo" userId="8b72b4b1065ef00f" providerId="LiveId" clId="{1BA41CA9-30B8-4EEC-9460-28B6562CCAD6}" dt="2020-11-30T14:40:26.957" v="1237" actId="1076"/>
          <ac:spMkLst>
            <pc:docMk/>
            <pc:sldMk cId="3848997697" sldId="34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39:58.029" v="1235" actId="255"/>
          <ac:spMkLst>
            <pc:docMk/>
            <pc:sldMk cId="3848997697" sldId="342"/>
            <ac:spMk id="4" creationId="{49BB5A28-16CB-4476-B601-334F01E23798}"/>
          </ac:spMkLst>
        </pc:spChg>
        <pc:spChg chg="add del">
          <ac:chgData name="DU Angelo" userId="8b72b4b1065ef00f" providerId="LiveId" clId="{1BA41CA9-30B8-4EEC-9460-28B6562CCAD6}" dt="2020-11-28T09:12:56.347" v="490"/>
          <ac:spMkLst>
            <pc:docMk/>
            <pc:sldMk cId="3848997697" sldId="342"/>
            <ac:spMk id="5" creationId="{390A3893-3CA3-428C-A03A-AE5D4F0A4740}"/>
          </ac:spMkLst>
        </pc:spChg>
      </pc:sldChg>
      <pc:sldChg chg="modSp add">
        <pc:chgData name="DU Angelo" userId="8b72b4b1065ef00f" providerId="LiveId" clId="{1BA41CA9-30B8-4EEC-9460-28B6562CCAD6}" dt="2020-11-30T17:14:48.821" v="1303" actId="255"/>
        <pc:sldMkLst>
          <pc:docMk/>
          <pc:sldMk cId="11550158" sldId="343"/>
        </pc:sldMkLst>
        <pc:spChg chg="mod">
          <ac:chgData name="DU Angelo" userId="8b72b4b1065ef00f" providerId="LiveId" clId="{1BA41CA9-30B8-4EEC-9460-28B6562CCAD6}" dt="2020-11-28T09:14:17.344" v="496" actId="1076"/>
          <ac:spMkLst>
            <pc:docMk/>
            <pc:sldMk cId="11550158" sldId="34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4:48.821" v="1303" actId="255"/>
          <ac:spMkLst>
            <pc:docMk/>
            <pc:sldMk cId="11550158" sldId="343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7:18:15.235" v="1349" actId="403"/>
        <pc:sldMkLst>
          <pc:docMk/>
          <pc:sldMk cId="1035180332" sldId="344"/>
        </pc:sldMkLst>
        <pc:spChg chg="mod">
          <ac:chgData name="DU Angelo" userId="8b72b4b1065ef00f" providerId="LiveId" clId="{1BA41CA9-30B8-4EEC-9460-28B6562CCAD6}" dt="2020-11-30T17:18:15.235" v="1349" actId="403"/>
          <ac:spMkLst>
            <pc:docMk/>
            <pc:sldMk cId="1035180332" sldId="34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8:10.545" v="1348" actId="1076"/>
          <ac:spMkLst>
            <pc:docMk/>
            <pc:sldMk cId="1035180332" sldId="344"/>
            <ac:spMk id="4" creationId="{49BB5A28-16CB-4476-B601-334F01E23798}"/>
          </ac:spMkLst>
        </pc:spChg>
      </pc:sldChg>
      <pc:sldChg chg="add del">
        <pc:chgData name="DU Angelo" userId="8b72b4b1065ef00f" providerId="LiveId" clId="{1BA41CA9-30B8-4EEC-9460-28B6562CCAD6}" dt="2020-11-28T09:22:27.309" v="632" actId="2696"/>
        <pc:sldMkLst>
          <pc:docMk/>
          <pc:sldMk cId="2033528535" sldId="344"/>
        </pc:sldMkLst>
      </pc:sldChg>
      <pc:sldChg chg="addSp delSp modSp add">
        <pc:chgData name="DU Angelo" userId="8b72b4b1065ef00f" providerId="LiveId" clId="{1BA41CA9-30B8-4EEC-9460-28B6562CCAD6}" dt="2020-11-28T09:25:04.933" v="685" actId="1076"/>
        <pc:sldMkLst>
          <pc:docMk/>
          <pc:sldMk cId="391359028" sldId="345"/>
        </pc:sldMkLst>
        <pc:spChg chg="mod">
          <ac:chgData name="DU Angelo" userId="8b72b4b1065ef00f" providerId="LiveId" clId="{1BA41CA9-30B8-4EEC-9460-28B6562CCAD6}" dt="2020-11-28T09:24:09.529" v="676" actId="20577"/>
          <ac:spMkLst>
            <pc:docMk/>
            <pc:sldMk cId="391359028" sldId="345"/>
            <ac:spMk id="3" creationId="{731D747E-D675-47E5-B7D4-5FB508149A3B}"/>
          </ac:spMkLst>
        </pc:spChg>
        <pc:spChg chg="del">
          <ac:chgData name="DU Angelo" userId="8b72b4b1065ef00f" providerId="LiveId" clId="{1BA41CA9-30B8-4EEC-9460-28B6562CCAD6}" dt="2020-11-28T09:24:13.237" v="677" actId="478"/>
          <ac:spMkLst>
            <pc:docMk/>
            <pc:sldMk cId="391359028" sldId="345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25:04.933" v="685" actId="1076"/>
          <ac:picMkLst>
            <pc:docMk/>
            <pc:sldMk cId="391359028" sldId="345"/>
            <ac:picMk id="6" creationId="{38315243-72F9-47D1-ABC3-8072D6FD31E6}"/>
          </ac:picMkLst>
        </pc:picChg>
      </pc:sldChg>
      <pc:sldChg chg="modSp add ord">
        <pc:chgData name="DU Angelo" userId="8b72b4b1065ef00f" providerId="LiveId" clId="{1BA41CA9-30B8-4EEC-9460-28B6562CCAD6}" dt="2020-11-30T17:27:58.466" v="1438" actId="5793"/>
        <pc:sldMkLst>
          <pc:docMk/>
          <pc:sldMk cId="460224336" sldId="346"/>
        </pc:sldMkLst>
        <pc:spChg chg="mod">
          <ac:chgData name="DU Angelo" userId="8b72b4b1065ef00f" providerId="LiveId" clId="{1BA41CA9-30B8-4EEC-9460-28B6562CCAD6}" dt="2020-11-28T09:25:48.479" v="691" actId="1076"/>
          <ac:spMkLst>
            <pc:docMk/>
            <pc:sldMk cId="460224336" sldId="34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58.466" v="1438" actId="5793"/>
          <ac:spMkLst>
            <pc:docMk/>
            <pc:sldMk cId="460224336" sldId="346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1-30T17:24:05.457" v="1394" actId="255"/>
        <pc:sldMkLst>
          <pc:docMk/>
          <pc:sldMk cId="685234486" sldId="347"/>
        </pc:sldMkLst>
        <pc:spChg chg="mod">
          <ac:chgData name="DU Angelo" userId="8b72b4b1065ef00f" providerId="LiveId" clId="{1BA41CA9-30B8-4EEC-9460-28B6562CCAD6}" dt="2020-11-28T09:29:08.132" v="715" actId="404"/>
          <ac:spMkLst>
            <pc:docMk/>
            <pc:sldMk cId="685234486" sldId="347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4:05.457" v="1394" actId="255"/>
          <ac:spMkLst>
            <pc:docMk/>
            <pc:sldMk cId="685234486" sldId="34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30T17:27:30.367" v="1428" actId="20577"/>
        <pc:sldMkLst>
          <pc:docMk/>
          <pc:sldMk cId="1488901790" sldId="348"/>
        </pc:sldMkLst>
        <pc:spChg chg="mod">
          <ac:chgData name="DU Angelo" userId="8b72b4b1065ef00f" providerId="LiveId" clId="{1BA41CA9-30B8-4EEC-9460-28B6562CCAD6}" dt="2020-11-28T09:30:20.543" v="718"/>
          <ac:spMkLst>
            <pc:docMk/>
            <pc:sldMk cId="1488901790" sldId="348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30.367" v="1428" actId="20577"/>
          <ac:spMkLst>
            <pc:docMk/>
            <pc:sldMk cId="1488901790" sldId="348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1:49.918" v="747" actId="1076"/>
          <ac:picMkLst>
            <pc:docMk/>
            <pc:sldMk cId="1488901790" sldId="348"/>
            <ac:picMk id="6" creationId="{4BF8956B-8AC2-4378-9C8C-DE3B6B9C87AD}"/>
          </ac:picMkLst>
        </pc:picChg>
      </pc:sldChg>
      <pc:sldChg chg="addSp modSp add ord">
        <pc:chgData name="DU Angelo" userId="8b72b4b1065ef00f" providerId="LiveId" clId="{1BA41CA9-30B8-4EEC-9460-28B6562CCAD6}" dt="2020-11-30T17:28:31.264" v="1440" actId="255"/>
        <pc:sldMkLst>
          <pc:docMk/>
          <pc:sldMk cId="813258900" sldId="349"/>
        </pc:sldMkLst>
        <pc:spChg chg="mod">
          <ac:chgData name="DU Angelo" userId="8b72b4b1065ef00f" providerId="LiveId" clId="{1BA41CA9-30B8-4EEC-9460-28B6562CCAD6}" dt="2020-11-28T09:32:33.429" v="751" actId="403"/>
          <ac:spMkLst>
            <pc:docMk/>
            <pc:sldMk cId="813258900" sldId="34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31.264" v="1440" actId="255"/>
          <ac:spMkLst>
            <pc:docMk/>
            <pc:sldMk cId="813258900" sldId="349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3:46.864" v="778" actId="1076"/>
          <ac:picMkLst>
            <pc:docMk/>
            <pc:sldMk cId="813258900" sldId="349"/>
            <ac:picMk id="6" creationId="{5C9829F1-E1CF-4AE7-880A-9A4BFF17EB03}"/>
          </ac:picMkLst>
        </pc:picChg>
      </pc:sldChg>
      <pc:sldChg chg="addSp modSp add ord">
        <pc:chgData name="DU Angelo" userId="8b72b4b1065ef00f" providerId="LiveId" clId="{1BA41CA9-30B8-4EEC-9460-28B6562CCAD6}" dt="2020-11-30T17:28:47.710" v="1446" actId="114"/>
        <pc:sldMkLst>
          <pc:docMk/>
          <pc:sldMk cId="3556481026" sldId="350"/>
        </pc:sldMkLst>
        <pc:spChg chg="mod">
          <ac:chgData name="DU Angelo" userId="8b72b4b1065ef00f" providerId="LiveId" clId="{1BA41CA9-30B8-4EEC-9460-28B6562CCAD6}" dt="2020-11-28T09:34:51.606" v="782" actId="1076"/>
          <ac:spMkLst>
            <pc:docMk/>
            <pc:sldMk cId="3556481026" sldId="35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47.710" v="1446" actId="114"/>
          <ac:spMkLst>
            <pc:docMk/>
            <pc:sldMk cId="3556481026" sldId="350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36:57.214" v="844" actId="1076"/>
          <ac:picMkLst>
            <pc:docMk/>
            <pc:sldMk cId="3556481026" sldId="350"/>
            <ac:picMk id="6" creationId="{3820E7C5-7794-4B00-8F28-CC418DB765FB}"/>
          </ac:picMkLst>
        </pc:picChg>
      </pc:sldChg>
      <pc:sldChg chg="addSp delSp modSp add">
        <pc:chgData name="DU Angelo" userId="8b72b4b1065ef00f" providerId="LiveId" clId="{1BA41CA9-30B8-4EEC-9460-28B6562CCAD6}" dt="2020-11-30T17:33:41.072" v="1466" actId="1076"/>
        <pc:sldMkLst>
          <pc:docMk/>
          <pc:sldMk cId="3377600676" sldId="351"/>
        </pc:sldMkLst>
        <pc:spChg chg="mod">
          <ac:chgData name="DU Angelo" userId="8b72b4b1065ef00f" providerId="LiveId" clId="{1BA41CA9-30B8-4EEC-9460-28B6562CCAD6}" dt="2020-11-28T09:38:09.320" v="853"/>
          <ac:spMkLst>
            <pc:docMk/>
            <pc:sldMk cId="3377600676" sldId="35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39:49.706" v="878" actId="1076"/>
          <ac:spMkLst>
            <pc:docMk/>
            <pc:sldMk cId="3377600676" sldId="35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9:40:00.086" v="881" actId="1076"/>
          <ac:spMkLst>
            <pc:docMk/>
            <pc:sldMk cId="3377600676" sldId="351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38:40.593" v="860" actId="478"/>
          <ac:picMkLst>
            <pc:docMk/>
            <pc:sldMk cId="3377600676" sldId="351"/>
            <ac:picMk id="6" creationId="{3820E7C5-7794-4B00-8F28-CC418DB765FB}"/>
          </ac:picMkLst>
        </pc:picChg>
        <pc:picChg chg="add mod">
          <ac:chgData name="DU Angelo" userId="8b72b4b1065ef00f" providerId="LiveId" clId="{1BA41CA9-30B8-4EEC-9460-28B6562CCAD6}" dt="2020-11-30T17:33:41.072" v="1466" actId="1076"/>
          <ac:picMkLst>
            <pc:docMk/>
            <pc:sldMk cId="3377600676" sldId="351"/>
            <ac:picMk id="7" creationId="{40A293BF-298E-43BD-B99E-DCF6C2B1A18D}"/>
          </ac:picMkLst>
        </pc:picChg>
      </pc:sldChg>
      <pc:sldChg chg="delSp modSp add">
        <pc:chgData name="DU Angelo" userId="8b72b4b1065ef00f" providerId="LiveId" clId="{1BA41CA9-30B8-4EEC-9460-28B6562CCAD6}" dt="2020-11-30T17:33:17.038" v="1465" actId="1076"/>
        <pc:sldMkLst>
          <pc:docMk/>
          <pc:sldMk cId="1057147937" sldId="352"/>
        </pc:sldMkLst>
        <pc:spChg chg="mod">
          <ac:chgData name="DU Angelo" userId="8b72b4b1065ef00f" providerId="LiveId" clId="{1BA41CA9-30B8-4EEC-9460-28B6562CCAD6}" dt="2020-11-30T17:33:17.038" v="1465" actId="1076"/>
          <ac:spMkLst>
            <pc:docMk/>
            <pc:sldMk cId="1057147937" sldId="352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9:40:32.970" v="885" actId="478"/>
          <ac:spMkLst>
            <pc:docMk/>
            <pc:sldMk cId="1057147937" sldId="352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40:31.115" v="884" actId="478"/>
          <ac:picMkLst>
            <pc:docMk/>
            <pc:sldMk cId="1057147937" sldId="352"/>
            <ac:picMk id="7" creationId="{40A293BF-298E-43BD-B99E-DCF6C2B1A18D}"/>
          </ac:picMkLst>
        </pc:picChg>
      </pc:sldChg>
      <pc:sldChg chg="add del">
        <pc:chgData name="DU Angelo" userId="8b72b4b1065ef00f" providerId="LiveId" clId="{1BA41CA9-30B8-4EEC-9460-28B6562CCAD6}" dt="2020-11-28T09:40:50.418" v="888" actId="2696"/>
        <pc:sldMkLst>
          <pc:docMk/>
          <pc:sldMk cId="1309527613" sldId="353"/>
        </pc:sldMkLst>
      </pc:sldChg>
      <pc:sldChg chg="modSp add">
        <pc:chgData name="DU Angelo" userId="8b72b4b1065ef00f" providerId="LiveId" clId="{1BA41CA9-30B8-4EEC-9460-28B6562CCAD6}" dt="2020-11-28T09:41:37.938" v="901" actId="1076"/>
        <pc:sldMkLst>
          <pc:docMk/>
          <pc:sldMk cId="3869176609" sldId="353"/>
        </pc:sldMkLst>
        <pc:spChg chg="mod">
          <ac:chgData name="DU Angelo" userId="8b72b4b1065ef00f" providerId="LiveId" clId="{1BA41CA9-30B8-4EEC-9460-28B6562CCAD6}" dt="2020-11-28T09:41:37.938" v="901" actId="1076"/>
          <ac:spMkLst>
            <pc:docMk/>
            <pc:sldMk cId="3869176609" sldId="35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41:32.229" v="900" actId="313"/>
          <ac:spMkLst>
            <pc:docMk/>
            <pc:sldMk cId="3869176609" sldId="353"/>
            <ac:spMk id="4" creationId="{49BB5A28-16CB-4476-B601-334F01E23798}"/>
          </ac:spMkLst>
        </pc:spChg>
      </pc:sldChg>
      <pc:sldChg chg="modSp add del ord">
        <pc:chgData name="DU Angelo" userId="8b72b4b1065ef00f" providerId="LiveId" clId="{1BA41CA9-30B8-4EEC-9460-28B6562CCAD6}" dt="2020-12-01T16:39:53.400" v="2657" actId="5793"/>
        <pc:sldMkLst>
          <pc:docMk/>
          <pc:sldMk cId="1462517007" sldId="354"/>
        </pc:sldMkLst>
        <pc:spChg chg="mod">
          <ac:chgData name="DU Angelo" userId="8b72b4b1065ef00f" providerId="LiveId" clId="{1BA41CA9-30B8-4EEC-9460-28B6562CCAD6}" dt="2020-12-01T16:35:17.661" v="2466" actId="20577"/>
          <ac:spMkLst>
            <pc:docMk/>
            <pc:sldMk cId="1462517007" sldId="35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39:53.400" v="2657" actId="5793"/>
          <ac:spMkLst>
            <pc:docMk/>
            <pc:sldMk cId="1462517007" sldId="354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40:20.273" v="2659" actId="20577"/>
        <pc:sldMkLst>
          <pc:docMk/>
          <pc:sldMk cId="2376297448" sldId="355"/>
        </pc:sldMkLst>
        <pc:spChg chg="mod">
          <ac:chgData name="DU Angelo" userId="8b72b4b1065ef00f" providerId="LiveId" clId="{1BA41CA9-30B8-4EEC-9460-28B6562CCAD6}" dt="2020-12-01T16:25:33.137" v="2111"/>
          <ac:spMkLst>
            <pc:docMk/>
            <pc:sldMk cId="2376297448" sldId="35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40:20.273" v="2659" actId="20577"/>
          <ac:spMkLst>
            <pc:docMk/>
            <pc:sldMk cId="2376297448" sldId="355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50:23.155" v="3075" actId="20577"/>
        <pc:sldMkLst>
          <pc:docMk/>
          <pc:sldMk cId="2889475501" sldId="356"/>
        </pc:sldMkLst>
        <pc:spChg chg="mod">
          <ac:chgData name="DU Angelo" userId="8b72b4b1065ef00f" providerId="LiveId" clId="{1BA41CA9-30B8-4EEC-9460-28B6562CCAD6}" dt="2020-12-01T16:40:43.645" v="2662"/>
          <ac:spMkLst>
            <pc:docMk/>
            <pc:sldMk cId="2889475501" sldId="35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50:23.155" v="3075" actId="20577"/>
          <ac:spMkLst>
            <pc:docMk/>
            <pc:sldMk cId="2889475501" sldId="356"/>
            <ac:spMk id="4" creationId="{49BB5A28-16CB-4476-B601-334F01E23798}"/>
          </ac:spMkLst>
        </pc:spChg>
      </pc:sldChg>
    </pc:docChg>
  </pc:docChgLst>
  <pc:docChgLst>
    <pc:chgData name="文宇 杜文宇" userId="b5e9da50-0ac2-42d3-828f-b9593ddb1f83" providerId="ADAL" clId="{8AAA20E0-DA9E-48E4-8C5D-AF98CB5D92E3}"/>
    <pc:docChg chg="undo custSel addSld delSld modSld modMainMaster">
      <pc:chgData name="文宇 杜文宇" userId="b5e9da50-0ac2-42d3-828f-b9593ddb1f83" providerId="ADAL" clId="{8AAA20E0-DA9E-48E4-8C5D-AF98CB5D92E3}" dt="2020-11-23T17:40:28.554" v="811" actId="1076"/>
      <pc:docMkLst>
        <pc:docMk/>
      </pc:docMkLst>
      <pc:sldChg chg="modSp">
        <pc:chgData name="文宇 杜文宇" userId="b5e9da50-0ac2-42d3-828f-b9593ddb1f83" providerId="ADAL" clId="{8AAA20E0-DA9E-48E4-8C5D-AF98CB5D92E3}" dt="2020-11-23T16:36:02.667" v="13" actId="1076"/>
        <pc:sldMkLst>
          <pc:docMk/>
          <pc:sldMk cId="2687347467" sldId="256"/>
        </pc:sldMkLst>
        <pc:spChg chg="mod">
          <ac:chgData name="文宇 杜文宇" userId="b5e9da50-0ac2-42d3-828f-b9593ddb1f83" providerId="ADAL" clId="{8AAA20E0-DA9E-48E4-8C5D-AF98CB5D92E3}" dt="2020-11-23T16:35:47.889" v="10" actId="1076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文宇 杜文宇" userId="b5e9da50-0ac2-42d3-828f-b9593ddb1f83" providerId="ADAL" clId="{8AAA20E0-DA9E-48E4-8C5D-AF98CB5D92E3}" dt="2020-11-23T16:36:02.667" v="13" actId="1076"/>
          <ac:spMkLst>
            <pc:docMk/>
            <pc:sldMk cId="2687347467" sldId="256"/>
            <ac:spMk id="7" creationId="{00000000-0000-0000-0000-000000000000}"/>
          </ac:spMkLst>
        </pc:spChg>
        <pc:picChg chg="mod">
          <ac:chgData name="文宇 杜文宇" userId="b5e9da50-0ac2-42d3-828f-b9593ddb1f83" providerId="ADAL" clId="{8AAA20E0-DA9E-48E4-8C5D-AF98CB5D92E3}" dt="2020-11-23T16:35:57.998" v="12" actId="1076"/>
          <ac:picMkLst>
            <pc:docMk/>
            <pc:sldMk cId="2687347467" sldId="256"/>
            <ac:picMk id="8" creationId="{C7ABF54A-79D1-4666-87D2-AF929D4A78F2}"/>
          </ac:picMkLst>
        </pc:picChg>
      </pc:sldChg>
      <pc:sldChg chg="modSp">
        <pc:chgData name="文宇 杜文宇" userId="b5e9da50-0ac2-42d3-828f-b9593ddb1f83" providerId="ADAL" clId="{8AAA20E0-DA9E-48E4-8C5D-AF98CB5D92E3}" dt="2020-11-23T17:06:12.588" v="18" actId="403"/>
        <pc:sldMkLst>
          <pc:docMk/>
          <pc:sldMk cId="1767134883" sldId="315"/>
        </pc:sldMkLst>
        <pc:spChg chg="mod">
          <ac:chgData name="文宇 杜文宇" userId="b5e9da50-0ac2-42d3-828f-b9593ddb1f83" providerId="ADAL" clId="{8AAA20E0-DA9E-48E4-8C5D-AF98CB5D92E3}" dt="2020-11-23T17:06:12.588" v="18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8AAA20E0-DA9E-48E4-8C5D-AF98CB5D92E3}" dt="2020-11-23T17:06:30.940" v="21"/>
        <pc:sldMkLst>
          <pc:docMk/>
          <pc:sldMk cId="1369146614" sldId="316"/>
        </pc:sldMkLst>
        <pc:spChg chg="mod">
          <ac:chgData name="文宇 杜文宇" userId="b5e9da50-0ac2-42d3-828f-b9593ddb1f83" providerId="ADAL" clId="{8AAA20E0-DA9E-48E4-8C5D-AF98CB5D92E3}" dt="2020-11-23T16:37:01.307" v="16" actId="1076"/>
          <ac:spMkLst>
            <pc:docMk/>
            <pc:sldMk cId="1369146614" sldId="31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06:30.940" v="21"/>
          <ac:spMkLst>
            <pc:docMk/>
            <pc:sldMk cId="1369146614" sldId="316"/>
            <ac:spMk id="5" creationId="{336BE2E8-BA37-43CF-B67A-4F19095E81EF}"/>
          </ac:spMkLst>
        </pc:spChg>
      </pc:sldChg>
      <pc:sldChg chg="addSp modSp">
        <pc:chgData name="文宇 杜文宇" userId="b5e9da50-0ac2-42d3-828f-b9593ddb1f83" providerId="ADAL" clId="{8AAA20E0-DA9E-48E4-8C5D-AF98CB5D92E3}" dt="2020-11-23T17:14:19.230" v="68" actId="1076"/>
        <pc:sldMkLst>
          <pc:docMk/>
          <pc:sldMk cId="3294211129" sldId="317"/>
        </pc:sldMkLst>
        <pc:spChg chg="mod">
          <ac:chgData name="文宇 杜文宇" userId="b5e9da50-0ac2-42d3-828f-b9593ddb1f83" providerId="ADAL" clId="{8AAA20E0-DA9E-48E4-8C5D-AF98CB5D92E3}" dt="2020-11-23T17:14:19.230" v="68" actId="1076"/>
          <ac:spMkLst>
            <pc:docMk/>
            <pc:sldMk cId="3294211129" sldId="317"/>
            <ac:spMk id="3" creationId="{6AFA173F-2791-4C85-BD67-FFD1A36E87FA}"/>
          </ac:spMkLst>
        </pc:spChg>
        <pc:spChg chg="add mod">
          <ac:chgData name="文宇 杜文宇" userId="b5e9da50-0ac2-42d3-828f-b9593ddb1f83" providerId="ADAL" clId="{8AAA20E0-DA9E-48E4-8C5D-AF98CB5D92E3}" dt="2020-11-23T17:07:56.974" v="40" actId="20577"/>
          <ac:spMkLst>
            <pc:docMk/>
            <pc:sldMk cId="3294211129" sldId="317"/>
            <ac:spMk id="5" creationId="{1488A9D6-7824-4B74-9A21-BF3A90EEF12F}"/>
          </ac:spMkLst>
        </pc:spChg>
      </pc:sldChg>
      <pc:sldChg chg="modSp">
        <pc:chgData name="文宇 杜文宇" userId="b5e9da50-0ac2-42d3-828f-b9593ddb1f83" providerId="ADAL" clId="{8AAA20E0-DA9E-48E4-8C5D-AF98CB5D92E3}" dt="2020-11-23T17:09:28.389" v="56" actId="404"/>
        <pc:sldMkLst>
          <pc:docMk/>
          <pc:sldMk cId="1896298792" sldId="318"/>
        </pc:sldMkLst>
        <pc:spChg chg="mod">
          <ac:chgData name="文宇 杜文宇" userId="b5e9da50-0ac2-42d3-828f-b9593ddb1f83" providerId="ADAL" clId="{8AAA20E0-DA9E-48E4-8C5D-AF98CB5D92E3}" dt="2020-11-23T17:09:28.389" v="56" actId="404"/>
          <ac:spMkLst>
            <pc:docMk/>
            <pc:sldMk cId="1896298792" sldId="318"/>
            <ac:spMk id="5" creationId="{84893080-5A47-4389-9BAC-88DD2BDA7C65}"/>
          </ac:spMkLst>
        </pc:spChg>
      </pc:sldChg>
      <pc:sldChg chg="addSp delSp">
        <pc:chgData name="文宇 杜文宇" userId="b5e9da50-0ac2-42d3-828f-b9593ddb1f83" providerId="ADAL" clId="{8AAA20E0-DA9E-48E4-8C5D-AF98CB5D92E3}" dt="2020-11-23T17:08:14.805" v="42"/>
        <pc:sldMkLst>
          <pc:docMk/>
          <pc:sldMk cId="1234771746" sldId="319"/>
        </pc:sldMkLst>
        <pc:spChg chg="add">
          <ac:chgData name="文宇 杜文宇" userId="b5e9da50-0ac2-42d3-828f-b9593ddb1f83" providerId="ADAL" clId="{8AAA20E0-DA9E-48E4-8C5D-AF98CB5D92E3}" dt="2020-11-23T17:08:14.805" v="42"/>
          <ac:spMkLst>
            <pc:docMk/>
            <pc:sldMk cId="1234771746" sldId="319"/>
            <ac:spMk id="6" creationId="{FACAE81B-C014-4AA4-BFE9-BEEEF1EBC107}"/>
          </ac:spMkLst>
        </pc:spChg>
        <pc:spChg chg="del">
          <ac:chgData name="文宇 杜文宇" userId="b5e9da50-0ac2-42d3-828f-b9593ddb1f83" providerId="ADAL" clId="{8AAA20E0-DA9E-48E4-8C5D-AF98CB5D92E3}" dt="2020-11-23T17:08:13.983" v="41" actId="478"/>
          <ac:spMkLst>
            <pc:docMk/>
            <pc:sldMk cId="1234771746" sldId="319"/>
            <ac:spMk id="8" creationId="{2FF0B4B0-FF1D-4A4C-B0CA-27731D3D2533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09:18.317" v="54" actId="1076"/>
        <pc:sldMkLst>
          <pc:docMk/>
          <pc:sldMk cId="3755510747" sldId="320"/>
        </pc:sldMkLst>
        <pc:spChg chg="mod">
          <ac:chgData name="文宇 杜文宇" userId="b5e9da50-0ac2-42d3-828f-b9593ddb1f83" providerId="ADAL" clId="{8AAA20E0-DA9E-48E4-8C5D-AF98CB5D92E3}" dt="2020-11-23T17:09:18.317" v="54" actId="1076"/>
          <ac:spMkLst>
            <pc:docMk/>
            <pc:sldMk cId="3755510747" sldId="320"/>
            <ac:spMk id="5" creationId="{84893080-5A47-4389-9BAC-88DD2BDA7C65}"/>
          </ac:spMkLst>
        </pc:spChg>
        <pc:spChg chg="del">
          <ac:chgData name="文宇 杜文宇" userId="b5e9da50-0ac2-42d3-828f-b9593ddb1f83" providerId="ADAL" clId="{8AAA20E0-DA9E-48E4-8C5D-AF98CB5D92E3}" dt="2020-11-23T17:08:33.857" v="43" actId="478"/>
          <ac:spMkLst>
            <pc:docMk/>
            <pc:sldMk cId="3755510747" sldId="320"/>
            <ac:spMk id="6" creationId="{A895CD25-7AD2-49EE-A38C-E0744F15DA36}"/>
          </ac:spMkLst>
        </pc:spChg>
        <pc:spChg chg="add">
          <ac:chgData name="文宇 杜文宇" userId="b5e9da50-0ac2-42d3-828f-b9593ddb1f83" providerId="ADAL" clId="{8AAA20E0-DA9E-48E4-8C5D-AF98CB5D92E3}" dt="2020-11-23T17:08:34.696" v="44"/>
          <ac:spMkLst>
            <pc:docMk/>
            <pc:sldMk cId="3755510747" sldId="320"/>
            <ac:spMk id="7" creationId="{E46BA7D3-9211-45D8-A9B8-C1CFFC3F7B10}"/>
          </ac:spMkLst>
        </pc:spChg>
      </pc:sldChg>
      <pc:sldChg chg="addSp modSp">
        <pc:chgData name="文宇 杜文宇" userId="b5e9da50-0ac2-42d3-828f-b9593ddb1f83" providerId="ADAL" clId="{8AAA20E0-DA9E-48E4-8C5D-AF98CB5D92E3}" dt="2020-11-23T17:14:51.112" v="71" actId="1076"/>
        <pc:sldMkLst>
          <pc:docMk/>
          <pc:sldMk cId="187196312" sldId="321"/>
        </pc:sldMkLst>
        <pc:spChg chg="mod">
          <ac:chgData name="文宇 杜文宇" userId="b5e9da50-0ac2-42d3-828f-b9593ddb1f83" providerId="ADAL" clId="{8AAA20E0-DA9E-48E4-8C5D-AF98CB5D92E3}" dt="2020-11-23T17:14:51.112" v="71" actId="1076"/>
          <ac:spMkLst>
            <pc:docMk/>
            <pc:sldMk cId="187196312" sldId="32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14:37.245" v="69"/>
          <ac:spMkLst>
            <pc:docMk/>
            <pc:sldMk cId="187196312" sldId="321"/>
            <ac:spMk id="5" creationId="{F1284432-8EDC-4C01-83C4-474432F1F684}"/>
          </ac:spMkLst>
        </pc:spChg>
      </pc:sldChg>
      <pc:sldChg chg="modSp">
        <pc:chgData name="文宇 杜文宇" userId="b5e9da50-0ac2-42d3-828f-b9593ddb1f83" providerId="ADAL" clId="{8AAA20E0-DA9E-48E4-8C5D-AF98CB5D92E3}" dt="2020-11-23T17:18:56.455" v="79" actId="404"/>
        <pc:sldMkLst>
          <pc:docMk/>
          <pc:sldMk cId="3565302846" sldId="322"/>
        </pc:sldMkLst>
        <pc:spChg chg="mod">
          <ac:chgData name="文宇 杜文宇" userId="b5e9da50-0ac2-42d3-828f-b9593ddb1f83" providerId="ADAL" clId="{8AAA20E0-DA9E-48E4-8C5D-AF98CB5D92E3}" dt="2020-11-23T17:18:56.455" v="79" actId="404"/>
          <ac:spMkLst>
            <pc:docMk/>
            <pc:sldMk cId="3565302846" sldId="322"/>
            <ac:spMk id="12" creationId="{E6A1CE4B-2216-4E4B-8975-83B384C6376F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19:04.468" v="81"/>
        <pc:sldMkLst>
          <pc:docMk/>
          <pc:sldMk cId="976588619" sldId="323"/>
        </pc:sldMkLst>
        <pc:spChg chg="mod">
          <ac:chgData name="文宇 杜文宇" userId="b5e9da50-0ac2-42d3-828f-b9593ddb1f83" providerId="ADAL" clId="{8AAA20E0-DA9E-48E4-8C5D-AF98CB5D92E3}" dt="2020-11-23T17:18:30.776" v="77" actId="14100"/>
          <ac:spMkLst>
            <pc:docMk/>
            <pc:sldMk cId="976588619" sldId="323"/>
            <ac:spMk id="5" creationId="{84893080-5A47-4389-9BAC-88DD2BDA7C65}"/>
          </ac:spMkLst>
        </pc:spChg>
        <pc:spChg chg="add">
          <ac:chgData name="文宇 杜文宇" userId="b5e9da50-0ac2-42d3-828f-b9593ddb1f83" providerId="ADAL" clId="{8AAA20E0-DA9E-48E4-8C5D-AF98CB5D92E3}" dt="2020-11-23T17:19:04.468" v="81"/>
          <ac:spMkLst>
            <pc:docMk/>
            <pc:sldMk cId="976588619" sldId="323"/>
            <ac:spMk id="7" creationId="{43446834-178D-4B86-92C5-DEBDF28D5B36}"/>
          </ac:spMkLst>
        </pc:spChg>
        <pc:spChg chg="del">
          <ac:chgData name="文宇 杜文宇" userId="b5e9da50-0ac2-42d3-828f-b9593ddb1f83" providerId="ADAL" clId="{8AAA20E0-DA9E-48E4-8C5D-AF98CB5D92E3}" dt="2020-11-23T17:19:04.022" v="80" actId="478"/>
          <ac:spMkLst>
            <pc:docMk/>
            <pc:sldMk cId="976588619" sldId="323"/>
            <ac:spMk id="13" creationId="{D6366711-E6C6-4E81-918C-335B71F34803}"/>
          </ac:spMkLst>
        </pc:spChg>
        <pc:picChg chg="mod">
          <ac:chgData name="文宇 杜文宇" userId="b5e9da50-0ac2-42d3-828f-b9593ddb1f83" providerId="ADAL" clId="{8AAA20E0-DA9E-48E4-8C5D-AF98CB5D92E3}" dt="2020-11-23T17:18:27.793" v="76" actId="1076"/>
          <ac:picMkLst>
            <pc:docMk/>
            <pc:sldMk cId="976588619" sldId="323"/>
            <ac:picMk id="6" creationId="{66E85006-7B55-4AFE-B01D-F6D6A4B3C93A}"/>
          </ac:picMkLst>
        </pc:picChg>
      </pc:sldChg>
      <pc:sldChg chg="modSp">
        <pc:chgData name="文宇 杜文宇" userId="b5e9da50-0ac2-42d3-828f-b9593ddb1f83" providerId="ADAL" clId="{8AAA20E0-DA9E-48E4-8C5D-AF98CB5D92E3}" dt="2020-11-23T17:19:22.389" v="82" actId="255"/>
        <pc:sldMkLst>
          <pc:docMk/>
          <pc:sldMk cId="2377843380" sldId="324"/>
        </pc:sldMkLst>
        <pc:spChg chg="mod">
          <ac:chgData name="文宇 杜文宇" userId="b5e9da50-0ac2-42d3-828f-b9593ddb1f83" providerId="ADAL" clId="{8AAA20E0-DA9E-48E4-8C5D-AF98CB5D92E3}" dt="2020-11-23T17:19:22.389" v="82" actId="255"/>
          <ac:spMkLst>
            <pc:docMk/>
            <pc:sldMk cId="2377843380" sldId="324"/>
            <ac:spMk id="13" creationId="{6AD19346-3144-4DC2-A080-B1BD84A7BCFF}"/>
          </ac:spMkLst>
        </pc:spChg>
        <pc:picChg chg="mod">
          <ac:chgData name="文宇 杜文宇" userId="b5e9da50-0ac2-42d3-828f-b9593ddb1f83" providerId="ADAL" clId="{8AAA20E0-DA9E-48E4-8C5D-AF98CB5D92E3}" dt="2020-11-23T17:18:40.830" v="78" actId="14100"/>
          <ac:picMkLst>
            <pc:docMk/>
            <pc:sldMk cId="2377843380" sldId="324"/>
            <ac:picMk id="4" creationId="{27CAE259-7728-4E75-B440-9BFFCD39101A}"/>
          </ac:picMkLst>
        </pc:picChg>
      </pc:sldChg>
      <pc:sldChg chg="modSp">
        <pc:chgData name="文宇 杜文宇" userId="b5e9da50-0ac2-42d3-828f-b9593ddb1f83" providerId="ADAL" clId="{8AAA20E0-DA9E-48E4-8C5D-AF98CB5D92E3}" dt="2020-11-23T17:19:47.553" v="86" actId="14100"/>
        <pc:sldMkLst>
          <pc:docMk/>
          <pc:sldMk cId="2480261275" sldId="326"/>
        </pc:sldMkLst>
        <pc:spChg chg="mod">
          <ac:chgData name="文宇 杜文宇" userId="b5e9da50-0ac2-42d3-828f-b9593ddb1f83" providerId="ADAL" clId="{8AAA20E0-DA9E-48E4-8C5D-AF98CB5D92E3}" dt="2020-11-23T17:19:47.553" v="86" actId="14100"/>
          <ac:spMkLst>
            <pc:docMk/>
            <pc:sldMk cId="2480261275" sldId="326"/>
            <ac:spMk id="9" creationId="{8DBF834F-6F71-49F8-8FA9-E0A761C9F942}"/>
          </ac:spMkLst>
        </pc:spChg>
        <pc:spChg chg="mod">
          <ac:chgData name="文宇 杜文宇" userId="b5e9da50-0ac2-42d3-828f-b9593ddb1f83" providerId="ADAL" clId="{8AAA20E0-DA9E-48E4-8C5D-AF98CB5D92E3}" dt="2020-11-23T17:19:37.921" v="83" actId="255"/>
          <ac:spMkLst>
            <pc:docMk/>
            <pc:sldMk cId="2480261275" sldId="326"/>
            <ac:spMk id="12" creationId="{A5F076E6-71AD-4ACE-925A-104EB372ADB9}"/>
          </ac:spMkLst>
        </pc:spChg>
      </pc:sldChg>
      <pc:sldChg chg="modSp">
        <pc:chgData name="文宇 杜文宇" userId="b5e9da50-0ac2-42d3-828f-b9593ddb1f83" providerId="ADAL" clId="{8AAA20E0-DA9E-48E4-8C5D-AF98CB5D92E3}" dt="2020-11-23T17:20:14.519" v="88" actId="1076"/>
        <pc:sldMkLst>
          <pc:docMk/>
          <pc:sldMk cId="1558153018" sldId="328"/>
        </pc:sldMkLst>
        <pc:spChg chg="mod">
          <ac:chgData name="文宇 杜文宇" userId="b5e9da50-0ac2-42d3-828f-b9593ddb1f83" providerId="ADAL" clId="{8AAA20E0-DA9E-48E4-8C5D-AF98CB5D92E3}" dt="2020-11-23T17:20:09.118" v="87" actId="14100"/>
          <ac:spMkLst>
            <pc:docMk/>
            <pc:sldMk cId="1558153018" sldId="328"/>
            <ac:spMk id="7" creationId="{A540104E-72FD-4EC9-8A8A-DCEA80EC7B6C}"/>
          </ac:spMkLst>
        </pc:spChg>
        <pc:picChg chg="mod">
          <ac:chgData name="文宇 杜文宇" userId="b5e9da50-0ac2-42d3-828f-b9593ddb1f83" providerId="ADAL" clId="{8AAA20E0-DA9E-48E4-8C5D-AF98CB5D92E3}" dt="2020-11-23T17:20:14.519" v="88" actId="1076"/>
          <ac:picMkLst>
            <pc:docMk/>
            <pc:sldMk cId="1558153018" sldId="328"/>
            <ac:picMk id="6" creationId="{C5B46F45-C79D-4B91-B6D8-146E7502627B}"/>
          </ac:picMkLst>
        </pc:picChg>
      </pc:sldChg>
      <pc:sldChg chg="delSp modSp">
        <pc:chgData name="文宇 杜文宇" userId="b5e9da50-0ac2-42d3-828f-b9593ddb1f83" providerId="ADAL" clId="{8AAA20E0-DA9E-48E4-8C5D-AF98CB5D92E3}" dt="2020-11-23T17:34:12.123" v="503" actId="1076"/>
        <pc:sldMkLst>
          <pc:docMk/>
          <pc:sldMk cId="480314382" sldId="329"/>
        </pc:sldMkLst>
        <pc:spChg chg="mod">
          <ac:chgData name="文宇 杜文宇" userId="b5e9da50-0ac2-42d3-828f-b9593ddb1f83" providerId="ADAL" clId="{8AAA20E0-DA9E-48E4-8C5D-AF98CB5D92E3}" dt="2020-11-23T17:30:36.214" v="314" actId="20577"/>
          <ac:spMkLst>
            <pc:docMk/>
            <pc:sldMk cId="480314382" sldId="329"/>
            <ac:spMk id="7" creationId="{A540104E-72FD-4EC9-8A8A-DCEA80EC7B6C}"/>
          </ac:spMkLst>
        </pc:spChg>
        <pc:picChg chg="del mod">
          <ac:chgData name="文宇 杜文宇" userId="b5e9da50-0ac2-42d3-828f-b9593ddb1f83" providerId="ADAL" clId="{8AAA20E0-DA9E-48E4-8C5D-AF98CB5D92E3}" dt="2020-11-23T17:30:11.295" v="305" actId="478"/>
          <ac:picMkLst>
            <pc:docMk/>
            <pc:sldMk cId="480314382" sldId="329"/>
            <ac:picMk id="4" creationId="{6567DFC0-73A0-4BA6-9BA2-51AA62BD1A80}"/>
          </ac:picMkLst>
        </pc:picChg>
        <pc:picChg chg="mod">
          <ac:chgData name="文宇 杜文宇" userId="b5e9da50-0ac2-42d3-828f-b9593ddb1f83" providerId="ADAL" clId="{8AAA20E0-DA9E-48E4-8C5D-AF98CB5D92E3}" dt="2020-11-23T17:34:12.123" v="503" actId="1076"/>
          <ac:picMkLst>
            <pc:docMk/>
            <pc:sldMk cId="480314382" sldId="329"/>
            <ac:picMk id="9" creationId="{280C2412-56F7-4DCC-A709-0172ACC7B90C}"/>
          </ac:picMkLst>
        </pc:picChg>
      </pc:sldChg>
      <pc:sldChg chg="modSp">
        <pc:chgData name="文宇 杜文宇" userId="b5e9da50-0ac2-42d3-828f-b9593ddb1f83" providerId="ADAL" clId="{8AAA20E0-DA9E-48E4-8C5D-AF98CB5D92E3}" dt="2020-11-23T17:31:50.455" v="356" actId="1076"/>
        <pc:sldMkLst>
          <pc:docMk/>
          <pc:sldMk cId="3640077458" sldId="330"/>
        </pc:sldMkLst>
        <pc:spChg chg="mod">
          <ac:chgData name="文宇 杜文宇" userId="b5e9da50-0ac2-42d3-828f-b9593ddb1f83" providerId="ADAL" clId="{8AAA20E0-DA9E-48E4-8C5D-AF98CB5D92E3}" dt="2020-11-23T17:31:11.549" v="352" actId="20577"/>
          <ac:spMkLst>
            <pc:docMk/>
            <pc:sldMk cId="3640077458" sldId="330"/>
            <ac:spMk id="7" creationId="{A540104E-72FD-4EC9-8A8A-DCEA80EC7B6C}"/>
          </ac:spMkLst>
        </pc:spChg>
        <pc:picChg chg="mod modCrop">
          <ac:chgData name="文宇 杜文宇" userId="b5e9da50-0ac2-42d3-828f-b9593ddb1f83" providerId="ADAL" clId="{8AAA20E0-DA9E-48E4-8C5D-AF98CB5D92E3}" dt="2020-11-23T17:31:50.455" v="356" actId="1076"/>
          <ac:picMkLst>
            <pc:docMk/>
            <pc:sldMk cId="3640077458" sldId="330"/>
            <ac:picMk id="5" creationId="{63733983-7A37-4722-8026-65F84D449FDC}"/>
          </ac:picMkLst>
        </pc:picChg>
      </pc:sldChg>
      <pc:sldChg chg="addSp modSp">
        <pc:chgData name="文宇 杜文宇" userId="b5e9da50-0ac2-42d3-828f-b9593ddb1f83" providerId="ADAL" clId="{8AAA20E0-DA9E-48E4-8C5D-AF98CB5D92E3}" dt="2020-11-23T17:33:58.351" v="502" actId="1076"/>
        <pc:sldMkLst>
          <pc:docMk/>
          <pc:sldMk cId="1564090259" sldId="331"/>
        </pc:sldMkLst>
        <pc:spChg chg="add mod">
          <ac:chgData name="文宇 杜文宇" userId="b5e9da50-0ac2-42d3-828f-b9593ddb1f83" providerId="ADAL" clId="{8AAA20E0-DA9E-48E4-8C5D-AF98CB5D92E3}" dt="2020-11-23T17:33:08.009" v="493" actId="20577"/>
          <ac:spMkLst>
            <pc:docMk/>
            <pc:sldMk cId="1564090259" sldId="331"/>
            <ac:spMk id="5" creationId="{B6F4C08E-180F-4C31-A05A-779001DF759D}"/>
          </ac:spMkLst>
        </pc:spChg>
        <pc:spChg chg="mod">
          <ac:chgData name="文宇 杜文宇" userId="b5e9da50-0ac2-42d3-828f-b9593ddb1f83" providerId="ADAL" clId="{8AAA20E0-DA9E-48E4-8C5D-AF98CB5D92E3}" dt="2020-11-23T17:33:58.351" v="502" actId="1076"/>
          <ac:spMkLst>
            <pc:docMk/>
            <pc:sldMk cId="1564090259" sldId="331"/>
            <ac:spMk id="8" creationId="{2706FCC0-EA5A-4C5B-91CC-61EEAF9B93DD}"/>
          </ac:spMkLst>
        </pc:spChg>
        <pc:picChg chg="mod modCrop">
          <ac:chgData name="文宇 杜文宇" userId="b5e9da50-0ac2-42d3-828f-b9593ddb1f83" providerId="ADAL" clId="{8AAA20E0-DA9E-48E4-8C5D-AF98CB5D92E3}" dt="2020-11-23T17:33:36.274" v="498" actId="1076"/>
          <ac:picMkLst>
            <pc:docMk/>
            <pc:sldMk cId="1564090259" sldId="331"/>
            <ac:picMk id="4" creationId="{E8FCBECA-A7D8-4F25-8A80-EAF7FD5434FF}"/>
          </ac:picMkLst>
        </pc:picChg>
      </pc:sldChg>
      <pc:sldChg chg="addSp modSp">
        <pc:chgData name="文宇 杜文宇" userId="b5e9da50-0ac2-42d3-828f-b9593ddb1f83" providerId="ADAL" clId="{8AAA20E0-DA9E-48E4-8C5D-AF98CB5D92E3}" dt="2020-11-23T17:27:17.646" v="201" actId="1076"/>
        <pc:sldMkLst>
          <pc:docMk/>
          <pc:sldMk cId="3038864016" sldId="332"/>
        </pc:sldMkLst>
        <pc:spChg chg="add mod">
          <ac:chgData name="文宇 杜文宇" userId="b5e9da50-0ac2-42d3-828f-b9593ddb1f83" providerId="ADAL" clId="{8AAA20E0-DA9E-48E4-8C5D-AF98CB5D92E3}" dt="2020-11-23T17:27:15.576" v="200" actId="1076"/>
          <ac:spMkLst>
            <pc:docMk/>
            <pc:sldMk cId="3038864016" sldId="332"/>
            <ac:spMk id="3" creationId="{B419559C-93DB-4D76-978B-9EB26B80C31F}"/>
          </ac:spMkLst>
        </pc:spChg>
        <pc:picChg chg="mod modCrop">
          <ac:chgData name="文宇 杜文宇" userId="b5e9da50-0ac2-42d3-828f-b9593ddb1f83" providerId="ADAL" clId="{8AAA20E0-DA9E-48E4-8C5D-AF98CB5D92E3}" dt="2020-11-23T17:27:17.646" v="201" actId="1076"/>
          <ac:picMkLst>
            <pc:docMk/>
            <pc:sldMk cId="3038864016" sldId="332"/>
            <ac:picMk id="5" creationId="{D359F9A9-73ED-4D39-A1D3-C79900DE40D7}"/>
          </ac:picMkLst>
        </pc:picChg>
      </pc:sldChg>
      <pc:sldChg chg="modSp">
        <pc:chgData name="文宇 杜文宇" userId="b5e9da50-0ac2-42d3-828f-b9593ddb1f83" providerId="ADAL" clId="{8AAA20E0-DA9E-48E4-8C5D-AF98CB5D92E3}" dt="2020-11-23T17:20:52.538" v="90" actId="14100"/>
        <pc:sldMkLst>
          <pc:docMk/>
          <pc:sldMk cId="3664365974" sldId="333"/>
        </pc:sldMkLst>
        <pc:spChg chg="mod">
          <ac:chgData name="文宇 杜文宇" userId="b5e9da50-0ac2-42d3-828f-b9593ddb1f83" providerId="ADAL" clId="{8AAA20E0-DA9E-48E4-8C5D-AF98CB5D92E3}" dt="2020-11-23T17:20:52.538" v="90" actId="14100"/>
          <ac:spMkLst>
            <pc:docMk/>
            <pc:sldMk cId="3664365974" sldId="333"/>
            <ac:spMk id="6" creationId="{6E6DD423-F8C9-438F-85BD-B60F1918755F}"/>
          </ac:spMkLst>
        </pc:spChg>
      </pc:sldChg>
      <pc:sldChg chg="addSp modSp">
        <pc:chgData name="文宇 杜文宇" userId="b5e9da50-0ac2-42d3-828f-b9593ddb1f83" providerId="ADAL" clId="{8AAA20E0-DA9E-48E4-8C5D-AF98CB5D92E3}" dt="2020-11-23T17:35:08.090" v="506"/>
        <pc:sldMkLst>
          <pc:docMk/>
          <pc:sldMk cId="1645887376" sldId="336"/>
        </pc:sldMkLst>
        <pc:spChg chg="mod">
          <ac:chgData name="文宇 杜文宇" userId="b5e9da50-0ac2-42d3-828f-b9593ddb1f83" providerId="ADAL" clId="{8AAA20E0-DA9E-48E4-8C5D-AF98CB5D92E3}" dt="2020-11-23T17:34:48.467" v="505" actId="1076"/>
          <ac:spMkLst>
            <pc:docMk/>
            <pc:sldMk cId="1645887376" sldId="33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08.090" v="506"/>
          <ac:spMkLst>
            <pc:docMk/>
            <pc:sldMk cId="1645887376" sldId="336"/>
            <ac:spMk id="5" creationId="{B73E6E98-CDF3-47FA-92D9-92C9D2DEC300}"/>
          </ac:spMkLst>
        </pc:spChg>
      </pc:sldChg>
      <pc:sldChg chg="modSp">
        <pc:chgData name="文宇 杜文宇" userId="b5e9da50-0ac2-42d3-828f-b9593ddb1f83" providerId="ADAL" clId="{8AAA20E0-DA9E-48E4-8C5D-AF98CB5D92E3}" dt="2020-11-23T17:24:28.998" v="128" actId="20577"/>
        <pc:sldMkLst>
          <pc:docMk/>
          <pc:sldMk cId="2778340180" sldId="340"/>
        </pc:sldMkLst>
        <pc:spChg chg="mod">
          <ac:chgData name="文宇 杜文宇" userId="b5e9da50-0ac2-42d3-828f-b9593ddb1f83" providerId="ADAL" clId="{8AAA20E0-DA9E-48E4-8C5D-AF98CB5D92E3}" dt="2020-11-23T17:24:28.998" v="128" actId="20577"/>
          <ac:spMkLst>
            <pc:docMk/>
            <pc:sldMk cId="2778340180" sldId="340"/>
            <ac:spMk id="7" creationId="{D728519C-800F-451A-82FA-6F09396DEDEA}"/>
          </ac:spMkLst>
        </pc:spChg>
        <pc:picChg chg="mod">
          <ac:chgData name="文宇 杜文宇" userId="b5e9da50-0ac2-42d3-828f-b9593ddb1f83" providerId="ADAL" clId="{8AAA20E0-DA9E-48E4-8C5D-AF98CB5D92E3}" dt="2020-11-23T17:24:26.387" v="127" actId="1076"/>
          <ac:picMkLst>
            <pc:docMk/>
            <pc:sldMk cId="2778340180" sldId="340"/>
            <ac:picMk id="5" creationId="{593F119C-E2EE-45B0-B8D0-10E08B08D5F3}"/>
          </ac:picMkLst>
        </pc:picChg>
      </pc:sldChg>
      <pc:sldChg chg="addSp delSp modSp">
        <pc:chgData name="文宇 杜文宇" userId="b5e9da50-0ac2-42d3-828f-b9593ddb1f83" providerId="ADAL" clId="{8AAA20E0-DA9E-48E4-8C5D-AF98CB5D92E3}" dt="2020-11-23T17:40:02.224" v="810" actId="20577"/>
        <pc:sldMkLst>
          <pc:docMk/>
          <pc:sldMk cId="934174782" sldId="346"/>
        </pc:sldMkLst>
        <pc:spChg chg="add mod">
          <ac:chgData name="文宇 杜文宇" userId="b5e9da50-0ac2-42d3-828f-b9593ddb1f83" providerId="ADAL" clId="{8AAA20E0-DA9E-48E4-8C5D-AF98CB5D92E3}" dt="2020-11-23T17:40:02.224" v="810" actId="20577"/>
          <ac:spMkLst>
            <pc:docMk/>
            <pc:sldMk cId="934174782" sldId="346"/>
            <ac:spMk id="5" creationId="{6347B45B-2DA0-4423-B51F-11239D6161C9}"/>
          </ac:spMkLst>
        </pc:spChg>
        <pc:picChg chg="del mod">
          <ac:chgData name="文宇 杜文宇" userId="b5e9da50-0ac2-42d3-828f-b9593ddb1f83" providerId="ADAL" clId="{8AAA20E0-DA9E-48E4-8C5D-AF98CB5D92E3}" dt="2020-11-23T17:39:51.810" v="807" actId="478"/>
          <ac:picMkLst>
            <pc:docMk/>
            <pc:sldMk cId="934174782" sldId="346"/>
            <ac:picMk id="4" creationId="{389533BA-CBE2-4D20-A800-063552534691}"/>
          </ac:picMkLst>
        </pc:picChg>
      </pc:sldChg>
      <pc:sldChg chg="modSp">
        <pc:chgData name="文宇 杜文宇" userId="b5e9da50-0ac2-42d3-828f-b9593ddb1f83" providerId="ADAL" clId="{8AAA20E0-DA9E-48E4-8C5D-AF98CB5D92E3}" dt="2020-11-23T17:24:04.612" v="126" actId="1076"/>
        <pc:sldMkLst>
          <pc:docMk/>
          <pc:sldMk cId="520522291" sldId="347"/>
        </pc:sldMkLst>
        <pc:spChg chg="mod">
          <ac:chgData name="文宇 杜文宇" userId="b5e9da50-0ac2-42d3-828f-b9593ddb1f83" providerId="ADAL" clId="{8AAA20E0-DA9E-48E4-8C5D-AF98CB5D92E3}" dt="2020-11-23T17:23:58.825" v="124" actId="14100"/>
          <ac:spMkLst>
            <pc:docMk/>
            <pc:sldMk cId="520522291" sldId="347"/>
            <ac:spMk id="5" creationId="{9ADF7EF1-AE4A-4FE7-AF50-68C462D18E1E}"/>
          </ac:spMkLst>
        </pc:spChg>
        <pc:picChg chg="mod">
          <ac:chgData name="文宇 杜文宇" userId="b5e9da50-0ac2-42d3-828f-b9593ddb1f83" providerId="ADAL" clId="{8AAA20E0-DA9E-48E4-8C5D-AF98CB5D92E3}" dt="2020-11-23T17:24:04.612" v="126" actId="1076"/>
          <ac:picMkLst>
            <pc:docMk/>
            <pc:sldMk cId="520522291" sldId="347"/>
            <ac:picMk id="6" creationId="{878CE98D-5C1A-40BD-AF0A-E3E4D7740C48}"/>
          </ac:picMkLst>
        </pc:picChg>
      </pc:sldChg>
      <pc:sldChg chg="modSp">
        <pc:chgData name="文宇 杜文宇" userId="b5e9da50-0ac2-42d3-828f-b9593ddb1f83" providerId="ADAL" clId="{8AAA20E0-DA9E-48E4-8C5D-AF98CB5D92E3}" dt="2020-11-23T17:22:59.249" v="110" actId="1076"/>
        <pc:sldMkLst>
          <pc:docMk/>
          <pc:sldMk cId="918734331" sldId="350"/>
        </pc:sldMkLst>
        <pc:spChg chg="mod">
          <ac:chgData name="文宇 杜文宇" userId="b5e9da50-0ac2-42d3-828f-b9593ddb1f83" providerId="ADAL" clId="{8AAA20E0-DA9E-48E4-8C5D-AF98CB5D92E3}" dt="2020-11-23T17:22:59.249" v="110" actId="1076"/>
          <ac:spMkLst>
            <pc:docMk/>
            <pc:sldMk cId="918734331" sldId="350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36:23.631" v="515" actId="20577"/>
        <pc:sldMkLst>
          <pc:docMk/>
          <pc:sldMk cId="4143196863" sldId="351"/>
        </pc:sldMkLst>
        <pc:spChg chg="mod">
          <ac:chgData name="文宇 杜文宇" userId="b5e9da50-0ac2-42d3-828f-b9593ddb1f83" providerId="ADAL" clId="{8AAA20E0-DA9E-48E4-8C5D-AF98CB5D92E3}" dt="2020-11-23T17:36:23.631" v="515" actId="20577"/>
          <ac:spMkLst>
            <pc:docMk/>
            <pc:sldMk cId="4143196863" sldId="351"/>
            <ac:spMk id="5" creationId="{A21B1B4A-B145-4A37-AE10-5B4A5EF574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41.458" v="509" actId="1076"/>
        <pc:sldMkLst>
          <pc:docMk/>
          <pc:sldMk cId="2755908662" sldId="352"/>
        </pc:sldMkLst>
        <pc:spChg chg="mod">
          <ac:chgData name="文宇 杜文宇" userId="b5e9da50-0ac2-42d3-828f-b9593ddb1f83" providerId="ADAL" clId="{8AAA20E0-DA9E-48E4-8C5D-AF98CB5D92E3}" dt="2020-11-23T17:35:41.458" v="509" actId="1076"/>
          <ac:spMkLst>
            <pc:docMk/>
            <pc:sldMk cId="2755908662" sldId="352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35.997" v="507"/>
          <ac:spMkLst>
            <pc:docMk/>
            <pc:sldMk cId="2755908662" sldId="352"/>
            <ac:spMk id="5" creationId="{0B2BB0F4-2AA5-4023-A8E1-2CBF957B11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59.183" v="513" actId="1076"/>
        <pc:sldMkLst>
          <pc:docMk/>
          <pc:sldMk cId="2773892232" sldId="361"/>
        </pc:sldMkLst>
        <pc:spChg chg="mod">
          <ac:chgData name="文宇 杜文宇" userId="b5e9da50-0ac2-42d3-828f-b9593ddb1f83" providerId="ADAL" clId="{8AAA20E0-DA9E-48E4-8C5D-AF98CB5D92E3}" dt="2020-11-23T17:35:59.183" v="513" actId="1076"/>
          <ac:spMkLst>
            <pc:docMk/>
            <pc:sldMk cId="2773892232" sldId="36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48.396" v="510"/>
          <ac:spMkLst>
            <pc:docMk/>
            <pc:sldMk cId="2773892232" sldId="361"/>
            <ac:spMk id="5" creationId="{53A6EA96-2090-42C9-990E-6E74E2CA49C1}"/>
          </ac:spMkLst>
        </pc:spChg>
      </pc:sldChg>
      <pc:sldChg chg="modSp">
        <pc:chgData name="文宇 杜文宇" userId="b5e9da50-0ac2-42d3-828f-b9593ddb1f83" providerId="ADAL" clId="{8AAA20E0-DA9E-48E4-8C5D-AF98CB5D92E3}" dt="2020-11-23T17:40:28.554" v="811" actId="1076"/>
        <pc:sldMkLst>
          <pc:docMk/>
          <pc:sldMk cId="165727043" sldId="362"/>
        </pc:sldMkLst>
        <pc:spChg chg="mod">
          <ac:chgData name="文宇 杜文宇" userId="b5e9da50-0ac2-42d3-828f-b9593ddb1f83" providerId="ADAL" clId="{8AAA20E0-DA9E-48E4-8C5D-AF98CB5D92E3}" dt="2020-11-23T17:40:28.554" v="811" actId="1076"/>
          <ac:spMkLst>
            <pc:docMk/>
            <pc:sldMk cId="165727043" sldId="362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22:02.804" v="96" actId="20577"/>
        <pc:sldMkLst>
          <pc:docMk/>
          <pc:sldMk cId="1312814826" sldId="364"/>
        </pc:sldMkLst>
        <pc:spChg chg="mod">
          <ac:chgData name="文宇 杜文宇" userId="b5e9da50-0ac2-42d3-828f-b9593ddb1f83" providerId="ADAL" clId="{8AAA20E0-DA9E-48E4-8C5D-AF98CB5D92E3}" dt="2020-11-23T17:22:02.804" v="96" actId="20577"/>
          <ac:spMkLst>
            <pc:docMk/>
            <pc:sldMk cId="1312814826" sldId="364"/>
            <ac:spMk id="5" creationId="{A21B1B4A-B145-4A37-AE10-5B4A5EF5744E}"/>
          </ac:spMkLst>
        </pc:spChg>
      </pc:sldChg>
      <pc:sldChg chg="modSp">
        <pc:chgData name="文宇 杜文宇" userId="b5e9da50-0ac2-42d3-828f-b9593ddb1f83" providerId="ADAL" clId="{8AAA20E0-DA9E-48E4-8C5D-AF98CB5D92E3}" dt="2020-11-23T17:21:36.786" v="93" actId="1076"/>
        <pc:sldMkLst>
          <pc:docMk/>
          <pc:sldMk cId="3419006514" sldId="365"/>
        </pc:sldMkLst>
        <pc:spChg chg="mod">
          <ac:chgData name="文宇 杜文宇" userId="b5e9da50-0ac2-42d3-828f-b9593ddb1f83" providerId="ADAL" clId="{8AAA20E0-DA9E-48E4-8C5D-AF98CB5D92E3}" dt="2020-11-23T17:21:36.786" v="93" actId="1076"/>
          <ac:spMkLst>
            <pc:docMk/>
            <pc:sldMk cId="3419006514" sldId="365"/>
            <ac:spMk id="8" creationId="{2706FCC0-EA5A-4C5B-91CC-61EEAF9B93DD}"/>
          </ac:spMkLst>
        </pc:spChg>
      </pc:sldChg>
      <pc:sldChg chg="add del">
        <pc:chgData name="文宇 杜文宇" userId="b5e9da50-0ac2-42d3-828f-b9593ddb1f83" providerId="ADAL" clId="{8AAA20E0-DA9E-48E4-8C5D-AF98CB5D92E3}" dt="2020-11-23T17:06:26.021" v="20"/>
        <pc:sldMkLst>
          <pc:docMk/>
          <pc:sldMk cId="3889164005" sldId="385"/>
        </pc:sldMkLst>
      </pc:sldChg>
      <pc:sldMasterChg chg="modSldLayout">
        <pc:chgData name="文宇 杜文宇" userId="b5e9da50-0ac2-42d3-828f-b9593ddb1f83" providerId="ADAL" clId="{8AAA20E0-DA9E-48E4-8C5D-AF98CB5D92E3}" dt="2020-11-23T17:12:59.836" v="67"/>
        <pc:sldMasterMkLst>
          <pc:docMk/>
          <pc:sldMasterMk cId="2047576469" sldId="2147483653"/>
        </pc:sldMasterMkLst>
        <pc:sldLayoutChg chg="addSp delSp">
          <pc:chgData name="文宇 杜文宇" userId="b5e9da50-0ac2-42d3-828f-b9593ddb1f83" providerId="ADAL" clId="{8AAA20E0-DA9E-48E4-8C5D-AF98CB5D92E3}" dt="2020-11-23T17:12:15.842" v="60"/>
          <pc:sldLayoutMkLst>
            <pc:docMk/>
            <pc:sldMasterMk cId="4234256878" sldId="2147483667"/>
            <pc:sldLayoutMk cId="502103537" sldId="2147483652"/>
          </pc:sldLayoutMkLst>
          <pc:spChg chg="del">
            <ac:chgData name="文宇 杜文宇" userId="b5e9da50-0ac2-42d3-828f-b9593ddb1f83" providerId="ADAL" clId="{8AAA20E0-DA9E-48E4-8C5D-AF98CB5D92E3}" dt="2020-11-23T17:12:15.214" v="59" actId="478"/>
            <ac:spMkLst>
              <pc:docMk/>
              <pc:sldMasterMk cId="4234256878" sldId="2147483667"/>
              <pc:sldLayoutMk cId="502103537" sldId="2147483652"/>
              <ac:spMk id="3" creationId="{00000000-0000-0000-0000-000000000000}"/>
            </ac:spMkLst>
          </pc:spChg>
          <pc:spChg chg="del">
            <ac:chgData name="文宇 杜文宇" userId="b5e9da50-0ac2-42d3-828f-b9593ddb1f83" providerId="ADAL" clId="{8AAA20E0-DA9E-48E4-8C5D-AF98CB5D92E3}" dt="2020-11-23T17:12:13.422" v="58" actId="478"/>
            <ac:spMkLst>
              <pc:docMk/>
              <pc:sldMasterMk cId="4234256878" sldId="2147483667"/>
              <pc:sldLayoutMk cId="502103537" sldId="2147483652"/>
              <ac:spMk id="4" creationId="{00000000-0000-0000-0000-000000000000}"/>
            </ac:spMkLst>
          </pc:spChg>
          <pc:spChg chg="add">
            <ac:chgData name="文宇 杜文宇" userId="b5e9da50-0ac2-42d3-828f-b9593ddb1f83" providerId="ADAL" clId="{8AAA20E0-DA9E-48E4-8C5D-AF98CB5D92E3}" dt="2020-11-23T17:12:15.842" v="60"/>
            <ac:spMkLst>
              <pc:docMk/>
              <pc:sldMasterMk cId="4234256878" sldId="2147483667"/>
              <pc:sldLayoutMk cId="502103537" sldId="2147483652"/>
              <ac:spMk id="7" creationId="{2552B09C-74E7-4D2A-9B25-63A3E6B777A6}"/>
            </ac:spMkLst>
          </pc:spChg>
          <pc:picChg chg="add">
            <ac:chgData name="文宇 杜文宇" userId="b5e9da50-0ac2-42d3-828f-b9593ddb1f83" providerId="ADAL" clId="{8AAA20E0-DA9E-48E4-8C5D-AF98CB5D92E3}" dt="2020-11-23T16:35:19.682" v="9"/>
            <ac:picMkLst>
              <pc:docMk/>
              <pc:sldMasterMk cId="4234256878" sldId="2147483667"/>
              <pc:sldLayoutMk cId="502103537" sldId="2147483652"/>
              <ac:picMk id="5" creationId="{DB75E40C-C5A0-4221-99B6-B735C4385B25}"/>
            </ac:picMkLst>
          </pc:picChg>
          <pc:picChg chg="del">
            <ac:chgData name="文宇 杜文宇" userId="b5e9da50-0ac2-42d3-828f-b9593ddb1f83" providerId="ADAL" clId="{8AAA20E0-DA9E-48E4-8C5D-AF98CB5D92E3}" dt="2020-11-23T16:35:19.276" v="8" actId="478"/>
            <ac:picMkLst>
              <pc:docMk/>
              <pc:sldMasterMk cId="4234256878" sldId="2147483667"/>
              <pc:sldLayoutMk cId="502103537" sldId="2147483652"/>
              <ac:picMk id="6" creationId="{00000000-0000-0000-0000-000000000000}"/>
            </ac:picMkLst>
          </pc:picChg>
        </pc:sldLayoutChg>
        <pc:sldLayoutChg chg="modSp">
          <pc:chgData name="文宇 杜文宇" userId="b5e9da50-0ac2-42d3-828f-b9593ddb1f83" providerId="ADAL" clId="{8AAA20E0-DA9E-48E4-8C5D-AF98CB5D92E3}" dt="2020-11-23T16:34:50.576" v="4" actId="1076"/>
          <pc:sldLayoutMkLst>
            <pc:docMk/>
            <pc:sldMasterMk cId="2047576469" sldId="2147483653"/>
            <pc:sldLayoutMk cId="409933855" sldId="2147483665"/>
          </pc:sldLayoutMkLst>
          <pc:picChg chg="mod">
            <ac:chgData name="文宇 杜文宇" userId="b5e9da50-0ac2-42d3-828f-b9593ddb1f83" providerId="ADAL" clId="{8AAA20E0-DA9E-48E4-8C5D-AF98CB5D92E3}" dt="2020-11-23T16:34:50.576" v="4" actId="1076"/>
            <ac:picMkLst>
              <pc:docMk/>
              <pc:sldMasterMk cId="2047576469" sldId="2147483653"/>
              <pc:sldLayoutMk cId="409933855" sldId="2147483665"/>
              <ac:picMk id="7" creationId="{00000000-0000-0000-0000-000000000000}"/>
            </ac:picMkLst>
          </pc:picChg>
        </pc:sldLayoutChg>
        <pc:sldLayoutChg chg="addSp delSp modSp">
          <pc:chgData name="文宇 杜文宇" userId="b5e9da50-0ac2-42d3-828f-b9593ddb1f83" providerId="ADAL" clId="{8AAA20E0-DA9E-48E4-8C5D-AF98CB5D92E3}" dt="2020-11-23T17:12:59.836" v="67"/>
          <pc:sldLayoutMkLst>
            <pc:docMk/>
            <pc:sldMasterMk cId="2047576469" sldId="2147483653"/>
            <pc:sldLayoutMk cId="3042240567" sldId="2147483666"/>
          </pc:sldLayoutMkLst>
          <pc:spChg chg="add del mod">
            <ac:chgData name="文宇 杜文宇" userId="b5e9da50-0ac2-42d3-828f-b9593ddb1f83" providerId="ADAL" clId="{8AAA20E0-DA9E-48E4-8C5D-AF98CB5D92E3}" dt="2020-11-23T17:12:59.836" v="67"/>
            <ac:spMkLst>
              <pc:docMk/>
              <pc:sldMasterMk cId="2047576469" sldId="2147483653"/>
              <pc:sldLayoutMk cId="3042240567" sldId="2147483666"/>
              <ac:spMk id="2" creationId="{4926A8E8-A945-4E82-9005-25E83BE3E3FE}"/>
            </ac:spMkLst>
          </pc:spChg>
          <pc:picChg chg="del mod">
            <ac:chgData name="文宇 杜文宇" userId="b5e9da50-0ac2-42d3-828f-b9593ddb1f83" providerId="ADAL" clId="{8AAA20E0-DA9E-48E4-8C5D-AF98CB5D92E3}" dt="2020-11-23T16:35:14.815" v="6" actId="478"/>
            <ac:picMkLst>
              <pc:docMk/>
              <pc:sldMasterMk cId="2047576469" sldId="2147483653"/>
              <pc:sldLayoutMk cId="3042240567" sldId="2147483666"/>
              <ac:picMk id="4" creationId="{00000000-0000-0000-0000-000000000000}"/>
            </ac:picMkLst>
          </pc:picChg>
          <pc:picChg chg="add">
            <ac:chgData name="文宇 杜文宇" userId="b5e9da50-0ac2-42d3-828f-b9593ddb1f83" providerId="ADAL" clId="{8AAA20E0-DA9E-48E4-8C5D-AF98CB5D92E3}" dt="2020-11-23T16:35:15.591" v="7"/>
            <ac:picMkLst>
              <pc:docMk/>
              <pc:sldMasterMk cId="2047576469" sldId="2147483653"/>
              <pc:sldLayoutMk cId="3042240567" sldId="2147483666"/>
              <ac:picMk id="5" creationId="{F96D3AA4-C65B-496B-ABF4-0C0248606B7C}"/>
            </ac:picMkLst>
          </pc:picChg>
        </pc:sldLayoutChg>
      </pc:sldMasterChg>
    </pc:docChg>
  </pc:docChgLst>
  <pc:docChgLst>
    <pc:chgData name="DU Angelo" userId="8b72b4b1065ef00f" providerId="LiveId" clId="{DFC86912-C9EE-4F53-903E-74DB0D710267}"/>
    <pc:docChg chg="undo custSel addSld delSld modSld modSection">
      <pc:chgData name="DU Angelo" userId="8b72b4b1065ef00f" providerId="LiveId" clId="{DFC86912-C9EE-4F53-903E-74DB0D710267}" dt="2020-11-27T09:42:38.258" v="453" actId="1076"/>
      <pc:docMkLst>
        <pc:docMk/>
      </pc:docMkLst>
      <pc:sldChg chg="modSp">
        <pc:chgData name="DU Angelo" userId="8b72b4b1065ef00f" providerId="LiveId" clId="{DFC86912-C9EE-4F53-903E-74DB0D710267}" dt="2020-11-27T07:26:52.002" v="20" actId="1076"/>
        <pc:sldMkLst>
          <pc:docMk/>
          <pc:sldMk cId="1767134883" sldId="315"/>
        </pc:sldMkLst>
        <pc:spChg chg="mod">
          <ac:chgData name="DU Angelo" userId="8b72b4b1065ef00f" providerId="LiveId" clId="{DFC86912-C9EE-4F53-903E-74DB0D710267}" dt="2020-11-27T07:26:46.215" v="1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DFC86912-C9EE-4F53-903E-74DB0D710267}" dt="2020-11-27T07:26:52.002" v="20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01.398" v="96" actId="113"/>
        <pc:sldMkLst>
          <pc:docMk/>
          <pc:sldMk cId="4154068785" sldId="316"/>
        </pc:sldMkLst>
        <pc:spChg chg="mod">
          <ac:chgData name="DU Angelo" userId="8b72b4b1065ef00f" providerId="LiveId" clId="{DFC86912-C9EE-4F53-903E-74DB0D710267}" dt="2020-11-27T07:29:01.398" v="96" actId="113"/>
          <ac:spMkLst>
            <pc:docMk/>
            <pc:sldMk cId="4154068785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11.892" v="99" actId="207"/>
        <pc:sldMkLst>
          <pc:docMk/>
          <pc:sldMk cId="271434486" sldId="317"/>
        </pc:sldMkLst>
        <pc:spChg chg="mod">
          <ac:chgData name="DU Angelo" userId="8b72b4b1065ef00f" providerId="LiveId" clId="{DFC86912-C9EE-4F53-903E-74DB0D710267}" dt="2020-11-27T07:29:11.892" v="99" actId="207"/>
          <ac:spMkLst>
            <pc:docMk/>
            <pc:sldMk cId="271434486" sldId="317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26.939" v="102" actId="207"/>
        <pc:sldMkLst>
          <pc:docMk/>
          <pc:sldMk cId="2169405454" sldId="318"/>
        </pc:sldMkLst>
        <pc:spChg chg="mod">
          <ac:chgData name="DU Angelo" userId="8b72b4b1065ef00f" providerId="LiveId" clId="{DFC86912-C9EE-4F53-903E-74DB0D710267}" dt="2020-11-27T07:29:26.939" v="102" actId="207"/>
          <ac:spMkLst>
            <pc:docMk/>
            <pc:sldMk cId="2169405454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39.973" v="107" actId="113"/>
        <pc:sldMkLst>
          <pc:docMk/>
          <pc:sldMk cId="36045454" sldId="319"/>
        </pc:sldMkLst>
        <pc:spChg chg="mod">
          <ac:chgData name="DU Angelo" userId="8b72b4b1065ef00f" providerId="LiveId" clId="{DFC86912-C9EE-4F53-903E-74DB0D710267}" dt="2020-11-27T07:29:39.973" v="107" actId="113"/>
          <ac:spMkLst>
            <pc:docMk/>
            <pc:sldMk cId="36045454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51.585" v="110" actId="113"/>
        <pc:sldMkLst>
          <pc:docMk/>
          <pc:sldMk cId="4210487974" sldId="320"/>
        </pc:sldMkLst>
        <pc:spChg chg="mod">
          <ac:chgData name="DU Angelo" userId="8b72b4b1065ef00f" providerId="LiveId" clId="{DFC86912-C9EE-4F53-903E-74DB0D710267}" dt="2020-11-27T07:29:51.585" v="110" actId="113"/>
          <ac:spMkLst>
            <pc:docMk/>
            <pc:sldMk cId="4210487974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06.353" v="113" actId="207"/>
        <pc:sldMkLst>
          <pc:docMk/>
          <pc:sldMk cId="4147763594" sldId="321"/>
        </pc:sldMkLst>
        <pc:spChg chg="mod">
          <ac:chgData name="DU Angelo" userId="8b72b4b1065ef00f" providerId="LiveId" clId="{DFC86912-C9EE-4F53-903E-74DB0D710267}" dt="2020-11-27T07:30:06.353" v="113" actId="207"/>
          <ac:spMkLst>
            <pc:docMk/>
            <pc:sldMk cId="4147763594" sldId="321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24.997" v="116" actId="113"/>
        <pc:sldMkLst>
          <pc:docMk/>
          <pc:sldMk cId="3508286380" sldId="322"/>
        </pc:sldMkLst>
        <pc:spChg chg="mod">
          <ac:chgData name="DU Angelo" userId="8b72b4b1065ef00f" providerId="LiveId" clId="{DFC86912-C9EE-4F53-903E-74DB0D710267}" dt="2020-11-27T07:30:24.997" v="116" actId="113"/>
          <ac:spMkLst>
            <pc:docMk/>
            <pc:sldMk cId="35082863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36.534" v="119" actId="207"/>
        <pc:sldMkLst>
          <pc:docMk/>
          <pc:sldMk cId="2636955698" sldId="323"/>
        </pc:sldMkLst>
        <pc:spChg chg="mod">
          <ac:chgData name="DU Angelo" userId="8b72b4b1065ef00f" providerId="LiveId" clId="{DFC86912-C9EE-4F53-903E-74DB0D710267}" dt="2020-11-27T07:30:36.534" v="119" actId="207"/>
          <ac:spMkLst>
            <pc:docMk/>
            <pc:sldMk cId="2636955698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53.649" v="124" actId="113"/>
        <pc:sldMkLst>
          <pc:docMk/>
          <pc:sldMk cId="1305198577" sldId="324"/>
        </pc:sldMkLst>
        <pc:spChg chg="mod">
          <ac:chgData name="DU Angelo" userId="8b72b4b1065ef00f" providerId="LiveId" clId="{DFC86912-C9EE-4F53-903E-74DB0D710267}" dt="2020-11-27T07:30:53.649" v="124" actId="113"/>
          <ac:spMkLst>
            <pc:docMk/>
            <pc:sldMk cId="1305198577" sldId="324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2.628" v="127" actId="113"/>
        <pc:sldMkLst>
          <pc:docMk/>
          <pc:sldMk cId="1570916911" sldId="325"/>
        </pc:sldMkLst>
        <pc:spChg chg="mod">
          <ac:chgData name="DU Angelo" userId="8b72b4b1065ef00f" providerId="LiveId" clId="{DFC86912-C9EE-4F53-903E-74DB0D710267}" dt="2020-11-27T07:31:02.628" v="127" actId="113"/>
          <ac:spMkLst>
            <pc:docMk/>
            <pc:sldMk cId="1570916911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8.862" v="129" actId="113"/>
        <pc:sldMkLst>
          <pc:docMk/>
          <pc:sldMk cId="719205069" sldId="326"/>
        </pc:sldMkLst>
        <pc:spChg chg="mod">
          <ac:chgData name="DU Angelo" userId="8b72b4b1065ef00f" providerId="LiveId" clId="{DFC86912-C9EE-4F53-903E-74DB0D710267}" dt="2020-11-27T07:31:08.862" v="129" actId="113"/>
          <ac:spMkLst>
            <pc:docMk/>
            <pc:sldMk cId="719205069" sldId="326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DFC86912-C9EE-4F53-903E-74DB0D710267}" dt="2020-11-27T09:01:09.353" v="296" actId="1076"/>
        <pc:sldMkLst>
          <pc:docMk/>
          <pc:sldMk cId="1137794623" sldId="327"/>
        </pc:sldMkLst>
        <pc:spChg chg="add mod">
          <ac:chgData name="DU Angelo" userId="8b72b4b1065ef00f" providerId="LiveId" clId="{DFC86912-C9EE-4F53-903E-74DB0D710267}" dt="2020-11-27T07:39:03.706" v="160" actId="20577"/>
          <ac:spMkLst>
            <pc:docMk/>
            <pc:sldMk cId="1137794623" sldId="327"/>
            <ac:spMk id="3" creationId="{731D747E-D675-47E5-B7D4-5FB508149A3B}"/>
          </ac:spMkLst>
        </pc:spChg>
        <pc:spChg chg="add del mod">
          <ac:chgData name="DU Angelo" userId="8b72b4b1065ef00f" providerId="LiveId" clId="{DFC86912-C9EE-4F53-903E-74DB0D710267}" dt="2020-11-27T09:01:05.786" v="295" actId="20577"/>
          <ac:spMkLst>
            <pc:docMk/>
            <pc:sldMk cId="1137794623" sldId="327"/>
            <ac:spMk id="4" creationId="{49BB5A28-16CB-4476-B601-334F01E23798}"/>
          </ac:spMkLst>
        </pc:spChg>
        <pc:spChg chg="add del">
          <ac:chgData name="DU Angelo" userId="8b72b4b1065ef00f" providerId="LiveId" clId="{DFC86912-C9EE-4F53-903E-74DB0D710267}" dt="2020-11-27T07:59:22.911" v="179"/>
          <ac:spMkLst>
            <pc:docMk/>
            <pc:sldMk cId="1137794623" sldId="327"/>
            <ac:spMk id="5" creationId="{BEEA1BB7-F6C7-4B06-9282-BBB4941CE1EF}"/>
          </ac:spMkLst>
        </pc:spChg>
        <pc:spChg chg="add del mod">
          <ac:chgData name="DU Angelo" userId="8b72b4b1065ef00f" providerId="LiveId" clId="{DFC86912-C9EE-4F53-903E-74DB0D710267}" dt="2020-11-27T07:59:45.678" v="185" actId="478"/>
          <ac:spMkLst>
            <pc:docMk/>
            <pc:sldMk cId="1137794623" sldId="327"/>
            <ac:spMk id="7" creationId="{4895B23B-926B-46DF-8FFC-9DEBB82B05DE}"/>
          </ac:spMkLst>
        </pc:spChg>
        <pc:spChg chg="add del">
          <ac:chgData name="DU Angelo" userId="8b72b4b1065ef00f" providerId="LiveId" clId="{DFC86912-C9EE-4F53-903E-74DB0D710267}" dt="2020-11-27T08:22:46.417" v="201"/>
          <ac:spMkLst>
            <pc:docMk/>
            <pc:sldMk cId="1137794623" sldId="327"/>
            <ac:spMk id="10" creationId="{FF029B9A-57B0-478A-A1C5-FF3658073C19}"/>
          </ac:spMkLst>
        </pc:spChg>
        <pc:spChg chg="add del">
          <ac:chgData name="DU Angelo" userId="8b72b4b1065ef00f" providerId="LiveId" clId="{DFC86912-C9EE-4F53-903E-74DB0D710267}" dt="2020-11-27T08:22:47.774" v="203"/>
          <ac:spMkLst>
            <pc:docMk/>
            <pc:sldMk cId="1137794623" sldId="327"/>
            <ac:spMk id="11" creationId="{96F528EA-F4A0-423F-B5CF-4EAA721B32E5}"/>
          </ac:spMkLst>
        </pc:spChg>
        <pc:spChg chg="add del mod">
          <ac:chgData name="DU Angelo" userId="8b72b4b1065ef00f" providerId="LiveId" clId="{DFC86912-C9EE-4F53-903E-74DB0D710267}" dt="2020-11-27T08:24:14.106" v="211" actId="478"/>
          <ac:spMkLst>
            <pc:docMk/>
            <pc:sldMk cId="1137794623" sldId="327"/>
            <ac:spMk id="13" creationId="{76700E27-5AC1-410C-A887-B0079E1E1A10}"/>
          </ac:spMkLst>
        </pc:spChg>
        <pc:spChg chg="add del">
          <ac:chgData name="DU Angelo" userId="8b72b4b1065ef00f" providerId="LiveId" clId="{DFC86912-C9EE-4F53-903E-74DB0D710267}" dt="2020-11-27T08:24:18.302" v="213" actId="478"/>
          <ac:spMkLst>
            <pc:docMk/>
            <pc:sldMk cId="1137794623" sldId="327"/>
            <ac:spMk id="14" creationId="{10DF0A2A-9CFF-4D10-B5CF-9FE5899D9A96}"/>
          </ac:spMkLst>
        </pc:spChg>
        <pc:spChg chg="add del">
          <ac:chgData name="DU Angelo" userId="8b72b4b1065ef00f" providerId="LiveId" clId="{DFC86912-C9EE-4F53-903E-74DB0D710267}" dt="2020-11-27T08:25:17.879" v="223" actId="478"/>
          <ac:spMkLst>
            <pc:docMk/>
            <pc:sldMk cId="1137794623" sldId="327"/>
            <ac:spMk id="16" creationId="{10E079D8-7E43-4863-900F-9AC4EA3991C6}"/>
          </ac:spMkLst>
        </pc:spChg>
        <pc:picChg chg="add del mod">
          <ac:chgData name="DU Angelo" userId="8b72b4b1065ef00f" providerId="LiveId" clId="{DFC86912-C9EE-4F53-903E-74DB0D710267}" dt="2020-11-27T08:59:51.162" v="269" actId="478"/>
          <ac:picMkLst>
            <pc:docMk/>
            <pc:sldMk cId="1137794623" sldId="327"/>
            <ac:picMk id="6" creationId="{70186236-9B20-46B9-AD1D-2AE0943E7D2B}"/>
          </ac:picMkLst>
        </pc:picChg>
        <pc:picChg chg="add del">
          <ac:chgData name="DU Angelo" userId="8b72b4b1065ef00f" providerId="LiveId" clId="{DFC86912-C9EE-4F53-903E-74DB0D710267}" dt="2020-11-27T07:59:24.207" v="181"/>
          <ac:picMkLst>
            <pc:docMk/>
            <pc:sldMk cId="1137794623" sldId="327"/>
            <ac:picMk id="6" creationId="{D8F559DB-D38E-4A89-9D47-55EBDC9E2E56}"/>
          </ac:picMkLst>
        </pc:picChg>
        <pc:picChg chg="add mod modCrop">
          <ac:chgData name="DU Angelo" userId="8b72b4b1065ef00f" providerId="LiveId" clId="{DFC86912-C9EE-4F53-903E-74DB0D710267}" dt="2020-11-27T09:01:09.353" v="296" actId="1076"/>
          <ac:picMkLst>
            <pc:docMk/>
            <pc:sldMk cId="1137794623" sldId="327"/>
            <ac:picMk id="8" creationId="{987F58E8-6537-4985-AD20-1F9B99BCEB42}"/>
          </ac:picMkLst>
        </pc:picChg>
        <pc:picChg chg="add del mod">
          <ac:chgData name="DU Angelo" userId="8b72b4b1065ef00f" providerId="LiveId" clId="{DFC86912-C9EE-4F53-903E-74DB0D710267}" dt="2020-11-27T08:56:03.135" v="251" actId="478"/>
          <ac:picMkLst>
            <pc:docMk/>
            <pc:sldMk cId="1137794623" sldId="327"/>
            <ac:picMk id="9" creationId="{0B4B7669-AE5F-4449-A7F8-4C39889A0E6A}"/>
          </ac:picMkLst>
        </pc:picChg>
        <pc:picChg chg="add del mod">
          <ac:chgData name="DU Angelo" userId="8b72b4b1065ef00f" providerId="LiveId" clId="{DFC86912-C9EE-4F53-903E-74DB0D710267}" dt="2020-11-27T08:22:52.258" v="206" actId="478"/>
          <ac:picMkLst>
            <pc:docMk/>
            <pc:sldMk cId="1137794623" sldId="327"/>
            <ac:picMk id="12" creationId="{16C202DA-A8B7-4979-B9EC-735C42A7CD0A}"/>
          </ac:picMkLst>
        </pc:picChg>
        <pc:picChg chg="add del mod">
          <ac:chgData name="DU Angelo" userId="8b72b4b1065ef00f" providerId="LiveId" clId="{DFC86912-C9EE-4F53-903E-74DB0D710267}" dt="2020-11-27T08:24:42.947" v="218" actId="478"/>
          <ac:picMkLst>
            <pc:docMk/>
            <pc:sldMk cId="1137794623" sldId="327"/>
            <ac:picMk id="15" creationId="{22D562A8-3923-4C7A-B7BD-315A00DDF1A3}"/>
          </ac:picMkLst>
        </pc:picChg>
      </pc:sldChg>
      <pc:sldChg chg="addSp delSp modSp add">
        <pc:chgData name="DU Angelo" userId="8b72b4b1065ef00f" providerId="LiveId" clId="{DFC86912-C9EE-4F53-903E-74DB0D710267}" dt="2020-11-27T09:08:44.866" v="337" actId="255"/>
        <pc:sldMkLst>
          <pc:docMk/>
          <pc:sldMk cId="361856885" sldId="328"/>
        </pc:sldMkLst>
        <pc:spChg chg="mod">
          <ac:chgData name="DU Angelo" userId="8b72b4b1065ef00f" providerId="LiveId" clId="{DFC86912-C9EE-4F53-903E-74DB0D710267}" dt="2020-11-27T09:01:47.240" v="301" actId="1076"/>
          <ac:spMkLst>
            <pc:docMk/>
            <pc:sldMk cId="361856885" sldId="328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08:44.866" v="337" actId="255"/>
          <ac:spMkLst>
            <pc:docMk/>
            <pc:sldMk cId="361856885" sldId="328"/>
            <ac:spMk id="4" creationId="{49BB5A28-16CB-4476-B601-334F01E23798}"/>
          </ac:spMkLst>
        </pc:spChg>
        <pc:picChg chg="add mod">
          <ac:chgData name="DU Angelo" userId="8b72b4b1065ef00f" providerId="LiveId" clId="{DFC86912-C9EE-4F53-903E-74DB0D710267}" dt="2020-11-27T09:04:47.657" v="335" actId="27614"/>
          <ac:picMkLst>
            <pc:docMk/>
            <pc:sldMk cId="361856885" sldId="328"/>
            <ac:picMk id="6" creationId="{0EAE524E-F8DA-4B34-AC9C-855812545DB3}"/>
          </ac:picMkLst>
        </pc:picChg>
        <pc:picChg chg="del">
          <ac:chgData name="DU Angelo" userId="8b72b4b1065ef00f" providerId="LiveId" clId="{DFC86912-C9EE-4F53-903E-74DB0D710267}" dt="2020-11-27T09:01:49.390" v="302" actId="478"/>
          <ac:picMkLst>
            <pc:docMk/>
            <pc:sldMk cId="361856885" sldId="328"/>
            <ac:picMk id="8" creationId="{987F58E8-6537-4985-AD20-1F9B99BCEB42}"/>
          </ac:picMkLst>
        </pc:picChg>
      </pc:sldChg>
      <pc:sldChg chg="addSp delSp modSp add">
        <pc:chgData name="DU Angelo" userId="8b72b4b1065ef00f" providerId="LiveId" clId="{DFC86912-C9EE-4F53-903E-74DB0D710267}" dt="2020-11-27T09:42:38.258" v="453" actId="1076"/>
        <pc:sldMkLst>
          <pc:docMk/>
          <pc:sldMk cId="2353385451" sldId="329"/>
        </pc:sldMkLst>
        <pc:spChg chg="mod">
          <ac:chgData name="DU Angelo" userId="8b72b4b1065ef00f" providerId="LiveId" clId="{DFC86912-C9EE-4F53-903E-74DB0D710267}" dt="2020-11-27T09:42:38.258" v="453" actId="1076"/>
          <ac:spMkLst>
            <pc:docMk/>
            <pc:sldMk cId="2353385451" sldId="329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37:51.120" v="413"/>
          <ac:spMkLst>
            <pc:docMk/>
            <pc:sldMk cId="2353385451" sldId="329"/>
            <ac:spMk id="4" creationId="{49BB5A28-16CB-4476-B601-334F01E23798}"/>
          </ac:spMkLst>
        </pc:spChg>
        <pc:spChg chg="add mod">
          <ac:chgData name="DU Angelo" userId="8b72b4b1065ef00f" providerId="LiveId" clId="{DFC86912-C9EE-4F53-903E-74DB0D710267}" dt="2020-11-27T09:42:00.328" v="444" actId="1076"/>
          <ac:spMkLst>
            <pc:docMk/>
            <pc:sldMk cId="2353385451" sldId="329"/>
            <ac:spMk id="10" creationId="{407E10DD-6247-4CB9-98F7-875A6B621B49}"/>
          </ac:spMkLst>
        </pc:spChg>
        <pc:picChg chg="del">
          <ac:chgData name="DU Angelo" userId="8b72b4b1065ef00f" providerId="LiveId" clId="{DFC86912-C9EE-4F53-903E-74DB0D710267}" dt="2020-11-27T09:09:07.965" v="346" actId="478"/>
          <ac:picMkLst>
            <pc:docMk/>
            <pc:sldMk cId="2353385451" sldId="329"/>
            <ac:picMk id="6" creationId="{0EAE524E-F8DA-4B34-AC9C-855812545DB3}"/>
          </ac:picMkLst>
        </pc:picChg>
        <pc:picChg chg="add del mod">
          <ac:chgData name="DU Angelo" userId="8b72b4b1065ef00f" providerId="LiveId" clId="{DFC86912-C9EE-4F53-903E-74DB0D710267}" dt="2020-11-27T09:09:39.438" v="348" actId="478"/>
          <ac:picMkLst>
            <pc:docMk/>
            <pc:sldMk cId="2353385451" sldId="329"/>
            <ac:picMk id="7" creationId="{07EEAAE7-40CC-469F-B430-B40A884728E7}"/>
          </ac:picMkLst>
        </pc:picChg>
        <pc:picChg chg="add mod">
          <ac:chgData name="DU Angelo" userId="8b72b4b1065ef00f" providerId="LiveId" clId="{DFC86912-C9EE-4F53-903E-74DB0D710267}" dt="2020-11-27T09:42:04.313" v="446" actId="1076"/>
          <ac:picMkLst>
            <pc:docMk/>
            <pc:sldMk cId="2353385451" sldId="329"/>
            <ac:picMk id="9" creationId="{9BCFC603-057C-46D6-9C1D-87E385BDCCFD}"/>
          </ac:picMkLst>
        </pc:picChg>
      </pc:sldChg>
      <pc:sldChg chg="del">
        <pc:chgData name="DU Angelo" userId="8b72b4b1065ef00f" providerId="LiveId" clId="{DFC86912-C9EE-4F53-903E-74DB0D710267}" dt="2020-11-27T07:28:10.646" v="82" actId="2696"/>
        <pc:sldMkLst>
          <pc:docMk/>
          <pc:sldMk cId="710952880" sldId="385"/>
        </pc:sldMkLst>
      </pc:sldChg>
      <pc:sldChg chg="del">
        <pc:chgData name="DU Angelo" userId="8b72b4b1065ef00f" providerId="LiveId" clId="{DFC86912-C9EE-4F53-903E-74DB0D710267}" dt="2020-11-27T07:28:10.762" v="84" actId="2696"/>
        <pc:sldMkLst>
          <pc:docMk/>
          <pc:sldMk cId="1205641354" sldId="425"/>
        </pc:sldMkLst>
      </pc:sldChg>
      <pc:sldChg chg="del">
        <pc:chgData name="DU Angelo" userId="8b72b4b1065ef00f" providerId="LiveId" clId="{DFC86912-C9EE-4F53-903E-74DB0D710267}" dt="2020-11-27T07:28:07.816" v="21" actId="2696"/>
        <pc:sldMkLst>
          <pc:docMk/>
          <pc:sldMk cId="2190350276" sldId="426"/>
        </pc:sldMkLst>
      </pc:sldChg>
      <pc:sldChg chg="del">
        <pc:chgData name="DU Angelo" userId="8b72b4b1065ef00f" providerId="LiveId" clId="{DFC86912-C9EE-4F53-903E-74DB0D710267}" dt="2020-11-27T07:28:08.477" v="39" actId="2696"/>
        <pc:sldMkLst>
          <pc:docMk/>
          <pc:sldMk cId="436430313" sldId="427"/>
        </pc:sldMkLst>
      </pc:sldChg>
      <pc:sldChg chg="del">
        <pc:chgData name="DU Angelo" userId="8b72b4b1065ef00f" providerId="LiveId" clId="{DFC86912-C9EE-4F53-903E-74DB0D710267}" dt="2020-11-27T07:28:08.741" v="45" actId="2696"/>
        <pc:sldMkLst>
          <pc:docMk/>
          <pc:sldMk cId="2730066680" sldId="428"/>
        </pc:sldMkLst>
      </pc:sldChg>
      <pc:sldChg chg="del">
        <pc:chgData name="DU Angelo" userId="8b72b4b1065ef00f" providerId="LiveId" clId="{DFC86912-C9EE-4F53-903E-74DB0D710267}" dt="2020-11-27T07:28:08.826" v="49" actId="2696"/>
        <pc:sldMkLst>
          <pc:docMk/>
          <pc:sldMk cId="3554965389" sldId="429"/>
        </pc:sldMkLst>
      </pc:sldChg>
      <pc:sldChg chg="del">
        <pc:chgData name="DU Angelo" userId="8b72b4b1065ef00f" providerId="LiveId" clId="{DFC86912-C9EE-4F53-903E-74DB0D710267}" dt="2020-11-27T07:28:09.331" v="58" actId="2696"/>
        <pc:sldMkLst>
          <pc:docMk/>
          <pc:sldMk cId="985485262" sldId="430"/>
        </pc:sldMkLst>
      </pc:sldChg>
      <pc:sldChg chg="del">
        <pc:chgData name="DU Angelo" userId="8b72b4b1065ef00f" providerId="LiveId" clId="{DFC86912-C9EE-4F53-903E-74DB0D710267}" dt="2020-11-27T07:28:08.899" v="52" actId="2696"/>
        <pc:sldMkLst>
          <pc:docMk/>
          <pc:sldMk cId="1337385554" sldId="431"/>
        </pc:sldMkLst>
      </pc:sldChg>
      <pc:sldChg chg="del">
        <pc:chgData name="DU Angelo" userId="8b72b4b1065ef00f" providerId="LiveId" clId="{DFC86912-C9EE-4F53-903E-74DB0D710267}" dt="2020-11-27T07:28:09.862" v="63" actId="2696"/>
        <pc:sldMkLst>
          <pc:docMk/>
          <pc:sldMk cId="698184666" sldId="432"/>
        </pc:sldMkLst>
      </pc:sldChg>
      <pc:sldChg chg="del">
        <pc:chgData name="DU Angelo" userId="8b72b4b1065ef00f" providerId="LiveId" clId="{DFC86912-C9EE-4F53-903E-74DB0D710267}" dt="2020-11-27T07:28:09.922" v="65" actId="2696"/>
        <pc:sldMkLst>
          <pc:docMk/>
          <pc:sldMk cId="951052256" sldId="433"/>
        </pc:sldMkLst>
      </pc:sldChg>
      <pc:sldChg chg="del">
        <pc:chgData name="DU Angelo" userId="8b72b4b1065ef00f" providerId="LiveId" clId="{DFC86912-C9EE-4F53-903E-74DB0D710267}" dt="2020-11-27T07:28:10.059" v="68" actId="2696"/>
        <pc:sldMkLst>
          <pc:docMk/>
          <pc:sldMk cId="3567584339" sldId="434"/>
        </pc:sldMkLst>
      </pc:sldChg>
      <pc:sldChg chg="del">
        <pc:chgData name="DU Angelo" userId="8b72b4b1065ef00f" providerId="LiveId" clId="{DFC86912-C9EE-4F53-903E-74DB0D710267}" dt="2020-11-27T07:28:10.205" v="71" actId="2696"/>
        <pc:sldMkLst>
          <pc:docMk/>
          <pc:sldMk cId="3143191837" sldId="435"/>
        </pc:sldMkLst>
      </pc:sldChg>
      <pc:sldChg chg="del">
        <pc:chgData name="DU Angelo" userId="8b72b4b1065ef00f" providerId="LiveId" clId="{DFC86912-C9EE-4F53-903E-74DB0D710267}" dt="2020-11-27T07:28:10.252" v="73" actId="2696"/>
        <pc:sldMkLst>
          <pc:docMk/>
          <pc:sldMk cId="3260591710" sldId="437"/>
        </pc:sldMkLst>
      </pc:sldChg>
      <pc:sldChg chg="del">
        <pc:chgData name="DU Angelo" userId="8b72b4b1065ef00f" providerId="LiveId" clId="{DFC86912-C9EE-4F53-903E-74DB0D710267}" dt="2020-11-27T07:28:10.321" v="77" actId="2696"/>
        <pc:sldMkLst>
          <pc:docMk/>
          <pc:sldMk cId="3929902098" sldId="438"/>
        </pc:sldMkLst>
      </pc:sldChg>
      <pc:sldChg chg="del">
        <pc:chgData name="DU Angelo" userId="8b72b4b1065ef00f" providerId="LiveId" clId="{DFC86912-C9EE-4F53-903E-74DB0D710267}" dt="2020-11-27T07:28:10.369" v="79" actId="2696"/>
        <pc:sldMkLst>
          <pc:docMk/>
          <pc:sldMk cId="1227919429" sldId="439"/>
        </pc:sldMkLst>
      </pc:sldChg>
      <pc:sldChg chg="del">
        <pc:chgData name="DU Angelo" userId="8b72b4b1065ef00f" providerId="LiveId" clId="{DFC86912-C9EE-4F53-903E-74DB0D710267}" dt="2020-11-27T07:28:10.471" v="81" actId="2696"/>
        <pc:sldMkLst>
          <pc:docMk/>
          <pc:sldMk cId="398637625" sldId="440"/>
        </pc:sldMkLst>
      </pc:sldChg>
      <pc:sldChg chg="del">
        <pc:chgData name="DU Angelo" userId="8b72b4b1065ef00f" providerId="LiveId" clId="{DFC86912-C9EE-4F53-903E-74DB0D710267}" dt="2020-11-27T07:28:07.832" v="22" actId="2696"/>
        <pc:sldMkLst>
          <pc:docMk/>
          <pc:sldMk cId="330739266" sldId="441"/>
        </pc:sldMkLst>
      </pc:sldChg>
      <pc:sldChg chg="del">
        <pc:chgData name="DU Angelo" userId="8b72b4b1065ef00f" providerId="LiveId" clId="{DFC86912-C9EE-4F53-903E-74DB0D710267}" dt="2020-11-27T07:28:07.883" v="23" actId="2696"/>
        <pc:sldMkLst>
          <pc:docMk/>
          <pc:sldMk cId="4196557477" sldId="442"/>
        </pc:sldMkLst>
      </pc:sldChg>
      <pc:sldChg chg="del">
        <pc:chgData name="DU Angelo" userId="8b72b4b1065ef00f" providerId="LiveId" clId="{DFC86912-C9EE-4F53-903E-74DB0D710267}" dt="2020-11-27T07:28:07.987" v="24" actId="2696"/>
        <pc:sldMkLst>
          <pc:docMk/>
          <pc:sldMk cId="541321750" sldId="443"/>
        </pc:sldMkLst>
      </pc:sldChg>
      <pc:sldChg chg="del">
        <pc:chgData name="DU Angelo" userId="8b72b4b1065ef00f" providerId="LiveId" clId="{DFC86912-C9EE-4F53-903E-74DB0D710267}" dt="2020-11-27T07:28:08.043" v="25" actId="2696"/>
        <pc:sldMkLst>
          <pc:docMk/>
          <pc:sldMk cId="1881841547" sldId="444"/>
        </pc:sldMkLst>
      </pc:sldChg>
      <pc:sldChg chg="del">
        <pc:chgData name="DU Angelo" userId="8b72b4b1065ef00f" providerId="LiveId" clId="{DFC86912-C9EE-4F53-903E-74DB0D710267}" dt="2020-11-27T07:28:08.150" v="26" actId="2696"/>
        <pc:sldMkLst>
          <pc:docMk/>
          <pc:sldMk cId="1592120953" sldId="445"/>
        </pc:sldMkLst>
      </pc:sldChg>
      <pc:sldChg chg="del">
        <pc:chgData name="DU Angelo" userId="8b72b4b1065ef00f" providerId="LiveId" clId="{DFC86912-C9EE-4F53-903E-74DB0D710267}" dt="2020-11-27T07:28:08.178" v="27" actId="2696"/>
        <pc:sldMkLst>
          <pc:docMk/>
          <pc:sldMk cId="894606917" sldId="446"/>
        </pc:sldMkLst>
      </pc:sldChg>
      <pc:sldChg chg="del">
        <pc:chgData name="DU Angelo" userId="8b72b4b1065ef00f" providerId="LiveId" clId="{DFC86912-C9EE-4F53-903E-74DB0D710267}" dt="2020-11-27T07:28:08.187" v="28" actId="2696"/>
        <pc:sldMkLst>
          <pc:docMk/>
          <pc:sldMk cId="3631835278" sldId="447"/>
        </pc:sldMkLst>
      </pc:sldChg>
      <pc:sldChg chg="del">
        <pc:chgData name="DU Angelo" userId="8b72b4b1065ef00f" providerId="LiveId" clId="{DFC86912-C9EE-4F53-903E-74DB0D710267}" dt="2020-11-27T07:28:08.244" v="30" actId="2696"/>
        <pc:sldMkLst>
          <pc:docMk/>
          <pc:sldMk cId="2065531928" sldId="448"/>
        </pc:sldMkLst>
      </pc:sldChg>
      <pc:sldChg chg="del">
        <pc:chgData name="DU Angelo" userId="8b72b4b1065ef00f" providerId="LiveId" clId="{DFC86912-C9EE-4F53-903E-74DB0D710267}" dt="2020-11-27T07:28:08.211" v="29" actId="2696"/>
        <pc:sldMkLst>
          <pc:docMk/>
          <pc:sldMk cId="1789150158" sldId="449"/>
        </pc:sldMkLst>
      </pc:sldChg>
      <pc:sldChg chg="del">
        <pc:chgData name="DU Angelo" userId="8b72b4b1065ef00f" providerId="LiveId" clId="{DFC86912-C9EE-4F53-903E-74DB0D710267}" dt="2020-11-27T07:28:08.251" v="31" actId="2696"/>
        <pc:sldMkLst>
          <pc:docMk/>
          <pc:sldMk cId="1390645703" sldId="450"/>
        </pc:sldMkLst>
      </pc:sldChg>
      <pc:sldChg chg="del">
        <pc:chgData name="DU Angelo" userId="8b72b4b1065ef00f" providerId="LiveId" clId="{DFC86912-C9EE-4F53-903E-74DB0D710267}" dt="2020-11-27T07:28:08.277" v="32" actId="2696"/>
        <pc:sldMkLst>
          <pc:docMk/>
          <pc:sldMk cId="746114519" sldId="451"/>
        </pc:sldMkLst>
      </pc:sldChg>
      <pc:sldChg chg="del">
        <pc:chgData name="DU Angelo" userId="8b72b4b1065ef00f" providerId="LiveId" clId="{DFC86912-C9EE-4F53-903E-74DB0D710267}" dt="2020-11-27T07:28:08.304" v="33" actId="2696"/>
        <pc:sldMkLst>
          <pc:docMk/>
          <pc:sldMk cId="2011821805" sldId="452"/>
        </pc:sldMkLst>
      </pc:sldChg>
      <pc:sldChg chg="del">
        <pc:chgData name="DU Angelo" userId="8b72b4b1065ef00f" providerId="LiveId" clId="{DFC86912-C9EE-4F53-903E-74DB0D710267}" dt="2020-11-27T07:28:08.315" v="34" actId="2696"/>
        <pc:sldMkLst>
          <pc:docMk/>
          <pc:sldMk cId="2860662360" sldId="453"/>
        </pc:sldMkLst>
      </pc:sldChg>
      <pc:sldChg chg="del">
        <pc:chgData name="DU Angelo" userId="8b72b4b1065ef00f" providerId="LiveId" clId="{DFC86912-C9EE-4F53-903E-74DB0D710267}" dt="2020-11-27T07:28:08.350" v="35" actId="2696"/>
        <pc:sldMkLst>
          <pc:docMk/>
          <pc:sldMk cId="2254999364" sldId="454"/>
        </pc:sldMkLst>
      </pc:sldChg>
      <pc:sldChg chg="del">
        <pc:chgData name="DU Angelo" userId="8b72b4b1065ef00f" providerId="LiveId" clId="{DFC86912-C9EE-4F53-903E-74DB0D710267}" dt="2020-11-27T07:28:08.378" v="36" actId="2696"/>
        <pc:sldMkLst>
          <pc:docMk/>
          <pc:sldMk cId="4265822117" sldId="455"/>
        </pc:sldMkLst>
      </pc:sldChg>
      <pc:sldChg chg="del">
        <pc:chgData name="DU Angelo" userId="8b72b4b1065ef00f" providerId="LiveId" clId="{DFC86912-C9EE-4F53-903E-74DB0D710267}" dt="2020-11-27T07:28:08.404" v="37" actId="2696"/>
        <pc:sldMkLst>
          <pc:docMk/>
          <pc:sldMk cId="1611194353" sldId="456"/>
        </pc:sldMkLst>
      </pc:sldChg>
      <pc:sldChg chg="del">
        <pc:chgData name="DU Angelo" userId="8b72b4b1065ef00f" providerId="LiveId" clId="{DFC86912-C9EE-4F53-903E-74DB0D710267}" dt="2020-11-27T07:28:08.470" v="38" actId="2696"/>
        <pc:sldMkLst>
          <pc:docMk/>
          <pc:sldMk cId="3343015649" sldId="457"/>
        </pc:sldMkLst>
      </pc:sldChg>
      <pc:sldChg chg="del">
        <pc:chgData name="DU Angelo" userId="8b72b4b1065ef00f" providerId="LiveId" clId="{DFC86912-C9EE-4F53-903E-74DB0D710267}" dt="2020-11-27T07:28:08.506" v="40" actId="2696"/>
        <pc:sldMkLst>
          <pc:docMk/>
          <pc:sldMk cId="2008029852" sldId="458"/>
        </pc:sldMkLst>
      </pc:sldChg>
      <pc:sldChg chg="del">
        <pc:chgData name="DU Angelo" userId="8b72b4b1065ef00f" providerId="LiveId" clId="{DFC86912-C9EE-4F53-903E-74DB0D710267}" dt="2020-11-27T07:28:08.553" v="41" actId="2696"/>
        <pc:sldMkLst>
          <pc:docMk/>
          <pc:sldMk cId="2689793843" sldId="459"/>
        </pc:sldMkLst>
      </pc:sldChg>
      <pc:sldChg chg="del">
        <pc:chgData name="DU Angelo" userId="8b72b4b1065ef00f" providerId="LiveId" clId="{DFC86912-C9EE-4F53-903E-74DB0D710267}" dt="2020-11-27T07:28:08.663" v="42" actId="2696"/>
        <pc:sldMkLst>
          <pc:docMk/>
          <pc:sldMk cId="366376743" sldId="460"/>
        </pc:sldMkLst>
      </pc:sldChg>
      <pc:sldChg chg="del">
        <pc:chgData name="DU Angelo" userId="8b72b4b1065ef00f" providerId="LiveId" clId="{DFC86912-C9EE-4F53-903E-74DB0D710267}" dt="2020-11-27T07:28:08.706" v="43" actId="2696"/>
        <pc:sldMkLst>
          <pc:docMk/>
          <pc:sldMk cId="2284649163" sldId="461"/>
        </pc:sldMkLst>
      </pc:sldChg>
      <pc:sldChg chg="del">
        <pc:chgData name="DU Angelo" userId="8b72b4b1065ef00f" providerId="LiveId" clId="{DFC86912-C9EE-4F53-903E-74DB0D710267}" dt="2020-11-27T07:28:08.724" v="44" actId="2696"/>
        <pc:sldMkLst>
          <pc:docMk/>
          <pc:sldMk cId="3934661983" sldId="462"/>
        </pc:sldMkLst>
      </pc:sldChg>
      <pc:sldChg chg="del">
        <pc:chgData name="DU Angelo" userId="8b72b4b1065ef00f" providerId="LiveId" clId="{DFC86912-C9EE-4F53-903E-74DB0D710267}" dt="2020-11-27T07:28:08.768" v="46" actId="2696"/>
        <pc:sldMkLst>
          <pc:docMk/>
          <pc:sldMk cId="2482222769" sldId="463"/>
        </pc:sldMkLst>
      </pc:sldChg>
      <pc:sldChg chg="del">
        <pc:chgData name="DU Angelo" userId="8b72b4b1065ef00f" providerId="LiveId" clId="{DFC86912-C9EE-4F53-903E-74DB0D710267}" dt="2020-11-27T07:28:08.779" v="47" actId="2696"/>
        <pc:sldMkLst>
          <pc:docMk/>
          <pc:sldMk cId="70383905" sldId="464"/>
        </pc:sldMkLst>
      </pc:sldChg>
      <pc:sldChg chg="del">
        <pc:chgData name="DU Angelo" userId="8b72b4b1065ef00f" providerId="LiveId" clId="{DFC86912-C9EE-4F53-903E-74DB0D710267}" dt="2020-11-27T07:28:08.813" v="48" actId="2696"/>
        <pc:sldMkLst>
          <pc:docMk/>
          <pc:sldMk cId="3632407601" sldId="465"/>
        </pc:sldMkLst>
      </pc:sldChg>
      <pc:sldChg chg="del">
        <pc:chgData name="DU Angelo" userId="8b72b4b1065ef00f" providerId="LiveId" clId="{DFC86912-C9EE-4F53-903E-74DB0D710267}" dt="2020-11-27T07:28:08.838" v="50" actId="2696"/>
        <pc:sldMkLst>
          <pc:docMk/>
          <pc:sldMk cId="964367791" sldId="466"/>
        </pc:sldMkLst>
      </pc:sldChg>
      <pc:sldChg chg="del">
        <pc:chgData name="DU Angelo" userId="8b72b4b1065ef00f" providerId="LiveId" clId="{DFC86912-C9EE-4F53-903E-74DB0D710267}" dt="2020-11-27T07:28:08.875" v="51" actId="2696"/>
        <pc:sldMkLst>
          <pc:docMk/>
          <pc:sldMk cId="2992800259" sldId="467"/>
        </pc:sldMkLst>
      </pc:sldChg>
      <pc:sldChg chg="del">
        <pc:chgData name="DU Angelo" userId="8b72b4b1065ef00f" providerId="LiveId" clId="{DFC86912-C9EE-4F53-903E-74DB0D710267}" dt="2020-11-27T07:28:08.910" v="53" actId="2696"/>
        <pc:sldMkLst>
          <pc:docMk/>
          <pc:sldMk cId="3187806170" sldId="468"/>
        </pc:sldMkLst>
      </pc:sldChg>
      <pc:sldChg chg="del">
        <pc:chgData name="DU Angelo" userId="8b72b4b1065ef00f" providerId="LiveId" clId="{DFC86912-C9EE-4F53-903E-74DB0D710267}" dt="2020-11-27T07:28:08.972" v="54" actId="2696"/>
        <pc:sldMkLst>
          <pc:docMk/>
          <pc:sldMk cId="2201872409" sldId="469"/>
        </pc:sldMkLst>
      </pc:sldChg>
      <pc:sldChg chg="del">
        <pc:chgData name="DU Angelo" userId="8b72b4b1065ef00f" providerId="LiveId" clId="{DFC86912-C9EE-4F53-903E-74DB0D710267}" dt="2020-11-27T07:28:09.147" v="55" actId="2696"/>
        <pc:sldMkLst>
          <pc:docMk/>
          <pc:sldMk cId="2178966020" sldId="470"/>
        </pc:sldMkLst>
      </pc:sldChg>
      <pc:sldChg chg="del">
        <pc:chgData name="DU Angelo" userId="8b72b4b1065ef00f" providerId="LiveId" clId="{DFC86912-C9EE-4F53-903E-74DB0D710267}" dt="2020-11-27T07:28:09.242" v="56" actId="2696"/>
        <pc:sldMkLst>
          <pc:docMk/>
          <pc:sldMk cId="4162804036" sldId="471"/>
        </pc:sldMkLst>
      </pc:sldChg>
      <pc:sldChg chg="del">
        <pc:chgData name="DU Angelo" userId="8b72b4b1065ef00f" providerId="LiveId" clId="{DFC86912-C9EE-4F53-903E-74DB0D710267}" dt="2020-11-27T07:28:09.292" v="57" actId="2696"/>
        <pc:sldMkLst>
          <pc:docMk/>
          <pc:sldMk cId="3585132176" sldId="472"/>
        </pc:sldMkLst>
      </pc:sldChg>
      <pc:sldChg chg="del">
        <pc:chgData name="DU Angelo" userId="8b72b4b1065ef00f" providerId="LiveId" clId="{DFC86912-C9EE-4F53-903E-74DB0D710267}" dt="2020-11-27T07:28:09.427" v="59" actId="2696"/>
        <pc:sldMkLst>
          <pc:docMk/>
          <pc:sldMk cId="1752108634" sldId="473"/>
        </pc:sldMkLst>
      </pc:sldChg>
      <pc:sldChg chg="del">
        <pc:chgData name="DU Angelo" userId="8b72b4b1065ef00f" providerId="LiveId" clId="{DFC86912-C9EE-4F53-903E-74DB0D710267}" dt="2020-11-27T07:28:09.491" v="60" actId="2696"/>
        <pc:sldMkLst>
          <pc:docMk/>
          <pc:sldMk cId="3910134534" sldId="474"/>
        </pc:sldMkLst>
      </pc:sldChg>
      <pc:sldChg chg="del">
        <pc:chgData name="DU Angelo" userId="8b72b4b1065ef00f" providerId="LiveId" clId="{DFC86912-C9EE-4F53-903E-74DB0D710267}" dt="2020-11-27T07:28:09.622" v="61" actId="2696"/>
        <pc:sldMkLst>
          <pc:docMk/>
          <pc:sldMk cId="3366183443" sldId="475"/>
        </pc:sldMkLst>
      </pc:sldChg>
      <pc:sldChg chg="del">
        <pc:chgData name="DU Angelo" userId="8b72b4b1065ef00f" providerId="LiveId" clId="{DFC86912-C9EE-4F53-903E-74DB0D710267}" dt="2020-11-27T07:28:09.834" v="62" actId="2696"/>
        <pc:sldMkLst>
          <pc:docMk/>
          <pc:sldMk cId="4124396571" sldId="476"/>
        </pc:sldMkLst>
      </pc:sldChg>
      <pc:sldChg chg="del">
        <pc:chgData name="DU Angelo" userId="8b72b4b1065ef00f" providerId="LiveId" clId="{DFC86912-C9EE-4F53-903E-74DB0D710267}" dt="2020-11-27T07:28:09.888" v="64" actId="2696"/>
        <pc:sldMkLst>
          <pc:docMk/>
          <pc:sldMk cId="2760307763" sldId="477"/>
        </pc:sldMkLst>
      </pc:sldChg>
      <pc:sldChg chg="del">
        <pc:chgData name="DU Angelo" userId="8b72b4b1065ef00f" providerId="LiveId" clId="{DFC86912-C9EE-4F53-903E-74DB0D710267}" dt="2020-11-27T07:28:09.993" v="66" actId="2696"/>
        <pc:sldMkLst>
          <pc:docMk/>
          <pc:sldMk cId="1064653054" sldId="478"/>
        </pc:sldMkLst>
      </pc:sldChg>
      <pc:sldChg chg="del">
        <pc:chgData name="DU Angelo" userId="8b72b4b1065ef00f" providerId="LiveId" clId="{DFC86912-C9EE-4F53-903E-74DB0D710267}" dt="2020-11-27T07:28:10.024" v="67" actId="2696"/>
        <pc:sldMkLst>
          <pc:docMk/>
          <pc:sldMk cId="3732133721" sldId="479"/>
        </pc:sldMkLst>
      </pc:sldChg>
      <pc:sldChg chg="del">
        <pc:chgData name="DU Angelo" userId="8b72b4b1065ef00f" providerId="LiveId" clId="{DFC86912-C9EE-4F53-903E-74DB0D710267}" dt="2020-11-27T07:28:10.125" v="69" actId="2696"/>
        <pc:sldMkLst>
          <pc:docMk/>
          <pc:sldMk cId="3543270070" sldId="480"/>
        </pc:sldMkLst>
      </pc:sldChg>
      <pc:sldChg chg="del">
        <pc:chgData name="DU Angelo" userId="8b72b4b1065ef00f" providerId="LiveId" clId="{DFC86912-C9EE-4F53-903E-74DB0D710267}" dt="2020-11-27T07:28:10.193" v="70" actId="2696"/>
        <pc:sldMkLst>
          <pc:docMk/>
          <pc:sldMk cId="1072679302" sldId="481"/>
        </pc:sldMkLst>
      </pc:sldChg>
      <pc:sldChg chg="del">
        <pc:chgData name="DU Angelo" userId="8b72b4b1065ef00f" providerId="LiveId" clId="{DFC86912-C9EE-4F53-903E-74DB0D710267}" dt="2020-11-27T07:28:10.237" v="72" actId="2696"/>
        <pc:sldMkLst>
          <pc:docMk/>
          <pc:sldMk cId="3707749345" sldId="482"/>
        </pc:sldMkLst>
      </pc:sldChg>
      <pc:sldChg chg="del">
        <pc:chgData name="DU Angelo" userId="8b72b4b1065ef00f" providerId="LiveId" clId="{DFC86912-C9EE-4F53-903E-74DB0D710267}" dt="2020-11-27T07:28:10.263" v="74" actId="2696"/>
        <pc:sldMkLst>
          <pc:docMk/>
          <pc:sldMk cId="3305094254" sldId="483"/>
        </pc:sldMkLst>
      </pc:sldChg>
      <pc:sldChg chg="del">
        <pc:chgData name="DU Angelo" userId="8b72b4b1065ef00f" providerId="LiveId" clId="{DFC86912-C9EE-4F53-903E-74DB0D710267}" dt="2020-11-27T07:28:10.287" v="75" actId="2696"/>
        <pc:sldMkLst>
          <pc:docMk/>
          <pc:sldMk cId="3704017228" sldId="484"/>
        </pc:sldMkLst>
      </pc:sldChg>
      <pc:sldChg chg="del">
        <pc:chgData name="DU Angelo" userId="8b72b4b1065ef00f" providerId="LiveId" clId="{DFC86912-C9EE-4F53-903E-74DB0D710267}" dt="2020-11-27T07:28:10.308" v="76" actId="2696"/>
        <pc:sldMkLst>
          <pc:docMk/>
          <pc:sldMk cId="1425243716" sldId="485"/>
        </pc:sldMkLst>
      </pc:sldChg>
      <pc:sldChg chg="del">
        <pc:chgData name="DU Angelo" userId="8b72b4b1065ef00f" providerId="LiveId" clId="{DFC86912-C9EE-4F53-903E-74DB0D710267}" dt="2020-11-27T07:28:10.357" v="78" actId="2696"/>
        <pc:sldMkLst>
          <pc:docMk/>
          <pc:sldMk cId="1744971408" sldId="486"/>
        </pc:sldMkLst>
      </pc:sldChg>
      <pc:sldChg chg="del">
        <pc:chgData name="DU Angelo" userId="8b72b4b1065ef00f" providerId="LiveId" clId="{DFC86912-C9EE-4F53-903E-74DB0D710267}" dt="2020-11-27T07:28:10.395" v="80" actId="2696"/>
        <pc:sldMkLst>
          <pc:docMk/>
          <pc:sldMk cId="2286631713" sldId="487"/>
        </pc:sldMkLst>
      </pc:sldChg>
      <pc:sldChg chg="del">
        <pc:chgData name="DU Angelo" userId="8b72b4b1065ef00f" providerId="LiveId" clId="{DFC86912-C9EE-4F53-903E-74DB0D710267}" dt="2020-11-27T07:28:10.775" v="85" actId="2696"/>
        <pc:sldMkLst>
          <pc:docMk/>
          <pc:sldMk cId="2929334210" sldId="488"/>
        </pc:sldMkLst>
      </pc:sldChg>
      <pc:sldChg chg="del">
        <pc:chgData name="DU Angelo" userId="8b72b4b1065ef00f" providerId="LiveId" clId="{DFC86912-C9EE-4F53-903E-74DB0D710267}" dt="2020-11-27T07:28:10.743" v="83" actId="2696"/>
        <pc:sldMkLst>
          <pc:docMk/>
          <pc:sldMk cId="2950525315" sldId="4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6719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877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9948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Picture 187">
            <a:extLst>
              <a:ext uri="{FF2B5EF4-FFF2-40B4-BE49-F238E27FC236}">
                <a16:creationId xmlns:a16="http://schemas.microsoft.com/office/drawing/2014/main" id="{2A06748F-8207-044A-805B-380DDF18E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54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10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3103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7618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72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4384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19832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4123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1960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00796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2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5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dirty="0"/>
              <a:t>Westlake University</a:t>
            </a:r>
            <a:endParaRPr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996043" y="173240"/>
            <a:ext cx="3071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Entropy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E10DD-6247-4CB9-98F7-875A6B621B49}"/>
              </a:ext>
            </a:extLst>
          </p:cNvPr>
          <p:cNvSpPr/>
          <p:nvPr/>
        </p:nvSpPr>
        <p:spPr>
          <a:xfrm>
            <a:off x="1461407" y="4969253"/>
            <a:ext cx="9805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Events with uniform output distributions have the largest entropy.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 more uneven the distribution is, the smaller the entropy is.</a:t>
            </a:r>
            <a:endParaRPr lang="zh-CN" altLang="zh-CN" sz="2400" b="1" dirty="0">
              <a:latin typeface="Palatino"/>
            </a:endParaRPr>
          </a:p>
        </p:txBody>
      </p:sp>
      <p:pic>
        <p:nvPicPr>
          <p:cNvPr id="6" name="图片 5" descr="图片包含 图示&#10;&#10;描述已自动生成">
            <a:extLst>
              <a:ext uri="{FF2B5EF4-FFF2-40B4-BE49-F238E27FC236}">
                <a16:creationId xmlns:a16="http://schemas.microsoft.com/office/drawing/2014/main" id="{FD792215-16F9-40CC-B713-7B4B990CE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13" y="1147205"/>
            <a:ext cx="6007502" cy="34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02923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69692" y="1133452"/>
            <a:ext cx="7023398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The maximum entropy principle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Information and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</a:t>
            </a:r>
            <a:r>
              <a:rPr lang="pt-BR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naïve maximum entropy model</a:t>
            </a:r>
            <a:endParaRPr lang="en-US" altLang="zh-CN" sz="20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Maximum entropy model and training data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KL-Divergence, Cross-Entropy and Model Perplexity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KL-divergence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Cross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5.2.3 Model Perplexity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Pointwise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Using PMI</a:t>
            </a:r>
          </a:p>
        </p:txBody>
      </p:sp>
    </p:spTree>
    <p:extLst>
      <p:ext uri="{BB962C8B-B14F-4D97-AF65-F5344CB8AC3E}">
        <p14:creationId xmlns:p14="http://schemas.microsoft.com/office/powerpoint/2010/main" val="216940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987879" y="226900"/>
            <a:ext cx="3477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Occam’s razor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C9EF2AD-558B-4434-91F1-46C02BCC85EB}"/>
              </a:ext>
            </a:extLst>
          </p:cNvPr>
          <p:cNvSpPr/>
          <p:nvPr/>
        </p:nvSpPr>
        <p:spPr>
          <a:xfrm>
            <a:off x="594634" y="1093371"/>
            <a:ext cx="40442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principle attributed to the fourteenth-century English Franciscan friar William of Ockham, which states that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“entities should not be multiplied beyond necessity”</a:t>
            </a: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Occam’s razor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shares underlying similarities with the </a:t>
            </a: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maximum entropy principle.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2F05C-94B0-C84D-8EF4-2B4F5A75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0" y="895350"/>
            <a:ext cx="72644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32757" y="204921"/>
            <a:ext cx="7545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naive maximum entropy model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52401" y="1165319"/>
                <a:ext cx="12039600" cy="579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A probabilistic model for a random event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with possible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𝑎𝑟𝑔𝑚𝑎𝑥𝐻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𝑎𝑟𝑔𝑚𝑎𝑥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using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/>
                  </a:rPr>
                  <a:t> directly as parameters.</a:t>
                </a:r>
              </a:p>
              <a:p>
                <a:endParaRPr lang="en-US" altLang="zh-CN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The training objective is to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func>
                        </m:e>
                      </m:fun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under the constraint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165319"/>
                <a:ext cx="12039600" cy="5793124"/>
              </a:xfrm>
              <a:prstGeom prst="rect">
                <a:avLst/>
              </a:prstGeom>
              <a:blipFill>
                <a:blip r:embed="rId2"/>
                <a:stretch>
                  <a:fillRect l="-843" t="-13567" b="-2407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4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40921" y="278402"/>
            <a:ext cx="7537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naive maximum entropy model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613316" y="1101976"/>
                <a:ext cx="104152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Taking each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as a separate variable, we use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Lagrange multipliers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to do the optimization.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16" y="1101976"/>
                <a:ext cx="10415239" cy="830997"/>
              </a:xfrm>
              <a:prstGeom prst="rect">
                <a:avLst/>
              </a:prstGeom>
              <a:blipFill>
                <a:blip r:embed="rId2"/>
                <a:stretch>
                  <a:fillRect l="-974" t="-4478" r="-853" b="-149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51CFAA-ECE9-4259-9E49-1E83B41F8807}"/>
              </a:ext>
            </a:extLst>
          </p:cNvPr>
          <p:cNvSpPr/>
          <p:nvPr/>
        </p:nvSpPr>
        <p:spPr>
          <a:xfrm>
            <a:off x="713678" y="4887769"/>
            <a:ext cx="10169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 mathematic optimization, the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method of Lagrange multipliers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is a strategy for finding the local maxima and minima of a function subject to equality constraints.</a:t>
            </a:r>
          </a:p>
        </p:txBody>
      </p:sp>
      <p:pic>
        <p:nvPicPr>
          <p:cNvPr id="7" name="图片 6" descr="穿着西装笔挺的男子黑白照&#10;&#10;描述已自动生成">
            <a:extLst>
              <a:ext uri="{FF2B5EF4-FFF2-40B4-BE49-F238E27FC236}">
                <a16:creationId xmlns:a16="http://schemas.microsoft.com/office/drawing/2014/main" id="{3CADFFCF-67B5-409C-83F5-B2265D59E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40" y="2065029"/>
            <a:ext cx="4086805" cy="27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85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16430" y="235059"/>
            <a:ext cx="7487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naive maximum entropy model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816430" y="988671"/>
                <a:ext cx="10537370" cy="553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Lagrangian equation is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240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zh-CN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i="1" dirty="0"/>
                  <a:t> 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2400" dirty="0"/>
                  <a:t>,</a:t>
                </a:r>
              </a:p>
              <a:p>
                <a:pPr lvl="1"/>
                <a:endParaRPr lang="zh-CN" altLang="zh-CN" sz="2400" dirty="0"/>
              </a:p>
              <a:p>
                <a:pPr lvl="1"/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𝜆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is a Lagrangian multiplier.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 necessary condition for optimality in the constrained problem is that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/>
                  <a:t>	</a:t>
                </a:r>
                <a:r>
                  <a:rPr lang="zh-CN" altLang="en-US" sz="2400" dirty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zh-CN" altLang="zh-CN" sz="2400">
                            <a:latin typeface="Cambria Math" panose="02040503050406030204" pitchFamily="18" charset="0"/>
                          </a:rPr>
                          <m:t>Λ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zh-CN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 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=&gt;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1−</m:t>
                    </m:r>
                    <m:func>
                      <m:func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𝜆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=0</m:t>
                    </m:r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which suggests that</a:t>
                </a:r>
                <a:r>
                  <a:rPr lang="zh-CN" altLang="en-US" sz="24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endParaRPr lang="zh-CN" altLang="zh-CN" sz="2400" dirty="0"/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conclusion conforms the fact that the uniform distribution contains the most uncertainty.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30" y="988671"/>
                <a:ext cx="10537370" cy="5532284"/>
              </a:xfrm>
              <a:prstGeom prst="rect">
                <a:avLst/>
              </a:prstGeom>
              <a:blipFill>
                <a:blip r:embed="rId2"/>
                <a:stretch>
                  <a:fillRect l="-842" t="-1144" b="-160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24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02923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69692" y="1133452"/>
            <a:ext cx="7023398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The maximum entropy principle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Information and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</a:t>
            </a:r>
            <a:r>
              <a:rPr lang="pt-BR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naïve maximum entropy model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Maximum entropy model and training data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KL-Divergence, Cross-Entropy and Model Perplexity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KL-divergence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Cross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5.2.3 Model Perplexity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Pointwise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Using PMI</a:t>
            </a:r>
          </a:p>
        </p:txBody>
      </p:sp>
    </p:spTree>
    <p:extLst>
      <p:ext uri="{BB962C8B-B14F-4D97-AF65-F5344CB8AC3E}">
        <p14:creationId xmlns:p14="http://schemas.microsoft.com/office/powerpoint/2010/main" val="3604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24593" y="207771"/>
            <a:ext cx="5253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entropy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16479" y="1196008"/>
                <a:ext cx="9454242" cy="3976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 a conditional probability distribution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𝑦</m:t>
                    </m:r>
                    <m:r>
                      <a:rPr lang="en-US" altLang="zh-CN" sz="24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sz="24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given that the random event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follows a probability distribution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the conditional entropy value: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zh-CN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      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79" y="1196008"/>
                <a:ext cx="9454242" cy="3976217"/>
              </a:xfrm>
              <a:prstGeom prst="rect">
                <a:avLst/>
              </a:prstGeom>
              <a:blipFill>
                <a:blip r:embed="rId2"/>
                <a:stretch>
                  <a:fillRect l="-1074" t="-955" b="-251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12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24593" y="207771"/>
            <a:ext cx="5253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entropy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16479" y="1196008"/>
                <a:ext cx="9454242" cy="4368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 a conditional probability distribution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𝑦</m:t>
                    </m:r>
                    <m:r>
                      <a:rPr lang="en-US" altLang="zh-CN" sz="24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sz="24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given that the random event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follows a probability distribution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the conditional entropy value: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∑_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zh-CN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Intuition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Given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𝐻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𝑌</m:t>
                        </m:r>
                      </m: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(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𝑦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|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Expectation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𝐻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𝑌</m:t>
                        </m:r>
                      </m: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𝑋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𝐻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𝑌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79" y="1196008"/>
                <a:ext cx="9454242" cy="4368247"/>
              </a:xfrm>
              <a:prstGeom prst="rect">
                <a:avLst/>
              </a:prstGeom>
              <a:blipFill>
                <a:blip r:embed="rId2"/>
                <a:stretch>
                  <a:fillRect l="-1074" t="-870" b="-191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04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49086" y="300331"/>
            <a:ext cx="7690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model and training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624468" y="1492970"/>
                <a:ext cx="11039708" cy="3067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We are to derive a maximum entropy model for feature-based discriminative classification.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Training data 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zh-CN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Feature instances for (</a:t>
                </a:r>
                <a:r>
                  <a:rPr lang="en-US" altLang="zh-CN" sz="2400" i="1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x,y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zh-CN" altLang="zh-CN" sz="2400" dirty="0"/>
              </a:p>
              <a:p>
                <a:pPr lvl="1"/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Feature instance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400" dirty="0"/>
                  <a:t>    </a:t>
                </a:r>
                <a:r>
                  <a:rPr lang="en-US" altLang="zh-CN" sz="2400" dirty="0"/>
                  <a:t>(count)</a:t>
                </a:r>
                <a:endParaRPr lang="zh-CN" altLang="zh-CN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68" y="1492970"/>
                <a:ext cx="11039708" cy="3067186"/>
              </a:xfrm>
              <a:prstGeom prst="rect">
                <a:avLst/>
              </a:prstGeom>
              <a:blipFill>
                <a:blip r:embed="rId2"/>
                <a:stretch>
                  <a:fillRect l="-689" t="-2058" b="-32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77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2228857" y="2238788"/>
            <a:ext cx="69894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5</a:t>
            </a:r>
          </a:p>
          <a:p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Information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32757" y="251738"/>
            <a:ext cx="4337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485900" y="1499696"/>
                <a:ext cx="8553451" cy="3749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model to build :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P(</a:t>
                </a:r>
                <a:r>
                  <a:rPr lang="en-US" altLang="zh-CN" sz="2400" i="1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y|x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Prior distribution of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: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P(x)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Empirical distribution 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 expectation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Empirical count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1499696"/>
                <a:ext cx="8553451" cy="3749873"/>
              </a:xfrm>
              <a:prstGeom prst="rect">
                <a:avLst/>
              </a:prstGeom>
              <a:blipFill>
                <a:blip r:embed="rId2"/>
                <a:stretch>
                  <a:fillRect l="-1039" t="-1351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35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98072" y="269986"/>
            <a:ext cx="5802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Modelling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787090" y="1067375"/>
                <a:ext cx="10617820" cy="2697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Objective function 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Goal : among all distributions that satisfy the constraints, choose the one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that maximizes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𝑎𝑟𝑔𝑚𝑎𝑥𝐻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Constraints: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feature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counts.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90" y="1067375"/>
                <a:ext cx="10617820" cy="2697405"/>
              </a:xfrm>
              <a:prstGeom prst="rect">
                <a:avLst/>
              </a:prstGeom>
              <a:blipFill>
                <a:blip r:embed="rId2"/>
                <a:stretch>
                  <a:fillRect l="-716" t="-2347" b="-42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 descr="图示, 形状, 多边形&#10;&#10;描述已自动生成">
            <a:extLst>
              <a:ext uri="{FF2B5EF4-FFF2-40B4-BE49-F238E27FC236}">
                <a16:creationId xmlns:a16="http://schemas.microsoft.com/office/drawing/2014/main" id="{47B97430-5DBF-4BA8-8274-EA10C6131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84" y="3684330"/>
            <a:ext cx="5707540" cy="26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61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32758" y="303852"/>
            <a:ext cx="3453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591016" y="1058434"/>
                <a:ext cx="10762784" cy="3021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conditional entropy to maximize is </a:t>
                </a:r>
              </a:p>
              <a:p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  <a:endParaRPr lang="zh-CN" altLang="zh-CN" sz="2400" dirty="0">
                  <a:latin typeface="Palatino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We use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zh-CN" altLang="zh-CN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/>
                          <m:e>
                            <m:r>
                              <m:rPr>
                                <m:lit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#</m:t>
                            </m:r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to represent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P(x)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which is typically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. </a:t>
                </a:r>
                <a:endParaRPr lang="en-US" altLang="zh-CN" sz="2400" i="1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resulting in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acc>
                              <m:accPr>
                                <m:chr m:val="̃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which we maximize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16" y="1058434"/>
                <a:ext cx="10762784" cy="3021789"/>
              </a:xfrm>
              <a:prstGeom prst="rect">
                <a:avLst/>
              </a:prstGeom>
              <a:blipFill>
                <a:blip r:embed="rId2"/>
                <a:stretch>
                  <a:fillRect l="-824" b="-280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871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16429" y="263031"/>
            <a:ext cx="4084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750849" y="1053638"/>
                <a:ext cx="10995101" cy="5489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Model's feature expectation = observed feature expectation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feature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sup>
                        <m:e>
                          <m:acc>
                            <m:accPr>
                              <m:chr m:val="̃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zh-CN" sz="2400" dirty="0"/>
              </a:p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typically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empirical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feature</a:t>
                </a:r>
              </a:p>
              <a:p>
                <a:pPr algn="ctr"/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sup>
                      <m:e>
                        <m:acc>
                          <m:accPr>
                            <m:chr m:val="̃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endParaRPr lang="zh-CN" altLang="zh-CN" sz="2400" dirty="0"/>
              </a:p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typically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sup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One additional constraint, as before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49" y="1053638"/>
                <a:ext cx="10995101" cy="5489388"/>
              </a:xfrm>
              <a:prstGeom prst="rect">
                <a:avLst/>
              </a:prstGeom>
              <a:blipFill>
                <a:blip r:embed="rId2"/>
                <a:stretch>
                  <a:fillRect l="-808" t="-924" b="-147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568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24593" y="296134"/>
            <a:ext cx="6841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Lagrangian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494064" y="1688574"/>
                <a:ext cx="8545287" cy="409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that satisfies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240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s.t.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Lagrangian equation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zh-CN" sz="2000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64" y="1688574"/>
                <a:ext cx="8545287" cy="4097853"/>
              </a:xfrm>
              <a:prstGeom prst="rect">
                <a:avLst/>
              </a:prstGeom>
              <a:blipFill>
                <a:blip r:embed="rId2"/>
                <a:stretch>
                  <a:fillRect l="-1039" t="-22222" b="-26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99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91936" y="220405"/>
            <a:ext cx="7968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leads to log-linear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014761" y="1134030"/>
                <a:ext cx="9861427" cy="5070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 necessary condition to the constrained minimum value of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-H(Y|X)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zh-CN" altLang="zh-CN" sz="2400">
                            <a:latin typeface="Cambria Math" panose="02040503050406030204" pitchFamily="18" charset="0"/>
                          </a:rPr>
                          <m:t>Λ</m:t>
                        </m:r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zh-CN" sz="2400" dirty="0"/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Solving these equations, we have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func>
                              <m:func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400">
                                                <a:latin typeface="Cambria Math" panose="02040503050406030204" pitchFamily="18" charset="0"/>
                                              </a:rPr>
                                              <m:t>λ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altLang="zh-CN" sz="2400" dirty="0"/>
                  <a:t> </a:t>
                </a: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This is a log-linear form of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P(</a:t>
                </a:r>
                <a:r>
                  <a:rPr lang="en-US" altLang="zh-CN" sz="2400" i="1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y|x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using the maximum entropy principle, which is the same as a log linear model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We further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via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zh-CN" altLang="zh-CN" sz="2400">
                                <a:latin typeface="Cambria Math" panose="02040503050406030204" pitchFamily="18" charset="0"/>
                              </a:rPr>
                              <m:t>Λ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lim>
                    </m:limLow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en-US" sz="2400"/>
                          <m:t>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en-US" sz="2400"/>
                          <m:t>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which is the same as MLE.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61" y="1134030"/>
                <a:ext cx="9861427" cy="5070234"/>
              </a:xfrm>
              <a:prstGeom prst="rect">
                <a:avLst/>
              </a:prstGeom>
              <a:blipFill>
                <a:blip r:embed="rId2"/>
                <a:stretch>
                  <a:fillRect l="-771" t="-1250" r="-386" b="-6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02923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69692" y="1133452"/>
            <a:ext cx="7023398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The maximum entropy principle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Information and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</a:t>
            </a:r>
            <a:r>
              <a:rPr lang="pt-BR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naïve maximum entropy model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Maximum entropy model and training data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KL-Divergence, Cross-Entropy and Model Perplexity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KL-divergence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Cross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5.2.3 Model Perplexity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Pointwise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Using PMI</a:t>
            </a:r>
          </a:p>
        </p:txBody>
      </p:sp>
    </p:spTree>
    <p:extLst>
      <p:ext uri="{BB962C8B-B14F-4D97-AF65-F5344CB8AC3E}">
        <p14:creationId xmlns:p14="http://schemas.microsoft.com/office/powerpoint/2010/main" val="414776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32758" y="204078"/>
            <a:ext cx="6369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KL-divergence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00254" y="938388"/>
                <a:ext cx="10253546" cy="1481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Revisit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risk.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Parameter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data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2400" dirty="0">
                    <a:ea typeface="Palatino" pitchFamily="2" charset="77"/>
                    <a:cs typeface="Calibri Light" panose="020F03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𝑟𝑖𝑠𝑘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𝑙𝑜𝑠𝑠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54" y="938388"/>
                <a:ext cx="10253546" cy="1481881"/>
              </a:xfrm>
              <a:prstGeom prst="rect">
                <a:avLst/>
              </a:prstGeom>
              <a:blipFill>
                <a:blip r:embed="rId2"/>
                <a:stretch>
                  <a:fillRect l="-742" t="-27119" b="-5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517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32758" y="204078"/>
            <a:ext cx="6369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KL-divergence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00254" y="938388"/>
                <a:ext cx="10253546" cy="410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Revisit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risk.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Parameter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data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2400" dirty="0">
                    <a:ea typeface="Palatino" pitchFamily="2" charset="77"/>
                    <a:cs typeface="Calibri Light" panose="020F03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𝑟𝑖𝑠𝑘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𝑙𝑜𝑠𝑠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probabilistic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	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𝑟𝑖𝑠𝑘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𝑑𝑖𝑓𝑓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𝑄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						where</a:t>
                </a: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is</m:t>
                    </m:r>
                    <m:r>
                      <a:rPr lang="zh-CN" altLang="en-US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d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ata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frequency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is</m:t>
                    </m:r>
                    <m:r>
                      <a:rPr lang="zh-CN" altLang="en-US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probability.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54" y="938388"/>
                <a:ext cx="10253546" cy="4109651"/>
              </a:xfrm>
              <a:prstGeom prst="rect">
                <a:avLst/>
              </a:prstGeom>
              <a:blipFill>
                <a:blip r:embed="rId2"/>
                <a:stretch>
                  <a:fillRect l="-742" t="-9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269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32758" y="204078"/>
            <a:ext cx="6369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KL-divergence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00254" y="938388"/>
                <a:ext cx="10253546" cy="5783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Revisit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risk.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Parameter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data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2400" dirty="0">
                    <a:ea typeface="Palatino" pitchFamily="2" charset="77"/>
                    <a:cs typeface="Calibri Light" panose="020F03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𝑟𝑖𝑠𝑘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𝑙𝑜𝑠𝑠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probabilistic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	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𝑟𝑖𝑠𝑘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𝑑𝑖𝑓𝑓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𝑄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						where</a:t>
                </a: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is</m:t>
                    </m:r>
                    <m:r>
                      <a:rPr lang="zh-CN" altLang="en-US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d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ata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frequency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is</m:t>
                    </m:r>
                    <m:r>
                      <a:rPr lang="zh-CN" altLang="en-US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probability.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diff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can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be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defined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endParaRPr lang="en-US" altLang="zh-CN" sz="2400" b="1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𝑟𝑖𝑠𝑘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altLang="zh-CN" sz="2400" b="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altLang="zh-CN" sz="2400" b="1" i="1" dirty="0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𝑄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altLang="zh-CN" sz="2400" b="0" dirty="0"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zh-CN" altLang="en-US" sz="2400" b="0" dirty="0">
                    <a:ea typeface="Palatino" pitchFamily="2" charset="77"/>
                    <a:cs typeface="Calibri Light" panose="020F030202020403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i="0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i="0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func>
                      <m:func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𝑃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54" y="938388"/>
                <a:ext cx="10253546" cy="5783250"/>
              </a:xfrm>
              <a:prstGeom prst="rect">
                <a:avLst/>
              </a:prstGeom>
              <a:blipFill>
                <a:blip r:embed="rId2"/>
                <a:stretch>
                  <a:fillRect l="-742" t="-7002" b="-9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4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02923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69692" y="1133452"/>
            <a:ext cx="7023398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The maximum entropy principle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Information and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</a:t>
            </a:r>
            <a:r>
              <a:rPr lang="pt-BR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naïve maximum entropy model</a:t>
            </a:r>
            <a:endParaRPr lang="en-US" altLang="zh-CN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Maximum entropy model and training data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KL-Divergence, Cross-Entropy and Model Perplexity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KL-divergence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Cross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5.2.3 Model Perplexity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Pointwise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Using PMI</a:t>
            </a:r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32758" y="204078"/>
            <a:ext cx="6369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KL-divergence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00254" y="938388"/>
                <a:ext cx="10253546" cy="5632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Revisit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risk.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Parameter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data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2400" dirty="0">
                    <a:ea typeface="Palatino" pitchFamily="2" charset="77"/>
                    <a:cs typeface="Calibri Light" panose="020F03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𝑟𝑖𝑠𝑘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𝑙𝑜𝑠𝑠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probabilistic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	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𝑟𝑖𝑠𝑘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𝑑𝑖𝑓𝑓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𝑄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						where</a:t>
                </a: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is</m:t>
                    </m:r>
                    <m:r>
                      <a:rPr lang="zh-CN" altLang="en-US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d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ata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frequency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is</m:t>
                    </m:r>
                    <m:r>
                      <a:rPr lang="zh-CN" altLang="en-US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probability.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diff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can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be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defined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endParaRPr lang="en-US" altLang="zh-CN" sz="2400" b="1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𝑟𝑖𝑠𝑘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altLang="zh-CN" sz="2400" b="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altLang="zh-CN" sz="2400" b="1" i="1" dirty="0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𝑄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altLang="zh-CN" sz="2400" b="0" dirty="0"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zh-CN" altLang="en-US" sz="2400" b="0" dirty="0">
                    <a:ea typeface="Palatino" pitchFamily="2" charset="77"/>
                    <a:cs typeface="Calibri Light" panose="020F030202020403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i="0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i="0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func>
                      <m:func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𝑃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54" y="938388"/>
                <a:ext cx="10253546" cy="5632632"/>
              </a:xfrm>
              <a:prstGeom prst="rect">
                <a:avLst/>
              </a:prstGeom>
              <a:blipFill>
                <a:blip r:embed="rId2"/>
                <a:stretch>
                  <a:fillRect l="-742" t="-7191" b="-12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E12CC-5A7A-EC48-B143-9A017D3EF234}"/>
              </a:ext>
            </a:extLst>
          </p:cNvPr>
          <p:cNvSpPr/>
          <p:nvPr/>
        </p:nvSpPr>
        <p:spPr>
          <a:xfrm>
            <a:off x="8057478" y="5615492"/>
            <a:ext cx="2753957" cy="9555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243985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32758" y="204078"/>
            <a:ext cx="6369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KL-divergence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11766" y="1093371"/>
                <a:ext cx="9932019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Kullback-Leibler (KL) divergence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measures how different two distributions of the same random variable are.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Not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symmetric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---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how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different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according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to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</m:oMath>
                </a14:m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i="1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Can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measure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probabilistic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against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data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distribution.</a:t>
                </a:r>
              </a:p>
              <a:p>
                <a:r>
                  <a:rPr lang="en-US" altLang="zh-CN" sz="2400" b="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𝐾𝐿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𝑄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0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zh-CN" altLang="en-US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𝐾𝐿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𝑄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=0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where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766" y="1093371"/>
                <a:ext cx="9932019" cy="4893647"/>
              </a:xfrm>
              <a:prstGeom prst="rect">
                <a:avLst/>
              </a:prstGeom>
              <a:blipFill>
                <a:blip r:embed="rId2"/>
                <a:stretch>
                  <a:fillRect l="-894" t="-7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D295F3-F4B5-4345-8756-15E0FACA2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84" y="2032439"/>
            <a:ext cx="5715464" cy="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79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32758" y="204078"/>
            <a:ext cx="6369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KL-divergence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068309" y="1093371"/>
            <a:ext cx="97234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Loss function: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As the first term is constant, the loss effectively maximizes</a:t>
            </a:r>
          </a:p>
          <a:p>
            <a:pPr lvl="1"/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lvl="1"/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lvl="1"/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lvl="1"/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which is the exactly log-likelihood of the dataset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D,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namely </a:t>
            </a: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MLE.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593E99-EAE5-794C-9BDB-C77E4B4A2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776" y="1351482"/>
            <a:ext cx="5564799" cy="1620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FD61E4-EBFE-304A-98BD-EF6F3E82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3" y="3819615"/>
            <a:ext cx="4204898" cy="88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48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02923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69692" y="1133452"/>
            <a:ext cx="7023398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The maximum entropy principle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Information and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</a:t>
            </a:r>
            <a:r>
              <a:rPr lang="pt-BR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naïve maximum entropy model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Maximum entropy model and training data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KL-Divergence, Cross-Entropy and Model Perplexity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KL-divergence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Cross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5.2.3 Model Perplexity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Pointwise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Using PMI</a:t>
            </a:r>
          </a:p>
        </p:txBody>
      </p:sp>
    </p:spTree>
    <p:extLst>
      <p:ext uri="{BB962C8B-B14F-4D97-AF65-F5344CB8AC3E}">
        <p14:creationId xmlns:p14="http://schemas.microsoft.com/office/powerpoint/2010/main" val="3508286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113576" y="941841"/>
            <a:ext cx="105382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 second term of KL-divergence is referred to </a:t>
            </a: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cross-entropy: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	It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also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measures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similarity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between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two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distributions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of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same</a:t>
            </a:r>
            <a:r>
              <a:rPr lang="zh-CN" altLang="en-US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	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random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variable.</a:t>
            </a: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89908" y="195914"/>
            <a:ext cx="6312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Cross entropy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2A3CF6-B7C2-824C-9D10-A3BE8ACF9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495" y="1285088"/>
            <a:ext cx="5138925" cy="7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7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13576" y="941841"/>
                <a:ext cx="1053823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second term of KL-divergence is referred to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cross-entropy:</a:t>
                </a: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It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also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measures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similarity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between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two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distributions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of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same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random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variable.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Intuitively,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it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means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number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of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bits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to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encode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variable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distributed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using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encoding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scheme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defined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by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 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Thus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𝐻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𝑄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𝐻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if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larger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when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differs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more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form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76" y="941841"/>
                <a:ext cx="10538234" cy="4524315"/>
              </a:xfrm>
              <a:prstGeom prst="rect">
                <a:avLst/>
              </a:prstGeom>
              <a:blipFill>
                <a:blip r:embed="rId2"/>
                <a:stretch>
                  <a:fillRect l="-722" t="-140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89908" y="195914"/>
            <a:ext cx="6312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Cross entropy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2A3CF6-B7C2-824C-9D10-A3BE8ACF9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495" y="1285088"/>
            <a:ext cx="5138925" cy="7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66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13576" y="941841"/>
                <a:ext cx="10538234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second term of KL-divergence is referred to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cross-entropy:</a:t>
                </a: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It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also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measures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similarity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between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two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distributions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of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same</a:t>
                </a:r>
                <a:r>
                  <a:rPr lang="zh-CN" altLang="en-US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random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variable.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Intuitively,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it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means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number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of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bits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to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encode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variable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distributed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using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encoding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scheme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defined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by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 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Thus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𝐻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𝑄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𝐻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if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larger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when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differs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more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form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KL-divergence is non-negative because: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/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As a result, KL-divergence is also called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relative entropy.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76" y="941841"/>
                <a:ext cx="10538234" cy="6001643"/>
              </a:xfrm>
              <a:prstGeom prst="rect">
                <a:avLst/>
              </a:prstGeom>
              <a:blipFill>
                <a:blip r:embed="rId2"/>
                <a:stretch>
                  <a:fillRect l="-722" t="-105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89908" y="195914"/>
            <a:ext cx="6312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Cross entropy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2A3CF6-B7C2-824C-9D10-A3BE8ACF9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495" y="1285088"/>
            <a:ext cx="5138925" cy="7889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B4E84A-3A9D-C34B-91C4-45F5D1E7E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95" y="5465122"/>
            <a:ext cx="6793349" cy="6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58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89908" y="195914"/>
            <a:ext cx="6312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Cross entropy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59728" y="975292"/>
                <a:ext cx="8819184" cy="4530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b="1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Cross-entropy: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Cross-entropy loss: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  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where</a:t>
                </a: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is</m:t>
                    </m:r>
                    <m:r>
                      <a:rPr lang="zh-CN" altLang="en-US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d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ata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frequency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is</m:t>
                    </m:r>
                    <m:r>
                      <a:rPr lang="zh-CN" altLang="en-US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probability.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same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negative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log-likelihood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loss.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28" y="975292"/>
                <a:ext cx="8819184" cy="4530920"/>
              </a:xfrm>
              <a:prstGeom prst="rect">
                <a:avLst/>
              </a:prstGeom>
              <a:blipFill>
                <a:blip r:embed="rId2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BE8D49-8C96-D842-8745-6724A718E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48" y="2841041"/>
            <a:ext cx="5763452" cy="8711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EC7B43-0BBB-7E42-BFE1-8F6D360156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732"/>
          <a:stretch/>
        </p:blipFill>
        <p:spPr>
          <a:xfrm>
            <a:off x="4090716" y="1216248"/>
            <a:ext cx="3354080" cy="7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1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02923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69692" y="1133452"/>
            <a:ext cx="7023398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The maximum entropy principle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Information and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</a:t>
            </a:r>
            <a:r>
              <a:rPr lang="pt-BR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naïve maximum entropy model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Maximum entropy model and training data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KL-Divergence, Cross-Entropy and Model Perplexity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KL-divergence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Cross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5.2.3 Model Perplexity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Pointwise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Using PMI</a:t>
            </a:r>
          </a:p>
        </p:txBody>
      </p:sp>
    </p:spTree>
    <p:extLst>
      <p:ext uri="{BB962C8B-B14F-4D97-AF65-F5344CB8AC3E}">
        <p14:creationId xmlns:p14="http://schemas.microsoft.com/office/powerpoint/2010/main" val="2636955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08264" y="163258"/>
            <a:ext cx="6394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Perplexity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100254" y="1460600"/>
            <a:ext cx="97238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Formally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Intuitively, </a:t>
            </a: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perplexity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represents the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expected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number of bits necessary for encoding each outcome. </a:t>
            </a: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732BB7-F0D3-3F4C-8E60-27AB0995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567" y="1673913"/>
            <a:ext cx="4609170" cy="60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7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02923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69692" y="1133452"/>
            <a:ext cx="7023398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The maximum entropy principle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Information and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</a:t>
            </a:r>
            <a:r>
              <a:rPr lang="pt-BR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naïve maximum entropy model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Maximum entropy model and training data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KL-Divergence, Cross-Entropy and Model Perplexity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KL-divergence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Cross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5.2.3 Model Perplexity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Pointwise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Using PMI</a:t>
            </a:r>
          </a:p>
        </p:txBody>
      </p:sp>
    </p:spTree>
    <p:extLst>
      <p:ext uri="{BB962C8B-B14F-4D97-AF65-F5344CB8AC3E}">
        <p14:creationId xmlns:p14="http://schemas.microsoft.com/office/powerpoint/2010/main" val="271434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08264" y="163258"/>
            <a:ext cx="6394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081669" y="1055826"/>
                <a:ext cx="10751210" cy="5638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Cross-entropy can also be used as the power term for calculating perplexity.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This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can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useful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evaluation.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						(Model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perplexity)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  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where</a:t>
                </a: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is</m:t>
                    </m:r>
                    <m:r>
                      <a:rPr lang="zh-CN" altLang="en-US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d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ata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frequency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𝑄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is</m:t>
                    </m:r>
                    <m:r>
                      <a:rPr lang="zh-CN" altLang="en-US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probability.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69" y="1055826"/>
                <a:ext cx="10751210" cy="5638916"/>
              </a:xfrm>
              <a:prstGeom prst="rect">
                <a:avLst/>
              </a:prstGeom>
              <a:blipFill>
                <a:blip r:embed="rId2"/>
                <a:stretch>
                  <a:fillRect l="-708" r="-8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B5FE9A-29F0-0E4E-99F0-06A49C066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048" y="2878922"/>
            <a:ext cx="8553452" cy="6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08264" y="163258"/>
            <a:ext cx="6394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Evaluating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language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89464" y="1283925"/>
                <a:ext cx="8849888" cy="4290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classification,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accuracy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metric.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language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modeling,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no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single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correct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answer.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sentence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level,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sup>
                    </m:sSup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typically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190</m:t>
                        </m:r>
                      </m:sup>
                    </m:sSup>
                    <m:r>
                      <a:rPr lang="zh-CN" altLang="en-US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lvl="1"/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 commonly used evaluation metric for language models is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per-word perplexity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/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 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typically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10-250.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64" y="1283925"/>
                <a:ext cx="8849888" cy="4290149"/>
              </a:xfrm>
              <a:prstGeom prst="rect">
                <a:avLst/>
              </a:prstGeom>
              <a:blipFill>
                <a:blip r:embed="rId2"/>
                <a:stretch>
                  <a:fillRect l="-1003" t="-1183" r="-716" b="-2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7C93B2-2F35-A346-BBAC-04F7EAC63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57" y="4392143"/>
            <a:ext cx="3005085" cy="7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53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02923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69692" y="1133452"/>
            <a:ext cx="7023398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The maximum entropy principle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Information and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</a:t>
            </a:r>
            <a:r>
              <a:rPr lang="pt-BR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naïve maximum entropy model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Maximum entropy model and training data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KL-Divergence, Cross-Entropy and Model Perplexity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KL-divergence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Cross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5.2.3 Model Perplexity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Pointwise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Using PMI</a:t>
            </a:r>
          </a:p>
        </p:txBody>
      </p:sp>
    </p:spTree>
    <p:extLst>
      <p:ext uri="{BB962C8B-B14F-4D97-AF65-F5344CB8AC3E}">
        <p14:creationId xmlns:p14="http://schemas.microsoft.com/office/powerpoint/2010/main" val="1305198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300446" y="257032"/>
            <a:ext cx="95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Entropy, Cross-Entropy, Mutual Information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903248" y="1595100"/>
            <a:ext cx="106903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Entropy – the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expected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number of bits to encode a random variable.</a:t>
            </a:r>
          </a:p>
          <a:p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	The number of bits in average when encoding many outcome values.</a:t>
            </a:r>
            <a:b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	Optimal encoding scheme.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i="1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Cross-Entropy – the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expected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number of bits to encode a random variable using a different encoding scheme.</a:t>
            </a:r>
            <a:b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	Two distributions concerning the same random variable.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Evaluate model distribution against data distribution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Calibrate model distribution against data.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Mutual Information – the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expected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number of bits you can save for encoding a random variable if a second random variable is known.</a:t>
            </a:r>
          </a:p>
          <a:p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	About two random variables.</a:t>
            </a: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723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91937" y="254866"/>
            <a:ext cx="6303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Mutual information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C7AB74-D5F9-3A42-9EF8-F125C3E1F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58" y="1362845"/>
            <a:ext cx="7539463" cy="48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80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91937" y="254866"/>
            <a:ext cx="6303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903248" y="1595100"/>
                <a:ext cx="10690303" cy="400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Measures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correlation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between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two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different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random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variables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i="1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difference between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H(Y)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H(Y|X)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is called the </a:t>
                </a: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mutual information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between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Y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denoted as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I(X,Y)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𝐼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𝑌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𝐻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𝑌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𝐻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𝑌</m:t>
                        </m:r>
                      </m: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𝑋</m:t>
                        </m:r>
                      </m:e>
                    </m:d>
                  </m:oMath>
                </a14:m>
                <a:endParaRPr lang="en-US" altLang="zh-CN" sz="2400" b="0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/>
                <a:r>
                  <a:rPr lang="zh-CN" altLang="en-US" sz="2400" b="0" dirty="0">
                    <a:ea typeface="Palatino" pitchFamily="2" charset="77"/>
                    <a:cs typeface="Calibri Light" panose="020F03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zh-CN" altLang="en-US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𝑦</m:t>
                                </m:r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nary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                     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ea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𝑦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𝑦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nary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It measures the number of bits we can save for encoding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Y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if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is known.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48" y="1595100"/>
                <a:ext cx="10690303" cy="4007957"/>
              </a:xfrm>
              <a:prstGeom prst="rect">
                <a:avLst/>
              </a:prstGeom>
              <a:blipFill>
                <a:blip r:embed="rId2"/>
                <a:stretch>
                  <a:fillRect l="-831" t="-1262" b="-2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97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91937" y="254866"/>
            <a:ext cx="6303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Mutual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114192" y="1068233"/>
            <a:ext cx="8553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Mutual information is symmetric between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X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and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Y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,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H(X)-H(X|Y)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is equal to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H(Y)-H(Y|X)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066D39-2C68-B549-A0BB-7C188D90D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77" y="2460853"/>
            <a:ext cx="8313666" cy="41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20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89907" y="246706"/>
            <a:ext cx="5810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entropy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38315243-72F9-47D1-ABC3-8072D6FD3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5"/>
          <a:stretch/>
        </p:blipFill>
        <p:spPr>
          <a:xfrm>
            <a:off x="1337206" y="1141835"/>
            <a:ext cx="9212788" cy="4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9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02923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69692" y="1133452"/>
            <a:ext cx="7023398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The maximum entropy principle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Information and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</a:t>
            </a:r>
            <a:r>
              <a:rPr lang="pt-BR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naïve maximum entropy model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Maximum entropy model and training data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KL-Divergence, Cross-Entropy and Model Perplexity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KL-divergence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Cross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5.2.3 Model Perplexity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Pointwise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Using PMI</a:t>
            </a:r>
          </a:p>
        </p:txBody>
      </p:sp>
    </p:spTree>
    <p:extLst>
      <p:ext uri="{BB962C8B-B14F-4D97-AF65-F5344CB8AC3E}">
        <p14:creationId xmlns:p14="http://schemas.microsoft.com/office/powerpoint/2010/main" val="1570916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81743" y="240067"/>
            <a:ext cx="7637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Pointwise mutual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092820" y="1239540"/>
                <a:ext cx="10333463" cy="4452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Given two random events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Y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their mutual information can be viewed as the expectation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over all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x,</a:t>
                </a:r>
                <a:r>
                  <a:rPr lang="zh-CN" altLang="en-US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y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zh-CN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 each outcome pair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(</a:t>
                </a:r>
                <a:r>
                  <a:rPr lang="en-US" altLang="zh-CN" sz="2400" i="1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x,y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is called Pointwise Mutual information (PMI) between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y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20" y="1239540"/>
                <a:ext cx="10333463" cy="4452373"/>
              </a:xfrm>
              <a:prstGeom prst="rect">
                <a:avLst/>
              </a:prstGeom>
              <a:blipFill>
                <a:blip r:embed="rId2"/>
                <a:stretch>
                  <a:fillRect l="-736" t="-142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22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98070" y="243011"/>
            <a:ext cx="5546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What is information?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469570" y="982177"/>
                <a:ext cx="8703129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Resolve uncertainty about random events.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 learn the outcome of a random event with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equally possible results,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bits of information is necessary.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70" y="982177"/>
                <a:ext cx="8703129" cy="4893647"/>
              </a:xfrm>
              <a:prstGeom prst="rect">
                <a:avLst/>
              </a:prstGeom>
              <a:blipFill>
                <a:blip r:embed="rId2"/>
                <a:stretch>
                  <a:fillRect l="-1019" t="-1036" b="-1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87F58E8-6537-4985-AD20-1F9B99BCEB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8"/>
          <a:stretch/>
        </p:blipFill>
        <p:spPr>
          <a:xfrm>
            <a:off x="1661033" y="1528784"/>
            <a:ext cx="6038095" cy="33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946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501697" y="1753106"/>
                <a:ext cx="10690303" cy="4196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PMI represents the statistical correlation between two values</a:t>
                </a:r>
                <a:b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</a:b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of a random variable, or two outcomes of a random event.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PMI --- Mutual information</a:t>
                </a:r>
                <a:b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</a:b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information --- entropy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PMI can be negative!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697" y="1753106"/>
                <a:ext cx="10690303" cy="4196213"/>
              </a:xfrm>
              <a:prstGeom prst="rect">
                <a:avLst/>
              </a:prstGeom>
              <a:blipFill>
                <a:blip r:embed="rId2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88F97-AE1C-3940-94E0-4FC487106D59}"/>
              </a:ext>
            </a:extLst>
          </p:cNvPr>
          <p:cNvSpPr/>
          <p:nvPr/>
        </p:nvSpPr>
        <p:spPr>
          <a:xfrm>
            <a:off x="881743" y="240067"/>
            <a:ext cx="7637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Pointwise mutual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46404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02923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69692" y="1133452"/>
            <a:ext cx="7023398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The maximum entropy principle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Information and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</a:t>
            </a:r>
            <a:r>
              <a:rPr lang="pt-BR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naïve maximum entropy model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Maximum entropy model and training data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KL-Divergence, Cross-Entropy and Model Perplexity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KL-divergence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Cross entropy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5.2.3 Model Perplexity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Pointwise mutual information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Using PMI</a:t>
            </a:r>
          </a:p>
        </p:txBody>
      </p:sp>
    </p:spTree>
    <p:extLst>
      <p:ext uri="{BB962C8B-B14F-4D97-AF65-F5344CB8AC3E}">
        <p14:creationId xmlns:p14="http://schemas.microsoft.com/office/powerpoint/2010/main" val="719205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182029" y="1628507"/>
            <a:ext cx="91291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</a:t>
            </a:r>
            <a:r>
              <a:rPr lang="zh-CN" altLang="en-US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correlation</a:t>
            </a:r>
            <a:r>
              <a:rPr lang="zh-CN" altLang="en-US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between</a:t>
            </a:r>
            <a:r>
              <a:rPr lang="zh-CN" altLang="en-US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variables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系统字体常规体"/>
              <a:buChar char="-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Words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sentiment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signals.</a:t>
            </a:r>
          </a:p>
          <a:p>
            <a:pPr marL="800100" lvl="1" indent="-342900">
              <a:lnSpc>
                <a:spcPct val="150000"/>
              </a:lnSpc>
              <a:buFont typeface="系统字体常规体"/>
              <a:buChar char="-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Neighboring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words.</a:t>
            </a:r>
          </a:p>
          <a:p>
            <a:pPr marL="800100" lvl="1" indent="-342900">
              <a:lnSpc>
                <a:spcPct val="150000"/>
              </a:lnSpc>
              <a:buFont typeface="系统字体常规体"/>
              <a:buChar char="-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Features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class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labels.</a:t>
            </a: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DAF1DCD-BA4B-2E48-BB72-EA9D0A22B9E1}"/>
              </a:ext>
            </a:extLst>
          </p:cNvPr>
          <p:cNvSpPr/>
          <p:nvPr/>
        </p:nvSpPr>
        <p:spPr>
          <a:xfrm>
            <a:off x="947057" y="177384"/>
            <a:ext cx="7854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PMI to mine knowledge from texts</a:t>
            </a:r>
          </a:p>
        </p:txBody>
      </p:sp>
    </p:spTree>
    <p:extLst>
      <p:ext uri="{BB962C8B-B14F-4D97-AF65-F5344CB8AC3E}">
        <p14:creationId xmlns:p14="http://schemas.microsoft.com/office/powerpoint/2010/main" val="685234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40922" y="185548"/>
            <a:ext cx="8009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Learning sentiment lexicons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74595" y="1241538"/>
                <a:ext cx="9129132" cy="3518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8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Sentiment lexicon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contains information about the polarity and strength of sentiment words.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LEX(w)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represents the sentiment polarity, and the absolute value represents the strength.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𝑆𝐸𝑁𝑇𝐼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𝐿𝑒𝑥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𝐿𝑒𝑥</m:t>
                                  </m:r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zh-CN" altLang="zh-CN" sz="240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595" y="1241538"/>
                <a:ext cx="9129132" cy="3518399"/>
              </a:xfrm>
              <a:prstGeom prst="rect">
                <a:avLst/>
              </a:prstGeom>
              <a:blipFill>
                <a:blip r:embed="rId2"/>
                <a:stretch>
                  <a:fillRect l="-972" r="-694" b="-12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310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947057" y="177384"/>
            <a:ext cx="7854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Learning sentiment lexicons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89465" y="1425342"/>
                <a:ext cx="9954322" cy="3637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PMI between a word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and a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seed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word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𝑃𝑀𝐼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𝑠𝑒𝑒𝑑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𝑠𝑒𝑒𝑑</m:t>
                            </m:r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𝑠𝑒𝑒𝑑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400" dirty="0"/>
                  <a:t> </a:t>
                </a:r>
                <a:endParaRPr lang="zh-CN" altLang="zh-CN" sz="2400" dirty="0"/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𝐿𝐸𝑋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𝑃𝑀𝐼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2400"/>
                          <m:t>good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𝑃𝑀𝐼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2400"/>
                          <m:t>bad</m:t>
                        </m:r>
                      </m:e>
                    </m:d>
                  </m:oMath>
                </a14:m>
                <a:r>
                  <a:rPr lang="en-US" altLang="zh-CN" sz="2400" dirty="0"/>
                  <a:t> 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Emoticons in social media</a:t>
                </a:r>
              </a:p>
              <a:p>
                <a:endParaRPr lang="en-US" altLang="zh-CN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65" y="1425342"/>
                <a:ext cx="9954322" cy="3637984"/>
              </a:xfrm>
              <a:prstGeom prst="rect">
                <a:avLst/>
              </a:prstGeom>
              <a:blipFill>
                <a:blip r:embed="rId2"/>
                <a:stretch>
                  <a:fillRect l="-1019" t="-17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 descr="图片包含 形状&#10;&#10;描述已自动生成">
            <a:extLst>
              <a:ext uri="{FF2B5EF4-FFF2-40B4-BE49-F238E27FC236}">
                <a16:creationId xmlns:a16="http://schemas.microsoft.com/office/drawing/2014/main" id="{4BF8956B-8AC2-4378-9C8C-DE3B6B9C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74" y="4775172"/>
            <a:ext cx="4027526" cy="10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01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57250" y="201877"/>
            <a:ext cx="7428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Collocation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29990" y="952338"/>
                <a:ext cx="9381893" cy="5670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Collocation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refers to words that are conventionally used together for certain meaning.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Given two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and a corpus </a:t>
                </a:r>
                <a:r>
                  <a:rPr lang="en-US" altLang="zh-CN" sz="2400" i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there association can be calculated using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𝑃𝑀𝐼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0" y="952338"/>
                <a:ext cx="9381893" cy="5670848"/>
              </a:xfrm>
              <a:prstGeom prst="rect">
                <a:avLst/>
              </a:prstGeom>
              <a:blipFill>
                <a:blip r:embed="rId2"/>
                <a:stretch>
                  <a:fillRect l="-811" t="-670" r="-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 descr="图片包含 图形用户界面&#10;&#10;描述已自动生成">
            <a:extLst>
              <a:ext uri="{FF2B5EF4-FFF2-40B4-BE49-F238E27FC236}">
                <a16:creationId xmlns:a16="http://schemas.microsoft.com/office/drawing/2014/main" id="{5C9829F1-E1CF-4AE7-880A-9A4BFF17E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52" y="1919586"/>
            <a:ext cx="5219284" cy="27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589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81744" y="266096"/>
            <a:ext cx="7404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PMI to select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159727" y="1304752"/>
            <a:ext cx="97610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 selection: reduce the size of the feature vector</a:t>
            </a: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		important features				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  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unimportant features</a:t>
            </a: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PMI between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feature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class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is a commonly used metric for feature selection, the higher PMI value, the more likely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is a strong indicator of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 descr="图片包含 图形用户界面&#10;&#10;描述已自动生成">
            <a:extLst>
              <a:ext uri="{FF2B5EF4-FFF2-40B4-BE49-F238E27FC236}">
                <a16:creationId xmlns:a16="http://schemas.microsoft.com/office/drawing/2014/main" id="{3820E7C5-7794-4B00-8F28-CC418DB76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2"/>
          <a:stretch/>
        </p:blipFill>
        <p:spPr>
          <a:xfrm>
            <a:off x="1859196" y="2467700"/>
            <a:ext cx="8168808" cy="9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810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182029" y="1628507"/>
            <a:ext cx="91291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Representing a word in vector space</a:t>
            </a:r>
          </a:p>
          <a:p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Useful for measuring semantic correlations</a:t>
            </a:r>
            <a:b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</a:b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Thus far we have only learned a ``one-hot’’ representation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DAF1DCD-BA4B-2E48-BB72-EA9D0A22B9E1}"/>
              </a:ext>
            </a:extLst>
          </p:cNvPr>
          <p:cNvSpPr/>
          <p:nvPr/>
        </p:nvSpPr>
        <p:spPr>
          <a:xfrm>
            <a:off x="947057" y="177384"/>
            <a:ext cx="7854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PMI and vector representations of words</a:t>
            </a:r>
          </a:p>
        </p:txBody>
      </p:sp>
    </p:spTree>
    <p:extLst>
      <p:ext uri="{BB962C8B-B14F-4D97-AF65-F5344CB8AC3E}">
        <p14:creationId xmlns:p14="http://schemas.microsoft.com/office/powerpoint/2010/main" val="3677579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24594" y="241603"/>
            <a:ext cx="8091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PMI and vector representations of words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824594" y="979382"/>
            <a:ext cx="9902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Distributional semantics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: the company of a word (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k-word windows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) tells us much information about its attributes.</a:t>
            </a:r>
            <a:endParaRPr lang="en-US" altLang="zh-CN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40A293BF-298E-43BD-B99E-DCF6C2B1A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10" y="1671740"/>
            <a:ext cx="6901579" cy="3249382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D12ECD0-9E3F-4D28-872B-340EC2615FE5}"/>
              </a:ext>
            </a:extLst>
          </p:cNvPr>
          <p:cNvSpPr/>
          <p:nvPr/>
        </p:nvSpPr>
        <p:spPr>
          <a:xfrm>
            <a:off x="824594" y="4782483"/>
            <a:ext cx="10722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K-word windows for the word "bank” in</a:t>
            </a:r>
            <a:b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s1 ---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There happened to be a rock sticking out of the water halfway between the bank and the island</a:t>
            </a:r>
            <a:b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s2 --- </a:t>
            </a:r>
            <a:r>
              <a:rPr lang="en-US" altLang="zh-CN" sz="2400" i="1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 checks that have been written but are not included with the bank statement are called outstanding checks</a:t>
            </a:r>
          </a:p>
        </p:txBody>
      </p:sp>
    </p:spTree>
    <p:extLst>
      <p:ext uri="{BB962C8B-B14F-4D97-AF65-F5344CB8AC3E}">
        <p14:creationId xmlns:p14="http://schemas.microsoft.com/office/powerpoint/2010/main" val="3377600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914400" y="217106"/>
            <a:ext cx="7878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37F226-0667-8149-A209-AFB5010C9022}"/>
              </a:ext>
            </a:extLst>
          </p:cNvPr>
          <p:cNvGrpSpPr/>
          <p:nvPr/>
        </p:nvGrpSpPr>
        <p:grpSpPr>
          <a:xfrm>
            <a:off x="914400" y="1960913"/>
            <a:ext cx="10273371" cy="2142184"/>
            <a:chOff x="873512" y="964738"/>
            <a:chExt cx="10273371" cy="214218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1403EFC-8F91-4145-8E40-77AA0E71C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8349"/>
            <a:stretch/>
          </p:blipFill>
          <p:spPr>
            <a:xfrm>
              <a:off x="873512" y="964738"/>
              <a:ext cx="10232483" cy="113912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1ABBFB4-1A85-784D-8871-E06C690DE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895" b="20168"/>
            <a:stretch/>
          </p:blipFill>
          <p:spPr>
            <a:xfrm>
              <a:off x="873512" y="2200507"/>
              <a:ext cx="10232483" cy="73673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722EE83-48B6-074E-B91D-CBE9FADC7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1928"/>
            <a:stretch/>
          </p:blipFill>
          <p:spPr>
            <a:xfrm>
              <a:off x="914400" y="2886171"/>
              <a:ext cx="10232483" cy="220751"/>
            </a:xfrm>
            <a:prstGeom prst="rect">
              <a:avLst/>
            </a:prstGeom>
          </p:spPr>
        </p:pic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AB82ECCC-1EDC-4D4F-8DC2-6CA16226A635}"/>
              </a:ext>
            </a:extLst>
          </p:cNvPr>
          <p:cNvSpPr/>
          <p:nvPr/>
        </p:nvSpPr>
        <p:spPr>
          <a:xfrm>
            <a:off x="1280346" y="4715729"/>
            <a:ext cx="8827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cat --- 121, dog --- 500, considering vector dot product.</a:t>
            </a:r>
          </a:p>
        </p:txBody>
      </p:sp>
    </p:spTree>
    <p:extLst>
      <p:ext uri="{BB962C8B-B14F-4D97-AF65-F5344CB8AC3E}">
        <p14:creationId xmlns:p14="http://schemas.microsoft.com/office/powerpoint/2010/main" val="105714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98070" y="243011"/>
            <a:ext cx="5546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Information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of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event.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469570" y="982177"/>
                <a:ext cx="8703129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Original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uncertainty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----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remaining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uncertainty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Spade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Ace: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52−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1=</m:t>
                            </m:r>
                            <m:func>
                              <m:func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52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Spade: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52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13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=2</m:t>
                    </m:r>
                  </m:oMath>
                </a14:m>
                <a:r>
                  <a:rPr lang="zh-CN" altLang="en-US" dirty="0"/>
                  <a:t>  </a:t>
                </a:r>
                <a:r>
                  <a:rPr lang="en-US" altLang="zh-CN" sz="2400" dirty="0"/>
                  <a:t>bits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Ace: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52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13</m:t>
                        </m:r>
                      </m:e>
                    </m:func>
                  </m:oMath>
                </a14:m>
                <a:r>
                  <a:rPr lang="zh-CN" altLang="en-US" sz="2400" dirty="0"/>
                  <a:t>  </a:t>
                </a:r>
                <a:r>
                  <a:rPr lang="en-US" altLang="zh-CN" sz="2400" dirty="0"/>
                  <a:t>bits</a:t>
                </a:r>
                <a:endParaRPr lang="zh-CN" altLang="zh-CN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70" y="982177"/>
                <a:ext cx="8703129" cy="4893647"/>
              </a:xfrm>
              <a:prstGeom prst="rect">
                <a:avLst/>
              </a:prstGeom>
              <a:blipFill>
                <a:blip r:embed="rId2"/>
                <a:stretch>
                  <a:fillRect l="-1019" t="-1036" b="-1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87F58E8-6537-4985-AD20-1F9B99BCEB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1" t="12648"/>
          <a:stretch/>
        </p:blipFill>
        <p:spPr>
          <a:xfrm>
            <a:off x="3768043" y="1543653"/>
            <a:ext cx="2480357" cy="28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755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914400" y="217106"/>
            <a:ext cx="7878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PMI and vector representations of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494064" y="1490223"/>
                <a:ext cx="8545287" cy="2037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vector representation of a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is 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𝑉𝑒𝑐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ba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𝑃𝑀𝐼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𝑃𝑀𝐼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𝑃𝑀𝐼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zh-CN" sz="2400" dirty="0"/>
              </a:p>
              <a:p>
                <a:endParaRPr lang="zh-CN" altLang="zh-CN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64" y="1490223"/>
                <a:ext cx="8545287" cy="2037866"/>
              </a:xfrm>
              <a:prstGeom prst="rect">
                <a:avLst/>
              </a:prstGeom>
              <a:blipFill>
                <a:blip r:embed="rId2"/>
                <a:stretch>
                  <a:fillRect l="-1039" t="-2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666350-0A32-6D41-A78E-65F99517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68" y="3630142"/>
            <a:ext cx="7338432" cy="17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843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914400" y="217106"/>
            <a:ext cx="7878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403EFC-8F91-4145-8E40-77AA0E71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58" y="1802125"/>
            <a:ext cx="10232483" cy="27349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12C7531-8858-474C-81FA-33ABBB82DFC9}"/>
              </a:ext>
            </a:extLst>
          </p:cNvPr>
          <p:cNvSpPr txBox="1"/>
          <p:nvPr/>
        </p:nvSpPr>
        <p:spPr>
          <a:xfrm>
            <a:off x="1107688" y="48712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PMI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TF-IDF.</a:t>
            </a:r>
          </a:p>
        </p:txBody>
      </p:sp>
    </p:spTree>
    <p:extLst>
      <p:ext uri="{BB962C8B-B14F-4D97-AF65-F5344CB8AC3E}">
        <p14:creationId xmlns:p14="http://schemas.microsoft.com/office/powerpoint/2010/main" val="34081112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914400" y="217106"/>
            <a:ext cx="7878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PMI and vector representations of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82029" y="1586867"/>
                <a:ext cx="1033346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𝑃𝑃𝑀𝐼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𝑢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max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⁡(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𝑃𝑀𝐼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𝑢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𝑣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,0)</m:t>
                    </m:r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We use positive PMI (PPMI) to reduce noise and the non-informative.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Using PPMI, non differentiating words will have a small contribution to the distributional word representation.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29" y="1586867"/>
                <a:ext cx="10333463" cy="2677656"/>
              </a:xfrm>
              <a:prstGeom prst="rect">
                <a:avLst/>
              </a:prstGeom>
              <a:blipFill>
                <a:blip r:embed="rId2"/>
                <a:stretch>
                  <a:fillRect l="-860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4555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57250" y="305741"/>
            <a:ext cx="478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477736" y="1576719"/>
            <a:ext cx="91031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Entropy and information.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The maximum entropy principle for defining probabilistic models, and its application in deriving log-linear model 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Model perplexity, cross-entropy and KL-divergence for measuring the consistence between model distributions and data distributions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Mutual information and pointwise mutual information (PMI) for natural language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Word representations and pointwise </a:t>
            </a:r>
            <a:r>
              <a:rPr lang="en-US" altLang="zh-CN" sz="2400">
                <a:latin typeface="Palatino"/>
                <a:ea typeface="Palatino" pitchFamily="2" charset="77"/>
                <a:cs typeface="Calibri Light" panose="020F0302020204030204" pitchFamily="34" charset="0"/>
              </a:rPr>
              <a:t>mutual information.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17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028701" y="281103"/>
            <a:ext cx="7249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Information for non-uniform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567543" y="4332583"/>
                <a:ext cx="978625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outcomes with higher probabilities contains less information.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For a certain outcome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Probability:</a:t>
                </a:r>
                <a:r>
                  <a:rPr lang="en-US" altLang="zh-CN" sz="2400" dirty="0">
                    <a:latin typeface="Palatino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Information received: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  <a:endParaRPr lang="zh-CN" altLang="zh-CN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3" y="4332583"/>
                <a:ext cx="9786257" cy="1569660"/>
              </a:xfrm>
              <a:prstGeom prst="rect">
                <a:avLst/>
              </a:prstGeom>
              <a:blipFill>
                <a:blip r:embed="rId2"/>
                <a:stretch>
                  <a:fillRect l="-777" t="-3226" b="-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EAE524E-F8DA-4B34-AC9C-855812545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5" y="983301"/>
            <a:ext cx="5684648" cy="3248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4F568A36-F14D-D948-A55B-D79F55FFDD1A}"/>
                  </a:ext>
                </a:extLst>
              </p:cNvPr>
              <p:cNvSpPr/>
              <p:nvPr/>
            </p:nvSpPr>
            <p:spPr>
              <a:xfrm>
                <a:off x="6578613" y="1828591"/>
                <a:ext cx="4399156" cy="1951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Red</a:t>
                </a:r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ball:</a:t>
                </a:r>
              </a:p>
              <a:p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𝑟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)</m:t>
                          </m:r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𝑚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𝑟𝑒𝑑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zh-CN" altLang="zh-CN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4F568A36-F14D-D948-A55B-D79F55FFD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13" y="1828591"/>
                <a:ext cx="4399156" cy="1951175"/>
              </a:xfrm>
              <a:prstGeom prst="rect">
                <a:avLst/>
              </a:prstGeom>
              <a:blipFill>
                <a:blip r:embed="rId4"/>
                <a:stretch>
                  <a:fillRect l="-2011" t="-2597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5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08265" y="173239"/>
            <a:ext cx="3258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Entropy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494065" y="1157970"/>
            <a:ext cx="8506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Entropy analyzes information concerning events by considering all possible outcomes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or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random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variables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by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considering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all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possible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values.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9346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BCFC603-057C-46D6-9C1D-87E385BDC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02" y="2528309"/>
            <a:ext cx="7914177" cy="1382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7E10DD-6247-4CB9-98F7-875A6B621B49}"/>
                  </a:ext>
                </a:extLst>
              </p:cNvPr>
              <p:cNvSpPr/>
              <p:nvPr/>
            </p:nvSpPr>
            <p:spPr>
              <a:xfrm>
                <a:off x="1494065" y="3984388"/>
                <a:ext cx="8405113" cy="1956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The entropy of distribution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zh-CN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cs typeface="Calibri Light" panose="020F03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denotes a probability-weighted average, or the </a:t>
                </a:r>
                <a:r>
                  <a:rPr lang="en-US" altLang="zh-CN" sz="2400" b="1" dirty="0">
                    <a:latin typeface="Palatino"/>
                  </a:rPr>
                  <a:t>mathematical expectation</a:t>
                </a:r>
                <a:endParaRPr lang="zh-CN" altLang="zh-CN" sz="2400" b="1" dirty="0">
                  <a:latin typeface="Palatino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7E10DD-6247-4CB9-98F7-875A6B621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65" y="3984388"/>
                <a:ext cx="8405113" cy="1956561"/>
              </a:xfrm>
              <a:prstGeom prst="rect">
                <a:avLst/>
              </a:prstGeom>
              <a:blipFill>
                <a:blip r:embed="rId3"/>
                <a:stretch>
                  <a:fillRect l="-1056" t="-24359" b="-28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38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808264" y="173239"/>
            <a:ext cx="7934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Entropy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distribution</a:t>
            </a:r>
            <a:r>
              <a:rPr lang="zh-CN" altLang="en-US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characteristics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494065" y="1157970"/>
            <a:ext cx="850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Encoding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six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numbers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9346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E10DD-6247-4CB9-98F7-875A6B621B49}"/>
              </a:ext>
            </a:extLst>
          </p:cNvPr>
          <p:cNvSpPr/>
          <p:nvPr/>
        </p:nvSpPr>
        <p:spPr>
          <a:xfrm>
            <a:off x="1893443" y="2019591"/>
            <a:ext cx="84051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Uniform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distribution</a:t>
            </a:r>
          </a:p>
          <a:p>
            <a:pPr lvl="1">
              <a:lnSpc>
                <a:spcPct val="150000"/>
              </a:lnSpc>
            </a:pP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 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3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bits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001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010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011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100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101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110</a:t>
            </a:r>
          </a:p>
          <a:p>
            <a:pPr lvl="1">
              <a:lnSpc>
                <a:spcPct val="150000"/>
              </a:lnSpc>
            </a:pP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90%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case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number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1,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2%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2,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3,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4,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5,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 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	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 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0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1010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1011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1110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1101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1110</a:t>
            </a:r>
          </a:p>
          <a:p>
            <a:pPr lvl="1">
              <a:lnSpc>
                <a:spcPct val="150000"/>
              </a:lnSpc>
            </a:pP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       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0.9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x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1+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0.1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x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4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=1.3</a:t>
            </a:r>
            <a:r>
              <a:rPr lang="zh-CN" altLang="en-US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ea typeface="Palatino" pitchFamily="2" charset="77"/>
                <a:cs typeface="Calibri Light" panose="020F0302020204030204" pitchFamily="34" charset="0"/>
              </a:rPr>
              <a:t>bits</a:t>
            </a: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2975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11624</TotalTime>
  <Words>2852</Words>
  <Application>Microsoft Macintosh PowerPoint</Application>
  <PresentationFormat>Widescreen</PresentationFormat>
  <Paragraphs>579</Paragraphs>
  <Slides>63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等线</vt:lpstr>
      <vt:lpstr>系统字体常规体</vt:lpstr>
      <vt:lpstr>Andale Mono</vt:lpstr>
      <vt:lpstr>Arial</vt:lpstr>
      <vt:lpstr>Calibri</vt:lpstr>
      <vt:lpstr>Calibri Light</vt:lpstr>
      <vt:lpstr>Cambria Math</vt:lpstr>
      <vt:lpstr>Palatino</vt:lpstr>
      <vt:lpstr>Office 主题​​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141</cp:revision>
  <cp:lastPrinted>2021-10-25T00:58:15Z</cp:lastPrinted>
  <dcterms:created xsi:type="dcterms:W3CDTF">2018-10-12T14:21:45Z</dcterms:created>
  <dcterms:modified xsi:type="dcterms:W3CDTF">2021-10-25T02:56:04Z</dcterms:modified>
</cp:coreProperties>
</file>