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67"/>
  </p:notesMasterIdLst>
  <p:handoutMasterIdLst>
    <p:handoutMasterId r:id="rId68"/>
  </p:handoutMasterIdLst>
  <p:sldIdLst>
    <p:sldId id="493" r:id="rId2"/>
    <p:sldId id="314" r:id="rId3"/>
    <p:sldId id="315" r:id="rId4"/>
    <p:sldId id="354" r:id="rId5"/>
    <p:sldId id="497" r:id="rId6"/>
    <p:sldId id="367" r:id="rId7"/>
    <p:sldId id="368" r:id="rId8"/>
    <p:sldId id="369" r:id="rId9"/>
    <p:sldId id="370" r:id="rId10"/>
    <p:sldId id="355" r:id="rId11"/>
    <p:sldId id="371" r:id="rId12"/>
    <p:sldId id="372" r:id="rId13"/>
    <p:sldId id="373" r:id="rId14"/>
    <p:sldId id="374" r:id="rId15"/>
    <p:sldId id="494" r:id="rId16"/>
    <p:sldId id="375" r:id="rId17"/>
    <p:sldId id="376" r:id="rId18"/>
    <p:sldId id="498" r:id="rId19"/>
    <p:sldId id="499" r:id="rId20"/>
    <p:sldId id="500" r:id="rId21"/>
    <p:sldId id="505" r:id="rId22"/>
    <p:sldId id="506" r:id="rId23"/>
    <p:sldId id="507" r:id="rId24"/>
    <p:sldId id="502" r:id="rId25"/>
    <p:sldId id="508" r:id="rId26"/>
    <p:sldId id="503" r:id="rId27"/>
    <p:sldId id="504" r:id="rId28"/>
    <p:sldId id="509" r:id="rId29"/>
    <p:sldId id="510" r:id="rId30"/>
    <p:sldId id="511" r:id="rId31"/>
    <p:sldId id="516" r:id="rId32"/>
    <p:sldId id="512" r:id="rId33"/>
    <p:sldId id="513" r:id="rId34"/>
    <p:sldId id="514" r:id="rId35"/>
    <p:sldId id="360" r:id="rId36"/>
    <p:sldId id="515" r:id="rId37"/>
    <p:sldId id="501" r:id="rId38"/>
    <p:sldId id="386" r:id="rId39"/>
    <p:sldId id="361" r:id="rId40"/>
    <p:sldId id="387" r:id="rId41"/>
    <p:sldId id="388" r:id="rId42"/>
    <p:sldId id="362" r:id="rId43"/>
    <p:sldId id="389" r:id="rId44"/>
    <p:sldId id="390" r:id="rId45"/>
    <p:sldId id="391" r:id="rId46"/>
    <p:sldId id="337" r:id="rId47"/>
    <p:sldId id="392" r:id="rId48"/>
    <p:sldId id="393" r:id="rId49"/>
    <p:sldId id="394" r:id="rId50"/>
    <p:sldId id="363" r:id="rId51"/>
    <p:sldId id="395" r:id="rId52"/>
    <p:sldId id="365" r:id="rId53"/>
    <p:sldId id="396" r:id="rId54"/>
    <p:sldId id="495" r:id="rId55"/>
    <p:sldId id="446" r:id="rId56"/>
    <p:sldId id="447" r:id="rId57"/>
    <p:sldId id="448" r:id="rId58"/>
    <p:sldId id="366" r:id="rId59"/>
    <p:sldId id="400" r:id="rId60"/>
    <p:sldId id="401" r:id="rId61"/>
    <p:sldId id="496" r:id="rId62"/>
    <p:sldId id="402" r:id="rId63"/>
    <p:sldId id="403" r:id="rId64"/>
    <p:sldId id="404" r:id="rId65"/>
    <p:sldId id="405" r:id="rId66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493"/>
            <p14:sldId id="314"/>
            <p14:sldId id="315"/>
            <p14:sldId id="354"/>
            <p14:sldId id="497"/>
            <p14:sldId id="367"/>
            <p14:sldId id="368"/>
            <p14:sldId id="369"/>
            <p14:sldId id="370"/>
            <p14:sldId id="355"/>
            <p14:sldId id="371"/>
            <p14:sldId id="372"/>
            <p14:sldId id="373"/>
            <p14:sldId id="374"/>
            <p14:sldId id="494"/>
            <p14:sldId id="375"/>
            <p14:sldId id="376"/>
            <p14:sldId id="498"/>
            <p14:sldId id="499"/>
            <p14:sldId id="500"/>
            <p14:sldId id="505"/>
            <p14:sldId id="506"/>
            <p14:sldId id="507"/>
            <p14:sldId id="502"/>
            <p14:sldId id="508"/>
            <p14:sldId id="503"/>
            <p14:sldId id="504"/>
            <p14:sldId id="509"/>
            <p14:sldId id="510"/>
            <p14:sldId id="511"/>
            <p14:sldId id="516"/>
            <p14:sldId id="512"/>
            <p14:sldId id="513"/>
            <p14:sldId id="514"/>
            <p14:sldId id="360"/>
            <p14:sldId id="515"/>
            <p14:sldId id="501"/>
            <p14:sldId id="386"/>
            <p14:sldId id="361"/>
            <p14:sldId id="387"/>
            <p14:sldId id="388"/>
            <p14:sldId id="362"/>
            <p14:sldId id="389"/>
            <p14:sldId id="390"/>
            <p14:sldId id="391"/>
            <p14:sldId id="337"/>
            <p14:sldId id="392"/>
            <p14:sldId id="393"/>
            <p14:sldId id="394"/>
            <p14:sldId id="363"/>
            <p14:sldId id="395"/>
            <p14:sldId id="365"/>
            <p14:sldId id="396"/>
            <p14:sldId id="495"/>
            <p14:sldId id="446"/>
            <p14:sldId id="447"/>
            <p14:sldId id="448"/>
            <p14:sldId id="366"/>
            <p14:sldId id="400"/>
            <p14:sldId id="401"/>
            <p14:sldId id="496"/>
            <p14:sldId id="402"/>
            <p14:sldId id="403"/>
            <p14:sldId id="404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41CA9-30B8-4EEC-9460-28B6562CCAD6}" v="500" dt="2020-11-30T17:33:12.526"/>
    <p1510:client id="{2A3BADEC-1178-4293-90F1-2584FE221657}" v="677" dt="2020-12-01T13:21:49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75918" autoAdjust="0"/>
  </p:normalViewPr>
  <p:slideViewPr>
    <p:cSldViewPr snapToGrid="0">
      <p:cViewPr>
        <p:scale>
          <a:sx n="282" d="100"/>
          <a:sy n="282" d="100"/>
        </p:scale>
        <p:origin x="-4808" y="-233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文宇 杜文宇" userId="b5e9da50-0ac2-42d3-828f-b9593ddb1f83" providerId="ADAL" clId="{D1AA8B5D-E8AB-445D-9471-F62BBBE4B339}"/>
    <pc:docChg chg="undo custSel addSld delSld modSld sldOrd modSection">
      <pc:chgData name="文宇 杜文宇" userId="b5e9da50-0ac2-42d3-828f-b9593ddb1f83" providerId="ADAL" clId="{D1AA8B5D-E8AB-445D-9471-F62BBBE4B339}" dt="2020-11-24T20:36:52.545" v="3835" actId="1076"/>
      <pc:docMkLst>
        <pc:docMk/>
      </pc:docMkLst>
      <pc:sldChg chg="modSp">
        <pc:chgData name="文宇 杜文宇" userId="b5e9da50-0ac2-42d3-828f-b9593ddb1f83" providerId="ADAL" clId="{D1AA8B5D-E8AB-445D-9471-F62BBBE4B339}" dt="2020-11-24T16:31:44.773" v="3" actId="20577"/>
        <pc:sldMkLst>
          <pc:docMk/>
          <pc:sldMk cId="259383257" sldId="314"/>
        </pc:sldMkLst>
        <pc:spChg chg="mod">
          <ac:chgData name="文宇 杜文宇" userId="b5e9da50-0ac2-42d3-828f-b9593ddb1f83" providerId="ADAL" clId="{D1AA8B5D-E8AB-445D-9471-F62BBBE4B339}" dt="2020-11-24T16:31:44.773" v="3" actId="20577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 杜文宇" userId="b5e9da50-0ac2-42d3-828f-b9593ddb1f83" providerId="ADAL" clId="{D1AA8B5D-E8AB-445D-9471-F62BBBE4B339}" dt="2020-11-24T16:38:15.199" v="115" actId="1076"/>
        <pc:sldMkLst>
          <pc:docMk/>
          <pc:sldMk cId="1767134883" sldId="315"/>
        </pc:sldMkLst>
        <pc:spChg chg="mod">
          <ac:chgData name="文宇 杜文宇" userId="b5e9da50-0ac2-42d3-828f-b9593ddb1f83" providerId="ADAL" clId="{D1AA8B5D-E8AB-445D-9471-F62BBBE4B339}" dt="2020-11-24T16:38:15.199" v="115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D1AA8B5D-E8AB-445D-9471-F62BBBE4B339}" dt="2020-11-24T16:38:09.746" v="114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05.911" v="5" actId="2696"/>
        <pc:sldMkLst>
          <pc:docMk/>
          <pc:sldMk cId="3294211129" sldId="317"/>
        </pc:sldMkLst>
      </pc:sldChg>
      <pc:sldChg chg="del">
        <pc:chgData name="文宇 杜文宇" userId="b5e9da50-0ac2-42d3-828f-b9593ddb1f83" providerId="ADAL" clId="{D1AA8B5D-E8AB-445D-9471-F62BBBE4B339}" dt="2020-11-24T16:32:06.208" v="6" actId="2696"/>
        <pc:sldMkLst>
          <pc:docMk/>
          <pc:sldMk cId="1896298792" sldId="318"/>
        </pc:sldMkLst>
      </pc:sldChg>
      <pc:sldChg chg="del">
        <pc:chgData name="文宇 杜文宇" userId="b5e9da50-0ac2-42d3-828f-b9593ddb1f83" providerId="ADAL" clId="{D1AA8B5D-E8AB-445D-9471-F62BBBE4B339}" dt="2020-11-24T16:32:07.374" v="13" actId="2696"/>
        <pc:sldMkLst>
          <pc:docMk/>
          <pc:sldMk cId="1234771746" sldId="319"/>
        </pc:sldMkLst>
      </pc:sldChg>
      <pc:sldChg chg="del">
        <pc:chgData name="文宇 杜文宇" userId="b5e9da50-0ac2-42d3-828f-b9593ddb1f83" providerId="ADAL" clId="{D1AA8B5D-E8AB-445D-9471-F62BBBE4B339}" dt="2020-11-24T16:32:11.796" v="36" actId="2696"/>
        <pc:sldMkLst>
          <pc:docMk/>
          <pc:sldMk cId="3755510747" sldId="320"/>
        </pc:sldMkLst>
      </pc:sldChg>
      <pc:sldChg chg="del">
        <pc:chgData name="文宇 杜文宇" userId="b5e9da50-0ac2-42d3-828f-b9593ddb1f83" providerId="ADAL" clId="{D1AA8B5D-E8AB-445D-9471-F62BBBE4B339}" dt="2020-11-24T16:32:26.184" v="44" actId="2696"/>
        <pc:sldMkLst>
          <pc:docMk/>
          <pc:sldMk cId="859989940" sldId="384"/>
        </pc:sldMkLst>
      </pc:sldChg>
      <pc:sldChg chg="addSp modSp">
        <pc:chgData name="文宇 杜文宇" userId="b5e9da50-0ac2-42d3-828f-b9593ddb1f83" providerId="ADAL" clId="{D1AA8B5D-E8AB-445D-9471-F62BBBE4B339}" dt="2020-11-24T20:31:29.328" v="3622" actId="1076"/>
        <pc:sldMkLst>
          <pc:docMk/>
          <pc:sldMk cId="710952880" sldId="385"/>
        </pc:sldMkLst>
        <pc:spChg chg="mod">
          <ac:chgData name="文宇 杜文宇" userId="b5e9da50-0ac2-42d3-828f-b9593ddb1f83" providerId="ADAL" clId="{D1AA8B5D-E8AB-445D-9471-F62BBBE4B339}" dt="2020-11-24T20:17:41.921" v="3391"/>
          <ac:spMkLst>
            <pc:docMk/>
            <pc:sldMk cId="710952880" sldId="3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7:14.048" v="3498" actId="20577"/>
          <ac:spMkLst>
            <pc:docMk/>
            <pc:sldMk cId="710952880" sldId="385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1:29.328" v="3622" actId="1076"/>
          <ac:spMkLst>
            <pc:docMk/>
            <pc:sldMk cId="710952880" sldId="385"/>
            <ac:spMk id="14" creationId="{87ECC96E-314D-478E-A7A5-505CF0CDE35E}"/>
          </ac:spMkLst>
        </pc:spChg>
        <pc:grpChg chg="add mod">
          <ac:chgData name="文宇 杜文宇" userId="b5e9da50-0ac2-42d3-828f-b9593ddb1f83" providerId="ADAL" clId="{D1AA8B5D-E8AB-445D-9471-F62BBBE4B339}" dt="2020-11-24T20:31:25.499" v="3621" actId="1076"/>
          <ac:grpSpMkLst>
            <pc:docMk/>
            <pc:sldMk cId="710952880" sldId="385"/>
            <ac:grpSpMk id="12" creationId="{80F07E49-B349-440C-9BFE-FE5E35115ABF}"/>
          </ac:grpSpMkLst>
        </pc:grpChg>
        <pc:grpChg chg="add mod">
          <ac:chgData name="文宇 杜文宇" userId="b5e9da50-0ac2-42d3-828f-b9593ddb1f83" providerId="ADAL" clId="{D1AA8B5D-E8AB-445D-9471-F62BBBE4B339}" dt="2020-11-24T20:27:16.842" v="3499" actId="1076"/>
          <ac:grpSpMkLst>
            <pc:docMk/>
            <pc:sldMk cId="710952880" sldId="385"/>
            <ac:grpSpMk id="13" creationId="{F07FD438-FCB8-435C-B4AB-1866C832174E}"/>
          </ac:grpSpMkLst>
        </pc:grpChg>
        <pc:picChg chg="add mod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8" creationId="{C6FE642A-ABE8-4FC3-83CA-B98BC2E7A5C6}"/>
          </ac:picMkLst>
        </pc:picChg>
        <pc:picChg chg="add mod modCrop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9" creationId="{38F4E774-E8BB-4D0C-8F0D-38C53CFF6F82}"/>
          </ac:picMkLst>
        </pc:picChg>
        <pc:picChg chg="add mod">
          <ac:chgData name="文宇 杜文宇" userId="b5e9da50-0ac2-42d3-828f-b9593ddb1f83" providerId="ADAL" clId="{D1AA8B5D-E8AB-445D-9471-F62BBBE4B339}" dt="2020-11-24T20:20:53.706" v="3454" actId="571"/>
          <ac:picMkLst>
            <pc:docMk/>
            <pc:sldMk cId="710952880" sldId="385"/>
            <ac:picMk id="10" creationId="{381D4EA9-C025-4BF8-8538-A294C77C810F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11" creationId="{8B89A918-F881-4015-A641-9156DD8D4731}"/>
          </ac:picMkLst>
        </pc:picChg>
      </pc:sldChg>
      <pc:sldChg chg="del">
        <pc:chgData name="文宇 杜文宇" userId="b5e9da50-0ac2-42d3-828f-b9593ddb1f83" providerId="ADAL" clId="{D1AA8B5D-E8AB-445D-9471-F62BBBE4B339}" dt="2020-11-24T16:32:05.738" v="4" actId="2696"/>
        <pc:sldMkLst>
          <pc:docMk/>
          <pc:sldMk cId="3350614429" sldId="386"/>
        </pc:sldMkLst>
      </pc:sldChg>
      <pc:sldChg chg="del">
        <pc:chgData name="文宇 杜文宇" userId="b5e9da50-0ac2-42d3-828f-b9593ddb1f83" providerId="ADAL" clId="{D1AA8B5D-E8AB-445D-9471-F62BBBE4B339}" dt="2020-11-24T16:32:06.349" v="7" actId="2696"/>
        <pc:sldMkLst>
          <pc:docMk/>
          <pc:sldMk cId="1983833981" sldId="387"/>
        </pc:sldMkLst>
      </pc:sldChg>
      <pc:sldChg chg="del">
        <pc:chgData name="文宇 杜文宇" userId="b5e9da50-0ac2-42d3-828f-b9593ddb1f83" providerId="ADAL" clId="{D1AA8B5D-E8AB-445D-9471-F62BBBE4B339}" dt="2020-11-24T16:32:06.442" v="8" actId="2696"/>
        <pc:sldMkLst>
          <pc:docMk/>
          <pc:sldMk cId="1936673014" sldId="388"/>
        </pc:sldMkLst>
      </pc:sldChg>
      <pc:sldChg chg="del">
        <pc:chgData name="文宇 杜文宇" userId="b5e9da50-0ac2-42d3-828f-b9593ddb1f83" providerId="ADAL" clId="{D1AA8B5D-E8AB-445D-9471-F62BBBE4B339}" dt="2020-11-24T16:32:06.791" v="9" actId="2696"/>
        <pc:sldMkLst>
          <pc:docMk/>
          <pc:sldMk cId="500334690" sldId="389"/>
        </pc:sldMkLst>
      </pc:sldChg>
      <pc:sldChg chg="del">
        <pc:chgData name="文宇 杜文宇" userId="b5e9da50-0ac2-42d3-828f-b9593ddb1f83" providerId="ADAL" clId="{D1AA8B5D-E8AB-445D-9471-F62BBBE4B339}" dt="2020-11-24T16:32:07.077" v="10" actId="2696"/>
        <pc:sldMkLst>
          <pc:docMk/>
          <pc:sldMk cId="918367609" sldId="390"/>
        </pc:sldMkLst>
      </pc:sldChg>
      <pc:sldChg chg="del">
        <pc:chgData name="文宇 杜文宇" userId="b5e9da50-0ac2-42d3-828f-b9593ddb1f83" providerId="ADAL" clId="{D1AA8B5D-E8AB-445D-9471-F62BBBE4B339}" dt="2020-11-24T16:32:07.295" v="11" actId="2696"/>
        <pc:sldMkLst>
          <pc:docMk/>
          <pc:sldMk cId="3405596182" sldId="391"/>
        </pc:sldMkLst>
      </pc:sldChg>
      <pc:sldChg chg="del">
        <pc:chgData name="文宇 杜文宇" userId="b5e9da50-0ac2-42d3-828f-b9593ddb1f83" providerId="ADAL" clId="{D1AA8B5D-E8AB-445D-9471-F62BBBE4B339}" dt="2020-11-24T16:32:07.327" v="12" actId="2696"/>
        <pc:sldMkLst>
          <pc:docMk/>
          <pc:sldMk cId="278557467" sldId="392"/>
        </pc:sldMkLst>
      </pc:sldChg>
      <pc:sldChg chg="del">
        <pc:chgData name="文宇 杜文宇" userId="b5e9da50-0ac2-42d3-828f-b9593ddb1f83" providerId="ADAL" clId="{D1AA8B5D-E8AB-445D-9471-F62BBBE4B339}" dt="2020-11-24T16:32:07.405" v="14" actId="2696"/>
        <pc:sldMkLst>
          <pc:docMk/>
          <pc:sldMk cId="3889176716" sldId="393"/>
        </pc:sldMkLst>
      </pc:sldChg>
      <pc:sldChg chg="del">
        <pc:chgData name="文宇 杜文宇" userId="b5e9da50-0ac2-42d3-828f-b9593ddb1f83" providerId="ADAL" clId="{D1AA8B5D-E8AB-445D-9471-F62BBBE4B339}" dt="2020-11-24T16:32:07.452" v="15" actId="2696"/>
        <pc:sldMkLst>
          <pc:docMk/>
          <pc:sldMk cId="468063394" sldId="394"/>
        </pc:sldMkLst>
      </pc:sldChg>
      <pc:sldChg chg="del">
        <pc:chgData name="文宇 杜文宇" userId="b5e9da50-0ac2-42d3-828f-b9593ddb1f83" providerId="ADAL" clId="{D1AA8B5D-E8AB-445D-9471-F62BBBE4B339}" dt="2020-11-24T16:32:07.546" v="16" actId="2696"/>
        <pc:sldMkLst>
          <pc:docMk/>
          <pc:sldMk cId="519773684" sldId="395"/>
        </pc:sldMkLst>
      </pc:sldChg>
      <pc:sldChg chg="del">
        <pc:chgData name="文宇 杜文宇" userId="b5e9da50-0ac2-42d3-828f-b9593ddb1f83" providerId="ADAL" clId="{D1AA8B5D-E8AB-445D-9471-F62BBBE4B339}" dt="2020-11-24T16:32:07.785" v="17" actId="2696"/>
        <pc:sldMkLst>
          <pc:docMk/>
          <pc:sldMk cId="1572983136" sldId="396"/>
        </pc:sldMkLst>
      </pc:sldChg>
      <pc:sldChg chg="del">
        <pc:chgData name="文宇 杜文宇" userId="b5e9da50-0ac2-42d3-828f-b9593ddb1f83" providerId="ADAL" clId="{D1AA8B5D-E8AB-445D-9471-F62BBBE4B339}" dt="2020-11-24T16:32:07.800" v="18" actId="2696"/>
        <pc:sldMkLst>
          <pc:docMk/>
          <pc:sldMk cId="331803091" sldId="397"/>
        </pc:sldMkLst>
      </pc:sldChg>
      <pc:sldChg chg="del">
        <pc:chgData name="文宇 杜文宇" userId="b5e9da50-0ac2-42d3-828f-b9593ddb1f83" providerId="ADAL" clId="{D1AA8B5D-E8AB-445D-9471-F62BBBE4B339}" dt="2020-11-24T16:32:07.832" v="19" actId="2696"/>
        <pc:sldMkLst>
          <pc:docMk/>
          <pc:sldMk cId="2448505635" sldId="398"/>
        </pc:sldMkLst>
      </pc:sldChg>
      <pc:sldChg chg="del">
        <pc:chgData name="文宇 杜文宇" userId="b5e9da50-0ac2-42d3-828f-b9593ddb1f83" providerId="ADAL" clId="{D1AA8B5D-E8AB-445D-9471-F62BBBE4B339}" dt="2020-11-24T16:32:07.925" v="20" actId="2696"/>
        <pc:sldMkLst>
          <pc:docMk/>
          <pc:sldMk cId="4220187259" sldId="399"/>
        </pc:sldMkLst>
      </pc:sldChg>
      <pc:sldChg chg="del">
        <pc:chgData name="文宇 杜文宇" userId="b5e9da50-0ac2-42d3-828f-b9593ddb1f83" providerId="ADAL" clId="{D1AA8B5D-E8AB-445D-9471-F62BBBE4B339}" dt="2020-11-24T16:32:08.160" v="21" actId="2696"/>
        <pc:sldMkLst>
          <pc:docMk/>
          <pc:sldMk cId="1803205649" sldId="400"/>
        </pc:sldMkLst>
      </pc:sldChg>
      <pc:sldChg chg="del">
        <pc:chgData name="文宇 杜文宇" userId="b5e9da50-0ac2-42d3-828f-b9593ddb1f83" providerId="ADAL" clId="{D1AA8B5D-E8AB-445D-9471-F62BBBE4B339}" dt="2020-11-24T16:32:08.587" v="22" actId="2696"/>
        <pc:sldMkLst>
          <pc:docMk/>
          <pc:sldMk cId="3527502015" sldId="401"/>
        </pc:sldMkLst>
      </pc:sldChg>
      <pc:sldChg chg="del">
        <pc:chgData name="文宇 杜文宇" userId="b5e9da50-0ac2-42d3-828f-b9593ddb1f83" providerId="ADAL" clId="{D1AA8B5D-E8AB-445D-9471-F62BBBE4B339}" dt="2020-11-24T16:32:09.025" v="23" actId="2696"/>
        <pc:sldMkLst>
          <pc:docMk/>
          <pc:sldMk cId="680063986" sldId="402"/>
        </pc:sldMkLst>
      </pc:sldChg>
      <pc:sldChg chg="del">
        <pc:chgData name="文宇 杜文宇" userId="b5e9da50-0ac2-42d3-828f-b9593ddb1f83" providerId="ADAL" clId="{D1AA8B5D-E8AB-445D-9471-F62BBBE4B339}" dt="2020-11-24T16:32:09.322" v="24" actId="2696"/>
        <pc:sldMkLst>
          <pc:docMk/>
          <pc:sldMk cId="283547357" sldId="403"/>
        </pc:sldMkLst>
      </pc:sldChg>
      <pc:sldChg chg="del">
        <pc:chgData name="文宇 杜文宇" userId="b5e9da50-0ac2-42d3-828f-b9593ddb1f83" providerId="ADAL" clId="{D1AA8B5D-E8AB-445D-9471-F62BBBE4B339}" dt="2020-11-24T16:32:09.827" v="25" actId="2696"/>
        <pc:sldMkLst>
          <pc:docMk/>
          <pc:sldMk cId="2886428976" sldId="404"/>
        </pc:sldMkLst>
      </pc:sldChg>
      <pc:sldChg chg="del">
        <pc:chgData name="文宇 杜文宇" userId="b5e9da50-0ac2-42d3-828f-b9593ddb1f83" providerId="ADAL" clId="{D1AA8B5D-E8AB-445D-9471-F62BBBE4B339}" dt="2020-11-24T16:32:09.858" v="26" actId="2696"/>
        <pc:sldMkLst>
          <pc:docMk/>
          <pc:sldMk cId="782311513" sldId="405"/>
        </pc:sldMkLst>
      </pc:sldChg>
      <pc:sldChg chg="del">
        <pc:chgData name="文宇 杜文宇" userId="b5e9da50-0ac2-42d3-828f-b9593ddb1f83" providerId="ADAL" clId="{D1AA8B5D-E8AB-445D-9471-F62BBBE4B339}" dt="2020-11-24T16:32:09.952" v="27" actId="2696"/>
        <pc:sldMkLst>
          <pc:docMk/>
          <pc:sldMk cId="1134792671" sldId="406"/>
        </pc:sldMkLst>
      </pc:sldChg>
      <pc:sldChg chg="del">
        <pc:chgData name="文宇 杜文宇" userId="b5e9da50-0ac2-42d3-828f-b9593ddb1f83" providerId="ADAL" clId="{D1AA8B5D-E8AB-445D-9471-F62BBBE4B339}" dt="2020-11-24T16:32:09.999" v="28" actId="2696"/>
        <pc:sldMkLst>
          <pc:docMk/>
          <pc:sldMk cId="4155850231" sldId="407"/>
        </pc:sldMkLst>
      </pc:sldChg>
      <pc:sldChg chg="del">
        <pc:chgData name="文宇 杜文宇" userId="b5e9da50-0ac2-42d3-828f-b9593ddb1f83" providerId="ADAL" clId="{D1AA8B5D-E8AB-445D-9471-F62BBBE4B339}" dt="2020-11-24T16:32:10.093" v="29" actId="2696"/>
        <pc:sldMkLst>
          <pc:docMk/>
          <pc:sldMk cId="4213619138" sldId="408"/>
        </pc:sldMkLst>
      </pc:sldChg>
      <pc:sldChg chg="del">
        <pc:chgData name="文宇 杜文宇" userId="b5e9da50-0ac2-42d3-828f-b9593ddb1f83" providerId="ADAL" clId="{D1AA8B5D-E8AB-445D-9471-F62BBBE4B339}" dt="2020-11-24T16:32:10.399" v="30" actId="2696"/>
        <pc:sldMkLst>
          <pc:docMk/>
          <pc:sldMk cId="2311055359" sldId="409"/>
        </pc:sldMkLst>
      </pc:sldChg>
      <pc:sldChg chg="del">
        <pc:chgData name="文宇 杜文宇" userId="b5e9da50-0ac2-42d3-828f-b9593ddb1f83" providerId="ADAL" clId="{D1AA8B5D-E8AB-445D-9471-F62BBBE4B339}" dt="2020-11-24T16:32:10.541" v="31" actId="2696"/>
        <pc:sldMkLst>
          <pc:docMk/>
          <pc:sldMk cId="3367949870" sldId="410"/>
        </pc:sldMkLst>
      </pc:sldChg>
      <pc:sldChg chg="del">
        <pc:chgData name="文宇 杜文宇" userId="b5e9da50-0ac2-42d3-828f-b9593ddb1f83" providerId="ADAL" clId="{D1AA8B5D-E8AB-445D-9471-F62BBBE4B339}" dt="2020-11-24T16:32:10.666" v="32" actId="2696"/>
        <pc:sldMkLst>
          <pc:docMk/>
          <pc:sldMk cId="1898117455" sldId="411"/>
        </pc:sldMkLst>
      </pc:sldChg>
      <pc:sldChg chg="del">
        <pc:chgData name="文宇 杜文宇" userId="b5e9da50-0ac2-42d3-828f-b9593ddb1f83" providerId="ADAL" clId="{D1AA8B5D-E8AB-445D-9471-F62BBBE4B339}" dt="2020-11-24T16:32:10.869" v="33" actId="2696"/>
        <pc:sldMkLst>
          <pc:docMk/>
          <pc:sldMk cId="31446493" sldId="412"/>
        </pc:sldMkLst>
      </pc:sldChg>
      <pc:sldChg chg="del">
        <pc:chgData name="文宇 杜文宇" userId="b5e9da50-0ac2-42d3-828f-b9593ddb1f83" providerId="ADAL" clId="{D1AA8B5D-E8AB-445D-9471-F62BBBE4B339}" dt="2020-11-24T16:32:11.217" v="34" actId="2696"/>
        <pc:sldMkLst>
          <pc:docMk/>
          <pc:sldMk cId="3684594811" sldId="413"/>
        </pc:sldMkLst>
      </pc:sldChg>
      <pc:sldChg chg="del">
        <pc:chgData name="文宇 杜文宇" userId="b5e9da50-0ac2-42d3-828f-b9593ddb1f83" providerId="ADAL" clId="{D1AA8B5D-E8AB-445D-9471-F62BBBE4B339}" dt="2020-11-24T16:32:11.358" v="35" actId="2696"/>
        <pc:sldMkLst>
          <pc:docMk/>
          <pc:sldMk cId="658671716" sldId="414"/>
        </pc:sldMkLst>
      </pc:sldChg>
      <pc:sldChg chg="del">
        <pc:chgData name="文宇 杜文宇" userId="b5e9da50-0ac2-42d3-828f-b9593ddb1f83" providerId="ADAL" clId="{D1AA8B5D-E8AB-445D-9471-F62BBBE4B339}" dt="2020-11-24T16:32:12.061" v="37" actId="2696"/>
        <pc:sldMkLst>
          <pc:docMk/>
          <pc:sldMk cId="719487568" sldId="415"/>
        </pc:sldMkLst>
      </pc:sldChg>
      <pc:sldChg chg="del">
        <pc:chgData name="文宇 杜文宇" userId="b5e9da50-0ac2-42d3-828f-b9593ddb1f83" providerId="ADAL" clId="{D1AA8B5D-E8AB-445D-9471-F62BBBE4B339}" dt="2020-11-24T16:32:12.312" v="38" actId="2696"/>
        <pc:sldMkLst>
          <pc:docMk/>
          <pc:sldMk cId="1783388521" sldId="416"/>
        </pc:sldMkLst>
      </pc:sldChg>
      <pc:sldChg chg="del">
        <pc:chgData name="文宇 杜文宇" userId="b5e9da50-0ac2-42d3-828f-b9593ddb1f83" providerId="ADAL" clId="{D1AA8B5D-E8AB-445D-9471-F62BBBE4B339}" dt="2020-11-24T16:32:12.775" v="39" actId="2696"/>
        <pc:sldMkLst>
          <pc:docMk/>
          <pc:sldMk cId="1750267369" sldId="417"/>
        </pc:sldMkLst>
      </pc:sldChg>
      <pc:sldChg chg="del">
        <pc:chgData name="文宇 杜文宇" userId="b5e9da50-0ac2-42d3-828f-b9593ddb1f83" providerId="ADAL" clId="{D1AA8B5D-E8AB-445D-9471-F62BBBE4B339}" dt="2020-11-24T16:32:13.075" v="40" actId="2696"/>
        <pc:sldMkLst>
          <pc:docMk/>
          <pc:sldMk cId="487838135" sldId="418"/>
        </pc:sldMkLst>
      </pc:sldChg>
      <pc:sldChg chg="del">
        <pc:chgData name="文宇 杜文宇" userId="b5e9da50-0ac2-42d3-828f-b9593ddb1f83" providerId="ADAL" clId="{D1AA8B5D-E8AB-445D-9471-F62BBBE4B339}" dt="2020-11-24T16:32:13.472" v="41" actId="2696"/>
        <pc:sldMkLst>
          <pc:docMk/>
          <pc:sldMk cId="364255693" sldId="419"/>
        </pc:sldMkLst>
      </pc:sldChg>
      <pc:sldChg chg="del">
        <pc:chgData name="文宇 杜文宇" userId="b5e9da50-0ac2-42d3-828f-b9593ddb1f83" providerId="ADAL" clId="{D1AA8B5D-E8AB-445D-9471-F62BBBE4B339}" dt="2020-11-24T16:32:14.087" v="42" actId="2696"/>
        <pc:sldMkLst>
          <pc:docMk/>
          <pc:sldMk cId="344034193" sldId="420"/>
        </pc:sldMkLst>
      </pc:sldChg>
      <pc:sldChg chg="del">
        <pc:chgData name="文宇 杜文宇" userId="b5e9da50-0ac2-42d3-828f-b9593ddb1f83" providerId="ADAL" clId="{D1AA8B5D-E8AB-445D-9471-F62BBBE4B339}" dt="2020-11-24T17:01:09.030" v="440" actId="2696"/>
        <pc:sldMkLst>
          <pc:docMk/>
          <pc:sldMk cId="567139431" sldId="421"/>
        </pc:sldMkLst>
      </pc:sldChg>
      <pc:sldChg chg="del">
        <pc:chgData name="文宇 杜文宇" userId="b5e9da50-0ac2-42d3-828f-b9593ddb1f83" providerId="ADAL" clId="{D1AA8B5D-E8AB-445D-9471-F62BBBE4B339}" dt="2020-11-24T16:32:26.184" v="45" actId="2696"/>
        <pc:sldMkLst>
          <pc:docMk/>
          <pc:sldMk cId="3089448460" sldId="422"/>
        </pc:sldMkLst>
      </pc:sldChg>
      <pc:sldChg chg="del">
        <pc:chgData name="文宇 杜文宇" userId="b5e9da50-0ac2-42d3-828f-b9593ddb1f83" providerId="ADAL" clId="{D1AA8B5D-E8AB-445D-9471-F62BBBE4B339}" dt="2020-11-24T16:32:26.320" v="47" actId="2696"/>
        <pc:sldMkLst>
          <pc:docMk/>
          <pc:sldMk cId="1584167007" sldId="423"/>
        </pc:sldMkLst>
      </pc:sldChg>
      <pc:sldChg chg="del">
        <pc:chgData name="文宇 杜文宇" userId="b5e9da50-0ac2-42d3-828f-b9593ddb1f83" providerId="ADAL" clId="{D1AA8B5D-E8AB-445D-9471-F62BBBE4B339}" dt="2020-11-24T16:32:23.043" v="43" actId="2696"/>
        <pc:sldMkLst>
          <pc:docMk/>
          <pc:sldMk cId="1394749522" sldId="424"/>
        </pc:sldMkLst>
      </pc:sldChg>
      <pc:sldChg chg="addSp delSp modSp">
        <pc:chgData name="文宇 杜文宇" userId="b5e9da50-0ac2-42d3-828f-b9593ddb1f83" providerId="ADAL" clId="{D1AA8B5D-E8AB-445D-9471-F62BBBE4B339}" dt="2020-11-24T20:17:17.445" v="3390" actId="1076"/>
        <pc:sldMkLst>
          <pc:docMk/>
          <pc:sldMk cId="1205641354" sldId="425"/>
        </pc:sldMkLst>
        <pc:spChg chg="add del">
          <ac:chgData name="文宇 杜文宇" userId="b5e9da50-0ac2-42d3-828f-b9593ddb1f83" providerId="ADAL" clId="{D1AA8B5D-E8AB-445D-9471-F62BBBE4B339}" dt="2020-11-24T20:15:52.287" v="3366"/>
          <ac:spMkLst>
            <pc:docMk/>
            <pc:sldMk cId="1205641354" sldId="425"/>
            <ac:spMk id="3" creationId="{66A32FED-B3ED-410B-90B1-123F2AEF90E4}"/>
          </ac:spMkLst>
        </pc:spChg>
        <pc:spChg chg="add del mod">
          <ac:chgData name="文宇 杜文宇" userId="b5e9da50-0ac2-42d3-828f-b9593ddb1f83" providerId="ADAL" clId="{D1AA8B5D-E8AB-445D-9471-F62BBBE4B339}" dt="2020-11-24T20:17:11.283" v="3388" actId="478"/>
          <ac:spMkLst>
            <pc:docMk/>
            <pc:sldMk cId="1205641354" sldId="425"/>
            <ac:spMk id="4" creationId="{A620E58F-F418-419E-8DBA-2A828B699FCB}"/>
          </ac:spMkLst>
        </pc:spChg>
        <pc:spChg chg="mod">
          <ac:chgData name="文宇 杜文宇" userId="b5e9da50-0ac2-42d3-828f-b9593ddb1f83" providerId="ADAL" clId="{D1AA8B5D-E8AB-445D-9471-F62BBBE4B339}" dt="2020-11-24T20:17:06.864" v="3387" actId="6549"/>
          <ac:spMkLst>
            <pc:docMk/>
            <pc:sldMk cId="1205641354" sldId="425"/>
            <ac:spMk id="5" creationId="{A21B1B4A-B145-4A37-AE10-5B4A5EF5744E}"/>
          </ac:spMkLst>
        </pc:spChg>
        <pc:spChg chg="mod">
          <ac:chgData name="文宇 杜文宇" userId="b5e9da50-0ac2-42d3-828f-b9593ddb1f83" providerId="ADAL" clId="{D1AA8B5D-E8AB-445D-9471-F62BBBE4B339}" dt="2020-11-24T20:17:17.445" v="3390" actId="1076"/>
          <ac:spMkLst>
            <pc:docMk/>
            <pc:sldMk cId="1205641354" sldId="425"/>
            <ac:spMk id="8" creationId="{2706FCC0-EA5A-4C5B-91CC-61EEAF9B93DD}"/>
          </ac:spMkLst>
        </pc:spChg>
      </pc:sldChg>
      <pc:sldChg chg="modSp add">
        <pc:chgData name="文宇 杜文宇" userId="b5e9da50-0ac2-42d3-828f-b9593ddb1f83" providerId="ADAL" clId="{D1AA8B5D-E8AB-445D-9471-F62BBBE4B339}" dt="2020-11-24T16:38:42.058" v="118" actId="113"/>
        <pc:sldMkLst>
          <pc:docMk/>
          <pc:sldMk cId="2190350276" sldId="426"/>
        </pc:sldMkLst>
        <pc:spChg chg="mod">
          <ac:chgData name="文宇 杜文宇" userId="b5e9da50-0ac2-42d3-828f-b9593ddb1f83" providerId="ADAL" clId="{D1AA8B5D-E8AB-445D-9471-F62BBBE4B339}" dt="2020-11-24T16:38:42.058" v="118" actId="113"/>
          <ac:spMkLst>
            <pc:docMk/>
            <pc:sldMk cId="2190350276" sldId="426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26.320" v="46" actId="2696"/>
        <pc:sldMkLst>
          <pc:docMk/>
          <pc:sldMk cId="3205752808" sldId="426"/>
        </pc:sldMkLst>
      </pc:sldChg>
      <pc:sldChg chg="addSp delSp modSp add">
        <pc:chgData name="文宇 杜文宇" userId="b5e9da50-0ac2-42d3-828f-b9593ddb1f83" providerId="ADAL" clId="{D1AA8B5D-E8AB-445D-9471-F62BBBE4B339}" dt="2020-11-24T18:05:22.203" v="1215"/>
        <pc:sldMkLst>
          <pc:docMk/>
          <pc:sldMk cId="436430313" sldId="427"/>
        </pc:sldMkLst>
        <pc:spChg chg="mod">
          <ac:chgData name="文宇 杜文宇" userId="b5e9da50-0ac2-42d3-828f-b9593ddb1f83" providerId="ADAL" clId="{D1AA8B5D-E8AB-445D-9471-F62BBBE4B339}" dt="2020-11-24T16:39:08.703" v="126" actId="113"/>
          <ac:spMkLst>
            <pc:docMk/>
            <pc:sldMk cId="436430313" sldId="427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8:05:22.203" v="1215"/>
          <ac:spMkLst>
            <pc:docMk/>
            <pc:sldMk cId="436430313" sldId="427"/>
            <ac:spMk id="5" creationId="{6492D8C4-5700-4CA8-9FCA-6EE9F0EB447F}"/>
          </ac:spMkLst>
        </pc:spChg>
      </pc:sldChg>
      <pc:sldChg chg="modSp add">
        <pc:chgData name="文宇 杜文宇" userId="b5e9da50-0ac2-42d3-828f-b9593ddb1f83" providerId="ADAL" clId="{D1AA8B5D-E8AB-445D-9471-F62BBBE4B339}" dt="2020-11-24T16:39:05.629" v="125" actId="113"/>
        <pc:sldMkLst>
          <pc:docMk/>
          <pc:sldMk cId="2730066680" sldId="428"/>
        </pc:sldMkLst>
        <pc:spChg chg="mod">
          <ac:chgData name="文宇 杜文宇" userId="b5e9da50-0ac2-42d3-828f-b9593ddb1f83" providerId="ADAL" clId="{D1AA8B5D-E8AB-445D-9471-F62BBBE4B339}" dt="2020-11-24T16:39:05.629" v="125" actId="113"/>
          <ac:spMkLst>
            <pc:docMk/>
            <pc:sldMk cId="2730066680" sldId="42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30.970" v="131" actId="113"/>
        <pc:sldMkLst>
          <pc:docMk/>
          <pc:sldMk cId="3554965389" sldId="429"/>
        </pc:sldMkLst>
        <pc:spChg chg="mod">
          <ac:chgData name="文宇 杜文宇" userId="b5e9da50-0ac2-42d3-828f-b9593ddb1f83" providerId="ADAL" clId="{D1AA8B5D-E8AB-445D-9471-F62BBBE4B339}" dt="2020-11-24T16:39:30.970" v="131" actId="113"/>
          <ac:spMkLst>
            <pc:docMk/>
            <pc:sldMk cId="3554965389" sldId="42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49.858" v="136" actId="113"/>
        <pc:sldMkLst>
          <pc:docMk/>
          <pc:sldMk cId="985485262" sldId="430"/>
        </pc:sldMkLst>
        <pc:spChg chg="mod">
          <ac:chgData name="文宇 杜文宇" userId="b5e9da50-0ac2-42d3-828f-b9593ddb1f83" providerId="ADAL" clId="{D1AA8B5D-E8AB-445D-9471-F62BBBE4B339}" dt="2020-11-24T16:39:49.858" v="136" actId="113"/>
          <ac:spMkLst>
            <pc:docMk/>
            <pc:sldMk cId="985485262" sldId="430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0:04.803" v="142" actId="113"/>
        <pc:sldMkLst>
          <pc:docMk/>
          <pc:sldMk cId="1337385554" sldId="431"/>
        </pc:sldMkLst>
        <pc:spChg chg="mod">
          <ac:chgData name="文宇 杜文宇" userId="b5e9da50-0ac2-42d3-828f-b9593ddb1f83" providerId="ADAL" clId="{D1AA8B5D-E8AB-445D-9471-F62BBBE4B339}" dt="2020-11-24T16:40:04.803" v="142" actId="113"/>
          <ac:spMkLst>
            <pc:docMk/>
            <pc:sldMk cId="1337385554" sldId="431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34:37.003" v="2645"/>
        <pc:sldMkLst>
          <pc:docMk/>
          <pc:sldMk cId="698184666" sldId="432"/>
        </pc:sldMkLst>
        <pc:spChg chg="mod">
          <ac:chgData name="文宇 杜文宇" userId="b5e9da50-0ac2-42d3-828f-b9593ddb1f83" providerId="ADAL" clId="{D1AA8B5D-E8AB-445D-9471-F62BBBE4B339}" dt="2020-11-24T16:40:37.579" v="155" actId="113"/>
          <ac:spMkLst>
            <pc:docMk/>
            <pc:sldMk cId="698184666" sldId="432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34:37.003" v="2645"/>
          <ac:spMkLst>
            <pc:docMk/>
            <pc:sldMk cId="698184666" sldId="432"/>
            <ac:spMk id="5" creationId="{E947AFD8-8C73-4464-B7ED-FA9E2C6004EB}"/>
          </ac:spMkLst>
        </pc:spChg>
      </pc:sldChg>
      <pc:sldChg chg="modSp add">
        <pc:chgData name="文宇 杜文宇" userId="b5e9da50-0ac2-42d3-828f-b9593ddb1f83" providerId="ADAL" clId="{D1AA8B5D-E8AB-445D-9471-F62BBBE4B339}" dt="2020-11-24T16:40:51.895" v="159" actId="113"/>
        <pc:sldMkLst>
          <pc:docMk/>
          <pc:sldMk cId="951052256" sldId="433"/>
        </pc:sldMkLst>
        <pc:spChg chg="mod">
          <ac:chgData name="文宇 杜文宇" userId="b5e9da50-0ac2-42d3-828f-b9593ddb1f83" providerId="ADAL" clId="{D1AA8B5D-E8AB-445D-9471-F62BBBE4B339}" dt="2020-11-24T16:40:51.895" v="159" actId="113"/>
          <ac:spMkLst>
            <pc:docMk/>
            <pc:sldMk cId="951052256" sldId="433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1:03.694" v="163" actId="113"/>
        <pc:sldMkLst>
          <pc:docMk/>
          <pc:sldMk cId="3567584339" sldId="434"/>
        </pc:sldMkLst>
        <pc:spChg chg="mod">
          <ac:chgData name="文宇 杜文宇" userId="b5e9da50-0ac2-42d3-828f-b9593ddb1f83" providerId="ADAL" clId="{D1AA8B5D-E8AB-445D-9471-F62BBBE4B339}" dt="2020-11-24T16:41:03.694" v="163" actId="113"/>
          <ac:spMkLst>
            <pc:docMk/>
            <pc:sldMk cId="3567584339" sldId="434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50:49.537" v="2944"/>
        <pc:sldMkLst>
          <pc:docMk/>
          <pc:sldMk cId="3143191837" sldId="435"/>
        </pc:sldMkLst>
        <pc:spChg chg="mod">
          <ac:chgData name="文宇 杜文宇" userId="b5e9da50-0ac2-42d3-828f-b9593ddb1f83" providerId="ADAL" clId="{D1AA8B5D-E8AB-445D-9471-F62BBBE4B339}" dt="2020-11-24T16:41:16.849" v="167" actId="113"/>
          <ac:spMkLst>
            <pc:docMk/>
            <pc:sldMk cId="3143191837" sldId="43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50:49.537" v="2944"/>
          <ac:spMkLst>
            <pc:docMk/>
            <pc:sldMk cId="3143191837" sldId="435"/>
            <ac:spMk id="5" creationId="{5D28202E-E152-4CC8-907C-0B29DBF2FE07}"/>
          </ac:spMkLst>
        </pc:spChg>
      </pc:sldChg>
      <pc:sldChg chg="modSp add del">
        <pc:chgData name="文宇 杜文宇" userId="b5e9da50-0ac2-42d3-828f-b9593ddb1f83" providerId="ADAL" clId="{D1AA8B5D-E8AB-445D-9471-F62BBBE4B339}" dt="2020-11-24T19:58:41.617" v="3086" actId="2696"/>
        <pc:sldMkLst>
          <pc:docMk/>
          <pc:sldMk cId="1592896987" sldId="436"/>
        </pc:sldMkLst>
        <pc:spChg chg="mod">
          <ac:chgData name="文宇 杜文宇" userId="b5e9da50-0ac2-42d3-828f-b9593ddb1f83" providerId="ADAL" clId="{D1AA8B5D-E8AB-445D-9471-F62BBBE4B339}" dt="2020-11-24T16:42:23.028" v="184" actId="207"/>
          <ac:spMkLst>
            <pc:docMk/>
            <pc:sldMk cId="1592896987" sldId="436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9.765" v="183" actId="207"/>
        <pc:sldMkLst>
          <pc:docMk/>
          <pc:sldMk cId="3260591710" sldId="437"/>
        </pc:sldMkLst>
        <pc:spChg chg="mod">
          <ac:chgData name="文宇 杜文宇" userId="b5e9da50-0ac2-42d3-828f-b9593ddb1f83" providerId="ADAL" clId="{D1AA8B5D-E8AB-445D-9471-F62BBBE4B339}" dt="2020-11-24T16:42:19.765" v="183" actId="207"/>
          <ac:spMkLst>
            <pc:docMk/>
            <pc:sldMk cId="3260591710" sldId="437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0.255" v="182" actId="207"/>
        <pc:sldMkLst>
          <pc:docMk/>
          <pc:sldMk cId="3929902098" sldId="438"/>
        </pc:sldMkLst>
        <pc:spChg chg="mod">
          <ac:chgData name="文宇 杜文宇" userId="b5e9da50-0ac2-42d3-828f-b9593ddb1f83" providerId="ADAL" clId="{D1AA8B5D-E8AB-445D-9471-F62BBBE4B339}" dt="2020-11-24T16:42:10.255" v="182" actId="207"/>
          <ac:spMkLst>
            <pc:docMk/>
            <pc:sldMk cId="3929902098" sldId="43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6.273" v="181" actId="207"/>
        <pc:sldMkLst>
          <pc:docMk/>
          <pc:sldMk cId="1227919429" sldId="439"/>
        </pc:sldMkLst>
        <pc:spChg chg="mod">
          <ac:chgData name="文宇 杜文宇" userId="b5e9da50-0ac2-42d3-828f-b9593ddb1f83" providerId="ADAL" clId="{D1AA8B5D-E8AB-445D-9471-F62BBBE4B339}" dt="2020-11-24T16:42:06.273" v="181" actId="207"/>
          <ac:spMkLst>
            <pc:docMk/>
            <pc:sldMk cId="1227919429" sldId="43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2.636" v="180" actId="113"/>
        <pc:sldMkLst>
          <pc:docMk/>
          <pc:sldMk cId="398637625" sldId="440"/>
        </pc:sldMkLst>
        <pc:spChg chg="mod">
          <ac:chgData name="文宇 杜文宇" userId="b5e9da50-0ac2-42d3-828f-b9593ddb1f83" providerId="ADAL" clId="{D1AA8B5D-E8AB-445D-9471-F62BBBE4B339}" dt="2020-11-24T16:42:02.636" v="180" actId="113"/>
          <ac:spMkLst>
            <pc:docMk/>
            <pc:sldMk cId="398637625" sldId="440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6:52:45.076" v="252"/>
        <pc:sldMkLst>
          <pc:docMk/>
          <pc:sldMk cId="330739266" sldId="441"/>
        </pc:sldMkLst>
        <pc:spChg chg="mod">
          <ac:chgData name="文宇 杜文宇" userId="b5e9da50-0ac2-42d3-828f-b9593ddb1f83" providerId="ADAL" clId="{D1AA8B5D-E8AB-445D-9471-F62BBBE4B339}" dt="2020-11-24T16:43:08.854" v="202" actId="20577"/>
          <ac:spMkLst>
            <pc:docMk/>
            <pc:sldMk cId="330739266" sldId="441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6:43:17.870" v="203" actId="478"/>
          <ac:spMkLst>
            <pc:docMk/>
            <pc:sldMk cId="330739266" sldId="441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6:44:53.708" v="234" actId="1076"/>
          <ac:spMkLst>
            <pc:docMk/>
            <pc:sldMk cId="330739266" sldId="441"/>
            <ac:spMk id="7" creationId="{9ACE3D17-6328-4C7F-B8BE-402B6BD84464}"/>
          </ac:spMkLst>
        </pc:spChg>
        <pc:picChg chg="add mod">
          <ac:chgData name="文宇 杜文宇" userId="b5e9da50-0ac2-42d3-828f-b9593ddb1f83" providerId="ADAL" clId="{D1AA8B5D-E8AB-445D-9471-F62BBBE4B339}" dt="2020-11-24T16:44:51.099" v="233" actId="1076"/>
          <ac:picMkLst>
            <pc:docMk/>
            <pc:sldMk cId="330739266" sldId="441"/>
            <ac:picMk id="4" creationId="{ADAB375B-52B5-4436-8868-EF64D5174C86}"/>
          </ac:picMkLst>
        </pc:picChg>
        <pc:picChg chg="add mod">
          <ac:chgData name="文宇 杜文宇" userId="b5e9da50-0ac2-42d3-828f-b9593ddb1f83" providerId="ADAL" clId="{D1AA8B5D-E8AB-445D-9471-F62BBBE4B339}" dt="2020-11-24T16:44:43.689" v="232" actId="1076"/>
          <ac:picMkLst>
            <pc:docMk/>
            <pc:sldMk cId="330739266" sldId="441"/>
            <ac:picMk id="9" creationId="{CAEAC23A-CDEF-4D4A-B748-55D4B45468C3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6:51:55.002" v="250" actId="962"/>
        <pc:sldMkLst>
          <pc:docMk/>
          <pc:sldMk cId="4196557477" sldId="442"/>
        </pc:sldMkLst>
        <pc:spChg chg="mod">
          <ac:chgData name="文宇 杜文宇" userId="b5e9da50-0ac2-42d3-828f-b9593ddb1f83" providerId="ADAL" clId="{D1AA8B5D-E8AB-445D-9471-F62BBBE4B339}" dt="2020-11-24T16:45:59.993" v="240"/>
          <ac:spMkLst>
            <pc:docMk/>
            <pc:sldMk cId="4196557477" sldId="44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0:21.167" v="246" actId="313"/>
          <ac:spMkLst>
            <pc:docMk/>
            <pc:sldMk cId="4196557477" sldId="44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6:51:55.002" v="250" actId="962"/>
          <ac:picMkLst>
            <pc:docMk/>
            <pc:sldMk cId="4196557477" sldId="442"/>
            <ac:picMk id="4" creationId="{FE56B9EA-4501-4697-A0FC-3263564F2F3B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6:57:06.457" v="366" actId="1076"/>
        <pc:sldMkLst>
          <pc:docMk/>
          <pc:sldMk cId="541321750" sldId="443"/>
        </pc:sldMkLst>
        <pc:spChg chg="mod">
          <ac:chgData name="文宇 杜文宇" userId="b5e9da50-0ac2-42d3-828f-b9593ddb1f83" providerId="ADAL" clId="{D1AA8B5D-E8AB-445D-9471-F62BBBE4B339}" dt="2020-11-24T16:53:09.443" v="256" actId="1076"/>
          <ac:spMkLst>
            <pc:docMk/>
            <pc:sldMk cId="541321750" sldId="44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7:04.102" v="365" actId="1076"/>
          <ac:spMkLst>
            <pc:docMk/>
            <pc:sldMk cId="541321750" sldId="44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2:54.644" v="253" actId="478"/>
          <ac:picMkLst>
            <pc:docMk/>
            <pc:sldMk cId="541321750" sldId="443"/>
            <ac:picMk id="4" creationId="{FE56B9EA-4501-4697-A0FC-3263564F2F3B}"/>
          </ac:picMkLst>
        </pc:picChg>
        <pc:picChg chg="add mod">
          <ac:chgData name="文宇 杜文宇" userId="b5e9da50-0ac2-42d3-828f-b9593ddb1f83" providerId="ADAL" clId="{D1AA8B5D-E8AB-445D-9471-F62BBBE4B339}" dt="2020-11-24T16:57:06.457" v="366" actId="1076"/>
          <ac:picMkLst>
            <pc:docMk/>
            <pc:sldMk cId="541321750" sldId="443"/>
            <ac:picMk id="7" creationId="{E7D242C8-61CF-47FE-A20C-AFC2A7EFB741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6:59:53.066" v="437" actId="14100"/>
        <pc:sldMkLst>
          <pc:docMk/>
          <pc:sldMk cId="1881841547" sldId="444"/>
        </pc:sldMkLst>
        <pc:spChg chg="mod">
          <ac:chgData name="文宇 杜文宇" userId="b5e9da50-0ac2-42d3-828f-b9593ddb1f83" providerId="ADAL" clId="{D1AA8B5D-E8AB-445D-9471-F62BBBE4B339}" dt="2020-11-24T16:57:35.731" v="377" actId="20577"/>
          <ac:spMkLst>
            <pc:docMk/>
            <pc:sldMk cId="1881841547" sldId="44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9:53.066" v="437" actId="14100"/>
          <ac:spMkLst>
            <pc:docMk/>
            <pc:sldMk cId="1881841547" sldId="444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7:38.967" v="378" actId="478"/>
          <ac:picMkLst>
            <pc:docMk/>
            <pc:sldMk cId="1881841547" sldId="444"/>
            <ac:picMk id="4" creationId="{FE56B9EA-4501-4697-A0FC-3263564F2F3B}"/>
          </ac:picMkLst>
        </pc:picChg>
      </pc:sldChg>
      <pc:sldChg chg="addSp modSp add setBg">
        <pc:chgData name="文宇 杜文宇" userId="b5e9da50-0ac2-42d3-828f-b9593ddb1f83" providerId="ADAL" clId="{D1AA8B5D-E8AB-445D-9471-F62BBBE4B339}" dt="2020-11-24T17:16:14.955" v="644" actId="1076"/>
        <pc:sldMkLst>
          <pc:docMk/>
          <pc:sldMk cId="1592120953" sldId="445"/>
        </pc:sldMkLst>
        <pc:spChg chg="add mod">
          <ac:chgData name="文宇 杜文宇" userId="b5e9da50-0ac2-42d3-828f-b9593ddb1f83" providerId="ADAL" clId="{D1AA8B5D-E8AB-445D-9471-F62BBBE4B339}" dt="2020-11-24T17:15:29.273" v="600" actId="1076"/>
          <ac:spMkLst>
            <pc:docMk/>
            <pc:sldMk cId="1592120953" sldId="445"/>
            <ac:spMk id="3" creationId="{2EF911C1-D75E-47C0-AA52-AC1BC2B47E03}"/>
          </ac:spMkLst>
        </pc:spChg>
        <pc:spChg chg="mod">
          <ac:chgData name="文宇 杜文宇" userId="b5e9da50-0ac2-42d3-828f-b9593ddb1f83" providerId="ADAL" clId="{D1AA8B5D-E8AB-445D-9471-F62BBBE4B339}" dt="2020-11-24T17:15:23.429" v="599" actId="404"/>
          <ac:spMkLst>
            <pc:docMk/>
            <pc:sldMk cId="1592120953" sldId="44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7:16:14.955" v="644" actId="1076"/>
          <ac:spMkLst>
            <pc:docMk/>
            <pc:sldMk cId="1592120953" sldId="445"/>
            <ac:spMk id="7" creationId="{7F8C3EDD-B6F5-4FDE-A311-5CB657F4E056}"/>
          </ac:spMkLst>
        </pc:spChg>
      </pc:sldChg>
      <pc:sldChg chg="addSp delSp modSp add setBg">
        <pc:chgData name="文宇 杜文宇" userId="b5e9da50-0ac2-42d3-828f-b9593ddb1f83" providerId="ADAL" clId="{D1AA8B5D-E8AB-445D-9471-F62BBBE4B339}" dt="2020-11-24T17:35:05.740" v="837" actId="1076"/>
        <pc:sldMkLst>
          <pc:docMk/>
          <pc:sldMk cId="894606917" sldId="446"/>
        </pc:sldMkLst>
        <pc:spChg chg="del">
          <ac:chgData name="文宇 杜文宇" userId="b5e9da50-0ac2-42d3-828f-b9593ddb1f83" providerId="ADAL" clId="{D1AA8B5D-E8AB-445D-9471-F62BBBE4B339}" dt="2020-11-24T17:18:45.426" v="667" actId="478"/>
          <ac:spMkLst>
            <pc:docMk/>
            <pc:sldMk cId="894606917" sldId="446"/>
            <ac:spMk id="3" creationId="{2EF911C1-D75E-47C0-AA52-AC1BC2B47E03}"/>
          </ac:spMkLst>
        </pc:spChg>
        <pc:spChg chg="add del mod">
          <ac:chgData name="文宇 杜文宇" userId="b5e9da50-0ac2-42d3-828f-b9593ddb1f83" providerId="ADAL" clId="{D1AA8B5D-E8AB-445D-9471-F62BBBE4B339}" dt="2020-11-24T17:20:25.571" v="677" actId="767"/>
          <ac:spMkLst>
            <pc:docMk/>
            <pc:sldMk cId="894606917" sldId="446"/>
            <ac:spMk id="4" creationId="{099D3B2D-326A-47CE-AE2F-90E23DE23F1E}"/>
          </ac:spMkLst>
        </pc:spChg>
        <pc:spChg chg="mod">
          <ac:chgData name="文宇 杜文宇" userId="b5e9da50-0ac2-42d3-828f-b9593ddb1f83" providerId="ADAL" clId="{D1AA8B5D-E8AB-445D-9471-F62BBBE4B339}" dt="2020-11-24T17:18:38.057" v="666" actId="13926"/>
          <ac:spMkLst>
            <pc:docMk/>
            <pc:sldMk cId="894606917" sldId="446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18:48.172" v="668" actId="478"/>
          <ac:spMkLst>
            <pc:docMk/>
            <pc:sldMk cId="894606917" sldId="446"/>
            <ac:spMk id="7" creationId="{7F8C3EDD-B6F5-4FDE-A311-5CB657F4E056}"/>
          </ac:spMkLst>
        </pc:spChg>
        <pc:spChg chg="add mod">
          <ac:chgData name="文宇 杜文宇" userId="b5e9da50-0ac2-42d3-828f-b9593ddb1f83" providerId="ADAL" clId="{D1AA8B5D-E8AB-445D-9471-F62BBBE4B339}" dt="2020-11-24T17:34:30.702" v="828" actId="1076"/>
          <ac:spMkLst>
            <pc:docMk/>
            <pc:sldMk cId="894606917" sldId="446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33:52.211" v="821" actId="478"/>
          <ac:spMkLst>
            <pc:docMk/>
            <pc:sldMk cId="894606917" sldId="446"/>
            <ac:spMk id="9" creationId="{AE0618BE-87F3-473A-ABF0-FFD23A5BB509}"/>
          </ac:spMkLst>
        </pc:spChg>
        <pc:spChg chg="add del mod">
          <ac:chgData name="文宇 杜文宇" userId="b5e9da50-0ac2-42d3-828f-b9593ddb1f83" providerId="ADAL" clId="{D1AA8B5D-E8AB-445D-9471-F62BBBE4B339}" dt="2020-11-24T17:33:53.535" v="822" actId="478"/>
          <ac:spMkLst>
            <pc:docMk/>
            <pc:sldMk cId="894606917" sldId="446"/>
            <ac:spMk id="10" creationId="{D620C3EC-B0BB-419C-ADF0-2229DDED57C7}"/>
          </ac:spMkLst>
        </pc:spChg>
        <pc:spChg chg="add del">
          <ac:chgData name="文宇 杜文宇" userId="b5e9da50-0ac2-42d3-828f-b9593ddb1f83" providerId="ADAL" clId="{D1AA8B5D-E8AB-445D-9471-F62BBBE4B339}" dt="2020-11-24T17:24:48.519" v="720"/>
          <ac:spMkLst>
            <pc:docMk/>
            <pc:sldMk cId="894606917" sldId="446"/>
            <ac:spMk id="11" creationId="{4580F8A5-0460-4147-AA88-FC20FF45DCB8}"/>
          </ac:spMkLst>
        </pc:spChg>
        <pc:picChg chg="add mod">
          <ac:chgData name="文宇 杜文宇" userId="b5e9da50-0ac2-42d3-828f-b9593ddb1f83" providerId="ADAL" clId="{D1AA8B5D-E8AB-445D-9471-F62BBBE4B339}" dt="2020-11-24T17:34:26.808" v="827" actId="1076"/>
          <ac:picMkLst>
            <pc:docMk/>
            <pc:sldMk cId="894606917" sldId="446"/>
            <ac:picMk id="13" creationId="{0C729CF0-F7A0-4AB9-B827-89C13EF1E143}"/>
          </ac:picMkLst>
        </pc:picChg>
        <pc:picChg chg="add mod">
          <ac:chgData name="文宇 杜文宇" userId="b5e9da50-0ac2-42d3-828f-b9593ddb1f83" providerId="ADAL" clId="{D1AA8B5D-E8AB-445D-9471-F62BBBE4B339}" dt="2020-11-24T17:35:05.740" v="837" actId="1076"/>
          <ac:picMkLst>
            <pc:docMk/>
            <pc:sldMk cId="894606917" sldId="446"/>
            <ac:picMk id="15" creationId="{52E0DE5E-42EB-441F-A8A5-B8F549D724B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36:10.908" v="848" actId="14100"/>
        <pc:sldMkLst>
          <pc:docMk/>
          <pc:sldMk cId="3631835278" sldId="447"/>
        </pc:sldMkLst>
        <pc:spChg chg="mod">
          <ac:chgData name="文宇 杜文宇" userId="b5e9da50-0ac2-42d3-828f-b9593ddb1f83" providerId="ADAL" clId="{D1AA8B5D-E8AB-445D-9471-F62BBBE4B339}" dt="2020-11-24T17:27:35.059" v="768" actId="1076"/>
          <ac:spMkLst>
            <pc:docMk/>
            <pc:sldMk cId="3631835278" sldId="447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5:43.308" v="843" actId="1076"/>
          <ac:spMkLst>
            <pc:docMk/>
            <pc:sldMk cId="3631835278" sldId="447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8.127" v="819" actId="478"/>
          <ac:spMkLst>
            <pc:docMk/>
            <pc:sldMk cId="3631835278" sldId="447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9.731" v="820" actId="478"/>
          <ac:spMkLst>
            <pc:docMk/>
            <pc:sldMk cId="3631835278" sldId="447"/>
            <ac:spMk id="10" creationId="{D620C3EC-B0BB-419C-ADF0-2229DDED57C7}"/>
          </ac:spMkLst>
        </pc:spChg>
        <pc:picChg chg="add mod">
          <ac:chgData name="文宇 杜文宇" userId="b5e9da50-0ac2-42d3-828f-b9593ddb1f83" providerId="ADAL" clId="{D1AA8B5D-E8AB-445D-9471-F62BBBE4B339}" dt="2020-11-24T17:35:40.007" v="842" actId="1076"/>
          <ac:picMkLst>
            <pc:docMk/>
            <pc:sldMk cId="3631835278" sldId="447"/>
            <ac:picMk id="4" creationId="{625F0BC8-6CDA-456D-B04F-92B603E3F8AB}"/>
          </ac:picMkLst>
        </pc:picChg>
        <pc:picChg chg="add mod">
          <ac:chgData name="文宇 杜文宇" userId="b5e9da50-0ac2-42d3-828f-b9593ddb1f83" providerId="ADAL" clId="{D1AA8B5D-E8AB-445D-9471-F62BBBE4B339}" dt="2020-11-24T17:36:10.908" v="848" actId="14100"/>
          <ac:picMkLst>
            <pc:docMk/>
            <pc:sldMk cId="3631835278" sldId="447"/>
            <ac:picMk id="11" creationId="{C2AD5799-65D0-4505-8AD3-52ED1AC0FB95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1:32.696" v="928"/>
        <pc:sldMkLst>
          <pc:docMk/>
          <pc:sldMk cId="2065531928" sldId="448"/>
        </pc:sldMkLst>
        <pc:spChg chg="mod">
          <ac:chgData name="文宇 杜文宇" userId="b5e9da50-0ac2-42d3-828f-b9593ddb1f83" providerId="ADAL" clId="{D1AA8B5D-E8AB-445D-9471-F62BBBE4B339}" dt="2020-11-24T17:40:03.303" v="892" actId="1076"/>
          <ac:spMkLst>
            <pc:docMk/>
            <pc:sldMk cId="2065531928" sldId="448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40:38.237" v="921" actId="1076"/>
          <ac:spMkLst>
            <pc:docMk/>
            <pc:sldMk cId="2065531928" sldId="448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38:53.323" v="877" actId="478"/>
          <ac:spMkLst>
            <pc:docMk/>
            <pc:sldMk cId="2065531928" sldId="448"/>
            <ac:spMk id="9" creationId="{AE0618BE-87F3-473A-ABF0-FFD23A5BB509}"/>
          </ac:spMkLst>
        </pc:spChg>
        <pc:spChg chg="del">
          <ac:chgData name="文宇 杜文宇" userId="b5e9da50-0ac2-42d3-828f-b9593ddb1f83" providerId="ADAL" clId="{D1AA8B5D-E8AB-445D-9471-F62BBBE4B339}" dt="2020-11-24T17:38:54.381" v="878" actId="478"/>
          <ac:spMkLst>
            <pc:docMk/>
            <pc:sldMk cId="2065531928" sldId="448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41:25.620" v="927" actId="13926"/>
          <ac:spMkLst>
            <pc:docMk/>
            <pc:sldMk cId="2065531928" sldId="448"/>
            <ac:spMk id="12" creationId="{CC942E2B-0582-4881-94CC-CC2B08B34401}"/>
          </ac:spMkLst>
        </pc:spChg>
        <pc:picChg chg="add mod">
          <ac:chgData name="文宇 杜文宇" userId="b5e9da50-0ac2-42d3-828f-b9593ddb1f83" providerId="ADAL" clId="{D1AA8B5D-E8AB-445D-9471-F62BBBE4B339}" dt="2020-11-24T17:40:16.075" v="894" actId="14100"/>
          <ac:picMkLst>
            <pc:docMk/>
            <pc:sldMk cId="2065531928" sldId="448"/>
            <ac:picMk id="4" creationId="{D6D7BF8D-988E-4020-B3AA-D7BFF9B91165}"/>
          </ac:picMkLst>
        </pc:picChg>
        <pc:picChg chg="add mod">
          <ac:chgData name="文宇 杜文宇" userId="b5e9da50-0ac2-42d3-828f-b9593ddb1f83" providerId="ADAL" clId="{D1AA8B5D-E8AB-445D-9471-F62BBBE4B339}" dt="2020-11-24T17:40:43.741" v="923" actId="14100"/>
          <ac:picMkLst>
            <pc:docMk/>
            <pc:sldMk cId="2065531928" sldId="448"/>
            <ac:picMk id="11" creationId="{C0D9EB79-0EAA-46C1-AA97-65C1286F1348}"/>
          </ac:picMkLst>
        </pc:picChg>
      </pc:sldChg>
      <pc:sldChg chg="addSp delSp modSp add ord setBg">
        <pc:chgData name="文宇 杜文宇" userId="b5e9da50-0ac2-42d3-828f-b9593ddb1f83" providerId="ADAL" clId="{D1AA8B5D-E8AB-445D-9471-F62BBBE4B339}" dt="2020-11-24T17:38:25.350" v="876" actId="1076"/>
        <pc:sldMkLst>
          <pc:docMk/>
          <pc:sldMk cId="1789150158" sldId="449"/>
        </pc:sldMkLst>
        <pc:spChg chg="mod">
          <ac:chgData name="文宇 杜文宇" userId="b5e9da50-0ac2-42d3-828f-b9593ddb1f83" providerId="ADAL" clId="{D1AA8B5D-E8AB-445D-9471-F62BBBE4B339}" dt="2020-11-24T17:38:16.308" v="874" actId="1076"/>
          <ac:spMkLst>
            <pc:docMk/>
            <pc:sldMk cId="1789150158" sldId="449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8:25.350" v="876" actId="1076"/>
          <ac:spMkLst>
            <pc:docMk/>
            <pc:sldMk cId="1789150158" sldId="449"/>
            <ac:spMk id="6" creationId="{FACAE81B-C014-4AA4-BFE9-BEEEF1EBC107}"/>
          </ac:spMkLst>
        </pc:spChg>
        <pc:spChg chg="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4.005" v="817" actId="478"/>
          <ac:spMkLst>
            <pc:docMk/>
            <pc:sldMk cId="1789150158" sldId="449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5.503" v="818" actId="478"/>
          <ac:spMkLst>
            <pc:docMk/>
            <pc:sldMk cId="1789150158" sldId="449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38:13.945" v="873" actId="1076"/>
          <ac:picMkLst>
            <pc:docMk/>
            <pc:sldMk cId="1789150158" sldId="449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1" creationId="{E0BF1EC0-C0C5-44E7-A758-48432A7EEADC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4" creationId="{996CE13B-607D-419A-91DF-40ACF9D35026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7:44:19.680" v="963" actId="14100"/>
        <pc:sldMkLst>
          <pc:docMk/>
          <pc:sldMk cId="1390645703" sldId="450"/>
        </pc:sldMkLst>
        <pc:spChg chg="mod">
          <ac:chgData name="文宇 杜文宇" userId="b5e9da50-0ac2-42d3-828f-b9593ddb1f83" providerId="ADAL" clId="{D1AA8B5D-E8AB-445D-9471-F62BBBE4B339}" dt="2020-11-24T17:42:07.194" v="930"/>
          <ac:spMkLst>
            <pc:docMk/>
            <pc:sldMk cId="1390645703" sldId="45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3:32.618" v="949" actId="1076"/>
          <ac:spMkLst>
            <pc:docMk/>
            <pc:sldMk cId="1390645703" sldId="450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7:43:05.649" v="943" actId="1076"/>
          <ac:spMkLst>
            <pc:docMk/>
            <pc:sldMk cId="1390645703" sldId="450"/>
            <ac:spMk id="7" creationId="{09E0FCE2-D561-408F-845D-04764F47233F}"/>
          </ac:spMkLst>
        </pc:spChg>
        <pc:spChg chg="add mod">
          <ac:chgData name="文宇 杜文宇" userId="b5e9da50-0ac2-42d3-828f-b9593ddb1f83" providerId="ADAL" clId="{D1AA8B5D-E8AB-445D-9471-F62BBBE4B339}" dt="2020-11-24T17:43:51.023" v="955" actId="1076"/>
          <ac:spMkLst>
            <pc:docMk/>
            <pc:sldMk cId="1390645703" sldId="450"/>
            <ac:spMk id="8" creationId="{A05C7928-86A1-4C07-85BF-AB86C4030B23}"/>
          </ac:spMkLst>
        </pc:spChg>
        <pc:picChg chg="add mod">
          <ac:chgData name="文宇 杜文宇" userId="b5e9da50-0ac2-42d3-828f-b9593ddb1f83" providerId="ADAL" clId="{D1AA8B5D-E8AB-445D-9471-F62BBBE4B339}" dt="2020-11-24T17:43:37.688" v="951" actId="1076"/>
          <ac:picMkLst>
            <pc:docMk/>
            <pc:sldMk cId="1390645703" sldId="450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3:58.800" v="957" actId="1076"/>
          <ac:picMkLst>
            <pc:docMk/>
            <pc:sldMk cId="1390645703" sldId="450"/>
            <ac:picMk id="10" creationId="{A37917C2-FCE6-470E-AD8A-82241A41C1C5}"/>
          </ac:picMkLst>
        </pc:picChg>
        <pc:picChg chg="add mod">
          <ac:chgData name="文宇 杜文宇" userId="b5e9da50-0ac2-42d3-828f-b9593ddb1f83" providerId="ADAL" clId="{D1AA8B5D-E8AB-445D-9471-F62BBBE4B339}" dt="2020-11-24T17:44:19.680" v="963" actId="14100"/>
          <ac:picMkLst>
            <pc:docMk/>
            <pc:sldMk cId="1390645703" sldId="450"/>
            <ac:picMk id="12" creationId="{266FA1C4-4F2E-490E-ACB0-1B61A0A4ECF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45:49.117" v="978" actId="1076"/>
        <pc:sldMkLst>
          <pc:docMk/>
          <pc:sldMk cId="746114519" sldId="451"/>
        </pc:sldMkLst>
        <pc:spChg chg="mod">
          <ac:chgData name="文宇 杜文宇" userId="b5e9da50-0ac2-42d3-828f-b9593ddb1f83" providerId="ADAL" clId="{D1AA8B5D-E8AB-445D-9471-F62BBBE4B339}" dt="2020-11-24T17:45:49.117" v="978" actId="1076"/>
          <ac:spMkLst>
            <pc:docMk/>
            <pc:sldMk cId="746114519" sldId="45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5:43.440" v="976" actId="1076"/>
          <ac:spMkLst>
            <pc:docMk/>
            <pc:sldMk cId="746114519" sldId="451"/>
            <ac:spMk id="6" creationId="{CBB3484C-A9A4-4A30-B91C-2180FE8C717A}"/>
          </ac:spMkLst>
        </pc:spChg>
        <pc:spChg chg="del">
          <ac:chgData name="文宇 杜文宇" userId="b5e9da50-0ac2-42d3-828f-b9593ddb1f83" providerId="ADAL" clId="{D1AA8B5D-E8AB-445D-9471-F62BBBE4B339}" dt="2020-11-24T17:45:19.663" v="968" actId="478"/>
          <ac:spMkLst>
            <pc:docMk/>
            <pc:sldMk cId="746114519" sldId="451"/>
            <ac:spMk id="7" creationId="{09E0FCE2-D561-408F-845D-04764F47233F}"/>
          </ac:spMkLst>
        </pc:spChg>
        <pc:spChg chg="del">
          <ac:chgData name="文宇 杜文宇" userId="b5e9da50-0ac2-42d3-828f-b9593ddb1f83" providerId="ADAL" clId="{D1AA8B5D-E8AB-445D-9471-F62BBBE4B339}" dt="2020-11-24T17:45:20.984" v="969" actId="478"/>
          <ac:spMkLst>
            <pc:docMk/>
            <pc:sldMk cId="746114519" sldId="451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5:45.225" v="977" actId="1076"/>
          <ac:picMkLst>
            <pc:docMk/>
            <pc:sldMk cId="746114519" sldId="451"/>
            <ac:picMk id="9" creationId="{35E162D6-D431-4235-A98C-09BE5544CEA4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2" creationId="{266FA1C4-4F2E-490E-ACB0-1B61A0A4ECFE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8:56.326" v="1019"/>
        <pc:sldMkLst>
          <pc:docMk/>
          <pc:sldMk cId="2011821805" sldId="452"/>
        </pc:sldMkLst>
        <pc:spChg chg="mod">
          <ac:chgData name="文宇 杜文宇" userId="b5e9da50-0ac2-42d3-828f-b9593ddb1f83" providerId="ADAL" clId="{D1AA8B5D-E8AB-445D-9471-F62BBBE4B339}" dt="2020-11-24T17:48:42.719" v="1013" actId="1076"/>
          <ac:spMkLst>
            <pc:docMk/>
            <pc:sldMk cId="2011821805" sldId="452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47:05.660" v="991" actId="478"/>
          <ac:spMkLst>
            <pc:docMk/>
            <pc:sldMk cId="2011821805" sldId="452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48:52.981" v="1018" actId="478"/>
          <ac:spMkLst>
            <pc:docMk/>
            <pc:sldMk cId="2011821805" sldId="452"/>
            <ac:spMk id="10" creationId="{4FDEE413-CF72-41FE-AC60-B87C0F46EF91}"/>
          </ac:spMkLst>
        </pc:spChg>
        <pc:spChg chg="add mod">
          <ac:chgData name="文宇 杜文宇" userId="b5e9da50-0ac2-42d3-828f-b9593ddb1f83" providerId="ADAL" clId="{D1AA8B5D-E8AB-445D-9471-F62BBBE4B339}" dt="2020-11-24T17:48:56.326" v="1019"/>
          <ac:spMkLst>
            <pc:docMk/>
            <pc:sldMk cId="2011821805" sldId="452"/>
            <ac:spMk id="14" creationId="{5345F4F8-B756-4F8D-BAE0-CC4AD36204A3}"/>
          </ac:spMkLst>
        </pc:spChg>
        <pc:picChg chg="add mod">
          <ac:chgData name="文宇 杜文宇" userId="b5e9da50-0ac2-42d3-828f-b9593ddb1f83" providerId="ADAL" clId="{D1AA8B5D-E8AB-445D-9471-F62BBBE4B339}" dt="2020-11-24T17:48:44.902" v="1014" actId="1076"/>
          <ac:picMkLst>
            <pc:docMk/>
            <pc:sldMk cId="2011821805" sldId="452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7:48:46.535" v="1015" actId="1076"/>
          <ac:picMkLst>
            <pc:docMk/>
            <pc:sldMk cId="2011821805" sldId="452"/>
            <ac:picMk id="9" creationId="{EC183FA8-F1B1-4E47-A861-C8CE183A7CB2}"/>
          </ac:picMkLst>
        </pc:picChg>
        <pc:picChg chg="del">
          <ac:chgData name="文宇 杜文宇" userId="b5e9da50-0ac2-42d3-828f-b9593ddb1f83" providerId="ADAL" clId="{D1AA8B5D-E8AB-445D-9471-F62BBBE4B339}" dt="2020-11-24T17:46:50.584" v="988" actId="478"/>
          <ac:picMkLst>
            <pc:docMk/>
            <pc:sldMk cId="2011821805" sldId="452"/>
            <ac:picMk id="13" creationId="{0C729CF0-F7A0-4AB9-B827-89C13EF1E143}"/>
          </ac:picMkLst>
        </pc:picChg>
        <pc:picChg chg="del">
          <ac:chgData name="文宇 杜文宇" userId="b5e9da50-0ac2-42d3-828f-b9593ddb1f83" providerId="ADAL" clId="{D1AA8B5D-E8AB-445D-9471-F62BBBE4B339}" dt="2020-11-24T17:47:03.671" v="990" actId="478"/>
          <ac:picMkLst>
            <pc:docMk/>
            <pc:sldMk cId="2011821805" sldId="452"/>
            <ac:picMk id="15" creationId="{52E0DE5E-42EB-441F-A8A5-B8F549D724B7}"/>
          </ac:picMkLst>
        </pc:picChg>
      </pc:sldChg>
      <pc:sldChg chg="add del">
        <pc:chgData name="文宇 杜文宇" userId="b5e9da50-0ac2-42d3-828f-b9593ddb1f83" providerId="ADAL" clId="{D1AA8B5D-E8AB-445D-9471-F62BBBE4B339}" dt="2020-11-24T17:46:13.016" v="980" actId="2696"/>
        <pc:sldMkLst>
          <pc:docMk/>
          <pc:sldMk cId="3407488403" sldId="452"/>
        </pc:sldMkLst>
      </pc:sldChg>
      <pc:sldChg chg="addSp delSp modSp add setBg">
        <pc:chgData name="文宇 杜文宇" userId="b5e9da50-0ac2-42d3-828f-b9593ddb1f83" providerId="ADAL" clId="{D1AA8B5D-E8AB-445D-9471-F62BBBE4B339}" dt="2020-11-24T17:51:56.248" v="1057" actId="14100"/>
        <pc:sldMkLst>
          <pc:docMk/>
          <pc:sldMk cId="2860662360" sldId="453"/>
        </pc:sldMkLst>
        <pc:spChg chg="mod">
          <ac:chgData name="文宇 杜文宇" userId="b5e9da50-0ac2-42d3-828f-b9593ddb1f83" providerId="ADAL" clId="{D1AA8B5D-E8AB-445D-9471-F62BBBE4B339}" dt="2020-11-24T17:49:55.998" v="1022"/>
          <ac:spMkLst>
            <pc:docMk/>
            <pc:sldMk cId="2860662360" sldId="453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1:50.278" v="1055" actId="1076"/>
          <ac:spMkLst>
            <pc:docMk/>
            <pc:sldMk cId="2860662360" sldId="453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7:51:33.289" v="1050" actId="1076"/>
          <ac:spMkLst>
            <pc:docMk/>
            <pc:sldMk cId="2860662360" sldId="453"/>
            <ac:spMk id="12" creationId="{9C4C4B94-E32E-4E1F-A4BE-8519818480B2}"/>
          </ac:spMkLst>
        </pc:spChg>
        <pc:picChg chg="del">
          <ac:chgData name="文宇 杜文宇" userId="b5e9da50-0ac2-42d3-828f-b9593ddb1f83" providerId="ADAL" clId="{D1AA8B5D-E8AB-445D-9471-F62BBBE4B339}" dt="2020-11-24T17:50:13.565" v="1025" actId="478"/>
          <ac:picMkLst>
            <pc:docMk/>
            <pc:sldMk cId="2860662360" sldId="453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50:41.135" v="1034" actId="1076"/>
          <ac:picMkLst>
            <pc:docMk/>
            <pc:sldMk cId="2860662360" sldId="453"/>
            <ac:picMk id="7" creationId="{75EC522C-C0E5-48BB-A50C-B2A388457A41}"/>
          </ac:picMkLst>
        </pc:picChg>
        <pc:picChg chg="add mod">
          <ac:chgData name="文宇 杜文宇" userId="b5e9da50-0ac2-42d3-828f-b9593ddb1f83" providerId="ADAL" clId="{D1AA8B5D-E8AB-445D-9471-F62BBBE4B339}" dt="2020-11-24T17:51:33.289" v="1050" actId="1076"/>
          <ac:picMkLst>
            <pc:docMk/>
            <pc:sldMk cId="2860662360" sldId="453"/>
            <ac:picMk id="10" creationId="{DEF4CED2-56A3-4E5D-A219-9104FA3843F5}"/>
          </ac:picMkLst>
        </pc:picChg>
        <pc:picChg chg="del">
          <ac:chgData name="文宇 杜文宇" userId="b5e9da50-0ac2-42d3-828f-b9593ddb1f83" providerId="ADAL" clId="{D1AA8B5D-E8AB-445D-9471-F62BBBE4B339}" dt="2020-11-24T17:50:14.143" v="1026" actId="478"/>
          <ac:picMkLst>
            <pc:docMk/>
            <pc:sldMk cId="2860662360" sldId="453"/>
            <ac:picMk id="11" creationId="{E0BF1EC0-C0C5-44E7-A758-48432A7EEADC}"/>
          </ac:picMkLst>
        </pc:picChg>
        <pc:picChg chg="del">
          <ac:chgData name="文宇 杜文宇" userId="b5e9da50-0ac2-42d3-828f-b9593ddb1f83" providerId="ADAL" clId="{D1AA8B5D-E8AB-445D-9471-F62BBBE4B339}" dt="2020-11-24T17:50:14.645" v="1027" actId="478"/>
          <ac:picMkLst>
            <pc:docMk/>
            <pc:sldMk cId="2860662360" sldId="453"/>
            <ac:picMk id="14" creationId="{996CE13B-607D-419A-91DF-40ACF9D35026}"/>
          </ac:picMkLst>
        </pc:picChg>
        <pc:picChg chg="add mod">
          <ac:chgData name="文宇 杜文宇" userId="b5e9da50-0ac2-42d3-828f-b9593ddb1f83" providerId="ADAL" clId="{D1AA8B5D-E8AB-445D-9471-F62BBBE4B339}" dt="2020-11-24T17:51:56.248" v="1057" actId="14100"/>
          <ac:picMkLst>
            <pc:docMk/>
            <pc:sldMk cId="2860662360" sldId="453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3:43.573" v="1078" actId="1076"/>
        <pc:sldMkLst>
          <pc:docMk/>
          <pc:sldMk cId="2254999364" sldId="454"/>
        </pc:sldMkLst>
        <pc:spChg chg="mod">
          <ac:chgData name="文宇 杜文宇" userId="b5e9da50-0ac2-42d3-828f-b9593ddb1f83" providerId="ADAL" clId="{D1AA8B5D-E8AB-445D-9471-F62BBBE4B339}" dt="2020-11-24T17:53:12.305" v="1069" actId="1076"/>
          <ac:spMkLst>
            <pc:docMk/>
            <pc:sldMk cId="2254999364" sldId="454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3:17.097" v="1071" actId="1076"/>
          <ac:spMkLst>
            <pc:docMk/>
            <pc:sldMk cId="2254999364" sldId="454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52:31.610" v="1059" actId="478"/>
          <ac:spMkLst>
            <pc:docMk/>
            <pc:sldMk cId="2254999364" sldId="454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53:14.202" v="1070" actId="1076"/>
          <ac:picMkLst>
            <pc:docMk/>
            <pc:sldMk cId="2254999364" sldId="454"/>
            <ac:picMk id="4" creationId="{985E6372-FEE0-48C6-B7D9-D745D1B3B390}"/>
          </ac:picMkLst>
        </pc:picChg>
        <pc:picChg chg="del">
          <ac:chgData name="文宇 杜文宇" userId="b5e9da50-0ac2-42d3-828f-b9593ddb1f83" providerId="ADAL" clId="{D1AA8B5D-E8AB-445D-9471-F62BBBE4B339}" dt="2020-11-24T17:52:33.400" v="1060" actId="478"/>
          <ac:picMkLst>
            <pc:docMk/>
            <pc:sldMk cId="2254999364" sldId="454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7:53:43.573" v="1078" actId="1076"/>
          <ac:picMkLst>
            <pc:docMk/>
            <pc:sldMk cId="2254999364" sldId="454"/>
            <ac:picMk id="11" creationId="{751624FF-F710-4627-9D16-A63ABFB41330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6:41.995" v="1101"/>
        <pc:sldMkLst>
          <pc:docMk/>
          <pc:sldMk cId="4265822117" sldId="455"/>
        </pc:sldMkLst>
        <pc:spChg chg="mod">
          <ac:chgData name="文宇 杜文宇" userId="b5e9da50-0ac2-42d3-828f-b9593ddb1f83" providerId="ADAL" clId="{D1AA8B5D-E8AB-445D-9471-F62BBBE4B339}" dt="2020-11-24T17:55:07.774" v="1098" actId="1076"/>
          <ac:spMkLst>
            <pc:docMk/>
            <pc:sldMk cId="4265822117" sldId="455"/>
            <ac:spMk id="5" creationId="{84893080-5A47-4389-9BAC-88DD2BDA7C65}"/>
          </ac:spMkLst>
        </pc:spChg>
        <pc:spChg chg="del mod">
          <ac:chgData name="文宇 杜文宇" userId="b5e9da50-0ac2-42d3-828f-b9593ddb1f83" providerId="ADAL" clId="{D1AA8B5D-E8AB-445D-9471-F62BBBE4B339}" dt="2020-11-24T17:54:08.608" v="1083" actId="478"/>
          <ac:spMkLst>
            <pc:docMk/>
            <pc:sldMk cId="4265822117" sldId="455"/>
            <ac:spMk id="8" creationId="{A4AEBC82-0B3F-486C-A7C7-3A95385715A5}"/>
          </ac:spMkLst>
        </pc:spChg>
        <pc:spChg chg="add del">
          <ac:chgData name="文宇 杜文宇" userId="b5e9da50-0ac2-42d3-828f-b9593ddb1f83" providerId="ADAL" clId="{D1AA8B5D-E8AB-445D-9471-F62BBBE4B339}" dt="2020-11-24T17:56:41.995" v="1101"/>
          <ac:spMkLst>
            <pc:docMk/>
            <pc:sldMk cId="4265822117" sldId="455"/>
            <ac:spMk id="12" creationId="{8041C8BC-C69E-495F-B349-5A6F4FA1A8AD}"/>
          </ac:spMkLst>
        </pc:spChg>
        <pc:picChg chg="del">
          <ac:chgData name="文宇 杜文宇" userId="b5e9da50-0ac2-42d3-828f-b9593ddb1f83" providerId="ADAL" clId="{D1AA8B5D-E8AB-445D-9471-F62BBBE4B339}" dt="2020-11-24T17:54:09.142" v="1084" actId="478"/>
          <ac:picMkLst>
            <pc:docMk/>
            <pc:sldMk cId="4265822117" sldId="455"/>
            <ac:picMk id="4" creationId="{985E6372-FEE0-48C6-B7D9-D745D1B3B390}"/>
          </ac:picMkLst>
        </pc:picChg>
        <pc:picChg chg="add mod">
          <ac:chgData name="文宇 杜文宇" userId="b5e9da50-0ac2-42d3-828f-b9593ddb1f83" providerId="ADAL" clId="{D1AA8B5D-E8AB-445D-9471-F62BBBE4B339}" dt="2020-11-24T17:55:09.642" v="1099" actId="1076"/>
          <ac:picMkLst>
            <pc:docMk/>
            <pc:sldMk cId="4265822117" sldId="455"/>
            <ac:picMk id="7" creationId="{BC37CF97-82E4-45DE-BF3F-FF6CD8079AC4}"/>
          </ac:picMkLst>
        </pc:picChg>
        <pc:picChg chg="add mod">
          <ac:chgData name="文宇 杜文宇" userId="b5e9da50-0ac2-42d3-828f-b9593ddb1f83" providerId="ADAL" clId="{D1AA8B5D-E8AB-445D-9471-F62BBBE4B339}" dt="2020-11-24T17:55:03.416" v="1096" actId="1076"/>
          <ac:picMkLst>
            <pc:docMk/>
            <pc:sldMk cId="4265822117" sldId="455"/>
            <ac:picMk id="10" creationId="{D2DBFAA9-3FCE-43F2-9754-58E15065277E}"/>
          </ac:picMkLst>
        </pc:picChg>
        <pc:picChg chg="del">
          <ac:chgData name="文宇 杜文宇" userId="b5e9da50-0ac2-42d3-828f-b9593ddb1f83" providerId="ADAL" clId="{D1AA8B5D-E8AB-445D-9471-F62BBBE4B339}" dt="2020-11-24T17:54:06.801" v="1081" actId="478"/>
          <ac:picMkLst>
            <pc:docMk/>
            <pc:sldMk cId="4265822117" sldId="455"/>
            <ac:picMk id="11" creationId="{751624FF-F710-4627-9D16-A63ABFB4133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8:34.981" v="1123"/>
        <pc:sldMkLst>
          <pc:docMk/>
          <pc:sldMk cId="1611194353" sldId="456"/>
        </pc:sldMkLst>
        <pc:spChg chg="add del mod">
          <ac:chgData name="文宇 杜文宇" userId="b5e9da50-0ac2-42d3-828f-b9593ddb1f83" providerId="ADAL" clId="{D1AA8B5D-E8AB-445D-9471-F62BBBE4B339}" dt="2020-11-24T17:57:44.181" v="1111" actId="478"/>
          <ac:spMkLst>
            <pc:docMk/>
            <pc:sldMk cId="1611194353" sldId="456"/>
            <ac:spMk id="3" creationId="{2877DA01-8886-498B-848A-B1A33399C156}"/>
          </ac:spMkLst>
        </pc:spChg>
        <pc:spChg chg="mod">
          <ac:chgData name="文宇 杜文宇" userId="b5e9da50-0ac2-42d3-828f-b9593ddb1f83" providerId="ADAL" clId="{D1AA8B5D-E8AB-445D-9471-F62BBBE4B339}" dt="2020-11-24T17:58:11.442" v="1118" actId="1076"/>
          <ac:spMkLst>
            <pc:docMk/>
            <pc:sldMk cId="1611194353" sldId="45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7:56:54.335" v="1104" actId="478"/>
          <ac:spMkLst>
            <pc:docMk/>
            <pc:sldMk cId="1611194353" sldId="456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7:58:15.777" v="1121" actId="1076"/>
          <ac:picMkLst>
            <pc:docMk/>
            <pc:sldMk cId="1611194353" sldId="456"/>
            <ac:picMk id="4" creationId="{5F0BA986-D69E-4631-8D67-C05A0D245C07}"/>
          </ac:picMkLst>
        </pc:picChg>
        <pc:picChg chg="add del">
          <ac:chgData name="文宇 杜文宇" userId="b5e9da50-0ac2-42d3-828f-b9593ddb1f83" providerId="ADAL" clId="{D1AA8B5D-E8AB-445D-9471-F62BBBE4B339}" dt="2020-11-24T17:58:34.981" v="1123"/>
          <ac:picMkLst>
            <pc:docMk/>
            <pc:sldMk cId="1611194353" sldId="456"/>
            <ac:picMk id="7" creationId="{2BC11FAA-F704-485D-BCDD-A77492ED6183}"/>
          </ac:picMkLst>
        </pc:picChg>
        <pc:picChg chg="del">
          <ac:chgData name="文宇 杜文宇" userId="b5e9da50-0ac2-42d3-828f-b9593ddb1f83" providerId="ADAL" clId="{D1AA8B5D-E8AB-445D-9471-F62BBBE4B339}" dt="2020-11-24T17:56:52.237" v="1103" actId="478"/>
          <ac:picMkLst>
            <pc:docMk/>
            <pc:sldMk cId="1611194353" sldId="456"/>
            <ac:picMk id="9" creationId="{35E162D6-D431-4235-A98C-09BE5544CEA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4:53.990" v="1213"/>
        <pc:sldMkLst>
          <pc:docMk/>
          <pc:sldMk cId="3343015649" sldId="457"/>
        </pc:sldMkLst>
        <pc:spChg chg="mod">
          <ac:chgData name="文宇 杜文宇" userId="b5e9da50-0ac2-42d3-828f-b9593ddb1f83" providerId="ADAL" clId="{D1AA8B5D-E8AB-445D-9471-F62BBBE4B339}" dt="2020-11-24T17:59:55.872" v="1142" actId="1076"/>
          <ac:spMkLst>
            <pc:docMk/>
            <pc:sldMk cId="3343015649" sldId="45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8:00:36.244" v="1147" actId="1076"/>
          <ac:spMkLst>
            <pc:docMk/>
            <pc:sldMk cId="3343015649" sldId="457"/>
            <ac:spMk id="6" creationId="{611E32B6-73DE-47D5-A7B5-A560D20C1C5D}"/>
          </ac:spMkLst>
        </pc:spChg>
        <pc:spChg chg="add mod">
          <ac:chgData name="文宇 杜文宇" userId="b5e9da50-0ac2-42d3-828f-b9593ddb1f83" providerId="ADAL" clId="{D1AA8B5D-E8AB-445D-9471-F62BBBE4B339}" dt="2020-11-24T18:01:14.055" v="1153" actId="20577"/>
          <ac:spMkLst>
            <pc:docMk/>
            <pc:sldMk cId="3343015649" sldId="457"/>
            <ac:spMk id="8" creationId="{6EC8E4CA-CBDA-4CF0-B1EC-2C951FC0DF47}"/>
          </ac:spMkLst>
        </pc:spChg>
        <pc:spChg chg="add mod">
          <ac:chgData name="文宇 杜文宇" userId="b5e9da50-0ac2-42d3-828f-b9593ddb1f83" providerId="ADAL" clId="{D1AA8B5D-E8AB-445D-9471-F62BBBE4B339}" dt="2020-11-24T18:02:22.209" v="1175" actId="20577"/>
          <ac:spMkLst>
            <pc:docMk/>
            <pc:sldMk cId="3343015649" sldId="457"/>
            <ac:spMk id="13" creationId="{2BABE471-FA68-45F8-9BBF-6A11AE08DEC7}"/>
          </ac:spMkLst>
        </pc:spChg>
        <pc:spChg chg="add mod">
          <ac:chgData name="文宇 杜文宇" userId="b5e9da50-0ac2-42d3-828f-b9593ddb1f83" providerId="ADAL" clId="{D1AA8B5D-E8AB-445D-9471-F62BBBE4B339}" dt="2020-11-24T18:04:53.990" v="1213"/>
          <ac:spMkLst>
            <pc:docMk/>
            <pc:sldMk cId="3343015649" sldId="457"/>
            <ac:spMk id="16" creationId="{F2A4D024-CC11-42F1-BED7-882D50401220}"/>
          </ac:spMkLst>
        </pc:spChg>
        <pc:picChg chg="del">
          <ac:chgData name="文宇 杜文宇" userId="b5e9da50-0ac2-42d3-828f-b9593ddb1f83" providerId="ADAL" clId="{D1AA8B5D-E8AB-445D-9471-F62BBBE4B339}" dt="2020-11-24T17:58:49.389" v="1133" actId="478"/>
          <ac:picMkLst>
            <pc:docMk/>
            <pc:sldMk cId="3343015649" sldId="457"/>
            <ac:picMk id="4" creationId="{5F0BA986-D69E-4631-8D67-C05A0D245C07}"/>
          </ac:picMkLst>
        </pc:picChg>
        <pc:picChg chg="add mod">
          <ac:chgData name="文宇 杜文宇" userId="b5e9da50-0ac2-42d3-828f-b9593ddb1f83" providerId="ADAL" clId="{D1AA8B5D-E8AB-445D-9471-F62BBBE4B339}" dt="2020-11-24T18:00:38.870" v="1148" actId="1076"/>
          <ac:picMkLst>
            <pc:docMk/>
            <pc:sldMk cId="3343015649" sldId="457"/>
            <ac:picMk id="7" creationId="{7A60A904-C0A5-48CE-9041-5F926BF43A70}"/>
          </ac:picMkLst>
        </pc:picChg>
        <pc:picChg chg="add mod">
          <ac:chgData name="文宇 杜文宇" userId="b5e9da50-0ac2-42d3-828f-b9593ddb1f83" providerId="ADAL" clId="{D1AA8B5D-E8AB-445D-9471-F62BBBE4B339}" dt="2020-11-24T18:01:36.701" v="1162" actId="14100"/>
          <ac:picMkLst>
            <pc:docMk/>
            <pc:sldMk cId="3343015649" sldId="457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2:07.399" v="1168" actId="1076"/>
          <ac:picMkLst>
            <pc:docMk/>
            <pc:sldMk cId="3343015649" sldId="457"/>
            <ac:picMk id="12" creationId="{1E6B85A9-56F1-4854-83DD-CEE12FD072E8}"/>
          </ac:picMkLst>
        </pc:picChg>
        <pc:picChg chg="add mod">
          <ac:chgData name="文宇 杜文宇" userId="b5e9da50-0ac2-42d3-828f-b9593ddb1f83" providerId="ADAL" clId="{D1AA8B5D-E8AB-445D-9471-F62BBBE4B339}" dt="2020-11-24T18:03:08.869" v="1180" actId="1076"/>
          <ac:picMkLst>
            <pc:docMk/>
            <pc:sldMk cId="3343015649" sldId="457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6:43" v="1233" actId="1076"/>
        <pc:sldMkLst>
          <pc:docMk/>
          <pc:sldMk cId="2008029852" sldId="458"/>
        </pc:sldMkLst>
        <pc:spChg chg="mod">
          <ac:chgData name="文宇 杜文宇" userId="b5e9da50-0ac2-42d3-828f-b9593ddb1f83" providerId="ADAL" clId="{D1AA8B5D-E8AB-445D-9471-F62BBBE4B339}" dt="2020-11-24T18:05:41.915" v="1219"/>
          <ac:spMkLst>
            <pc:docMk/>
            <pc:sldMk cId="2008029852" sldId="458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6" creationId="{611E32B6-73DE-47D5-A7B5-A560D20C1C5D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8" creationId="{6EC8E4CA-CBDA-4CF0-B1EC-2C951FC0DF4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3" creationId="{2BABE471-FA68-45F8-9BBF-6A11AE08DEC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6" creationId="{F2A4D024-CC11-42F1-BED7-882D50401220}"/>
          </ac:spMkLst>
        </pc:spChg>
        <pc:picChg chg="add mod">
          <ac:chgData name="文宇 杜文宇" userId="b5e9da50-0ac2-42d3-828f-b9593ddb1f83" providerId="ADAL" clId="{D1AA8B5D-E8AB-445D-9471-F62BBBE4B339}" dt="2020-11-24T18:06:43" v="1233" actId="1076"/>
          <ac:picMkLst>
            <pc:docMk/>
            <pc:sldMk cId="2008029852" sldId="458"/>
            <ac:picMk id="4" creationId="{0FDFE5B5-9298-4F62-93FD-B0198F2A620D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7" creationId="{7A60A904-C0A5-48CE-9041-5F926BF43A70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6:38.380" v="1232" actId="1076"/>
          <ac:picMkLst>
            <pc:docMk/>
            <pc:sldMk cId="2008029852" sldId="458"/>
            <ac:picMk id="11" creationId="{574F4FF8-7DD8-409B-B67C-2F240345B17C}"/>
          </ac:picMkLst>
        </pc:picChg>
        <pc:picChg chg="del">
          <ac:chgData name="文宇 杜文宇" userId="b5e9da50-0ac2-42d3-828f-b9593ddb1f83" providerId="ADAL" clId="{D1AA8B5D-E8AB-445D-9471-F62BBBE4B339}" dt="2020-11-24T18:05:47.370" v="1220" actId="478"/>
          <ac:picMkLst>
            <pc:docMk/>
            <pc:sldMk cId="2008029852" sldId="458"/>
            <ac:picMk id="12" creationId="{1E6B85A9-56F1-4854-83DD-CEE12FD072E8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10:23.132" v="1292" actId="1076"/>
        <pc:sldMkLst>
          <pc:docMk/>
          <pc:sldMk cId="2689793843" sldId="459"/>
        </pc:sldMkLst>
        <pc:spChg chg="mod">
          <ac:chgData name="文宇 杜文宇" userId="b5e9da50-0ac2-42d3-828f-b9593ddb1f83" providerId="ADAL" clId="{D1AA8B5D-E8AB-445D-9471-F62BBBE4B339}" dt="2020-11-24T18:08:05.778" v="1236" actId="1076"/>
          <ac:spMkLst>
            <pc:docMk/>
            <pc:sldMk cId="2689793843" sldId="45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08:24.510" v="1241"/>
          <ac:spMkLst>
            <pc:docMk/>
            <pc:sldMk cId="2689793843" sldId="459"/>
            <ac:spMk id="6" creationId="{CBB3484C-A9A4-4A30-B91C-2180FE8C717A}"/>
          </ac:spMkLst>
        </pc:spChg>
        <pc:spChg chg="mod">
          <ac:chgData name="文宇 杜文宇" userId="b5e9da50-0ac2-42d3-828f-b9593ddb1f83" providerId="ADAL" clId="{D1AA8B5D-E8AB-445D-9471-F62BBBE4B339}" dt="2020-11-24T18:08:54.512" v="1247"/>
          <ac:spMkLst>
            <pc:docMk/>
            <pc:sldMk cId="2689793843" sldId="459"/>
            <ac:spMk id="7" creationId="{09E0FCE2-D561-408F-845D-04764F47233F}"/>
          </ac:spMkLst>
        </pc:spChg>
        <pc:spChg chg="mod">
          <ac:chgData name="文宇 杜文宇" userId="b5e9da50-0ac2-42d3-828f-b9593ddb1f83" providerId="ADAL" clId="{D1AA8B5D-E8AB-445D-9471-F62BBBE4B339}" dt="2020-11-24T18:09:54.557" v="1286" actId="1076"/>
          <ac:spMkLst>
            <pc:docMk/>
            <pc:sldMk cId="2689793843" sldId="459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8:08:09.332" v="1237" actId="478"/>
          <ac:picMkLst>
            <pc:docMk/>
            <pc:sldMk cId="2689793843" sldId="459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8:08:43.951" v="1245" actId="14100"/>
          <ac:picMkLst>
            <pc:docMk/>
            <pc:sldMk cId="2689793843" sldId="459"/>
            <ac:picMk id="9" creationId="{12C847A7-E092-4F9E-BE3C-0E1FDA14C669}"/>
          </ac:picMkLst>
        </pc:picChg>
        <pc:picChg chg="del">
          <ac:chgData name="文宇 杜文宇" userId="b5e9da50-0ac2-42d3-828f-b9593ddb1f83" providerId="ADAL" clId="{D1AA8B5D-E8AB-445D-9471-F62BBBE4B339}" dt="2020-11-24T18:08:09.861" v="1238" actId="478"/>
          <ac:picMkLst>
            <pc:docMk/>
            <pc:sldMk cId="2689793843" sldId="459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8:08:10.701" v="1239" actId="478"/>
          <ac:picMkLst>
            <pc:docMk/>
            <pc:sldMk cId="2689793843" sldId="459"/>
            <ac:picMk id="12" creationId="{266FA1C4-4F2E-490E-ACB0-1B61A0A4ECFE}"/>
          </ac:picMkLst>
        </pc:picChg>
        <pc:picChg chg="add mod">
          <ac:chgData name="文宇 杜文宇" userId="b5e9da50-0ac2-42d3-828f-b9593ddb1f83" providerId="ADAL" clId="{D1AA8B5D-E8AB-445D-9471-F62BBBE4B339}" dt="2020-11-24T18:09:50.440" v="1285" actId="14100"/>
          <ac:picMkLst>
            <pc:docMk/>
            <pc:sldMk cId="2689793843" sldId="459"/>
            <ac:picMk id="13" creationId="{8A2446B3-3B8A-4CF2-8007-026E029F6742}"/>
          </ac:picMkLst>
        </pc:picChg>
        <pc:picChg chg="add mod">
          <ac:chgData name="文宇 杜文宇" userId="b5e9da50-0ac2-42d3-828f-b9593ddb1f83" providerId="ADAL" clId="{D1AA8B5D-E8AB-445D-9471-F62BBBE4B339}" dt="2020-11-24T18:10:23.132" v="1292" actId="1076"/>
          <ac:picMkLst>
            <pc:docMk/>
            <pc:sldMk cId="2689793843" sldId="459"/>
            <ac:picMk id="15" creationId="{917444D5-9CB8-40D4-98AB-DDFF55AB3FCD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8:16:29.701" v="1376" actId="1076"/>
        <pc:sldMkLst>
          <pc:docMk/>
          <pc:sldMk cId="366376743" sldId="460"/>
        </pc:sldMkLst>
        <pc:spChg chg="mod">
          <ac:chgData name="文宇 杜文宇" userId="b5e9da50-0ac2-42d3-828f-b9593ddb1f83" providerId="ADAL" clId="{D1AA8B5D-E8AB-445D-9471-F62BBBE4B339}" dt="2020-11-24T18:16:29.701" v="1376" actId="1076"/>
          <ac:spMkLst>
            <pc:docMk/>
            <pc:sldMk cId="366376743" sldId="460"/>
            <ac:spMk id="5" creationId="{84893080-5A47-4389-9BAC-88DD2BDA7C65}"/>
          </ac:spMkLst>
        </pc:spChg>
        <pc:spChg chg="add">
          <ac:chgData name="文宇 杜文宇" userId="b5e9da50-0ac2-42d3-828f-b9593ddb1f83" providerId="ADAL" clId="{D1AA8B5D-E8AB-445D-9471-F62BBBE4B339}" dt="2020-11-24T18:16:11.615" v="1373"/>
          <ac:spMkLst>
            <pc:docMk/>
            <pc:sldMk cId="366376743" sldId="460"/>
            <ac:spMk id="10" creationId="{EFF08936-B11A-46BA-8BF2-A5BF81CD1EB2}"/>
          </ac:spMkLst>
        </pc:spChg>
        <pc:spChg chg="del">
          <ac:chgData name="文宇 杜文宇" userId="b5e9da50-0ac2-42d3-828f-b9593ddb1f83" providerId="ADAL" clId="{D1AA8B5D-E8AB-445D-9471-F62BBBE4B339}" dt="2020-11-24T18:12:27.635" v="1300" actId="478"/>
          <ac:spMkLst>
            <pc:docMk/>
            <pc:sldMk cId="366376743" sldId="460"/>
            <ac:spMk id="14" creationId="{5345F4F8-B756-4F8D-BAE0-CC4AD36204A3}"/>
          </ac:spMkLst>
        </pc:spChg>
        <pc:picChg chg="del">
          <ac:chgData name="文宇 杜文宇" userId="b5e9da50-0ac2-42d3-828f-b9593ddb1f83" providerId="ADAL" clId="{D1AA8B5D-E8AB-445D-9471-F62BBBE4B339}" dt="2020-11-24T18:12:25.741" v="1298" actId="478"/>
          <ac:picMkLst>
            <pc:docMk/>
            <pc:sldMk cId="366376743" sldId="460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8:16:18.188" v="1374" actId="1076"/>
          <ac:picMkLst>
            <pc:docMk/>
            <pc:sldMk cId="366376743" sldId="460"/>
            <ac:picMk id="7" creationId="{3954E5C6-9304-43A7-9519-8DEBD1859884}"/>
          </ac:picMkLst>
        </pc:picChg>
        <pc:picChg chg="del">
          <ac:chgData name="文宇 杜文宇" userId="b5e9da50-0ac2-42d3-828f-b9593ddb1f83" providerId="ADAL" clId="{D1AA8B5D-E8AB-445D-9471-F62BBBE4B339}" dt="2020-11-24T18:12:26.239" v="1299" actId="478"/>
          <ac:picMkLst>
            <pc:docMk/>
            <pc:sldMk cId="366376743" sldId="460"/>
            <ac:picMk id="9" creationId="{EC183FA8-F1B1-4E47-A861-C8CE183A7CB2}"/>
          </ac:picMkLst>
        </pc:picChg>
      </pc:sldChg>
      <pc:sldChg chg="add del">
        <pc:chgData name="文宇 杜文宇" userId="b5e9da50-0ac2-42d3-828f-b9593ddb1f83" providerId="ADAL" clId="{D1AA8B5D-E8AB-445D-9471-F62BBBE4B339}" dt="2020-11-24T18:11:49.481" v="1294" actId="2696"/>
        <pc:sldMkLst>
          <pc:docMk/>
          <pc:sldMk cId="2253505537" sldId="460"/>
        </pc:sldMkLst>
      </pc:sldChg>
      <pc:sldChg chg="add del">
        <pc:chgData name="文宇 杜文宇" userId="b5e9da50-0ac2-42d3-828f-b9593ddb1f83" providerId="ADAL" clId="{D1AA8B5D-E8AB-445D-9471-F62BBBE4B339}" dt="2020-11-24T18:16:49.719" v="1378" actId="2696"/>
        <pc:sldMkLst>
          <pc:docMk/>
          <pc:sldMk cId="330472280" sldId="461"/>
        </pc:sldMkLst>
      </pc:sldChg>
      <pc:sldChg chg="addSp delSp modSp add setBg">
        <pc:chgData name="文宇 杜文宇" userId="b5e9da50-0ac2-42d3-828f-b9593ddb1f83" providerId="ADAL" clId="{D1AA8B5D-E8AB-445D-9471-F62BBBE4B339}" dt="2020-11-24T18:19:52.207" v="1432" actId="1076"/>
        <pc:sldMkLst>
          <pc:docMk/>
          <pc:sldMk cId="2284649163" sldId="461"/>
        </pc:sldMkLst>
        <pc:spChg chg="mod">
          <ac:chgData name="文宇 杜文宇" userId="b5e9da50-0ac2-42d3-828f-b9593ddb1f83" providerId="ADAL" clId="{D1AA8B5D-E8AB-445D-9471-F62BBBE4B339}" dt="2020-11-24T18:17:20.883" v="1382" actId="13926"/>
          <ac:spMkLst>
            <pc:docMk/>
            <pc:sldMk cId="2284649163" sldId="461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8:19:50.715" v="1431" actId="1076"/>
          <ac:spMkLst>
            <pc:docMk/>
            <pc:sldMk cId="2284649163" sldId="461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8:17:55.156" v="1400" actId="1076"/>
          <ac:spMkLst>
            <pc:docMk/>
            <pc:sldMk cId="2284649163" sldId="461"/>
            <ac:spMk id="12" creationId="{9C4C4B94-E32E-4E1F-A4BE-8519818480B2}"/>
          </ac:spMkLst>
        </pc:spChg>
        <pc:spChg chg="add mod">
          <ac:chgData name="文宇 杜文宇" userId="b5e9da50-0ac2-42d3-828f-b9593ddb1f83" providerId="ADAL" clId="{D1AA8B5D-E8AB-445D-9471-F62BBBE4B339}" dt="2020-11-24T18:18:49.636" v="1416" actId="20577"/>
          <ac:spMkLst>
            <pc:docMk/>
            <pc:sldMk cId="2284649163" sldId="461"/>
            <ac:spMk id="14" creationId="{60D2002D-FE21-43FD-8FFD-1FF61593B604}"/>
          </ac:spMkLst>
        </pc:spChg>
        <pc:picChg chg="add mod">
          <ac:chgData name="文宇 杜文宇" userId="b5e9da50-0ac2-42d3-828f-b9593ddb1f83" providerId="ADAL" clId="{D1AA8B5D-E8AB-445D-9471-F62BBBE4B339}" dt="2020-11-24T18:17:49.591" v="1398" actId="14100"/>
          <ac:picMkLst>
            <pc:docMk/>
            <pc:sldMk cId="2284649163" sldId="461"/>
            <ac:picMk id="4" creationId="{30D60842-2DEE-48A2-8893-296371488EF7}"/>
          </ac:picMkLst>
        </pc:picChg>
        <pc:picChg chg="del">
          <ac:chgData name="文宇 杜文宇" userId="b5e9da50-0ac2-42d3-828f-b9593ddb1f83" providerId="ADAL" clId="{D1AA8B5D-E8AB-445D-9471-F62BBBE4B339}" dt="2020-11-24T18:17:31.053" v="1394" actId="478"/>
          <ac:picMkLst>
            <pc:docMk/>
            <pc:sldMk cId="2284649163" sldId="461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8:17:50.989" v="1399" actId="478"/>
          <ac:picMkLst>
            <pc:docMk/>
            <pc:sldMk cId="2284649163" sldId="461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8:18:14.175" v="1406" actId="14100"/>
          <ac:picMkLst>
            <pc:docMk/>
            <pc:sldMk cId="2284649163" sldId="461"/>
            <ac:picMk id="11" creationId="{AC8833C0-C42A-47CB-A14C-87523F620DE7}"/>
          </ac:picMkLst>
        </pc:picChg>
        <pc:picChg chg="del">
          <ac:chgData name="文宇 杜文宇" userId="b5e9da50-0ac2-42d3-828f-b9593ddb1f83" providerId="ADAL" clId="{D1AA8B5D-E8AB-445D-9471-F62BBBE4B339}" dt="2020-11-24T18:18:35.334" v="1407" actId="478"/>
          <ac:picMkLst>
            <pc:docMk/>
            <pc:sldMk cId="2284649163" sldId="461"/>
            <ac:picMk id="15" creationId="{A06F2DBE-F438-49BA-A94C-7A427CAF113A}"/>
          </ac:picMkLst>
        </pc:picChg>
        <pc:picChg chg="add mod">
          <ac:chgData name="文宇 杜文宇" userId="b5e9da50-0ac2-42d3-828f-b9593ddb1f83" providerId="ADAL" clId="{D1AA8B5D-E8AB-445D-9471-F62BBBE4B339}" dt="2020-11-24T18:19:11.483" v="1420" actId="14100"/>
          <ac:picMkLst>
            <pc:docMk/>
            <pc:sldMk cId="2284649163" sldId="461"/>
            <ac:picMk id="16" creationId="{8A7826DF-4D5A-4F60-82FA-1BCC1C17614D}"/>
          </ac:picMkLst>
        </pc:picChg>
        <pc:picChg chg="add mod">
          <ac:chgData name="文宇 杜文宇" userId="b5e9da50-0ac2-42d3-828f-b9593ddb1f83" providerId="ADAL" clId="{D1AA8B5D-E8AB-445D-9471-F62BBBE4B339}" dt="2020-11-24T18:19:52.207" v="1432" actId="1076"/>
          <ac:picMkLst>
            <pc:docMk/>
            <pc:sldMk cId="2284649163" sldId="461"/>
            <ac:picMk id="18" creationId="{09995986-3782-45F5-B4BB-3F41238276F4}"/>
          </ac:picMkLst>
        </pc:picChg>
      </pc:sldChg>
      <pc:sldChg chg="add del">
        <pc:chgData name="文宇 杜文宇" userId="b5e9da50-0ac2-42d3-828f-b9593ddb1f83" providerId="ADAL" clId="{D1AA8B5D-E8AB-445D-9471-F62BBBE4B339}" dt="2020-11-24T18:20:38.371" v="1434" actId="2696"/>
        <pc:sldMkLst>
          <pc:docMk/>
          <pc:sldMk cId="2952280031" sldId="462"/>
        </pc:sldMkLst>
      </pc:sldChg>
      <pc:sldChg chg="addSp delSp modSp add">
        <pc:chgData name="文宇 杜文宇" userId="b5e9da50-0ac2-42d3-828f-b9593ddb1f83" providerId="ADAL" clId="{D1AA8B5D-E8AB-445D-9471-F62BBBE4B339}" dt="2020-11-24T18:22:35.301" v="1476" actId="1076"/>
        <pc:sldMkLst>
          <pc:docMk/>
          <pc:sldMk cId="3934661983" sldId="462"/>
        </pc:sldMkLst>
        <pc:spChg chg="mod">
          <ac:chgData name="文宇 杜文宇" userId="b5e9da50-0ac2-42d3-828f-b9593ddb1f83" providerId="ADAL" clId="{D1AA8B5D-E8AB-445D-9471-F62BBBE4B339}" dt="2020-11-24T18:21:08.115" v="1451" actId="1076"/>
          <ac:spMkLst>
            <pc:docMk/>
            <pc:sldMk cId="3934661983" sldId="46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2:31.334" v="1475" actId="1076"/>
          <ac:spMkLst>
            <pc:docMk/>
            <pc:sldMk cId="3934661983" sldId="46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8:22:35.301" v="1476" actId="1076"/>
          <ac:picMkLst>
            <pc:docMk/>
            <pc:sldMk cId="3934661983" sldId="462"/>
            <ac:picMk id="4" creationId="{840528F6-D5CA-47E4-B7AC-DB62E2C05656}"/>
          </ac:picMkLst>
        </pc:picChg>
        <pc:picChg chg="del">
          <ac:chgData name="文宇 杜文宇" userId="b5e9da50-0ac2-42d3-828f-b9593ddb1f83" providerId="ADAL" clId="{D1AA8B5D-E8AB-445D-9471-F62BBBE4B339}" dt="2020-11-24T18:21:10.450" v="1452" actId="478"/>
          <ac:picMkLst>
            <pc:docMk/>
            <pc:sldMk cId="3934661983" sldId="462"/>
            <ac:picMk id="9" creationId="{35E162D6-D431-4235-A98C-09BE5544CEA4}"/>
          </ac:picMkLst>
        </pc:picChg>
      </pc:sldChg>
      <pc:sldChg chg="add del">
        <pc:chgData name="文宇 杜文宇" userId="b5e9da50-0ac2-42d3-828f-b9593ddb1f83" providerId="ADAL" clId="{D1AA8B5D-E8AB-445D-9471-F62BBBE4B339}" dt="2020-11-24T18:22:51.822" v="1478" actId="2696"/>
        <pc:sldMkLst>
          <pc:docMk/>
          <pc:sldMk cId="1929487350" sldId="463"/>
        </pc:sldMkLst>
      </pc:sldChg>
      <pc:sldChg chg="addSp delSp modSp add">
        <pc:chgData name="文宇 杜文宇" userId="b5e9da50-0ac2-42d3-828f-b9593ddb1f83" providerId="ADAL" clId="{D1AA8B5D-E8AB-445D-9471-F62BBBE4B339}" dt="2020-11-24T18:27:33.984" v="1551" actId="20577"/>
        <pc:sldMkLst>
          <pc:docMk/>
          <pc:sldMk cId="2482222769" sldId="463"/>
        </pc:sldMkLst>
        <pc:spChg chg="add mod">
          <ac:chgData name="文宇 杜文宇" userId="b5e9da50-0ac2-42d3-828f-b9593ddb1f83" providerId="ADAL" clId="{D1AA8B5D-E8AB-445D-9471-F62BBBE4B339}" dt="2020-11-24T18:27:33.984" v="1551" actId="20577"/>
          <ac:spMkLst>
            <pc:docMk/>
            <pc:sldMk cId="2482222769" sldId="463"/>
            <ac:spMk id="3" creationId="{36AA7D73-1F1D-4E56-85CC-A739DD5EA6CA}"/>
          </ac:spMkLst>
        </pc:spChg>
        <pc:spChg chg="mod">
          <ac:chgData name="文宇 杜文宇" userId="b5e9da50-0ac2-42d3-828f-b9593ddb1f83" providerId="ADAL" clId="{D1AA8B5D-E8AB-445D-9471-F62BBBE4B339}" dt="2020-11-24T18:23:18.040" v="1482" actId="404"/>
          <ac:spMkLst>
            <pc:docMk/>
            <pc:sldMk cId="2482222769" sldId="46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3:40.875" v="1488" actId="1076"/>
          <ac:spMkLst>
            <pc:docMk/>
            <pc:sldMk cId="2482222769" sldId="46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8:23:41.834" v="1489" actId="478"/>
          <ac:picMkLst>
            <pc:docMk/>
            <pc:sldMk cId="2482222769" sldId="463"/>
            <ac:picMk id="4" creationId="{840528F6-D5CA-47E4-B7AC-DB62E2C05656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0:55.282" v="1569" actId="1076"/>
        <pc:sldMkLst>
          <pc:docMk/>
          <pc:sldMk cId="70383905" sldId="464"/>
        </pc:sldMkLst>
        <pc:spChg chg="del">
          <ac:chgData name="文宇 杜文宇" userId="b5e9da50-0ac2-42d3-828f-b9593ddb1f83" providerId="ADAL" clId="{D1AA8B5D-E8AB-445D-9471-F62BBBE4B339}" dt="2020-11-24T18:28:06.428" v="1554" actId="478"/>
          <ac:spMkLst>
            <pc:docMk/>
            <pc:sldMk cId="70383905" sldId="464"/>
            <ac:spMk id="3" creationId="{36AA7D73-1F1D-4E56-85CC-A739DD5EA6CA}"/>
          </ac:spMkLst>
        </pc:spChg>
        <pc:spChg chg="del">
          <ac:chgData name="文宇 杜文宇" userId="b5e9da50-0ac2-42d3-828f-b9593ddb1f83" providerId="ADAL" clId="{D1AA8B5D-E8AB-445D-9471-F62BBBE4B339}" dt="2020-11-24T18:28:04.723" v="1553" actId="478"/>
          <ac:spMkLst>
            <pc:docMk/>
            <pc:sldMk cId="70383905" sldId="464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8:30:51.183" v="1566" actId="20577"/>
          <ac:spMkLst>
            <pc:docMk/>
            <pc:sldMk cId="70383905" sldId="464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0:55.282" v="1569" actId="1076"/>
          <ac:picMkLst>
            <pc:docMk/>
            <pc:sldMk cId="70383905" sldId="464"/>
            <ac:picMk id="7" creationId="{0FBB3614-851D-44D9-82F0-7231A184C108}"/>
          </ac:picMkLst>
        </pc:picChg>
      </pc:sldChg>
      <pc:sldChg chg="add del">
        <pc:chgData name="文宇 杜文宇" userId="b5e9da50-0ac2-42d3-828f-b9593ddb1f83" providerId="ADAL" clId="{D1AA8B5D-E8AB-445D-9471-F62BBBE4B339}" dt="2020-11-24T18:31:13.771" v="1571" actId="2696"/>
        <pc:sldMkLst>
          <pc:docMk/>
          <pc:sldMk cId="2484438956" sldId="465"/>
        </pc:sldMkLst>
      </pc:sldChg>
      <pc:sldChg chg="addSp delSp modSp add setBg">
        <pc:chgData name="文宇 杜文宇" userId="b5e9da50-0ac2-42d3-828f-b9593ddb1f83" providerId="ADAL" clId="{D1AA8B5D-E8AB-445D-9471-F62BBBE4B339}" dt="2020-11-24T18:34:31.161" v="1603" actId="1076"/>
        <pc:sldMkLst>
          <pc:docMk/>
          <pc:sldMk cId="3632407601" sldId="465"/>
        </pc:sldMkLst>
        <pc:spChg chg="mod">
          <ac:chgData name="文宇 杜文宇" userId="b5e9da50-0ac2-42d3-828f-b9593ddb1f83" providerId="ADAL" clId="{D1AA8B5D-E8AB-445D-9471-F62BBBE4B339}" dt="2020-11-24T18:34:17.435" v="1600" actId="1076"/>
          <ac:spMkLst>
            <pc:docMk/>
            <pc:sldMk cId="3632407601" sldId="46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8:34:31.161" v="1603" actId="1076"/>
          <ac:spMkLst>
            <pc:docMk/>
            <pc:sldMk cId="3632407601" sldId="465"/>
            <ac:spMk id="9" creationId="{5C64BA76-8C52-4499-A108-AB9C3047D271}"/>
          </ac:spMkLst>
        </pc:spChg>
        <pc:spChg chg="del">
          <ac:chgData name="文宇 杜文宇" userId="b5e9da50-0ac2-42d3-828f-b9593ddb1f83" providerId="ADAL" clId="{D1AA8B5D-E8AB-445D-9471-F62BBBE4B339}" dt="2020-11-24T18:32:37.162" v="1580" actId="478"/>
          <ac:spMkLst>
            <pc:docMk/>
            <pc:sldMk cId="3632407601" sldId="465"/>
            <ac:spMk id="10" creationId="{EFF08936-B11A-46BA-8BF2-A5BF81CD1EB2}"/>
          </ac:spMkLst>
        </pc:spChg>
        <pc:picChg chg="add mod">
          <ac:chgData name="文宇 杜文宇" userId="b5e9da50-0ac2-42d3-828f-b9593ddb1f83" providerId="ADAL" clId="{D1AA8B5D-E8AB-445D-9471-F62BBBE4B339}" dt="2020-11-24T18:34:19.175" v="1601" actId="1076"/>
          <ac:picMkLst>
            <pc:docMk/>
            <pc:sldMk cId="3632407601" sldId="465"/>
            <ac:picMk id="4" creationId="{8A36F535-821A-486A-9A98-159891BA6C6D}"/>
          </ac:picMkLst>
        </pc:picChg>
        <pc:picChg chg="del">
          <ac:chgData name="文宇 杜文宇" userId="b5e9da50-0ac2-42d3-828f-b9593ddb1f83" providerId="ADAL" clId="{D1AA8B5D-E8AB-445D-9471-F62BBBE4B339}" dt="2020-11-24T18:32:29.600" v="1579" actId="478"/>
          <ac:picMkLst>
            <pc:docMk/>
            <pc:sldMk cId="3632407601" sldId="465"/>
            <ac:picMk id="7" creationId="{3954E5C6-9304-43A7-9519-8DEBD185988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6:18.238" v="1612" actId="1076"/>
        <pc:sldMkLst>
          <pc:docMk/>
          <pc:sldMk cId="964367791" sldId="466"/>
        </pc:sldMkLst>
        <pc:spChg chg="mod">
          <ac:chgData name="文宇 杜文宇" userId="b5e9da50-0ac2-42d3-828f-b9593ddb1f83" providerId="ADAL" clId="{D1AA8B5D-E8AB-445D-9471-F62BBBE4B339}" dt="2020-11-24T18:36:02.776" v="1605"/>
          <ac:spMkLst>
            <pc:docMk/>
            <pc:sldMk cId="964367791" sldId="46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36:06.137" v="1607" actId="478"/>
          <ac:spMkLst>
            <pc:docMk/>
            <pc:sldMk cId="964367791" sldId="466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6:18.238" v="1612" actId="1076"/>
          <ac:picMkLst>
            <pc:docMk/>
            <pc:sldMk cId="964367791" sldId="466"/>
            <ac:picMk id="4" creationId="{D9213C77-D150-4F55-A3E5-9764EB363896}"/>
          </ac:picMkLst>
        </pc:picChg>
        <pc:picChg chg="del">
          <ac:chgData name="文宇 杜文宇" userId="b5e9da50-0ac2-42d3-828f-b9593ddb1f83" providerId="ADAL" clId="{D1AA8B5D-E8AB-445D-9471-F62BBBE4B339}" dt="2020-11-24T18:36:04.865" v="1606" actId="478"/>
          <ac:picMkLst>
            <pc:docMk/>
            <pc:sldMk cId="964367791" sldId="466"/>
            <ac:picMk id="7" creationId="{0FBB3614-851D-44D9-82F0-7231A184C108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7:43.857" v="1639" actId="1076"/>
        <pc:sldMkLst>
          <pc:docMk/>
          <pc:sldMk cId="2992800259" sldId="467"/>
        </pc:sldMkLst>
        <pc:spChg chg="add del mod">
          <ac:chgData name="文宇 杜文宇" userId="b5e9da50-0ac2-42d3-828f-b9593ddb1f83" providerId="ADAL" clId="{D1AA8B5D-E8AB-445D-9471-F62BBBE4B339}" dt="2020-11-24T18:36:54.551" v="1619" actId="478"/>
          <ac:spMkLst>
            <pc:docMk/>
            <pc:sldMk cId="2992800259" sldId="467"/>
            <ac:spMk id="3" creationId="{D15381A8-E241-446F-A834-E842719DE517}"/>
          </ac:spMkLst>
        </pc:spChg>
        <pc:spChg chg="add mod">
          <ac:chgData name="文宇 杜文宇" userId="b5e9da50-0ac2-42d3-828f-b9593ddb1f83" providerId="ADAL" clId="{D1AA8B5D-E8AB-445D-9471-F62BBBE4B339}" dt="2020-11-24T18:37:43.857" v="1639" actId="1076"/>
          <ac:spMkLst>
            <pc:docMk/>
            <pc:sldMk cId="2992800259" sldId="467"/>
            <ac:spMk id="6" creationId="{D17A7395-C213-4131-95F6-54A376DF42CD}"/>
          </ac:spMkLst>
        </pc:spChg>
        <pc:picChg chg="del">
          <ac:chgData name="文宇 杜文宇" userId="b5e9da50-0ac2-42d3-828f-b9593ddb1f83" providerId="ADAL" clId="{D1AA8B5D-E8AB-445D-9471-F62BBBE4B339}" dt="2020-11-24T18:36:36.723" v="1614" actId="478"/>
          <ac:picMkLst>
            <pc:docMk/>
            <pc:sldMk cId="2992800259" sldId="467"/>
            <ac:picMk id="4" creationId="{D9213C77-D150-4F55-A3E5-9764EB363896}"/>
          </ac:picMkLst>
        </pc:picChg>
      </pc:sldChg>
      <pc:sldChg chg="modSp add">
        <pc:chgData name="文宇 杜文宇" userId="b5e9da50-0ac2-42d3-828f-b9593ddb1f83" providerId="ADAL" clId="{D1AA8B5D-E8AB-445D-9471-F62BBBE4B339}" dt="2020-11-24T18:39:27.566" v="1661" actId="113"/>
        <pc:sldMkLst>
          <pc:docMk/>
          <pc:sldMk cId="3187806170" sldId="468"/>
        </pc:sldMkLst>
        <pc:spChg chg="mod">
          <ac:chgData name="文宇 杜文宇" userId="b5e9da50-0ac2-42d3-828f-b9593ddb1f83" providerId="ADAL" clId="{D1AA8B5D-E8AB-445D-9471-F62BBBE4B339}" dt="2020-11-24T18:38:21.975" v="1643"/>
          <ac:spMkLst>
            <pc:docMk/>
            <pc:sldMk cId="3187806170" sldId="468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39:27.566" v="1661" actId="113"/>
          <ac:spMkLst>
            <pc:docMk/>
            <pc:sldMk cId="3187806170" sldId="468"/>
            <ac:spMk id="6" creationId="{D17A7395-C213-4131-95F6-54A376DF42CD}"/>
          </ac:spMkLst>
        </pc:spChg>
      </pc:sldChg>
      <pc:sldChg chg="add del">
        <pc:chgData name="文宇 杜文宇" userId="b5e9da50-0ac2-42d3-828f-b9593ddb1f83" providerId="ADAL" clId="{D1AA8B5D-E8AB-445D-9471-F62BBBE4B339}" dt="2020-11-24T18:38:06.431" v="1641" actId="2696"/>
        <pc:sldMkLst>
          <pc:docMk/>
          <pc:sldMk cId="4173561017" sldId="468"/>
        </pc:sldMkLst>
      </pc:sldChg>
      <pc:sldChg chg="addSp modSp add">
        <pc:chgData name="文宇 杜文宇" userId="b5e9da50-0ac2-42d3-828f-b9593ddb1f83" providerId="ADAL" clId="{D1AA8B5D-E8AB-445D-9471-F62BBBE4B339}" dt="2020-11-24T18:41:07.797" v="1697" actId="1076"/>
        <pc:sldMkLst>
          <pc:docMk/>
          <pc:sldMk cId="2201872409" sldId="469"/>
        </pc:sldMkLst>
        <pc:spChg chg="mod">
          <ac:chgData name="文宇 杜文宇" userId="b5e9da50-0ac2-42d3-828f-b9593ddb1f83" providerId="ADAL" clId="{D1AA8B5D-E8AB-445D-9471-F62BBBE4B339}" dt="2020-11-24T18:39:50.753" v="1663"/>
          <ac:spMkLst>
            <pc:docMk/>
            <pc:sldMk cId="2201872409" sldId="46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40:35.116" v="1686" actId="20577"/>
          <ac:spMkLst>
            <pc:docMk/>
            <pc:sldMk cId="2201872409" sldId="469"/>
            <ac:spMk id="6" creationId="{D17A7395-C213-4131-95F6-54A376DF42CD}"/>
          </ac:spMkLst>
        </pc:spChg>
        <pc:picChg chg="add mod">
          <ac:chgData name="文宇 杜文宇" userId="b5e9da50-0ac2-42d3-828f-b9593ddb1f83" providerId="ADAL" clId="{D1AA8B5D-E8AB-445D-9471-F62BBBE4B339}" dt="2020-11-24T18:41:07.797" v="1697" actId="1076"/>
          <ac:picMkLst>
            <pc:docMk/>
            <pc:sldMk cId="2201872409" sldId="469"/>
            <ac:picMk id="4" creationId="{B2599E23-5FE4-40AA-9AD9-1D80CE9DA81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53:32.458" v="1893" actId="1076"/>
        <pc:sldMkLst>
          <pc:docMk/>
          <pc:sldMk cId="2178966020" sldId="470"/>
        </pc:sldMkLst>
        <pc:spChg chg="mod">
          <ac:chgData name="文宇 杜文宇" userId="b5e9da50-0ac2-42d3-828f-b9593ddb1f83" providerId="ADAL" clId="{D1AA8B5D-E8AB-445D-9471-F62BBBE4B339}" dt="2020-11-24T18:42:50.514" v="1699"/>
          <ac:spMkLst>
            <pc:docMk/>
            <pc:sldMk cId="2178966020" sldId="47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53:19.467" v="1890" actId="404"/>
          <ac:spMkLst>
            <pc:docMk/>
            <pc:sldMk cId="2178966020" sldId="470"/>
            <ac:spMk id="6" creationId="{D17A7395-C213-4131-95F6-54A376DF42CD}"/>
          </ac:spMkLst>
        </pc:spChg>
        <pc:spChg chg="add mod">
          <ac:chgData name="文宇 杜文宇" userId="b5e9da50-0ac2-42d3-828f-b9593ddb1f83" providerId="ADAL" clId="{D1AA8B5D-E8AB-445D-9471-F62BBBE4B339}" dt="2020-11-24T18:51:15.538" v="1840" actId="20577"/>
          <ac:spMkLst>
            <pc:docMk/>
            <pc:sldMk cId="2178966020" sldId="470"/>
            <ac:spMk id="7" creationId="{C90EF538-7EB1-4BA1-A62F-DAAEC66661BF}"/>
          </ac:spMkLst>
        </pc:spChg>
        <pc:spChg chg="add del mod">
          <ac:chgData name="文宇 杜文宇" userId="b5e9da50-0ac2-42d3-828f-b9593ddb1f83" providerId="ADAL" clId="{D1AA8B5D-E8AB-445D-9471-F62BBBE4B339}" dt="2020-11-24T18:53:11.634" v="1889" actId="20577"/>
          <ac:spMkLst>
            <pc:docMk/>
            <pc:sldMk cId="2178966020" sldId="470"/>
            <ac:spMk id="8" creationId="{268E2F0B-BF12-451C-94CB-86E1161078CE}"/>
          </ac:spMkLst>
        </pc:spChg>
        <pc:spChg chg="add del mod">
          <ac:chgData name="文宇 杜文宇" userId="b5e9da50-0ac2-42d3-828f-b9593ddb1f83" providerId="ADAL" clId="{D1AA8B5D-E8AB-445D-9471-F62BBBE4B339}" dt="2020-11-24T18:51:55.543" v="1850"/>
          <ac:spMkLst>
            <pc:docMk/>
            <pc:sldMk cId="2178966020" sldId="470"/>
            <ac:spMk id="12" creationId="{2523C563-6E54-4ECA-8272-98A5533B4041}"/>
          </ac:spMkLst>
        </pc:spChg>
        <pc:spChg chg="add del mod">
          <ac:chgData name="文宇 杜文宇" userId="b5e9da50-0ac2-42d3-828f-b9593ddb1f83" providerId="ADAL" clId="{D1AA8B5D-E8AB-445D-9471-F62BBBE4B339}" dt="2020-11-24T18:52:29.604" v="1868" actId="478"/>
          <ac:spMkLst>
            <pc:docMk/>
            <pc:sldMk cId="2178966020" sldId="470"/>
            <ac:spMk id="13" creationId="{4C487A69-B099-4227-8847-92A2CB231E55}"/>
          </ac:spMkLst>
        </pc:spChg>
        <pc:picChg chg="del">
          <ac:chgData name="文宇 杜文宇" userId="b5e9da50-0ac2-42d3-828f-b9593ddb1f83" providerId="ADAL" clId="{D1AA8B5D-E8AB-445D-9471-F62BBBE4B339}" dt="2020-11-24T18:43:09.765" v="1701" actId="478"/>
          <ac:picMkLst>
            <pc:docMk/>
            <pc:sldMk cId="2178966020" sldId="470"/>
            <ac:picMk id="4" creationId="{B2599E23-5FE4-40AA-9AD9-1D80CE9DA817}"/>
          </ac:picMkLst>
        </pc:picChg>
        <pc:picChg chg="add mod">
          <ac:chgData name="文宇 杜文宇" userId="b5e9da50-0ac2-42d3-828f-b9593ddb1f83" providerId="ADAL" clId="{D1AA8B5D-E8AB-445D-9471-F62BBBE4B339}" dt="2020-11-24T18:53:08.432" v="1888" actId="1076"/>
          <ac:picMkLst>
            <pc:docMk/>
            <pc:sldMk cId="2178966020" sldId="470"/>
            <ac:picMk id="9" creationId="{C4635EF0-A9B7-48BC-AEF2-1E7CA7895FC6}"/>
          </ac:picMkLst>
        </pc:picChg>
        <pc:picChg chg="add mod">
          <ac:chgData name="文宇 杜文宇" userId="b5e9da50-0ac2-42d3-828f-b9593ddb1f83" providerId="ADAL" clId="{D1AA8B5D-E8AB-445D-9471-F62BBBE4B339}" dt="2020-11-24T18:53:32.458" v="1893" actId="1076"/>
          <ac:picMkLst>
            <pc:docMk/>
            <pc:sldMk cId="2178966020" sldId="470"/>
            <ac:picMk id="11" creationId="{EABC12EE-616A-4D30-9E66-F0E2BD87C4C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1:10.692" v="2163" actId="1076"/>
        <pc:sldMkLst>
          <pc:docMk/>
          <pc:sldMk cId="4162804036" sldId="471"/>
        </pc:sldMkLst>
        <pc:spChg chg="mod">
          <ac:chgData name="文宇 杜文宇" userId="b5e9da50-0ac2-42d3-828f-b9593ddb1f83" providerId="ADAL" clId="{D1AA8B5D-E8AB-445D-9471-F62BBBE4B339}" dt="2020-11-24T18:59:34.168" v="2152" actId="113"/>
          <ac:spMkLst>
            <pc:docMk/>
            <pc:sldMk cId="4162804036" sldId="471"/>
            <ac:spMk id="6" creationId="{D17A7395-C213-4131-95F6-54A376DF42CD}"/>
          </ac:spMkLst>
        </pc:spChg>
        <pc:spChg chg="del">
          <ac:chgData name="文宇 杜文宇" userId="b5e9da50-0ac2-42d3-828f-b9593ddb1f83" providerId="ADAL" clId="{D1AA8B5D-E8AB-445D-9471-F62BBBE4B339}" dt="2020-11-24T18:55:37.385" v="1936" actId="478"/>
          <ac:spMkLst>
            <pc:docMk/>
            <pc:sldMk cId="4162804036" sldId="471"/>
            <ac:spMk id="7" creationId="{C90EF538-7EB1-4BA1-A62F-DAAEC66661BF}"/>
          </ac:spMkLst>
        </pc:spChg>
        <pc:spChg chg="del">
          <ac:chgData name="文宇 杜文宇" userId="b5e9da50-0ac2-42d3-828f-b9593ddb1f83" providerId="ADAL" clId="{D1AA8B5D-E8AB-445D-9471-F62BBBE4B339}" dt="2020-11-24T18:55:39.592" v="1937" actId="478"/>
          <ac:spMkLst>
            <pc:docMk/>
            <pc:sldMk cId="4162804036" sldId="471"/>
            <ac:spMk id="8" creationId="{268E2F0B-BF12-451C-94CB-86E1161078CE}"/>
          </ac:spMkLst>
        </pc:spChg>
        <pc:grpChg chg="add mod">
          <ac:chgData name="文宇 杜文宇" userId="b5e9da50-0ac2-42d3-828f-b9593ddb1f83" providerId="ADAL" clId="{D1AA8B5D-E8AB-445D-9471-F62BBBE4B339}" dt="2020-11-24T19:01:10.692" v="2163" actId="1076"/>
          <ac:grpSpMkLst>
            <pc:docMk/>
            <pc:sldMk cId="4162804036" sldId="471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4" creationId="{F49A2BB1-6AFD-44EE-944D-F2034929785E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9" creationId="{C4635EF0-A9B7-48BC-AEF2-1E7CA7895FC6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11" creationId="{EABC12EE-616A-4D30-9E66-F0E2BD87C4CE}"/>
          </ac:picMkLst>
        </pc:pic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12" creationId="{E448AEA1-DDF4-483E-895C-7C0B0240BCB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2:08.771" v="2175" actId="1076"/>
        <pc:sldMkLst>
          <pc:docMk/>
          <pc:sldMk cId="3585132176" sldId="472"/>
        </pc:sldMkLst>
        <pc:spChg chg="mod">
          <ac:chgData name="文宇 杜文宇" userId="b5e9da50-0ac2-42d3-828f-b9593ddb1f83" providerId="ADAL" clId="{D1AA8B5D-E8AB-445D-9471-F62BBBE4B339}" dt="2020-11-24T19:01:51.897" v="2173" actId="1076"/>
          <ac:spMkLst>
            <pc:docMk/>
            <pc:sldMk cId="3585132176" sldId="472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1:34.775" v="2166" actId="478"/>
          <ac:spMkLst>
            <pc:docMk/>
            <pc:sldMk cId="3585132176" sldId="472"/>
            <ac:spMk id="6" creationId="{D17A7395-C213-4131-95F6-54A376DF42CD}"/>
          </ac:spMkLst>
        </pc:spChg>
        <pc:grpChg chg="del">
          <ac:chgData name="文宇 杜文宇" userId="b5e9da50-0ac2-42d3-828f-b9593ddb1f83" providerId="ADAL" clId="{D1AA8B5D-E8AB-445D-9471-F62BBBE4B339}" dt="2020-11-24T19:01:35.598" v="2167" actId="478"/>
          <ac:grpSpMkLst>
            <pc:docMk/>
            <pc:sldMk cId="3585132176" sldId="472"/>
            <ac:grpSpMk id="10" creationId="{F1C0BE39-B6F0-40A1-8F55-398A6FD6034A}"/>
          </ac:grpSpMkLst>
        </pc:grpChg>
        <pc:picChg chg="add mod">
          <ac:chgData name="文宇 杜文宇" userId="b5e9da50-0ac2-42d3-828f-b9593ddb1f83" providerId="ADAL" clId="{D1AA8B5D-E8AB-445D-9471-F62BBBE4B339}" dt="2020-11-24T19:02:08.771" v="2175" actId="1076"/>
          <ac:picMkLst>
            <pc:docMk/>
            <pc:sldMk cId="3585132176" sldId="472"/>
            <ac:picMk id="7" creationId="{371BDBCA-A210-4375-B0C7-94AEC4E42C05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8:49.414" v="2260" actId="1076"/>
        <pc:sldMkLst>
          <pc:docMk/>
          <pc:sldMk cId="1752108634" sldId="473"/>
        </pc:sldMkLst>
        <pc:spChg chg="mod">
          <ac:chgData name="文宇 杜文宇" userId="b5e9da50-0ac2-42d3-828f-b9593ddb1f83" providerId="ADAL" clId="{D1AA8B5D-E8AB-445D-9471-F62BBBE4B339}" dt="2020-11-24T19:04:31.450" v="2182" actId="313"/>
          <ac:spMkLst>
            <pc:docMk/>
            <pc:sldMk cId="1752108634" sldId="473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4:28" v="2180" actId="478"/>
          <ac:spMkLst>
            <pc:docMk/>
            <pc:sldMk cId="1752108634" sldId="473"/>
            <ac:spMk id="6" creationId="{D17A7395-C213-4131-95F6-54A376DF42CD}"/>
          </ac:spMkLst>
        </pc:spChg>
        <pc:spChg chg="add del mod">
          <ac:chgData name="文宇 杜文宇" userId="b5e9da50-0ac2-42d3-828f-b9593ddb1f83" providerId="ADAL" clId="{D1AA8B5D-E8AB-445D-9471-F62BBBE4B339}" dt="2020-11-24T19:08:04.896" v="2250" actId="20577"/>
          <ac:spMkLst>
            <pc:docMk/>
            <pc:sldMk cId="1752108634" sldId="473"/>
            <ac:spMk id="8" creationId="{5B820B27-F35C-455F-B0A2-218280AD235C}"/>
          </ac:spMkLst>
        </pc:spChg>
        <pc:grpChg chg="del">
          <ac:chgData name="文宇 杜文宇" userId="b5e9da50-0ac2-42d3-828f-b9593ddb1f83" providerId="ADAL" clId="{D1AA8B5D-E8AB-445D-9471-F62BBBE4B339}" dt="2020-11-24T19:04:28.589" v="2181" actId="478"/>
          <ac:grpSpMkLst>
            <pc:docMk/>
            <pc:sldMk cId="1752108634" sldId="473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8:49.414" v="2260" actId="1076"/>
          <ac:picMkLst>
            <pc:docMk/>
            <pc:sldMk cId="1752108634" sldId="473"/>
            <ac:picMk id="7" creationId="{867BB67E-6157-465F-86FC-796A770ACEAE}"/>
          </ac:picMkLst>
        </pc:picChg>
      </pc:sldChg>
      <pc:sldChg chg="add del">
        <pc:chgData name="文宇 杜文宇" userId="b5e9da50-0ac2-42d3-828f-b9593ddb1f83" providerId="ADAL" clId="{D1AA8B5D-E8AB-445D-9471-F62BBBE4B339}" dt="2020-11-24T19:03:59.348" v="2177" actId="2696"/>
        <pc:sldMkLst>
          <pc:docMk/>
          <pc:sldMk cId="1895203410" sldId="473"/>
        </pc:sldMkLst>
      </pc:sldChg>
      <pc:sldChg chg="addSp delSp modSp add">
        <pc:chgData name="文宇 杜文宇" userId="b5e9da50-0ac2-42d3-828f-b9593ddb1f83" providerId="ADAL" clId="{D1AA8B5D-E8AB-445D-9471-F62BBBE4B339}" dt="2020-11-24T19:12:05.853" v="2317" actId="20577"/>
        <pc:sldMkLst>
          <pc:docMk/>
          <pc:sldMk cId="3910134534" sldId="474"/>
        </pc:sldMkLst>
        <pc:spChg chg="mod">
          <ac:chgData name="文宇 杜文宇" userId="b5e9da50-0ac2-42d3-828f-b9593ddb1f83" providerId="ADAL" clId="{D1AA8B5D-E8AB-445D-9471-F62BBBE4B339}" dt="2020-11-24T19:09:22.495" v="2262"/>
          <ac:spMkLst>
            <pc:docMk/>
            <pc:sldMk cId="3910134534" sldId="47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09:46.586" v="2264" actId="20577"/>
          <ac:spMkLst>
            <pc:docMk/>
            <pc:sldMk cId="3910134534" sldId="474"/>
            <ac:spMk id="8" creationId="{5B820B27-F35C-455F-B0A2-218280AD235C}"/>
          </ac:spMkLst>
        </pc:spChg>
        <pc:spChg chg="add mod">
          <ac:chgData name="文宇 杜文宇" userId="b5e9da50-0ac2-42d3-828f-b9593ddb1f83" providerId="ADAL" clId="{D1AA8B5D-E8AB-445D-9471-F62BBBE4B339}" dt="2020-11-24T19:12:05.853" v="2317" actId="20577"/>
          <ac:spMkLst>
            <pc:docMk/>
            <pc:sldMk cId="3910134534" sldId="474"/>
            <ac:spMk id="9" creationId="{EADF1B86-D345-48E6-A6A2-7EA90E087688}"/>
          </ac:spMkLst>
        </pc:spChg>
        <pc:picChg chg="add mod">
          <ac:chgData name="文宇 杜文宇" userId="b5e9da50-0ac2-42d3-828f-b9593ddb1f83" providerId="ADAL" clId="{D1AA8B5D-E8AB-445D-9471-F62BBBE4B339}" dt="2020-11-24T19:10:05.636" v="2271" actId="1076"/>
          <ac:picMkLst>
            <pc:docMk/>
            <pc:sldMk cId="3910134534" sldId="474"/>
            <ac:picMk id="4" creationId="{BA8B9B53-7E8B-46B0-8C36-9C9CC55EF469}"/>
          </ac:picMkLst>
        </pc:picChg>
        <pc:picChg chg="del">
          <ac:chgData name="文宇 杜文宇" userId="b5e9da50-0ac2-42d3-828f-b9593ddb1f83" providerId="ADAL" clId="{D1AA8B5D-E8AB-445D-9471-F62BBBE4B339}" dt="2020-11-24T19:09:48.191" v="2265" actId="478"/>
          <ac:picMkLst>
            <pc:docMk/>
            <pc:sldMk cId="3910134534" sldId="474"/>
            <ac:picMk id="7" creationId="{867BB67E-6157-465F-86FC-796A770ACEAE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9:14:02.186" v="2356" actId="20577"/>
        <pc:sldMkLst>
          <pc:docMk/>
          <pc:sldMk cId="3366183443" sldId="475"/>
        </pc:sldMkLst>
        <pc:spChg chg="mod">
          <ac:chgData name="文宇 杜文宇" userId="b5e9da50-0ac2-42d3-828f-b9593ddb1f83" providerId="ADAL" clId="{D1AA8B5D-E8AB-445D-9471-F62BBBE4B339}" dt="2020-11-24T19:12:46.124" v="2346" actId="20577"/>
          <ac:spMkLst>
            <pc:docMk/>
            <pc:sldMk cId="3366183443" sldId="47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14:02.186" v="2356" actId="20577"/>
          <ac:spMkLst>
            <pc:docMk/>
            <pc:sldMk cId="3366183443" sldId="475"/>
            <ac:spMk id="8" creationId="{5B820B27-F35C-455F-B0A2-218280AD235C}"/>
          </ac:spMkLst>
        </pc:spChg>
        <pc:spChg chg="del mod">
          <ac:chgData name="文宇 杜文宇" userId="b5e9da50-0ac2-42d3-828f-b9593ddb1f83" providerId="ADAL" clId="{D1AA8B5D-E8AB-445D-9471-F62BBBE4B339}" dt="2020-11-24T19:12:51.270" v="2349" actId="478"/>
          <ac:spMkLst>
            <pc:docMk/>
            <pc:sldMk cId="3366183443" sldId="475"/>
            <ac:spMk id="9" creationId="{EADF1B86-D345-48E6-A6A2-7EA90E087688}"/>
          </ac:spMkLst>
        </pc:spChg>
        <pc:picChg chg="del">
          <ac:chgData name="文宇 杜文宇" userId="b5e9da50-0ac2-42d3-828f-b9593ddb1f83" providerId="ADAL" clId="{D1AA8B5D-E8AB-445D-9471-F62BBBE4B339}" dt="2020-11-24T19:12:48.018" v="2347" actId="478"/>
          <ac:picMkLst>
            <pc:docMk/>
            <pc:sldMk cId="3366183443" sldId="475"/>
            <ac:picMk id="4" creationId="{BA8B9B53-7E8B-46B0-8C36-9C9CC55EF469}"/>
          </ac:picMkLst>
        </pc:picChg>
      </pc:sldChg>
      <pc:sldChg chg="modSp add">
        <pc:chgData name="文宇 杜文宇" userId="b5e9da50-0ac2-42d3-828f-b9593ddb1f83" providerId="ADAL" clId="{D1AA8B5D-E8AB-445D-9471-F62BBBE4B339}" dt="2020-11-24T19:33:56.026" v="2643" actId="20577"/>
        <pc:sldMkLst>
          <pc:docMk/>
          <pc:sldMk cId="4124396571" sldId="476"/>
        </pc:sldMkLst>
        <pc:spChg chg="mod">
          <ac:chgData name="文宇 杜文宇" userId="b5e9da50-0ac2-42d3-828f-b9593ddb1f83" providerId="ADAL" clId="{D1AA8B5D-E8AB-445D-9471-F62BBBE4B339}" dt="2020-11-24T19:33:48.263" v="2641" actId="1076"/>
          <ac:spMkLst>
            <pc:docMk/>
            <pc:sldMk cId="4124396571" sldId="476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33:56.026" v="2643" actId="20577"/>
          <ac:spMkLst>
            <pc:docMk/>
            <pc:sldMk cId="4124396571" sldId="476"/>
            <ac:spMk id="8" creationId="{5B820B27-F35C-455F-B0A2-218280AD235C}"/>
          </ac:spMkLst>
        </pc:spChg>
      </pc:sldChg>
      <pc:sldChg chg="add del">
        <pc:chgData name="文宇 杜文宇" userId="b5e9da50-0ac2-42d3-828f-b9593ddb1f83" providerId="ADAL" clId="{D1AA8B5D-E8AB-445D-9471-F62BBBE4B339}" dt="2020-11-24T19:34:42.990" v="2647" actId="2696"/>
        <pc:sldMkLst>
          <pc:docMk/>
          <pc:sldMk cId="1575507179" sldId="477"/>
        </pc:sldMkLst>
      </pc:sldChg>
      <pc:sldChg chg="addSp delSp modSp add">
        <pc:chgData name="文宇 杜文宇" userId="b5e9da50-0ac2-42d3-828f-b9593ddb1f83" providerId="ADAL" clId="{D1AA8B5D-E8AB-445D-9471-F62BBBE4B339}" dt="2020-11-24T19:37:00.784" v="2678" actId="20577"/>
        <pc:sldMkLst>
          <pc:docMk/>
          <pc:sldMk cId="2760307763" sldId="477"/>
        </pc:sldMkLst>
        <pc:spChg chg="mod">
          <ac:chgData name="文宇 杜文宇" userId="b5e9da50-0ac2-42d3-828f-b9593ddb1f83" providerId="ADAL" clId="{D1AA8B5D-E8AB-445D-9471-F62BBBE4B339}" dt="2020-11-24T19:35:30.654" v="2656" actId="1076"/>
          <ac:spMkLst>
            <pc:docMk/>
            <pc:sldMk cId="2760307763" sldId="47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9:37:00.784" v="2678" actId="20577"/>
          <ac:spMkLst>
            <pc:docMk/>
            <pc:sldMk cId="2760307763" sldId="477"/>
            <ac:spMk id="6" creationId="{6DA5B845-E433-41EA-82A3-DA550725D297}"/>
          </ac:spMkLst>
        </pc:spChg>
        <pc:spChg chg="del mod">
          <ac:chgData name="文宇 杜文宇" userId="b5e9da50-0ac2-42d3-828f-b9593ddb1f83" providerId="ADAL" clId="{D1AA8B5D-E8AB-445D-9471-F62BBBE4B339}" dt="2020-11-24T19:35:17.436" v="2654"/>
          <ac:spMkLst>
            <pc:docMk/>
            <pc:sldMk cId="2760307763" sldId="477"/>
            <ac:spMk id="8" creationId="{5B820B27-F35C-455F-B0A2-218280AD235C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9:44:45.653" v="2837" actId="1076"/>
        <pc:sldMkLst>
          <pc:docMk/>
          <pc:sldMk cId="1064653054" sldId="478"/>
        </pc:sldMkLst>
        <pc:spChg chg="mod">
          <ac:chgData name="文宇 杜文宇" userId="b5e9da50-0ac2-42d3-828f-b9593ddb1f83" providerId="ADAL" clId="{D1AA8B5D-E8AB-445D-9471-F62BBBE4B339}" dt="2020-11-24T19:37:58.577" v="2682" actId="1076"/>
          <ac:spMkLst>
            <pc:docMk/>
            <pc:sldMk cId="1064653054" sldId="478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19:44:35.252" v="2835" actId="20577"/>
          <ac:spMkLst>
            <pc:docMk/>
            <pc:sldMk cId="1064653054" sldId="478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19:39:31.132" v="2701" actId="1076"/>
          <ac:picMkLst>
            <pc:docMk/>
            <pc:sldMk cId="1064653054" sldId="478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4:45.653" v="2837" actId="1076"/>
          <ac:picMkLst>
            <pc:docMk/>
            <pc:sldMk cId="1064653054" sldId="478"/>
            <ac:picMk id="8" creationId="{DE2E29AE-E276-473A-9414-D7A102093C9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45:59.228" v="2850" actId="1076"/>
        <pc:sldMkLst>
          <pc:docMk/>
          <pc:sldMk cId="3732133721" sldId="479"/>
        </pc:sldMkLst>
        <pc:spChg chg="mod">
          <ac:chgData name="文宇 杜文宇" userId="b5e9da50-0ac2-42d3-828f-b9593ddb1f83" providerId="ADAL" clId="{D1AA8B5D-E8AB-445D-9471-F62BBBE4B339}" dt="2020-11-24T19:45:58.006" v="2849" actId="1076"/>
          <ac:spMkLst>
            <pc:docMk/>
            <pc:sldMk cId="3732133721" sldId="479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19:45:02.439" v="2841" actId="478"/>
          <ac:picMkLst>
            <pc:docMk/>
            <pc:sldMk cId="3732133721" sldId="479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5:59.228" v="2850" actId="1076"/>
          <ac:picMkLst>
            <pc:docMk/>
            <pc:sldMk cId="3732133721" sldId="479"/>
            <ac:picMk id="7" creationId="{7382B5D1-3CDF-420C-9BAF-900992B5B46A}"/>
          </ac:picMkLst>
        </pc:picChg>
        <pc:picChg chg="del">
          <ac:chgData name="文宇 杜文宇" userId="b5e9da50-0ac2-42d3-828f-b9593ddb1f83" providerId="ADAL" clId="{D1AA8B5D-E8AB-445D-9471-F62BBBE4B339}" dt="2020-11-24T19:44:58.519" v="2839" actId="478"/>
          <ac:picMkLst>
            <pc:docMk/>
            <pc:sldMk cId="3732133721" sldId="479"/>
            <ac:picMk id="8" creationId="{DE2E29AE-E276-473A-9414-D7A102093C9F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1:37.263" v="2964" actId="20577"/>
        <pc:sldMkLst>
          <pc:docMk/>
          <pc:sldMk cId="3543270070" sldId="480"/>
        </pc:sldMkLst>
        <pc:spChg chg="mod">
          <ac:chgData name="文宇 杜文宇" userId="b5e9da50-0ac2-42d3-828f-b9593ddb1f83" providerId="ADAL" clId="{D1AA8B5D-E8AB-445D-9471-F62BBBE4B339}" dt="2020-11-24T19:47:34.643" v="2862" actId="1076"/>
          <ac:spMkLst>
            <pc:docMk/>
            <pc:sldMk cId="3543270070" sldId="48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0:20.617" v="2935" actId="20577"/>
          <ac:spMkLst>
            <pc:docMk/>
            <pc:sldMk cId="3543270070" sldId="480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1:37.263" v="2964" actId="20577"/>
          <ac:spMkLst>
            <pc:docMk/>
            <pc:sldMk cId="3543270070" sldId="480"/>
            <ac:spMk id="10" creationId="{98C0F6E9-AB91-43BB-A455-E1C272451B9A}"/>
          </ac:spMkLst>
        </pc:spChg>
        <pc:picChg chg="add mod">
          <ac:chgData name="文宇 杜文宇" userId="b5e9da50-0ac2-42d3-828f-b9593ddb1f83" providerId="ADAL" clId="{D1AA8B5D-E8AB-445D-9471-F62BBBE4B339}" dt="2020-11-24T19:48:12.203" v="2875" actId="1076"/>
          <ac:picMkLst>
            <pc:docMk/>
            <pc:sldMk cId="3543270070" sldId="480"/>
            <ac:picMk id="4" creationId="{9FE2EB24-2EB4-4F71-B66E-777D562EB1BB}"/>
          </ac:picMkLst>
        </pc:picChg>
        <pc:picChg chg="del">
          <ac:chgData name="文宇 杜文宇" userId="b5e9da50-0ac2-42d3-828f-b9593ddb1f83" providerId="ADAL" clId="{D1AA8B5D-E8AB-445D-9471-F62BBBE4B339}" dt="2020-11-24T19:47:03.617" v="2856" actId="478"/>
          <ac:picMkLst>
            <pc:docMk/>
            <pc:sldMk cId="3543270070" sldId="480"/>
            <ac:picMk id="7" creationId="{7382B5D1-3CDF-420C-9BAF-900992B5B46A}"/>
          </ac:picMkLst>
        </pc:picChg>
        <pc:picChg chg="add mod">
          <ac:chgData name="文宇 杜文宇" userId="b5e9da50-0ac2-42d3-828f-b9593ddb1f83" providerId="ADAL" clId="{D1AA8B5D-E8AB-445D-9471-F62BBBE4B339}" dt="2020-11-24T19:50:37.604" v="2942" actId="1076"/>
          <ac:picMkLst>
            <pc:docMk/>
            <pc:sldMk cId="3543270070" sldId="480"/>
            <ac:picMk id="9" creationId="{1867D4D8-E80E-49F6-9C63-EA8E545DF20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54:56.481" v="3018" actId="1076"/>
        <pc:sldMkLst>
          <pc:docMk/>
          <pc:sldMk cId="1072679302" sldId="481"/>
        </pc:sldMkLst>
        <pc:spChg chg="mod">
          <ac:chgData name="文宇 杜文宇" userId="b5e9da50-0ac2-42d3-828f-b9593ddb1f83" providerId="ADAL" clId="{D1AA8B5D-E8AB-445D-9471-F62BBBE4B339}" dt="2020-11-24T19:52:22.860" v="2968" actId="1076"/>
          <ac:spMkLst>
            <pc:docMk/>
            <pc:sldMk cId="1072679302" sldId="48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4:37.729" v="3011"/>
          <ac:spMkLst>
            <pc:docMk/>
            <pc:sldMk cId="1072679302" sldId="481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2:33.609" v="2970" actId="478"/>
          <ac:spMkLst>
            <pc:docMk/>
            <pc:sldMk cId="1072679302" sldId="481"/>
            <ac:spMk id="10" creationId="{98C0F6E9-AB91-43BB-A455-E1C272451B9A}"/>
          </ac:spMkLst>
        </pc:spChg>
        <pc:picChg chg="del">
          <ac:chgData name="文宇 杜文宇" userId="b5e9da50-0ac2-42d3-828f-b9593ddb1f83" providerId="ADAL" clId="{D1AA8B5D-E8AB-445D-9471-F62BBBE4B339}" dt="2020-11-24T19:52:37.638" v="2971" actId="478"/>
          <ac:picMkLst>
            <pc:docMk/>
            <pc:sldMk cId="1072679302" sldId="481"/>
            <ac:picMk id="4" creationId="{9FE2EB24-2EB4-4F71-B66E-777D562EB1BB}"/>
          </ac:picMkLst>
        </pc:picChg>
        <pc:picChg chg="add mod">
          <ac:chgData name="文宇 杜文宇" userId="b5e9da50-0ac2-42d3-828f-b9593ddb1f83" providerId="ADAL" clId="{D1AA8B5D-E8AB-445D-9471-F62BBBE4B339}" dt="2020-11-24T19:53:00.646" v="2976" actId="1076"/>
          <ac:picMkLst>
            <pc:docMk/>
            <pc:sldMk cId="1072679302" sldId="481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2:32.183" v="2969" actId="478"/>
          <ac:picMkLst>
            <pc:docMk/>
            <pc:sldMk cId="1072679302" sldId="481"/>
            <ac:picMk id="9" creationId="{1867D4D8-E80E-49F6-9C63-EA8E545DF204}"/>
          </ac:picMkLst>
        </pc:picChg>
        <pc:picChg chg="add mod">
          <ac:chgData name="文宇 杜文宇" userId="b5e9da50-0ac2-42d3-828f-b9593ddb1f83" providerId="ADAL" clId="{D1AA8B5D-E8AB-445D-9471-F62BBBE4B339}" dt="2020-11-24T19:54:19.446" v="3007" actId="1076"/>
          <ac:picMkLst>
            <pc:docMk/>
            <pc:sldMk cId="1072679302" sldId="481"/>
            <ac:picMk id="11" creationId="{AA2844FE-5A9B-49FA-954F-974D7830B584}"/>
          </ac:picMkLst>
        </pc:picChg>
        <pc:picChg chg="add mod">
          <ac:chgData name="文宇 杜文宇" userId="b5e9da50-0ac2-42d3-828f-b9593ddb1f83" providerId="ADAL" clId="{D1AA8B5D-E8AB-445D-9471-F62BBBE4B339}" dt="2020-11-24T19:54:56.481" v="3018" actId="1076"/>
          <ac:picMkLst>
            <pc:docMk/>
            <pc:sldMk cId="1072679302" sldId="481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8:21.383" v="3083"/>
        <pc:sldMkLst>
          <pc:docMk/>
          <pc:sldMk cId="3707749345" sldId="482"/>
        </pc:sldMkLst>
        <pc:spChg chg="mod">
          <ac:chgData name="文宇 杜文宇" userId="b5e9da50-0ac2-42d3-828f-b9593ddb1f83" providerId="ADAL" clId="{D1AA8B5D-E8AB-445D-9471-F62BBBE4B339}" dt="2020-11-24T19:57:53.510" v="3080" actId="1076"/>
          <ac:spMkLst>
            <pc:docMk/>
            <pc:sldMk cId="3707749345" sldId="48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6:52.011" v="3059" actId="1076"/>
          <ac:spMkLst>
            <pc:docMk/>
            <pc:sldMk cId="3707749345" sldId="482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7:55.730" v="3081" actId="1076"/>
          <ac:spMkLst>
            <pc:docMk/>
            <pc:sldMk cId="3707749345" sldId="482"/>
            <ac:spMk id="10" creationId="{803FE1D3-91E0-42E3-AD63-9985D3426CA8}"/>
          </ac:spMkLst>
        </pc:spChg>
        <pc:spChg chg="add del">
          <ac:chgData name="文宇 杜文宇" userId="b5e9da50-0ac2-42d3-828f-b9593ddb1f83" providerId="ADAL" clId="{D1AA8B5D-E8AB-445D-9471-F62BBBE4B339}" dt="2020-11-24T19:58:21.383" v="3083"/>
          <ac:spMkLst>
            <pc:docMk/>
            <pc:sldMk cId="3707749345" sldId="482"/>
            <ac:spMk id="12" creationId="{44062521-6EDA-4B2A-A8F2-1C4F231701C4}"/>
          </ac:spMkLst>
        </pc:spChg>
        <pc:picChg chg="add mod modCrop">
          <ac:chgData name="文宇 杜文宇" userId="b5e9da50-0ac2-42d3-828f-b9593ddb1f83" providerId="ADAL" clId="{D1AA8B5D-E8AB-445D-9471-F62BBBE4B339}" dt="2020-11-24T19:57:03.329" v="3061" actId="732"/>
          <ac:picMkLst>
            <pc:docMk/>
            <pc:sldMk cId="3707749345" sldId="482"/>
            <ac:picMk id="4" creationId="{6A3DD35B-764E-4771-A013-1645261CA8E9}"/>
          </ac:picMkLst>
        </pc:picChg>
        <pc:picChg chg="del">
          <ac:chgData name="文宇 杜文宇" userId="b5e9da50-0ac2-42d3-828f-b9593ddb1f83" providerId="ADAL" clId="{D1AA8B5D-E8AB-445D-9471-F62BBBE4B339}" dt="2020-11-24T19:56:02.868" v="3041" actId="478"/>
          <ac:picMkLst>
            <pc:docMk/>
            <pc:sldMk cId="3707749345" sldId="482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6:03.503" v="3042" actId="478"/>
          <ac:picMkLst>
            <pc:docMk/>
            <pc:sldMk cId="3707749345" sldId="482"/>
            <ac:picMk id="11" creationId="{AA2844FE-5A9B-49FA-954F-974D7830B584}"/>
          </ac:picMkLst>
        </pc:picChg>
        <pc:picChg chg="del">
          <ac:chgData name="文宇 杜文宇" userId="b5e9da50-0ac2-42d3-828f-b9593ddb1f83" providerId="ADAL" clId="{D1AA8B5D-E8AB-445D-9471-F62BBBE4B339}" dt="2020-11-24T19:56:04.192" v="3043" actId="478"/>
          <ac:picMkLst>
            <pc:docMk/>
            <pc:sldMk cId="3707749345" sldId="482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02:48.341" v="3147" actId="1076"/>
        <pc:sldMkLst>
          <pc:docMk/>
          <pc:sldMk cId="3305094254" sldId="483"/>
        </pc:sldMkLst>
        <pc:spChg chg="mod">
          <ac:chgData name="文宇 杜文宇" userId="b5e9da50-0ac2-42d3-828f-b9593ddb1f83" providerId="ADAL" clId="{D1AA8B5D-E8AB-445D-9471-F62BBBE4B339}" dt="2020-11-24T20:01:04.497" v="3126" actId="1076"/>
          <ac:spMkLst>
            <pc:docMk/>
            <pc:sldMk cId="3305094254" sldId="48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0:54.939" v="3122" actId="20577"/>
          <ac:spMkLst>
            <pc:docMk/>
            <pc:sldMk cId="3305094254" sldId="483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9:24.022" v="3090" actId="478"/>
          <ac:spMkLst>
            <pc:docMk/>
            <pc:sldMk cId="3305094254" sldId="483"/>
            <ac:spMk id="10" creationId="{803FE1D3-91E0-42E3-AD63-9985D3426CA8}"/>
          </ac:spMkLst>
        </pc:spChg>
        <pc:picChg chg="del">
          <ac:chgData name="文宇 杜文宇" userId="b5e9da50-0ac2-42d3-828f-b9593ddb1f83" providerId="ADAL" clId="{D1AA8B5D-E8AB-445D-9471-F62BBBE4B339}" dt="2020-11-24T19:59:21.777" v="3089" actId="478"/>
          <ac:picMkLst>
            <pc:docMk/>
            <pc:sldMk cId="3305094254" sldId="483"/>
            <ac:picMk id="4" creationId="{6A3DD35B-764E-4771-A013-1645261CA8E9}"/>
          </ac:picMkLst>
        </pc:picChg>
        <pc:picChg chg="add mod">
          <ac:chgData name="文宇 杜文宇" userId="b5e9da50-0ac2-42d3-828f-b9593ddb1f83" providerId="ADAL" clId="{D1AA8B5D-E8AB-445D-9471-F62BBBE4B339}" dt="2020-11-24T20:02:48.341" v="3147" actId="1076"/>
          <ac:picMkLst>
            <pc:docMk/>
            <pc:sldMk cId="3305094254" sldId="483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2:32.554" v="3146" actId="33524"/>
        <pc:sldMkLst>
          <pc:docMk/>
          <pc:sldMk cId="3704017228" sldId="484"/>
        </pc:sldMkLst>
        <pc:spChg chg="mod">
          <ac:chgData name="文宇 杜文宇" userId="b5e9da50-0ac2-42d3-828f-b9593ddb1f83" providerId="ADAL" clId="{D1AA8B5D-E8AB-445D-9471-F62BBBE4B339}" dt="2020-11-24T20:01:49.313" v="3131" actId="403"/>
          <ac:spMkLst>
            <pc:docMk/>
            <pc:sldMk cId="3704017228" sldId="48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2:32.554" v="3146" actId="33524"/>
          <ac:spMkLst>
            <pc:docMk/>
            <pc:sldMk cId="3704017228" sldId="484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20:02:07.212" v="3137" actId="14100"/>
          <ac:picMkLst>
            <pc:docMk/>
            <pc:sldMk cId="3704017228" sldId="484"/>
            <ac:picMk id="4" creationId="{2D52DABA-E2EB-409D-807D-65A2F0AA2CF8}"/>
          </ac:picMkLst>
        </pc:picChg>
        <pc:picChg chg="del">
          <ac:chgData name="文宇 杜文宇" userId="b5e9da50-0ac2-42d3-828f-b9593ddb1f83" providerId="ADAL" clId="{D1AA8B5D-E8AB-445D-9471-F62BBBE4B339}" dt="2020-11-24T20:01:51.065" v="3132" actId="478"/>
          <ac:picMkLst>
            <pc:docMk/>
            <pc:sldMk cId="3704017228" sldId="484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5:45.715" v="3188" actId="1076"/>
        <pc:sldMkLst>
          <pc:docMk/>
          <pc:sldMk cId="1425243716" sldId="485"/>
        </pc:sldMkLst>
        <pc:spChg chg="mod">
          <ac:chgData name="文宇 杜文宇" userId="b5e9da50-0ac2-42d3-828f-b9593ddb1f83" providerId="ADAL" clId="{D1AA8B5D-E8AB-445D-9471-F62BBBE4B339}" dt="2020-11-24T20:05:05.249" v="3178" actId="14100"/>
          <ac:spMkLst>
            <pc:docMk/>
            <pc:sldMk cId="1425243716" sldId="4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5:45.715" v="3188" actId="1076"/>
          <ac:spMkLst>
            <pc:docMk/>
            <pc:sldMk cId="1425243716" sldId="485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20:03:27.567" v="3155" actId="478"/>
          <ac:picMkLst>
            <pc:docMk/>
            <pc:sldMk cId="1425243716" sldId="485"/>
            <ac:picMk id="4" creationId="{2D52DABA-E2EB-409D-807D-65A2F0AA2CF8}"/>
          </ac:picMkLst>
        </pc:picChg>
        <pc:picChg chg="add mod">
          <ac:chgData name="文宇 杜文宇" userId="b5e9da50-0ac2-42d3-828f-b9593ddb1f83" providerId="ADAL" clId="{D1AA8B5D-E8AB-445D-9471-F62BBBE4B339}" dt="2020-11-24T20:05:17.418" v="3181" actId="1076"/>
          <ac:picMkLst>
            <pc:docMk/>
            <pc:sldMk cId="1425243716" sldId="485"/>
            <ac:picMk id="7" creationId="{08596B62-7352-4448-9708-677287ADAF4C}"/>
          </ac:picMkLst>
        </pc:picChg>
        <pc:picChg chg="add mod">
          <ac:chgData name="文宇 杜文宇" userId="b5e9da50-0ac2-42d3-828f-b9593ddb1f83" providerId="ADAL" clId="{D1AA8B5D-E8AB-445D-9471-F62BBBE4B339}" dt="2020-11-24T20:05:39.123" v="3187" actId="1076"/>
          <ac:picMkLst>
            <pc:docMk/>
            <pc:sldMk cId="1425243716" sldId="485"/>
            <ac:picMk id="9" creationId="{3552AC60-C47E-4C7E-889B-8ACF907898A1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10:47.409" v="3304" actId="1076"/>
        <pc:sldMkLst>
          <pc:docMk/>
          <pc:sldMk cId="1744971408" sldId="486"/>
        </pc:sldMkLst>
        <pc:spChg chg="mod">
          <ac:chgData name="文宇 杜文宇" userId="b5e9da50-0ac2-42d3-828f-b9593ddb1f83" providerId="ADAL" clId="{D1AA8B5D-E8AB-445D-9471-F62BBBE4B339}" dt="2020-11-24T20:08:07.660" v="3214" actId="1076"/>
          <ac:spMkLst>
            <pc:docMk/>
            <pc:sldMk cId="1744971408" sldId="486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20:08:09.752" v="3215" actId="1076"/>
          <ac:spMkLst>
            <pc:docMk/>
            <pc:sldMk cId="1744971408" sldId="486"/>
            <ac:spMk id="6" creationId="{6DA5B845-E433-41EA-82A3-DA550725D297}"/>
          </ac:spMkLst>
        </pc:spChg>
        <pc:spChg chg="add del mod">
          <ac:chgData name="文宇 杜文宇" userId="b5e9da50-0ac2-42d3-828f-b9593ddb1f83" providerId="ADAL" clId="{D1AA8B5D-E8AB-445D-9471-F62BBBE4B339}" dt="2020-11-24T20:08:42.797" v="3220" actId="478"/>
          <ac:spMkLst>
            <pc:docMk/>
            <pc:sldMk cId="1744971408" sldId="486"/>
            <ac:spMk id="8" creationId="{7571B072-EB59-413C-892B-2ECDA1E8F8CC}"/>
          </ac:spMkLst>
        </pc:spChg>
        <pc:spChg chg="add mod">
          <ac:chgData name="文宇 杜文宇" userId="b5e9da50-0ac2-42d3-828f-b9593ddb1f83" providerId="ADAL" clId="{D1AA8B5D-E8AB-445D-9471-F62BBBE4B339}" dt="2020-11-24T20:10:26.672" v="3293" actId="1076"/>
          <ac:spMkLst>
            <pc:docMk/>
            <pc:sldMk cId="1744971408" sldId="486"/>
            <ac:spMk id="14" creationId="{C4087BF1-02CE-4541-86D7-F73C6F6F420F}"/>
          </ac:spMkLst>
        </pc:spChg>
        <pc:spChg chg="add mod">
          <ac:chgData name="文宇 杜文宇" userId="b5e9da50-0ac2-42d3-828f-b9593ddb1f83" providerId="ADAL" clId="{D1AA8B5D-E8AB-445D-9471-F62BBBE4B339}" dt="2020-11-24T20:10:47.409" v="3304" actId="1076"/>
          <ac:spMkLst>
            <pc:docMk/>
            <pc:sldMk cId="1744971408" sldId="486"/>
            <ac:spMk id="15" creationId="{235E1D37-8122-4801-9CA1-36E0B7A2B38D}"/>
          </ac:spMkLst>
        </pc:spChg>
        <pc:picChg chg="add mod">
          <ac:chgData name="文宇 杜文宇" userId="b5e9da50-0ac2-42d3-828f-b9593ddb1f83" providerId="ADAL" clId="{D1AA8B5D-E8AB-445D-9471-F62BBBE4B339}" dt="2020-11-24T20:08:18.279" v="3218" actId="1076"/>
          <ac:picMkLst>
            <pc:docMk/>
            <pc:sldMk cId="1744971408" sldId="486"/>
            <ac:picMk id="4" creationId="{E29D3C4A-EF5E-4594-A274-126F64602CC9}"/>
          </ac:picMkLst>
        </pc:picChg>
        <pc:picChg chg="del">
          <ac:chgData name="文宇 杜文宇" userId="b5e9da50-0ac2-42d3-828f-b9593ddb1f83" providerId="ADAL" clId="{D1AA8B5D-E8AB-445D-9471-F62BBBE4B339}" dt="2020-11-24T20:06:54.289" v="3197" actId="478"/>
          <ac:picMkLst>
            <pc:docMk/>
            <pc:sldMk cId="1744971408" sldId="486"/>
            <ac:picMk id="7" creationId="{08596B62-7352-4448-9708-677287ADAF4C}"/>
          </ac:picMkLst>
        </pc:picChg>
        <pc:picChg chg="del">
          <ac:chgData name="文宇 杜文宇" userId="b5e9da50-0ac2-42d3-828f-b9593ddb1f83" providerId="ADAL" clId="{D1AA8B5D-E8AB-445D-9471-F62BBBE4B339}" dt="2020-11-24T20:06:59.171" v="3200" actId="478"/>
          <ac:picMkLst>
            <pc:docMk/>
            <pc:sldMk cId="1744971408" sldId="486"/>
            <ac:picMk id="9" creationId="{3552AC60-C47E-4C7E-889B-8ACF907898A1}"/>
          </ac:picMkLst>
        </pc:picChg>
        <pc:picChg chg="add mod">
          <ac:chgData name="文宇 杜文宇" userId="b5e9da50-0ac2-42d3-828f-b9593ddb1f83" providerId="ADAL" clId="{D1AA8B5D-E8AB-445D-9471-F62BBBE4B339}" dt="2020-11-24T20:09:34.067" v="3229" actId="1076"/>
          <ac:picMkLst>
            <pc:docMk/>
            <pc:sldMk cId="1744971408" sldId="486"/>
            <ac:picMk id="11" creationId="{C26E61CB-D85D-4F27-9305-2F3FBA86147F}"/>
          </ac:picMkLst>
        </pc:picChg>
        <pc:picChg chg="add mod">
          <ac:chgData name="文宇 杜文宇" userId="b5e9da50-0ac2-42d3-828f-b9593ddb1f83" providerId="ADAL" clId="{D1AA8B5D-E8AB-445D-9471-F62BBBE4B339}" dt="2020-11-24T20:09:36.340" v="3230" actId="1076"/>
          <ac:picMkLst>
            <pc:docMk/>
            <pc:sldMk cId="1744971408" sldId="486"/>
            <ac:picMk id="13" creationId="{169FDF9E-9D66-4CC8-A650-E8DA63EDC05F}"/>
          </ac:picMkLst>
        </pc:picChg>
      </pc:sldChg>
      <pc:sldChg chg="delSp modSp add ord">
        <pc:chgData name="文宇 杜文宇" userId="b5e9da50-0ac2-42d3-828f-b9593ddb1f83" providerId="ADAL" clId="{D1AA8B5D-E8AB-445D-9471-F62BBBE4B339}" dt="2020-11-24T20:14:05.716" v="3353" actId="1076"/>
        <pc:sldMkLst>
          <pc:docMk/>
          <pc:sldMk cId="2286631713" sldId="487"/>
        </pc:sldMkLst>
        <pc:spChg chg="mod">
          <ac:chgData name="文宇 杜文宇" userId="b5e9da50-0ac2-42d3-828f-b9593ddb1f83" providerId="ADAL" clId="{D1AA8B5D-E8AB-445D-9471-F62BBBE4B339}" dt="2020-11-24T20:11:45.322" v="3314"/>
          <ac:spMkLst>
            <pc:docMk/>
            <pc:sldMk cId="2286631713" sldId="487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14:05.716" v="3353" actId="1076"/>
          <ac:spMkLst>
            <pc:docMk/>
            <pc:sldMk cId="2286631713" sldId="487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20:11:15.561" v="3311" actId="478"/>
          <ac:spMkLst>
            <pc:docMk/>
            <pc:sldMk cId="2286631713" sldId="487"/>
            <ac:spMk id="14" creationId="{C4087BF1-02CE-4541-86D7-F73C6F6F420F}"/>
          </ac:spMkLst>
        </pc:spChg>
        <pc:spChg chg="del">
          <ac:chgData name="文宇 杜文宇" userId="b5e9da50-0ac2-42d3-828f-b9593ddb1f83" providerId="ADAL" clId="{D1AA8B5D-E8AB-445D-9471-F62BBBE4B339}" dt="2020-11-24T20:11:16.722" v="3312" actId="478"/>
          <ac:spMkLst>
            <pc:docMk/>
            <pc:sldMk cId="2286631713" sldId="487"/>
            <ac:spMk id="15" creationId="{235E1D37-8122-4801-9CA1-36E0B7A2B38D}"/>
          </ac:spMkLst>
        </pc:spChg>
        <pc:picChg chg="del">
          <ac:chgData name="文宇 杜文宇" userId="b5e9da50-0ac2-42d3-828f-b9593ddb1f83" providerId="ADAL" clId="{D1AA8B5D-E8AB-445D-9471-F62BBBE4B339}" dt="2020-11-24T20:11:12.985" v="3308" actId="478"/>
          <ac:picMkLst>
            <pc:docMk/>
            <pc:sldMk cId="2286631713" sldId="487"/>
            <ac:picMk id="4" creationId="{E29D3C4A-EF5E-4594-A274-126F64602CC9}"/>
          </ac:picMkLst>
        </pc:picChg>
        <pc:picChg chg="del mod">
          <ac:chgData name="文宇 杜文宇" userId="b5e9da50-0ac2-42d3-828f-b9593ddb1f83" providerId="ADAL" clId="{D1AA8B5D-E8AB-445D-9471-F62BBBE4B339}" dt="2020-11-24T20:11:14.469" v="3310" actId="478"/>
          <ac:picMkLst>
            <pc:docMk/>
            <pc:sldMk cId="2286631713" sldId="487"/>
            <ac:picMk id="11" creationId="{C26E61CB-D85D-4F27-9305-2F3FBA86147F}"/>
          </ac:picMkLst>
        </pc:picChg>
        <pc:picChg chg="del">
          <ac:chgData name="文宇 杜文宇" userId="b5e9da50-0ac2-42d3-828f-b9593ddb1f83" providerId="ADAL" clId="{D1AA8B5D-E8AB-445D-9471-F62BBBE4B339}" dt="2020-11-24T20:11:13.884" v="3309" actId="478"/>
          <ac:picMkLst>
            <pc:docMk/>
            <pc:sldMk cId="2286631713" sldId="487"/>
            <ac:picMk id="13" creationId="{169FDF9E-9D66-4CC8-A650-E8DA63EDC05F}"/>
          </ac:picMkLst>
        </pc:picChg>
      </pc:sldChg>
      <pc:sldChg chg="add">
        <pc:chgData name="文宇 杜文宇" userId="b5e9da50-0ac2-42d3-828f-b9593ddb1f83" providerId="ADAL" clId="{D1AA8B5D-E8AB-445D-9471-F62BBBE4B339}" dt="2020-11-24T20:15:54.781" v="3367"/>
        <pc:sldMkLst>
          <pc:docMk/>
          <pc:sldMk cId="2929334210" sldId="488"/>
        </pc:sldMkLst>
      </pc:sldChg>
      <pc:sldChg chg="addSp delSp modSp add">
        <pc:chgData name="文宇 杜文宇" userId="b5e9da50-0ac2-42d3-828f-b9593ddb1f83" providerId="ADAL" clId="{D1AA8B5D-E8AB-445D-9471-F62BBBE4B339}" dt="2020-11-24T20:36:52.545" v="3835" actId="1076"/>
        <pc:sldMkLst>
          <pc:docMk/>
          <pc:sldMk cId="2950525315" sldId="489"/>
        </pc:sldMkLst>
        <pc:spChg chg="mod">
          <ac:chgData name="文宇 杜文宇" userId="b5e9da50-0ac2-42d3-828f-b9593ddb1f83" providerId="ADAL" clId="{D1AA8B5D-E8AB-445D-9471-F62BBBE4B339}" dt="2020-11-24T20:22:19.392" v="3477" actId="20577"/>
          <ac:spMkLst>
            <pc:docMk/>
            <pc:sldMk cId="2950525315" sldId="48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2:44.842" v="3484" actId="20577"/>
          <ac:spMkLst>
            <pc:docMk/>
            <pc:sldMk cId="2950525315" sldId="489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6:52.545" v="3835" actId="1076"/>
          <ac:spMkLst>
            <pc:docMk/>
            <pc:sldMk cId="2950525315" sldId="489"/>
            <ac:spMk id="12" creationId="{CEC94893-7F68-4A59-812C-D822FAA565DE}"/>
          </ac:spMkLst>
        </pc:spChg>
        <pc:grpChg chg="add mod">
          <ac:chgData name="文宇 杜文宇" userId="b5e9da50-0ac2-42d3-828f-b9593ddb1f83" providerId="ADAL" clId="{D1AA8B5D-E8AB-445D-9471-F62BBBE4B339}" dt="2020-11-24T20:36:12.855" v="3830" actId="1076"/>
          <ac:grpSpMkLst>
            <pc:docMk/>
            <pc:sldMk cId="2950525315" sldId="489"/>
            <ac:grpSpMk id="10" creationId="{6E9D7FB1-2C91-4685-8A5E-3313F732D3C9}"/>
          </ac:grpSpMkLst>
        </pc:grpChg>
        <pc:picChg chg="del">
          <ac:chgData name="文宇 杜文宇" userId="b5e9da50-0ac2-42d3-828f-b9593ddb1f83" providerId="ADAL" clId="{D1AA8B5D-E8AB-445D-9471-F62BBBE4B339}" dt="2020-11-24T20:22:37.665" v="3481" actId="478"/>
          <ac:picMkLst>
            <pc:docMk/>
            <pc:sldMk cId="2950525315" sldId="489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7" creationId="{2EB6AA7A-72DB-4D7C-AE5C-7CE7A51F7642}"/>
          </ac:picMkLst>
        </pc:picChg>
        <pc:picChg chg="del">
          <ac:chgData name="文宇 杜文宇" userId="b5e9da50-0ac2-42d3-828f-b9593ddb1f83" providerId="ADAL" clId="{D1AA8B5D-E8AB-445D-9471-F62BBBE4B339}" dt="2020-11-24T20:22:39.593" v="3482" actId="478"/>
          <ac:picMkLst>
            <pc:docMk/>
            <pc:sldMk cId="2950525315" sldId="489"/>
            <ac:picMk id="8" creationId="{C6FE642A-ABE8-4FC3-83CA-B98BC2E7A5C6}"/>
          </ac:picMkLst>
        </pc:picChg>
        <pc:picChg chg="mod or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9" creationId="{38F4E774-E8BB-4D0C-8F0D-38C53CFF6F82}"/>
          </ac:picMkLst>
        </pc:picChg>
        <pc:picChg chg="del">
          <ac:chgData name="文宇 杜文宇" userId="b5e9da50-0ac2-42d3-828f-b9593ddb1f83" providerId="ADAL" clId="{D1AA8B5D-E8AB-445D-9471-F62BBBE4B339}" dt="2020-11-24T20:22:41.484" v="3483" actId="478"/>
          <ac:picMkLst>
            <pc:docMk/>
            <pc:sldMk cId="2950525315" sldId="489"/>
            <ac:picMk id="11" creationId="{8B89A918-F881-4015-A641-9156DD8D4731}"/>
          </ac:picMkLst>
        </pc:picChg>
      </pc:sldChg>
    </pc:docChg>
  </pc:docChgLst>
  <pc:docChgLst>
    <pc:chgData name=" " userId="b5e9da50-0ac2-42d3-828f-b9593ddb1f83" providerId="ADAL" clId="{89E56E02-7FF6-4C43-8F48-105D22AB11B7}"/>
    <pc:docChg chg="modSld">
      <pc:chgData name=" " userId="b5e9da50-0ac2-42d3-828f-b9593ddb1f83" providerId="ADAL" clId="{89E56E02-7FF6-4C43-8F48-105D22AB11B7}" dt="2020-11-26T18:44:42.244" v="1" actId="21"/>
      <pc:docMkLst>
        <pc:docMk/>
      </pc:docMkLst>
      <pc:sldChg chg="modSp mod">
        <pc:chgData name=" " userId="b5e9da50-0ac2-42d3-828f-b9593ddb1f83" providerId="ADAL" clId="{89E56E02-7FF6-4C43-8F48-105D22AB11B7}" dt="2020-11-26T18:44:42.244" v="1" actId="21"/>
        <pc:sldMkLst>
          <pc:docMk/>
          <pc:sldMk cId="259383257" sldId="314"/>
        </pc:sldMkLst>
        <pc:spChg chg="mod">
          <ac:chgData name=" " userId="b5e9da50-0ac2-42d3-828f-b9593ddb1f83" providerId="ADAL" clId="{89E56E02-7FF6-4C43-8F48-105D22AB11B7}" dt="2020-11-26T18:44:42.244" v="1" actId="21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文宇" userId="b5e9da50-0ac2-42d3-828f-b9593ddb1f83" providerId="ADAL" clId="{0CC1BF2D-2221-43E3-9AAC-E7A1DD65C377}"/>
    <pc:docChg chg="modSld">
      <pc:chgData name="文宇" userId="b5e9da50-0ac2-42d3-828f-b9593ddb1f83" providerId="ADAL" clId="{0CC1BF2D-2221-43E3-9AAC-E7A1DD65C377}" dt="2020-11-25T02:38:04.967" v="46" actId="20577"/>
      <pc:docMkLst>
        <pc:docMk/>
      </pc:docMkLst>
      <pc:sldChg chg="modSp">
        <pc:chgData name="文宇" userId="b5e9da50-0ac2-42d3-828f-b9593ddb1f83" providerId="ADAL" clId="{0CC1BF2D-2221-43E3-9AAC-E7A1DD65C377}" dt="2020-11-25T02:38:04.967" v="46" actId="20577"/>
        <pc:sldMkLst>
          <pc:docMk/>
          <pc:sldMk cId="259383257" sldId="314"/>
        </pc:sldMkLst>
        <pc:spChg chg="mod">
          <ac:chgData name="文宇" userId="b5e9da50-0ac2-42d3-828f-b9593ddb1f83" providerId="ADAL" clId="{0CC1BF2D-2221-43E3-9AAC-E7A1DD65C377}" dt="2020-11-25T02:38:04.967" v="46" actId="20577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文宇" userId="b5e9da50-0ac2-42d3-828f-b9593ddb1f83" providerId="ADAL" clId="{042A3328-9AF9-49F3-9170-EA3FFDED67FE}"/>
    <pc:docChg chg="undo redo custSel addSld modSld sldOrd">
      <pc:chgData name="文宇" userId="b5e9da50-0ac2-42d3-828f-b9593ddb1f83" providerId="ADAL" clId="{042A3328-9AF9-49F3-9170-EA3FFDED67FE}" dt="2020-11-24T12:07:51.061" v="1648" actId="404"/>
      <pc:docMkLst>
        <pc:docMk/>
      </pc:docMkLst>
      <pc:sldChg chg="addSp delSp modSp add ord">
        <pc:chgData name="文宇" userId="b5e9da50-0ac2-42d3-828f-b9593ddb1f83" providerId="ADAL" clId="{042A3328-9AF9-49F3-9170-EA3FFDED67FE}" dt="2020-11-24T07:27:43.231" v="120" actId="1076"/>
        <pc:sldMkLst>
          <pc:docMk/>
          <pc:sldMk cId="1572983136" sldId="396"/>
        </pc:sldMkLst>
        <pc:spChg chg="mod">
          <ac:chgData name="文宇" userId="b5e9da50-0ac2-42d3-828f-b9593ddb1f83" providerId="ADAL" clId="{042A3328-9AF9-49F3-9170-EA3FFDED67FE}" dt="2020-11-24T07:26:40.052" v="113" actId="113"/>
          <ac:spMkLst>
            <pc:docMk/>
            <pc:sldMk cId="1572983136" sldId="39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16:49.292" v="5" actId="404"/>
          <ac:spMkLst>
            <pc:docMk/>
            <pc:sldMk cId="1572983136" sldId="396"/>
            <ac:spMk id="6" creationId="{FACAE81B-C014-4AA4-BFE9-BEEEF1EBC107}"/>
          </ac:spMkLst>
        </pc:spChg>
        <pc:picChg chg="add del mod">
          <ac:chgData name="文宇" userId="b5e9da50-0ac2-42d3-828f-b9593ddb1f83" providerId="ADAL" clId="{042A3328-9AF9-49F3-9170-EA3FFDED67FE}" dt="2020-11-24T07:27:20.086" v="115" actId="478"/>
          <ac:picMkLst>
            <pc:docMk/>
            <pc:sldMk cId="1572983136" sldId="396"/>
            <ac:picMk id="4" creationId="{50D093A0-EA10-45C4-A6B9-17B376E85665}"/>
          </ac:picMkLst>
        </pc:picChg>
        <pc:picChg chg="add mod">
          <ac:chgData name="文宇" userId="b5e9da50-0ac2-42d3-828f-b9593ddb1f83" providerId="ADAL" clId="{042A3328-9AF9-49F3-9170-EA3FFDED67FE}" dt="2020-11-24T07:27:43.231" v="120" actId="1076"/>
          <ac:picMkLst>
            <pc:docMk/>
            <pc:sldMk cId="1572983136" sldId="396"/>
            <ac:picMk id="8" creationId="{17B88030-08D9-4797-8C4F-10C4063464F3}"/>
          </ac:picMkLst>
        </pc:picChg>
      </pc:sldChg>
      <pc:sldChg chg="modSp add ord">
        <pc:chgData name="文宇" userId="b5e9da50-0ac2-42d3-828f-b9593ddb1f83" providerId="ADAL" clId="{042A3328-9AF9-49F3-9170-EA3FFDED67FE}" dt="2020-11-24T07:32:22.366" v="125" actId="113"/>
        <pc:sldMkLst>
          <pc:docMk/>
          <pc:sldMk cId="331803091" sldId="397"/>
        </pc:sldMkLst>
        <pc:spChg chg="mod">
          <ac:chgData name="文宇" userId="b5e9da50-0ac2-42d3-828f-b9593ddb1f83" providerId="ADAL" clId="{042A3328-9AF9-49F3-9170-EA3FFDED67FE}" dt="2020-11-24T07:32:22.366" v="125" actId="113"/>
          <ac:spMkLst>
            <pc:docMk/>
            <pc:sldMk cId="331803091" sldId="397"/>
            <ac:spMk id="4" creationId="{2918002F-8C64-4968-9ECA-DC63D9D4E45B}"/>
          </ac:spMkLst>
        </pc:spChg>
      </pc:sldChg>
      <pc:sldChg chg="modSp add">
        <pc:chgData name="文宇" userId="b5e9da50-0ac2-42d3-828f-b9593ddb1f83" providerId="ADAL" clId="{042A3328-9AF9-49F3-9170-EA3FFDED67FE}" dt="2020-11-24T07:33:07.350" v="133"/>
        <pc:sldMkLst>
          <pc:docMk/>
          <pc:sldMk cId="2448505635" sldId="398"/>
        </pc:sldMkLst>
        <pc:spChg chg="mod">
          <ac:chgData name="文宇" userId="b5e9da50-0ac2-42d3-828f-b9593ddb1f83" providerId="ADAL" clId="{042A3328-9AF9-49F3-9170-EA3FFDED67FE}" dt="2020-11-24T07:32:48.734" v="132"/>
          <ac:spMkLst>
            <pc:docMk/>
            <pc:sldMk cId="2448505635" sldId="39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33:07.350" v="133"/>
          <ac:spMkLst>
            <pc:docMk/>
            <pc:sldMk cId="2448505635" sldId="398"/>
            <ac:spMk id="6" creationId="{FACAE81B-C014-4AA4-BFE9-BEEEF1EBC107}"/>
          </ac:spMkLst>
        </pc:spChg>
      </pc:sldChg>
      <pc:sldChg chg="addSp delSp modSp add">
        <pc:chgData name="文宇" userId="b5e9da50-0ac2-42d3-828f-b9593ddb1f83" providerId="ADAL" clId="{042A3328-9AF9-49F3-9170-EA3FFDED67FE}" dt="2020-11-24T07:45:44.722" v="234" actId="1076"/>
        <pc:sldMkLst>
          <pc:docMk/>
          <pc:sldMk cId="4220187259" sldId="399"/>
        </pc:sldMkLst>
        <pc:spChg chg="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5" creationId="{84893080-5A47-4389-9BAC-88DD2BDA7C65}"/>
          </ac:spMkLst>
        </pc:spChg>
        <pc:spChg chg="add 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4:30.500" v="210"/>
          <ac:spMkLst>
            <pc:docMk/>
            <pc:sldMk cId="4220187259" sldId="399"/>
            <ac:spMk id="10" creationId="{B6EF5E2B-D3FB-4867-BBB0-CD8F0B6EAFB3}"/>
          </ac:spMkLst>
        </pc:sp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4" creationId="{E5BFB4B3-A07A-4C87-B492-1E42F354920F}"/>
          </ac:picMkLst>
        </pc:pic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8" creationId="{AD45B365-D56E-4C0C-87ED-158BF50ED763}"/>
          </ac:picMkLst>
        </pc:picChg>
      </pc:sldChg>
      <pc:sldChg chg="addSp delSp modSp add">
        <pc:chgData name="文宇" userId="b5e9da50-0ac2-42d3-828f-b9593ddb1f83" providerId="ADAL" clId="{042A3328-9AF9-49F3-9170-EA3FFDED67FE}" dt="2020-11-24T07:54:40.905" v="433" actId="1076"/>
        <pc:sldMkLst>
          <pc:docMk/>
          <pc:sldMk cId="1803205649" sldId="400"/>
        </pc:sldMkLst>
        <pc:spChg chg="add del mod">
          <ac:chgData name="文宇" userId="b5e9da50-0ac2-42d3-828f-b9593ddb1f83" providerId="ADAL" clId="{042A3328-9AF9-49F3-9170-EA3FFDED67FE}" dt="2020-11-24T07:48:55.570" v="301" actId="478"/>
          <ac:spMkLst>
            <pc:docMk/>
            <pc:sldMk cId="1803205649" sldId="400"/>
            <ac:spMk id="3" creationId="{1C4B9390-CE79-46AF-AD34-9578C5917C46}"/>
          </ac:spMkLst>
        </pc:spChg>
        <pc:spChg chg="mod">
          <ac:chgData name="文宇" userId="b5e9da50-0ac2-42d3-828f-b9593ddb1f83" providerId="ADAL" clId="{042A3328-9AF9-49F3-9170-EA3FFDED67FE}" dt="2020-11-24T07:51:11.907" v="335" actId="20577"/>
          <ac:spMkLst>
            <pc:docMk/>
            <pc:sldMk cId="1803205649" sldId="400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46:26.731" v="239" actId="404"/>
          <ac:spMkLst>
            <pc:docMk/>
            <pc:sldMk cId="1803205649" sldId="400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07:47:17.240" v="253"/>
          <ac:spMkLst>
            <pc:docMk/>
            <pc:sldMk cId="1803205649" sldId="400"/>
            <ac:spMk id="7" creationId="{C0440C08-7976-4EE6-86A5-401E6E6C77D7}"/>
          </ac:spMkLst>
        </pc:spChg>
        <pc:spChg chg="del">
          <ac:chgData name="文宇" userId="b5e9da50-0ac2-42d3-828f-b9593ddb1f83" providerId="ADAL" clId="{042A3328-9AF9-49F3-9170-EA3FFDED67FE}" dt="2020-11-24T07:46:32.813" v="242" actId="478"/>
          <ac:spMkLst>
            <pc:docMk/>
            <pc:sldMk cId="1803205649" sldId="400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7:25.227" v="255"/>
          <ac:spMkLst>
            <pc:docMk/>
            <pc:sldMk cId="1803205649" sldId="400"/>
            <ac:spMk id="10" creationId="{463EB70B-93D5-4AA2-988D-EDE98EE94B49}"/>
          </ac:spMkLst>
        </pc:spChg>
        <pc:spChg chg="add del mod">
          <ac:chgData name="文宇" userId="b5e9da50-0ac2-42d3-828f-b9593ddb1f83" providerId="ADAL" clId="{042A3328-9AF9-49F3-9170-EA3FFDED67FE}" dt="2020-11-24T07:49:47.754" v="315" actId="478"/>
          <ac:spMkLst>
            <pc:docMk/>
            <pc:sldMk cId="1803205649" sldId="400"/>
            <ac:spMk id="11" creationId="{800D3B54-1894-448B-9B36-CFE77B0B03CB}"/>
          </ac:spMkLst>
        </pc:spChg>
        <pc:spChg chg="add del mod">
          <ac:chgData name="文宇" userId="b5e9da50-0ac2-42d3-828f-b9593ddb1f83" providerId="ADAL" clId="{042A3328-9AF9-49F3-9170-EA3FFDED67FE}" dt="2020-11-24T07:50:29.759" v="319" actId="478"/>
          <ac:spMkLst>
            <pc:docMk/>
            <pc:sldMk cId="1803205649" sldId="400"/>
            <ac:spMk id="12" creationId="{6FECF73C-27C6-478D-B675-4A84215580AD}"/>
          </ac:spMkLst>
        </pc:spChg>
        <pc:spChg chg="add mod">
          <ac:chgData name="文宇" userId="b5e9da50-0ac2-42d3-828f-b9593ddb1f83" providerId="ADAL" clId="{042A3328-9AF9-49F3-9170-EA3FFDED67FE}" dt="2020-11-24T07:53:48.235" v="404" actId="20577"/>
          <ac:spMkLst>
            <pc:docMk/>
            <pc:sldMk cId="1803205649" sldId="400"/>
            <ac:spMk id="15" creationId="{FF798E61-D534-42BD-BBF3-30BB8BA1B973}"/>
          </ac:spMkLst>
        </pc:spChg>
        <pc:spChg chg="add mod">
          <ac:chgData name="文宇" userId="b5e9da50-0ac2-42d3-828f-b9593ddb1f83" providerId="ADAL" clId="{042A3328-9AF9-49F3-9170-EA3FFDED67FE}" dt="2020-11-24T07:54:40.905" v="433" actId="1076"/>
          <ac:spMkLst>
            <pc:docMk/>
            <pc:sldMk cId="1803205649" sldId="400"/>
            <ac:spMk id="22" creationId="{2D9A89A2-2B4C-4332-B5BD-A0D5623F74D9}"/>
          </ac:spMkLst>
        </pc:spChg>
        <pc:spChg chg="add del">
          <ac:chgData name="文宇" userId="b5e9da50-0ac2-42d3-828f-b9593ddb1f83" providerId="ADAL" clId="{042A3328-9AF9-49F3-9170-EA3FFDED67FE}" dt="2020-11-24T07:54:24.978" v="430"/>
          <ac:spMkLst>
            <pc:docMk/>
            <pc:sldMk cId="1803205649" sldId="400"/>
            <ac:spMk id="23" creationId="{5AEC971C-D0A3-4750-811C-80AD13E5B4D7}"/>
          </ac:spMkLst>
        </pc:spChg>
        <pc:picChg chg="del">
          <ac:chgData name="文宇" userId="b5e9da50-0ac2-42d3-828f-b9593ddb1f83" providerId="ADAL" clId="{042A3328-9AF9-49F3-9170-EA3FFDED67FE}" dt="2020-11-24T07:46:30.063" v="240" actId="478"/>
          <ac:picMkLst>
            <pc:docMk/>
            <pc:sldMk cId="1803205649" sldId="400"/>
            <ac:picMk id="4" creationId="{E5BFB4B3-A07A-4C87-B492-1E42F354920F}"/>
          </ac:picMkLst>
        </pc:picChg>
        <pc:picChg chg="del">
          <ac:chgData name="文宇" userId="b5e9da50-0ac2-42d3-828f-b9593ddb1f83" providerId="ADAL" clId="{042A3328-9AF9-49F3-9170-EA3FFDED67FE}" dt="2020-11-24T07:46:30.890" v="241" actId="478"/>
          <ac:picMkLst>
            <pc:docMk/>
            <pc:sldMk cId="1803205649" sldId="400"/>
            <ac:picMk id="8" creationId="{AD45B365-D56E-4C0C-87ED-158BF50ED763}"/>
          </ac:picMkLst>
        </pc:picChg>
        <pc:picChg chg="add mod">
          <ac:chgData name="文宇" userId="b5e9da50-0ac2-42d3-828f-b9593ddb1f83" providerId="ADAL" clId="{042A3328-9AF9-49F3-9170-EA3FFDED67FE}" dt="2020-11-24T07:50:51.204" v="323" actId="962"/>
          <ac:picMkLst>
            <pc:docMk/>
            <pc:sldMk cId="1803205649" sldId="400"/>
            <ac:picMk id="14" creationId="{53DDF2A5-C11C-4421-8A99-4E9EE25DC266}"/>
          </ac:picMkLst>
        </pc:picChg>
        <pc:picChg chg="add del mod">
          <ac:chgData name="文宇" userId="b5e9da50-0ac2-42d3-828f-b9593ddb1f83" providerId="ADAL" clId="{042A3328-9AF9-49F3-9170-EA3FFDED67FE}" dt="2020-11-24T07:52:38.351" v="390" actId="478"/>
          <ac:picMkLst>
            <pc:docMk/>
            <pc:sldMk cId="1803205649" sldId="400"/>
            <ac:picMk id="17" creationId="{F8B0F40E-157D-47A1-98A3-ECF39BB4914C}"/>
          </ac:picMkLst>
        </pc:picChg>
        <pc:picChg chg="add del mod">
          <ac:chgData name="文宇" userId="b5e9da50-0ac2-42d3-828f-b9593ddb1f83" providerId="ADAL" clId="{042A3328-9AF9-49F3-9170-EA3FFDED67FE}" dt="2020-11-24T07:53:05.245" v="393" actId="478"/>
          <ac:picMkLst>
            <pc:docMk/>
            <pc:sldMk cId="1803205649" sldId="400"/>
            <ac:picMk id="19" creationId="{F7D1C275-73AD-4395-91FA-2D665D54331F}"/>
          </ac:picMkLst>
        </pc:picChg>
        <pc:picChg chg="add mod">
          <ac:chgData name="文宇" userId="b5e9da50-0ac2-42d3-828f-b9593ddb1f83" providerId="ADAL" clId="{042A3328-9AF9-49F3-9170-EA3FFDED67FE}" dt="2020-11-24T07:53:43.599" v="398" actId="1076"/>
          <ac:picMkLst>
            <pc:docMk/>
            <pc:sldMk cId="1803205649" sldId="400"/>
            <ac:picMk id="21" creationId="{0EB45138-33BB-4D4B-8BB4-2CBC9587FE86}"/>
          </ac:picMkLst>
        </pc:picChg>
      </pc:sldChg>
      <pc:sldChg chg="addSp delSp modSp add">
        <pc:chgData name="文宇" userId="b5e9da50-0ac2-42d3-828f-b9593ddb1f83" providerId="ADAL" clId="{042A3328-9AF9-49F3-9170-EA3FFDED67FE}" dt="2020-11-24T08:42:48.374" v="894" actId="20577"/>
        <pc:sldMkLst>
          <pc:docMk/>
          <pc:sldMk cId="3527502015" sldId="401"/>
        </pc:sldMkLst>
        <pc:spChg chg="mod">
          <ac:chgData name="文宇" userId="b5e9da50-0ac2-42d3-828f-b9593ddb1f83" providerId="ADAL" clId="{042A3328-9AF9-49F3-9170-EA3FFDED67FE}" dt="2020-11-24T08:42:48.374" v="894" actId="20577"/>
          <ac:spMkLst>
            <pc:docMk/>
            <pc:sldMk cId="3527502015" sldId="401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7:30.816" v="613" actId="14100"/>
          <ac:spMkLst>
            <pc:docMk/>
            <pc:sldMk cId="3527502015" sldId="401"/>
            <ac:spMk id="6" creationId="{FACAE81B-C014-4AA4-BFE9-BEEEF1EBC107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15" creationId="{FF798E61-D534-42BD-BBF3-30BB8BA1B973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22" creationId="{2D9A89A2-2B4C-4332-B5BD-A0D5623F74D9}"/>
          </ac:spMkLst>
        </pc:spChg>
        <pc:picChg chg="add mod">
          <ac:chgData name="文宇" userId="b5e9da50-0ac2-42d3-828f-b9593ddb1f83" providerId="ADAL" clId="{042A3328-9AF9-49F3-9170-EA3FFDED67FE}" dt="2020-11-24T08:27:00.898" v="607" actId="1076"/>
          <ac:picMkLst>
            <pc:docMk/>
            <pc:sldMk cId="3527502015" sldId="401"/>
            <ac:picMk id="4" creationId="{C429DEC8-B36C-4999-8854-8BEEE8E4FBCE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14" creationId="{53DDF2A5-C11C-4421-8A99-4E9EE25DC266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21" creationId="{0EB45138-33BB-4D4B-8BB4-2CBC9587FE86}"/>
          </ac:picMkLst>
        </pc:picChg>
      </pc:sldChg>
      <pc:sldChg chg="delSp modSp add">
        <pc:chgData name="文宇" userId="b5e9da50-0ac2-42d3-828f-b9593ddb1f83" providerId="ADAL" clId="{042A3328-9AF9-49F3-9170-EA3FFDED67FE}" dt="2020-11-24T08:49:38.647" v="1009" actId="5793"/>
        <pc:sldMkLst>
          <pc:docMk/>
          <pc:sldMk cId="680063986" sldId="402"/>
        </pc:sldMkLst>
        <pc:spChg chg="mod">
          <ac:chgData name="文宇" userId="b5e9da50-0ac2-42d3-828f-b9593ddb1f83" providerId="ADAL" clId="{042A3328-9AF9-49F3-9170-EA3FFDED67FE}" dt="2020-11-24T08:49:38.647" v="1009" actId="5793"/>
          <ac:spMkLst>
            <pc:docMk/>
            <pc:sldMk cId="680063986" sldId="402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8:00.065" v="625" actId="20577"/>
          <ac:spMkLst>
            <pc:docMk/>
            <pc:sldMk cId="680063986" sldId="402"/>
            <ac:spMk id="6" creationId="{FACAE81B-C014-4AA4-BFE9-BEEEF1EBC107}"/>
          </ac:spMkLst>
        </pc:spChg>
        <pc:picChg chg="del">
          <ac:chgData name="文宇" userId="b5e9da50-0ac2-42d3-828f-b9593ddb1f83" providerId="ADAL" clId="{042A3328-9AF9-49F3-9170-EA3FFDED67FE}" dt="2020-11-24T08:28:16.136" v="626" actId="478"/>
          <ac:picMkLst>
            <pc:docMk/>
            <pc:sldMk cId="680063986" sldId="402"/>
            <ac:picMk id="4" creationId="{C429DEC8-B36C-4999-8854-8BEEE8E4FBCE}"/>
          </ac:picMkLst>
        </pc:picChg>
      </pc:sldChg>
      <pc:sldChg chg="modSp add">
        <pc:chgData name="文宇" userId="b5e9da50-0ac2-42d3-828f-b9593ddb1f83" providerId="ADAL" clId="{042A3328-9AF9-49F3-9170-EA3FFDED67FE}" dt="2020-11-24T08:50:18.947" v="1013" actId="207"/>
        <pc:sldMkLst>
          <pc:docMk/>
          <pc:sldMk cId="283547357" sldId="403"/>
        </pc:sldMkLst>
        <pc:spChg chg="mod">
          <ac:chgData name="文宇" userId="b5e9da50-0ac2-42d3-828f-b9593ddb1f83" providerId="ADAL" clId="{042A3328-9AF9-49F3-9170-EA3FFDED67FE}" dt="2020-11-24T08:50:18.947" v="1013" actId="207"/>
          <ac:spMkLst>
            <pc:docMk/>
            <pc:sldMk cId="283547357" sldId="403"/>
            <ac:spMk id="4" creationId="{2918002F-8C64-4968-9ECA-DC63D9D4E45B}"/>
          </ac:spMkLst>
        </pc:spChg>
      </pc:sldChg>
      <pc:sldChg chg="modSp add ord">
        <pc:chgData name="文宇" userId="b5e9da50-0ac2-42d3-828f-b9593ddb1f83" providerId="ADAL" clId="{042A3328-9AF9-49F3-9170-EA3FFDED67FE}" dt="2020-11-24T09:26:10.059" v="1272" actId="20577"/>
        <pc:sldMkLst>
          <pc:docMk/>
          <pc:sldMk cId="2886428976" sldId="404"/>
        </pc:sldMkLst>
        <pc:spChg chg="mod">
          <ac:chgData name="文宇" userId="b5e9da50-0ac2-42d3-828f-b9593ddb1f83" providerId="ADAL" clId="{042A3328-9AF9-49F3-9170-EA3FFDED67FE}" dt="2020-11-24T09:26:10.059" v="1272" actId="20577"/>
          <ac:spMkLst>
            <pc:docMk/>
            <pc:sldMk cId="2886428976" sldId="404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05:25.763" v="1017" actId="14100"/>
          <ac:spMkLst>
            <pc:docMk/>
            <pc:sldMk cId="2886428976" sldId="404"/>
            <ac:spMk id="6" creationId="{FACAE81B-C014-4AA4-BFE9-BEEEF1EBC107}"/>
          </ac:spMkLst>
        </pc:spChg>
      </pc:sldChg>
      <pc:sldChg chg="modSp add">
        <pc:chgData name="文宇" userId="b5e9da50-0ac2-42d3-828f-b9593ddb1f83" providerId="ADAL" clId="{042A3328-9AF9-49F3-9170-EA3FFDED67FE}" dt="2020-11-24T10:32:03.620" v="1356" actId="20577"/>
        <pc:sldMkLst>
          <pc:docMk/>
          <pc:sldMk cId="782311513" sldId="405"/>
        </pc:sldMkLst>
        <pc:spChg chg="mod">
          <ac:chgData name="文宇" userId="b5e9da50-0ac2-42d3-828f-b9593ddb1f83" providerId="ADAL" clId="{042A3328-9AF9-49F3-9170-EA3FFDED67FE}" dt="2020-11-24T10:32:03.620" v="1356" actId="20577"/>
          <ac:spMkLst>
            <pc:docMk/>
            <pc:sldMk cId="782311513" sldId="405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7:14.376" v="1275" actId="403"/>
          <ac:spMkLst>
            <pc:docMk/>
            <pc:sldMk cId="782311513" sldId="405"/>
            <ac:spMk id="6" creationId="{FACAE81B-C014-4AA4-BFE9-BEEEF1EBC107}"/>
          </ac:spMkLst>
        </pc:spChg>
      </pc:sldChg>
      <pc:sldChg chg="addSp modSp add">
        <pc:chgData name="文宇" userId="b5e9da50-0ac2-42d3-828f-b9593ddb1f83" providerId="ADAL" clId="{042A3328-9AF9-49F3-9170-EA3FFDED67FE}" dt="2020-11-24T09:36:55.311" v="1349" actId="1076"/>
        <pc:sldMkLst>
          <pc:docMk/>
          <pc:sldMk cId="1134792671" sldId="406"/>
        </pc:sldMkLst>
        <pc:spChg chg="mod">
          <ac:chgData name="文宇" userId="b5e9da50-0ac2-42d3-828f-b9593ddb1f83" providerId="ADAL" clId="{042A3328-9AF9-49F3-9170-EA3FFDED67FE}" dt="2020-11-24T09:36:53.956" v="1348" actId="1076"/>
          <ac:spMkLst>
            <pc:docMk/>
            <pc:sldMk cId="1134792671" sldId="40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8:47.508" v="1298"/>
          <ac:spMkLst>
            <pc:docMk/>
            <pc:sldMk cId="1134792671" sldId="406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09:36:55.311" v="1349" actId="1076"/>
          <ac:picMkLst>
            <pc:docMk/>
            <pc:sldMk cId="1134792671" sldId="406"/>
            <ac:picMk id="4" creationId="{F6FC5CC6-ACE5-461A-BB9D-88ABE2121203}"/>
          </ac:picMkLst>
        </pc:picChg>
      </pc:sldChg>
      <pc:sldChg chg="modSp add">
        <pc:chgData name="文宇" userId="b5e9da50-0ac2-42d3-828f-b9593ddb1f83" providerId="ADAL" clId="{042A3328-9AF9-49F3-9170-EA3FFDED67FE}" dt="2020-11-24T09:37:23.687" v="1353" actId="207"/>
        <pc:sldMkLst>
          <pc:docMk/>
          <pc:sldMk cId="4155850231" sldId="407"/>
        </pc:sldMkLst>
        <pc:spChg chg="mod">
          <ac:chgData name="文宇" userId="b5e9da50-0ac2-42d3-828f-b9593ddb1f83" providerId="ADAL" clId="{042A3328-9AF9-49F3-9170-EA3FFDED67FE}" dt="2020-11-24T09:37:23.687" v="1353" actId="207"/>
          <ac:spMkLst>
            <pc:docMk/>
            <pc:sldMk cId="4155850231" sldId="407"/>
            <ac:spMk id="4" creationId="{2918002F-8C64-4968-9ECA-DC63D9D4E45B}"/>
          </ac:spMkLst>
        </pc:spChg>
      </pc:sldChg>
      <pc:sldChg chg="addSp modSp add ord">
        <pc:chgData name="文宇" userId="b5e9da50-0ac2-42d3-828f-b9593ddb1f83" providerId="ADAL" clId="{042A3328-9AF9-49F3-9170-EA3FFDED67FE}" dt="2020-11-24T10:50:57.967" v="1454" actId="1076"/>
        <pc:sldMkLst>
          <pc:docMk/>
          <pc:sldMk cId="4213619138" sldId="408"/>
        </pc:sldMkLst>
        <pc:spChg chg="mod">
          <ac:chgData name="文宇" userId="b5e9da50-0ac2-42d3-828f-b9593ddb1f83" providerId="ADAL" clId="{042A3328-9AF9-49F3-9170-EA3FFDED67FE}" dt="2020-11-24T10:49:58.699" v="1449" actId="20577"/>
          <ac:spMkLst>
            <pc:docMk/>
            <pc:sldMk cId="4213619138" sldId="40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32:38.692" v="1359"/>
          <ac:spMkLst>
            <pc:docMk/>
            <pc:sldMk cId="4213619138" sldId="408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10:50:57.967" v="1454" actId="1076"/>
          <ac:picMkLst>
            <pc:docMk/>
            <pc:sldMk cId="4213619138" sldId="408"/>
            <ac:picMk id="4" creationId="{8F0F1FBC-5F55-4362-B1CF-36950C5ABB3C}"/>
          </ac:picMkLst>
        </pc:picChg>
        <pc:picChg chg="add mod">
          <ac:chgData name="文宇" userId="b5e9da50-0ac2-42d3-828f-b9593ddb1f83" providerId="ADAL" clId="{042A3328-9AF9-49F3-9170-EA3FFDED67FE}" dt="2020-11-24T10:50:12.951" v="1451" actId="1076"/>
          <ac:picMkLst>
            <pc:docMk/>
            <pc:sldMk cId="4213619138" sldId="408"/>
            <ac:picMk id="8" creationId="{9DB4DC27-879E-4A5A-A4FE-829E2E26DD04}"/>
          </ac:picMkLst>
        </pc:picChg>
        <pc:picChg chg="add mod">
          <ac:chgData name="文宇" userId="b5e9da50-0ac2-42d3-828f-b9593ddb1f83" providerId="ADAL" clId="{042A3328-9AF9-49F3-9170-EA3FFDED67FE}" dt="2020-11-24T10:50:02.378" v="1450" actId="1076"/>
          <ac:picMkLst>
            <pc:docMk/>
            <pc:sldMk cId="4213619138" sldId="408"/>
            <ac:picMk id="10" creationId="{903335EC-0DF6-400E-9B20-F22F1DF05379}"/>
          </ac:picMkLst>
        </pc:picChg>
      </pc:sldChg>
      <pc:sldChg chg="addSp delSp modSp add setBg">
        <pc:chgData name="文宇" userId="b5e9da50-0ac2-42d3-828f-b9593ddb1f83" providerId="ADAL" clId="{042A3328-9AF9-49F3-9170-EA3FFDED67FE}" dt="2020-11-24T11:03:00.940" v="1628"/>
        <pc:sldMkLst>
          <pc:docMk/>
          <pc:sldMk cId="2311055359" sldId="409"/>
        </pc:sldMkLst>
        <pc:spChg chg="add del">
          <ac:chgData name="文宇" userId="b5e9da50-0ac2-42d3-828f-b9593ddb1f83" providerId="ADAL" clId="{042A3328-9AF9-49F3-9170-EA3FFDED67FE}" dt="2020-11-24T10:51:52.725" v="1469"/>
          <ac:spMkLst>
            <pc:docMk/>
            <pc:sldMk cId="2311055359" sldId="409"/>
            <ac:spMk id="3" creationId="{C3FE1CB1-A961-4FA2-8A42-350302BFCBDF}"/>
          </ac:spMkLst>
        </pc:spChg>
        <pc:spChg chg="mod">
          <ac:chgData name="文宇" userId="b5e9da50-0ac2-42d3-828f-b9593ddb1f83" providerId="ADAL" clId="{042A3328-9AF9-49F3-9170-EA3FFDED67FE}" dt="2020-11-24T11:02:45.588" v="1627" actId="207"/>
          <ac:spMkLst>
            <pc:docMk/>
            <pc:sldMk cId="2311055359" sldId="409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51:10.733" v="1464" actId="20577"/>
          <ac:spMkLst>
            <pc:docMk/>
            <pc:sldMk cId="2311055359" sldId="409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10:51:56.651" v="1471"/>
          <ac:spMkLst>
            <pc:docMk/>
            <pc:sldMk cId="2311055359" sldId="409"/>
            <ac:spMk id="7" creationId="{7DE14B6B-6CA1-4A77-97E3-5185340C7E03}"/>
          </ac:spMkLst>
        </pc:spChg>
        <pc:spChg chg="add del">
          <ac:chgData name="文宇" userId="b5e9da50-0ac2-42d3-828f-b9593ddb1f83" providerId="ADAL" clId="{042A3328-9AF9-49F3-9170-EA3FFDED67FE}" dt="2020-11-24T10:52:17.450" v="1473"/>
          <ac:spMkLst>
            <pc:docMk/>
            <pc:sldMk cId="2311055359" sldId="409"/>
            <ac:spMk id="9" creationId="{AC3AF149-43B1-4D55-9988-0ED23E729290}"/>
          </ac:spMkLst>
        </pc:sp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4" creationId="{8F0F1FBC-5F55-4362-B1CF-36950C5ABB3C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8" creationId="{9DB4DC27-879E-4A5A-A4FE-829E2E26DD04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10" creationId="{903335EC-0DF6-400E-9B20-F22F1DF05379}"/>
          </ac:picMkLst>
        </pc:picChg>
      </pc:sldChg>
      <pc:sldChg chg="modSp add">
        <pc:chgData name="文宇" userId="b5e9da50-0ac2-42d3-828f-b9593ddb1f83" providerId="ADAL" clId="{042A3328-9AF9-49F3-9170-EA3FFDED67FE}" dt="2020-11-24T12:07:51.061" v="1648" actId="404"/>
        <pc:sldMkLst>
          <pc:docMk/>
          <pc:sldMk cId="3367949870" sldId="410"/>
        </pc:sldMkLst>
        <pc:spChg chg="mod">
          <ac:chgData name="文宇" userId="b5e9da50-0ac2-42d3-828f-b9593ddb1f83" providerId="ADAL" clId="{042A3328-9AF9-49F3-9170-EA3FFDED67FE}" dt="2020-11-24T12:07:51.061" v="1648" actId="404"/>
          <ac:spMkLst>
            <pc:docMk/>
            <pc:sldMk cId="3367949870" sldId="410"/>
            <ac:spMk id="5" creationId="{84893080-5A47-4389-9BAC-88DD2BDA7C65}"/>
          </ac:spMkLst>
        </pc:spChg>
      </pc:sldChg>
    </pc:docChg>
  </pc:docChgLst>
  <pc:docChgLst>
    <pc:chgData name="文宇 杜文宇" userId="b5e9da50-0ac2-42d3-828f-b9593ddb1f83" providerId="ADAL" clId="{95B58D6D-E92C-4BD0-8FB4-D9541E02F12D}"/>
    <pc:docChg chg="undo custSel addSld delSld modSld sldOrd modSection">
      <pc:chgData name="文宇 杜文宇" userId="b5e9da50-0ac2-42d3-828f-b9593ddb1f83" providerId="ADAL" clId="{95B58D6D-E92C-4BD0-8FB4-D9541E02F12D}" dt="2020-11-24T13:55:11.145" v="3913" actId="1076"/>
      <pc:docMkLst>
        <pc:docMk/>
      </pc:docMkLst>
      <pc:sldChg chg="modSp">
        <pc:chgData name="文宇 杜文宇" userId="b5e9da50-0ac2-42d3-828f-b9593ddb1f83" providerId="ADAL" clId="{95B58D6D-E92C-4BD0-8FB4-D9541E02F12D}" dt="2020-11-24T02:08:00.917" v="179" actId="404"/>
        <pc:sldMkLst>
          <pc:docMk/>
          <pc:sldMk cId="259383257" sldId="314"/>
        </pc:sldMkLst>
        <pc:spChg chg="mod">
          <ac:chgData name="文宇 杜文宇" userId="b5e9da50-0ac2-42d3-828f-b9593ddb1f83" providerId="ADAL" clId="{95B58D6D-E92C-4BD0-8FB4-D9541E02F12D}" dt="2020-11-24T02:08:00.917" v="179" actId="404"/>
          <ac:spMkLst>
            <pc:docMk/>
            <pc:sldMk cId="259383257" sldId="314"/>
            <ac:spMk id="3" creationId="{5E867693-945D-4AEC-9D56-D29D514CD55B}"/>
          </ac:spMkLst>
        </pc:spChg>
      </pc:sldChg>
      <pc:sldChg chg="addSp delSp modSp">
        <pc:chgData name="文宇 杜文宇" userId="b5e9da50-0ac2-42d3-828f-b9593ddb1f83" providerId="ADAL" clId="{95B58D6D-E92C-4BD0-8FB4-D9541E02F12D}" dt="2020-11-23T17:54:33.019" v="176" actId="20577"/>
        <pc:sldMkLst>
          <pc:docMk/>
          <pc:sldMk cId="1767134883" sldId="315"/>
        </pc:sldMkLst>
        <pc:spChg chg="mod">
          <ac:chgData name="文宇 杜文宇" userId="b5e9da50-0ac2-42d3-828f-b9593ddb1f83" providerId="ADAL" clId="{95B58D6D-E92C-4BD0-8FB4-D9541E02F12D}" dt="2020-11-23T17:53:38.922" v="16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95B58D6D-E92C-4BD0-8FB4-D9541E02F12D}" dt="2020-11-23T17:54:33.019" v="176" actId="20577"/>
          <ac:spMkLst>
            <pc:docMk/>
            <pc:sldMk cId="1767134883" sldId="31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3T17:46:14.245" v="21"/>
          <ac:spMkLst>
            <pc:docMk/>
            <pc:sldMk cId="1767134883" sldId="315"/>
            <ac:spMk id="5" creationId="{8F102E08-9007-4F48-B6F3-F51FBC4F9A1B}"/>
          </ac:spMkLst>
        </pc:spChg>
      </pc:sldChg>
      <pc:sldChg chg="del">
        <pc:chgData name="文宇 杜文宇" userId="b5e9da50-0ac2-42d3-828f-b9593ddb1f83" providerId="ADAL" clId="{95B58D6D-E92C-4BD0-8FB4-D9541E02F12D}" dt="2020-11-23T17:55:04.543" v="178" actId="2696"/>
        <pc:sldMkLst>
          <pc:docMk/>
          <pc:sldMk cId="1369146614" sldId="316"/>
        </pc:sldMkLst>
      </pc:sldChg>
      <pc:sldChg chg="addSp delSp modSp">
        <pc:chgData name="文宇 杜文宇" userId="b5e9da50-0ac2-42d3-828f-b9593ddb1f83" providerId="ADAL" clId="{95B58D6D-E92C-4BD0-8FB4-D9541E02F12D}" dt="2020-11-24T02:17:24.222" v="218" actId="404"/>
        <pc:sldMkLst>
          <pc:docMk/>
          <pc:sldMk cId="3294211129" sldId="317"/>
        </pc:sldMkLst>
        <pc:spChg chg="mod">
          <ac:chgData name="文宇 杜文宇" userId="b5e9da50-0ac2-42d3-828f-b9593ddb1f83" providerId="ADAL" clId="{95B58D6D-E92C-4BD0-8FB4-D9541E02F12D}" dt="2020-11-24T02:15:40.997" v="203" actId="1076"/>
          <ac:spMkLst>
            <pc:docMk/>
            <pc:sldMk cId="3294211129" sldId="317"/>
            <ac:spMk id="3" creationId="{6AFA173F-2791-4C85-BD67-FFD1A36E87FA}"/>
          </ac:spMkLst>
        </pc:spChg>
        <pc:spChg chg="del">
          <ac:chgData name="文宇 杜文宇" userId="b5e9da50-0ac2-42d3-828f-b9593ddb1f83" providerId="ADAL" clId="{95B58D6D-E92C-4BD0-8FB4-D9541E02F12D}" dt="2020-11-24T02:14:35.066" v="181" actId="478"/>
          <ac:spMkLst>
            <pc:docMk/>
            <pc:sldMk cId="3294211129" sldId="31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17:24.222" v="218" actId="404"/>
          <ac:spMkLst>
            <pc:docMk/>
            <pc:sldMk cId="3294211129" sldId="317"/>
            <ac:spMk id="6" creationId="{06BB3946-C59E-42ED-9BFE-B5625D3C25D6}"/>
          </ac:spMkLst>
        </pc:spChg>
        <pc:spChg chg="add del">
          <ac:chgData name="文宇 杜文宇" userId="b5e9da50-0ac2-42d3-828f-b9593ddb1f83" providerId="ADAL" clId="{95B58D6D-E92C-4BD0-8FB4-D9541E02F12D}" dt="2020-11-24T02:14:43.374" v="184" actId="478"/>
          <ac:spMkLst>
            <pc:docMk/>
            <pc:sldMk cId="3294211129" sldId="317"/>
            <ac:spMk id="7" creationId="{43E011F9-ABB9-41DA-A714-BB2D4B5D8E73}"/>
          </ac:spMkLst>
        </pc:spChg>
        <pc:picChg chg="del">
          <ac:chgData name="文宇 杜文宇" userId="b5e9da50-0ac2-42d3-828f-b9593ddb1f83" providerId="ADAL" clId="{95B58D6D-E92C-4BD0-8FB4-D9541E02F12D}" dt="2020-11-24T02:15:20.219" v="197" actId="478"/>
          <ac:picMkLst>
            <pc:docMk/>
            <pc:sldMk cId="3294211129" sldId="317"/>
            <ac:picMk id="4" creationId="{B2C085E4-AA4A-4817-BD12-8DAF33A54FA9}"/>
          </ac:picMkLst>
        </pc:picChg>
        <pc:picChg chg="add mod">
          <ac:chgData name="文宇 杜文宇" userId="b5e9da50-0ac2-42d3-828f-b9593ddb1f83" providerId="ADAL" clId="{95B58D6D-E92C-4BD0-8FB4-D9541E02F12D}" dt="2020-11-24T02:15:45.535" v="204" actId="14100"/>
          <ac:picMkLst>
            <pc:docMk/>
            <pc:sldMk cId="3294211129" sldId="317"/>
            <ac:picMk id="9" creationId="{01AB50AC-4682-414B-BD3B-118F1C896113}"/>
          </ac:picMkLst>
        </pc:picChg>
      </pc:sldChg>
      <pc:sldChg chg="modSp">
        <pc:chgData name="文宇 杜文宇" userId="b5e9da50-0ac2-42d3-828f-b9593ddb1f83" providerId="ADAL" clId="{95B58D6D-E92C-4BD0-8FB4-D9541E02F12D}" dt="2020-11-24T02:23:48.939" v="622" actId="20577"/>
        <pc:sldMkLst>
          <pc:docMk/>
          <pc:sldMk cId="1896298792" sldId="318"/>
        </pc:sldMkLst>
        <pc:spChg chg="mod">
          <ac:chgData name="文宇 杜文宇" userId="b5e9da50-0ac2-42d3-828f-b9593ddb1f83" providerId="ADAL" clId="{95B58D6D-E92C-4BD0-8FB4-D9541E02F12D}" dt="2020-11-24T02:23:48.939" v="622" actId="20577"/>
          <ac:spMkLst>
            <pc:docMk/>
            <pc:sldMk cId="1896298792" sldId="3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17:34.592" v="220" actId="1076"/>
          <ac:spMkLst>
            <pc:docMk/>
            <pc:sldMk cId="1896298792" sldId="318"/>
            <ac:spMk id="7" creationId="{434C3CF0-0FA0-4A5A-A464-25C45C5E58D4}"/>
          </ac:spMkLst>
        </pc:spChg>
      </pc:sldChg>
      <pc:sldChg chg="modSp">
        <pc:chgData name="文宇 杜文宇" userId="b5e9da50-0ac2-42d3-828f-b9593ddb1f83" providerId="ADAL" clId="{95B58D6D-E92C-4BD0-8FB4-D9541E02F12D}" dt="2020-11-24T04:04:50.147" v="1669" actId="20577"/>
        <pc:sldMkLst>
          <pc:docMk/>
          <pc:sldMk cId="1234771746" sldId="319"/>
        </pc:sldMkLst>
        <pc:spChg chg="mod">
          <ac:chgData name="文宇 杜文宇" userId="b5e9da50-0ac2-42d3-828f-b9593ddb1f83" providerId="ADAL" clId="{95B58D6D-E92C-4BD0-8FB4-D9541E02F12D}" dt="2020-11-24T04:04:50.147" v="1669" actId="20577"/>
          <ac:spMkLst>
            <pc:docMk/>
            <pc:sldMk cId="1234771746" sldId="3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4:43.645" v="1660"/>
          <ac:spMkLst>
            <pc:docMk/>
            <pc:sldMk cId="1234771746" sldId="319"/>
            <ac:spMk id="6" creationId="{FACAE81B-C014-4AA4-BFE9-BEEEF1EBC107}"/>
          </ac:spMkLst>
        </pc:spChg>
      </pc:sldChg>
      <pc:sldChg chg="modSp">
        <pc:chgData name="文宇 杜文宇" userId="b5e9da50-0ac2-42d3-828f-b9593ddb1f83" providerId="ADAL" clId="{95B58D6D-E92C-4BD0-8FB4-D9541E02F12D}" dt="2020-11-24T13:03:58.872" v="2771"/>
        <pc:sldMkLst>
          <pc:docMk/>
          <pc:sldMk cId="3755510747" sldId="320"/>
        </pc:sldMkLst>
        <pc:spChg chg="mod">
          <ac:chgData name="文宇 杜文宇" userId="b5e9da50-0ac2-42d3-828f-b9593ddb1f83" providerId="ADAL" clId="{95B58D6D-E92C-4BD0-8FB4-D9541E02F12D}" dt="2020-11-24T13:03:58.872" v="2771"/>
          <ac:spMkLst>
            <pc:docMk/>
            <pc:sldMk cId="3755510747" sldId="3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7:27.049" v="2040" actId="404"/>
          <ac:spMkLst>
            <pc:docMk/>
            <pc:sldMk cId="3755510747" sldId="320"/>
            <ac:spMk id="7" creationId="{E46BA7D3-9211-45D8-A9B8-C1CFFC3F7B10}"/>
          </ac:spMkLst>
        </pc:spChg>
      </pc:sldChg>
      <pc:sldChg chg="del">
        <pc:chgData name="文宇 杜文宇" userId="b5e9da50-0ac2-42d3-828f-b9593ddb1f83" providerId="ADAL" clId="{95B58D6D-E92C-4BD0-8FB4-D9541E02F12D}" dt="2020-11-24T13:47:51.815" v="3684" actId="2696"/>
        <pc:sldMkLst>
          <pc:docMk/>
          <pc:sldMk cId="187196312" sldId="321"/>
        </pc:sldMkLst>
      </pc:sldChg>
      <pc:sldChg chg="del">
        <pc:chgData name="文宇 杜文宇" userId="b5e9da50-0ac2-42d3-828f-b9593ddb1f83" providerId="ADAL" clId="{95B58D6D-E92C-4BD0-8FB4-D9541E02F12D}" dt="2020-11-24T13:47:51.852" v="3685" actId="2696"/>
        <pc:sldMkLst>
          <pc:docMk/>
          <pc:sldMk cId="3565302846" sldId="322"/>
        </pc:sldMkLst>
      </pc:sldChg>
      <pc:sldChg chg="del">
        <pc:chgData name="文宇 杜文宇" userId="b5e9da50-0ac2-42d3-828f-b9593ddb1f83" providerId="ADAL" clId="{95B58D6D-E92C-4BD0-8FB4-D9541E02F12D}" dt="2020-11-24T13:47:51.884" v="3686" actId="2696"/>
        <pc:sldMkLst>
          <pc:docMk/>
          <pc:sldMk cId="976588619" sldId="323"/>
        </pc:sldMkLst>
      </pc:sldChg>
      <pc:sldChg chg="del">
        <pc:chgData name="文宇 杜文宇" userId="b5e9da50-0ac2-42d3-828f-b9593ddb1f83" providerId="ADAL" clId="{95B58D6D-E92C-4BD0-8FB4-D9541E02F12D}" dt="2020-11-24T13:47:51.913" v="3687" actId="2696"/>
        <pc:sldMkLst>
          <pc:docMk/>
          <pc:sldMk cId="2377843380" sldId="324"/>
        </pc:sldMkLst>
      </pc:sldChg>
      <pc:sldChg chg="del">
        <pc:chgData name="文宇 杜文宇" userId="b5e9da50-0ac2-42d3-828f-b9593ddb1f83" providerId="ADAL" clId="{95B58D6D-E92C-4BD0-8FB4-D9541E02F12D}" dt="2020-11-24T13:47:51.979" v="3689" actId="2696"/>
        <pc:sldMkLst>
          <pc:docMk/>
          <pc:sldMk cId="1534841004" sldId="325"/>
        </pc:sldMkLst>
      </pc:sldChg>
      <pc:sldChg chg="del">
        <pc:chgData name="文宇 杜文宇" userId="b5e9da50-0ac2-42d3-828f-b9593ddb1f83" providerId="ADAL" clId="{95B58D6D-E92C-4BD0-8FB4-D9541E02F12D}" dt="2020-11-24T13:47:51.948" v="3688" actId="2696"/>
        <pc:sldMkLst>
          <pc:docMk/>
          <pc:sldMk cId="2480261275" sldId="326"/>
        </pc:sldMkLst>
      </pc:sldChg>
      <pc:sldChg chg="del">
        <pc:chgData name="文宇 杜文宇" userId="b5e9da50-0ac2-42d3-828f-b9593ddb1f83" providerId="ADAL" clId="{95B58D6D-E92C-4BD0-8FB4-D9541E02F12D}" dt="2020-11-24T13:47:52.017" v="3690" actId="2696"/>
        <pc:sldMkLst>
          <pc:docMk/>
          <pc:sldMk cId="2118270547" sldId="327"/>
        </pc:sldMkLst>
      </pc:sldChg>
      <pc:sldChg chg="del">
        <pc:chgData name="文宇 杜文宇" userId="b5e9da50-0ac2-42d3-828f-b9593ddb1f83" providerId="ADAL" clId="{95B58D6D-E92C-4BD0-8FB4-D9541E02F12D}" dt="2020-11-24T13:47:52.061" v="3691" actId="2696"/>
        <pc:sldMkLst>
          <pc:docMk/>
          <pc:sldMk cId="1558153018" sldId="328"/>
        </pc:sldMkLst>
      </pc:sldChg>
      <pc:sldChg chg="del">
        <pc:chgData name="文宇 杜文宇" userId="b5e9da50-0ac2-42d3-828f-b9593ddb1f83" providerId="ADAL" clId="{95B58D6D-E92C-4BD0-8FB4-D9541E02F12D}" dt="2020-11-24T13:47:52.092" v="3692" actId="2696"/>
        <pc:sldMkLst>
          <pc:docMk/>
          <pc:sldMk cId="480314382" sldId="329"/>
        </pc:sldMkLst>
      </pc:sldChg>
      <pc:sldChg chg="del">
        <pc:chgData name="文宇 杜文宇" userId="b5e9da50-0ac2-42d3-828f-b9593ddb1f83" providerId="ADAL" clId="{95B58D6D-E92C-4BD0-8FB4-D9541E02F12D}" dt="2020-11-24T13:47:52.118" v="3693" actId="2696"/>
        <pc:sldMkLst>
          <pc:docMk/>
          <pc:sldMk cId="3640077458" sldId="330"/>
        </pc:sldMkLst>
      </pc:sldChg>
      <pc:sldChg chg="del">
        <pc:chgData name="文宇 杜文宇" userId="b5e9da50-0ac2-42d3-828f-b9593ddb1f83" providerId="ADAL" clId="{95B58D6D-E92C-4BD0-8FB4-D9541E02F12D}" dt="2020-11-24T13:47:52.171" v="3694" actId="2696"/>
        <pc:sldMkLst>
          <pc:docMk/>
          <pc:sldMk cId="1564090259" sldId="331"/>
        </pc:sldMkLst>
      </pc:sldChg>
      <pc:sldChg chg="del">
        <pc:chgData name="文宇 杜文宇" userId="b5e9da50-0ac2-42d3-828f-b9593ddb1f83" providerId="ADAL" clId="{95B58D6D-E92C-4BD0-8FB4-D9541E02F12D}" dt="2020-11-24T13:47:52.229" v="3695" actId="2696"/>
        <pc:sldMkLst>
          <pc:docMk/>
          <pc:sldMk cId="3038864016" sldId="332"/>
        </pc:sldMkLst>
      </pc:sldChg>
      <pc:sldChg chg="del">
        <pc:chgData name="文宇 杜文宇" userId="b5e9da50-0ac2-42d3-828f-b9593ddb1f83" providerId="ADAL" clId="{95B58D6D-E92C-4BD0-8FB4-D9541E02F12D}" dt="2020-11-24T13:47:52.324" v="3696" actId="2696"/>
        <pc:sldMkLst>
          <pc:docMk/>
          <pc:sldMk cId="3664365974" sldId="333"/>
        </pc:sldMkLst>
      </pc:sldChg>
      <pc:sldChg chg="del">
        <pc:chgData name="文宇 杜文宇" userId="b5e9da50-0ac2-42d3-828f-b9593ddb1f83" providerId="ADAL" clId="{95B58D6D-E92C-4BD0-8FB4-D9541E02F12D}" dt="2020-11-24T13:47:52.440" v="3697" actId="2696"/>
        <pc:sldMkLst>
          <pc:docMk/>
          <pc:sldMk cId="3940271619" sldId="334"/>
        </pc:sldMkLst>
      </pc:sldChg>
      <pc:sldChg chg="del">
        <pc:chgData name="文宇 杜文宇" userId="b5e9da50-0ac2-42d3-828f-b9593ddb1f83" providerId="ADAL" clId="{95B58D6D-E92C-4BD0-8FB4-D9541E02F12D}" dt="2020-11-24T13:47:52.518" v="3698" actId="2696"/>
        <pc:sldMkLst>
          <pc:docMk/>
          <pc:sldMk cId="2225973343" sldId="335"/>
        </pc:sldMkLst>
      </pc:sldChg>
      <pc:sldChg chg="del">
        <pc:chgData name="文宇 杜文宇" userId="b5e9da50-0ac2-42d3-828f-b9593ddb1f83" providerId="ADAL" clId="{95B58D6D-E92C-4BD0-8FB4-D9541E02F12D}" dt="2020-11-24T13:47:52.603" v="3699" actId="2696"/>
        <pc:sldMkLst>
          <pc:docMk/>
          <pc:sldMk cId="1645887376" sldId="336"/>
        </pc:sldMkLst>
      </pc:sldChg>
      <pc:sldChg chg="del">
        <pc:chgData name="文宇 杜文宇" userId="b5e9da50-0ac2-42d3-828f-b9593ddb1f83" providerId="ADAL" clId="{95B58D6D-E92C-4BD0-8FB4-D9541E02F12D}" dt="2020-11-24T13:47:52.641" v="3700" actId="2696"/>
        <pc:sldMkLst>
          <pc:docMk/>
          <pc:sldMk cId="1250219951" sldId="337"/>
        </pc:sldMkLst>
      </pc:sldChg>
      <pc:sldChg chg="del">
        <pc:chgData name="文宇 杜文宇" userId="b5e9da50-0ac2-42d3-828f-b9593ddb1f83" providerId="ADAL" clId="{95B58D6D-E92C-4BD0-8FB4-D9541E02F12D}" dt="2020-11-24T13:47:52.693" v="3701" actId="2696"/>
        <pc:sldMkLst>
          <pc:docMk/>
          <pc:sldMk cId="3821359757" sldId="338"/>
        </pc:sldMkLst>
      </pc:sldChg>
      <pc:sldChg chg="del">
        <pc:chgData name="文宇 杜文宇" userId="b5e9da50-0ac2-42d3-828f-b9593ddb1f83" providerId="ADAL" clId="{95B58D6D-E92C-4BD0-8FB4-D9541E02F12D}" dt="2020-11-24T13:47:52.739" v="3702" actId="2696"/>
        <pc:sldMkLst>
          <pc:docMk/>
          <pc:sldMk cId="3802897627" sldId="339"/>
        </pc:sldMkLst>
      </pc:sldChg>
      <pc:sldChg chg="del">
        <pc:chgData name="文宇 杜文宇" userId="b5e9da50-0ac2-42d3-828f-b9593ddb1f83" providerId="ADAL" clId="{95B58D6D-E92C-4BD0-8FB4-D9541E02F12D}" dt="2020-11-24T13:47:52.787" v="3703" actId="2696"/>
        <pc:sldMkLst>
          <pc:docMk/>
          <pc:sldMk cId="2778340180" sldId="340"/>
        </pc:sldMkLst>
      </pc:sldChg>
      <pc:sldChg chg="del">
        <pc:chgData name="文宇 杜文宇" userId="b5e9da50-0ac2-42d3-828f-b9593ddb1f83" providerId="ADAL" clId="{95B58D6D-E92C-4BD0-8FB4-D9541E02F12D}" dt="2020-11-24T13:47:52.826" v="3704" actId="2696"/>
        <pc:sldMkLst>
          <pc:docMk/>
          <pc:sldMk cId="4182440758" sldId="341"/>
        </pc:sldMkLst>
      </pc:sldChg>
      <pc:sldChg chg="del">
        <pc:chgData name="文宇 杜文宇" userId="b5e9da50-0ac2-42d3-828f-b9593ddb1f83" providerId="ADAL" clId="{95B58D6D-E92C-4BD0-8FB4-D9541E02F12D}" dt="2020-11-24T13:47:52.861" v="3705" actId="2696"/>
        <pc:sldMkLst>
          <pc:docMk/>
          <pc:sldMk cId="2958119359" sldId="342"/>
        </pc:sldMkLst>
      </pc:sldChg>
      <pc:sldChg chg="del">
        <pc:chgData name="文宇 杜文宇" userId="b5e9da50-0ac2-42d3-828f-b9593ddb1f83" providerId="ADAL" clId="{95B58D6D-E92C-4BD0-8FB4-D9541E02F12D}" dt="2020-11-24T13:47:52.899" v="3706" actId="2696"/>
        <pc:sldMkLst>
          <pc:docMk/>
          <pc:sldMk cId="3778511615" sldId="343"/>
        </pc:sldMkLst>
      </pc:sldChg>
      <pc:sldChg chg="del">
        <pc:chgData name="文宇 杜文宇" userId="b5e9da50-0ac2-42d3-828f-b9593ddb1f83" providerId="ADAL" clId="{95B58D6D-E92C-4BD0-8FB4-D9541E02F12D}" dt="2020-11-24T13:47:52.935" v="3707" actId="2696"/>
        <pc:sldMkLst>
          <pc:docMk/>
          <pc:sldMk cId="3051304437" sldId="344"/>
        </pc:sldMkLst>
      </pc:sldChg>
      <pc:sldChg chg="del">
        <pc:chgData name="文宇 杜文宇" userId="b5e9da50-0ac2-42d3-828f-b9593ddb1f83" providerId="ADAL" clId="{95B58D6D-E92C-4BD0-8FB4-D9541E02F12D}" dt="2020-11-24T13:47:52.979" v="3708" actId="2696"/>
        <pc:sldMkLst>
          <pc:docMk/>
          <pc:sldMk cId="3510697318" sldId="345"/>
        </pc:sldMkLst>
      </pc:sldChg>
      <pc:sldChg chg="del">
        <pc:chgData name="文宇 杜文宇" userId="b5e9da50-0ac2-42d3-828f-b9593ddb1f83" providerId="ADAL" clId="{95B58D6D-E92C-4BD0-8FB4-D9541E02F12D}" dt="2020-11-24T13:47:53.030" v="3709" actId="2696"/>
        <pc:sldMkLst>
          <pc:docMk/>
          <pc:sldMk cId="934174782" sldId="346"/>
        </pc:sldMkLst>
      </pc:sldChg>
      <pc:sldChg chg="del">
        <pc:chgData name="文宇 杜文宇" userId="b5e9da50-0ac2-42d3-828f-b9593ddb1f83" providerId="ADAL" clId="{95B58D6D-E92C-4BD0-8FB4-D9541E02F12D}" dt="2020-11-24T13:47:53.071" v="3710" actId="2696"/>
        <pc:sldMkLst>
          <pc:docMk/>
          <pc:sldMk cId="520522291" sldId="347"/>
        </pc:sldMkLst>
      </pc:sldChg>
      <pc:sldChg chg="del">
        <pc:chgData name="文宇 杜文宇" userId="b5e9da50-0ac2-42d3-828f-b9593ddb1f83" providerId="ADAL" clId="{95B58D6D-E92C-4BD0-8FB4-D9541E02F12D}" dt="2020-11-24T13:47:53.112" v="3711" actId="2696"/>
        <pc:sldMkLst>
          <pc:docMk/>
          <pc:sldMk cId="2424538389" sldId="348"/>
        </pc:sldMkLst>
      </pc:sldChg>
      <pc:sldChg chg="del">
        <pc:chgData name="文宇 杜文宇" userId="b5e9da50-0ac2-42d3-828f-b9593ddb1f83" providerId="ADAL" clId="{95B58D6D-E92C-4BD0-8FB4-D9541E02F12D}" dt="2020-11-24T13:47:53.141" v="3712" actId="2696"/>
        <pc:sldMkLst>
          <pc:docMk/>
          <pc:sldMk cId="3185008505" sldId="349"/>
        </pc:sldMkLst>
      </pc:sldChg>
      <pc:sldChg chg="del">
        <pc:chgData name="文宇 杜文宇" userId="b5e9da50-0ac2-42d3-828f-b9593ddb1f83" providerId="ADAL" clId="{95B58D6D-E92C-4BD0-8FB4-D9541E02F12D}" dt="2020-11-24T13:47:53.189" v="3713" actId="2696"/>
        <pc:sldMkLst>
          <pc:docMk/>
          <pc:sldMk cId="918734331" sldId="350"/>
        </pc:sldMkLst>
      </pc:sldChg>
      <pc:sldChg chg="del">
        <pc:chgData name="文宇 杜文宇" userId="b5e9da50-0ac2-42d3-828f-b9593ddb1f83" providerId="ADAL" clId="{95B58D6D-E92C-4BD0-8FB4-D9541E02F12D}" dt="2020-11-24T13:47:53.233" v="3714" actId="2696"/>
        <pc:sldMkLst>
          <pc:docMk/>
          <pc:sldMk cId="4143196863" sldId="351"/>
        </pc:sldMkLst>
      </pc:sldChg>
      <pc:sldChg chg="del">
        <pc:chgData name="文宇 杜文宇" userId="b5e9da50-0ac2-42d3-828f-b9593ddb1f83" providerId="ADAL" clId="{95B58D6D-E92C-4BD0-8FB4-D9541E02F12D}" dt="2020-11-24T13:47:53.287" v="3715" actId="2696"/>
        <pc:sldMkLst>
          <pc:docMk/>
          <pc:sldMk cId="2755908662" sldId="352"/>
        </pc:sldMkLst>
      </pc:sldChg>
      <pc:sldChg chg="del">
        <pc:chgData name="文宇 杜文宇" userId="b5e9da50-0ac2-42d3-828f-b9593ddb1f83" providerId="ADAL" clId="{95B58D6D-E92C-4BD0-8FB4-D9541E02F12D}" dt="2020-11-24T13:47:53.323" v="3716" actId="2696"/>
        <pc:sldMkLst>
          <pc:docMk/>
          <pc:sldMk cId="2410011851" sldId="353"/>
        </pc:sldMkLst>
      </pc:sldChg>
      <pc:sldChg chg="del">
        <pc:chgData name="文宇 杜文宇" userId="b5e9da50-0ac2-42d3-828f-b9593ddb1f83" providerId="ADAL" clId="{95B58D6D-E92C-4BD0-8FB4-D9541E02F12D}" dt="2020-11-24T13:47:53.348" v="3717" actId="2696"/>
        <pc:sldMkLst>
          <pc:docMk/>
          <pc:sldMk cId="1208790971" sldId="354"/>
        </pc:sldMkLst>
      </pc:sldChg>
      <pc:sldChg chg="del">
        <pc:chgData name="文宇 杜文宇" userId="b5e9da50-0ac2-42d3-828f-b9593ddb1f83" providerId="ADAL" clId="{95B58D6D-E92C-4BD0-8FB4-D9541E02F12D}" dt="2020-11-24T13:47:53.381" v="3718" actId="2696"/>
        <pc:sldMkLst>
          <pc:docMk/>
          <pc:sldMk cId="879785167" sldId="355"/>
        </pc:sldMkLst>
      </pc:sldChg>
      <pc:sldChg chg="del">
        <pc:chgData name="文宇 杜文宇" userId="b5e9da50-0ac2-42d3-828f-b9593ddb1f83" providerId="ADAL" clId="{95B58D6D-E92C-4BD0-8FB4-D9541E02F12D}" dt="2020-11-24T13:47:53.422" v="3719" actId="2696"/>
        <pc:sldMkLst>
          <pc:docMk/>
          <pc:sldMk cId="2602112129" sldId="356"/>
        </pc:sldMkLst>
      </pc:sldChg>
      <pc:sldChg chg="del">
        <pc:chgData name="文宇 杜文宇" userId="b5e9da50-0ac2-42d3-828f-b9593ddb1f83" providerId="ADAL" clId="{95B58D6D-E92C-4BD0-8FB4-D9541E02F12D}" dt="2020-11-24T13:47:53.455" v="3720" actId="2696"/>
        <pc:sldMkLst>
          <pc:docMk/>
          <pc:sldMk cId="2191877471" sldId="357"/>
        </pc:sldMkLst>
      </pc:sldChg>
      <pc:sldChg chg="del">
        <pc:chgData name="文宇 杜文宇" userId="b5e9da50-0ac2-42d3-828f-b9593ddb1f83" providerId="ADAL" clId="{95B58D6D-E92C-4BD0-8FB4-D9541E02F12D}" dt="2020-11-24T13:47:53.480" v="3721" actId="2696"/>
        <pc:sldMkLst>
          <pc:docMk/>
          <pc:sldMk cId="787141073" sldId="358"/>
        </pc:sldMkLst>
      </pc:sldChg>
      <pc:sldChg chg="del">
        <pc:chgData name="文宇 杜文宇" userId="b5e9da50-0ac2-42d3-828f-b9593ddb1f83" providerId="ADAL" clId="{95B58D6D-E92C-4BD0-8FB4-D9541E02F12D}" dt="2020-11-24T13:47:53.522" v="3722" actId="2696"/>
        <pc:sldMkLst>
          <pc:docMk/>
          <pc:sldMk cId="1883762695" sldId="359"/>
        </pc:sldMkLst>
      </pc:sldChg>
      <pc:sldChg chg="del">
        <pc:chgData name="文宇 杜文宇" userId="b5e9da50-0ac2-42d3-828f-b9593ddb1f83" providerId="ADAL" clId="{95B58D6D-E92C-4BD0-8FB4-D9541E02F12D}" dt="2020-11-24T13:47:53.561" v="3723" actId="2696"/>
        <pc:sldMkLst>
          <pc:docMk/>
          <pc:sldMk cId="478608820" sldId="360"/>
        </pc:sldMkLst>
      </pc:sldChg>
      <pc:sldChg chg="del">
        <pc:chgData name="文宇 杜文宇" userId="b5e9da50-0ac2-42d3-828f-b9593ddb1f83" providerId="ADAL" clId="{95B58D6D-E92C-4BD0-8FB4-D9541E02F12D}" dt="2020-11-24T13:47:53.613" v="3724" actId="2696"/>
        <pc:sldMkLst>
          <pc:docMk/>
          <pc:sldMk cId="2773892232" sldId="361"/>
        </pc:sldMkLst>
      </pc:sldChg>
      <pc:sldChg chg="del">
        <pc:chgData name="文宇 杜文宇" userId="b5e9da50-0ac2-42d3-828f-b9593ddb1f83" providerId="ADAL" clId="{95B58D6D-E92C-4BD0-8FB4-D9541E02F12D}" dt="2020-11-24T13:47:53.651" v="3725" actId="2696"/>
        <pc:sldMkLst>
          <pc:docMk/>
          <pc:sldMk cId="165727043" sldId="362"/>
        </pc:sldMkLst>
      </pc:sldChg>
      <pc:sldChg chg="del">
        <pc:chgData name="文宇 杜文宇" userId="b5e9da50-0ac2-42d3-828f-b9593ddb1f83" providerId="ADAL" clId="{95B58D6D-E92C-4BD0-8FB4-D9541E02F12D}" dt="2020-11-24T13:47:53.689" v="3726" actId="2696"/>
        <pc:sldMkLst>
          <pc:docMk/>
          <pc:sldMk cId="1019928735" sldId="363"/>
        </pc:sldMkLst>
      </pc:sldChg>
      <pc:sldChg chg="del">
        <pc:chgData name="文宇 杜文宇" userId="b5e9da50-0ac2-42d3-828f-b9593ddb1f83" providerId="ADAL" clId="{95B58D6D-E92C-4BD0-8FB4-D9541E02F12D}" dt="2020-11-24T13:47:53.723" v="3727" actId="2696"/>
        <pc:sldMkLst>
          <pc:docMk/>
          <pc:sldMk cId="1312814826" sldId="364"/>
        </pc:sldMkLst>
      </pc:sldChg>
      <pc:sldChg chg="del">
        <pc:chgData name="文宇 杜文宇" userId="b5e9da50-0ac2-42d3-828f-b9593ddb1f83" providerId="ADAL" clId="{95B58D6D-E92C-4BD0-8FB4-D9541E02F12D}" dt="2020-11-24T13:47:53.764" v="3728" actId="2696"/>
        <pc:sldMkLst>
          <pc:docMk/>
          <pc:sldMk cId="3419006514" sldId="365"/>
        </pc:sldMkLst>
      </pc:sldChg>
      <pc:sldChg chg="del">
        <pc:chgData name="文宇 杜文宇" userId="b5e9da50-0ac2-42d3-828f-b9593ddb1f83" providerId="ADAL" clId="{95B58D6D-E92C-4BD0-8FB4-D9541E02F12D}" dt="2020-11-24T13:47:53.819" v="3729" actId="2696"/>
        <pc:sldMkLst>
          <pc:docMk/>
          <pc:sldMk cId="3535349848" sldId="366"/>
        </pc:sldMkLst>
      </pc:sldChg>
      <pc:sldChg chg="del">
        <pc:chgData name="文宇 杜文宇" userId="b5e9da50-0ac2-42d3-828f-b9593ddb1f83" providerId="ADAL" clId="{95B58D6D-E92C-4BD0-8FB4-D9541E02F12D}" dt="2020-11-24T13:47:53.874" v="3730" actId="2696"/>
        <pc:sldMkLst>
          <pc:docMk/>
          <pc:sldMk cId="2065637340" sldId="367"/>
        </pc:sldMkLst>
      </pc:sldChg>
      <pc:sldChg chg="del">
        <pc:chgData name="文宇 杜文宇" userId="b5e9da50-0ac2-42d3-828f-b9593ddb1f83" providerId="ADAL" clId="{95B58D6D-E92C-4BD0-8FB4-D9541E02F12D}" dt="2020-11-24T13:47:53.927" v="3731" actId="2696"/>
        <pc:sldMkLst>
          <pc:docMk/>
          <pc:sldMk cId="2354383528" sldId="368"/>
        </pc:sldMkLst>
      </pc:sldChg>
      <pc:sldChg chg="del">
        <pc:chgData name="文宇 杜文宇" userId="b5e9da50-0ac2-42d3-828f-b9593ddb1f83" providerId="ADAL" clId="{95B58D6D-E92C-4BD0-8FB4-D9541E02F12D}" dt="2020-11-24T13:47:53.987" v="3732" actId="2696"/>
        <pc:sldMkLst>
          <pc:docMk/>
          <pc:sldMk cId="1678746391" sldId="369"/>
        </pc:sldMkLst>
      </pc:sldChg>
      <pc:sldChg chg="del">
        <pc:chgData name="文宇 杜文宇" userId="b5e9da50-0ac2-42d3-828f-b9593ddb1f83" providerId="ADAL" clId="{95B58D6D-E92C-4BD0-8FB4-D9541E02F12D}" dt="2020-11-24T13:47:54.036" v="3733" actId="2696"/>
        <pc:sldMkLst>
          <pc:docMk/>
          <pc:sldMk cId="931937747" sldId="370"/>
        </pc:sldMkLst>
      </pc:sldChg>
      <pc:sldChg chg="del">
        <pc:chgData name="文宇 杜文宇" userId="b5e9da50-0ac2-42d3-828f-b9593ddb1f83" providerId="ADAL" clId="{95B58D6D-E92C-4BD0-8FB4-D9541E02F12D}" dt="2020-11-24T13:47:54.075" v="3734" actId="2696"/>
        <pc:sldMkLst>
          <pc:docMk/>
          <pc:sldMk cId="3271294389" sldId="371"/>
        </pc:sldMkLst>
      </pc:sldChg>
      <pc:sldChg chg="del">
        <pc:chgData name="文宇 杜文宇" userId="b5e9da50-0ac2-42d3-828f-b9593ddb1f83" providerId="ADAL" clId="{95B58D6D-E92C-4BD0-8FB4-D9541E02F12D}" dt="2020-11-24T13:47:54.126" v="3735" actId="2696"/>
        <pc:sldMkLst>
          <pc:docMk/>
          <pc:sldMk cId="2785144625" sldId="372"/>
        </pc:sldMkLst>
      </pc:sldChg>
      <pc:sldChg chg="del">
        <pc:chgData name="文宇 杜文宇" userId="b5e9da50-0ac2-42d3-828f-b9593ddb1f83" providerId="ADAL" clId="{95B58D6D-E92C-4BD0-8FB4-D9541E02F12D}" dt="2020-11-24T13:47:54.167" v="3736" actId="2696"/>
        <pc:sldMkLst>
          <pc:docMk/>
          <pc:sldMk cId="3064053284" sldId="373"/>
        </pc:sldMkLst>
      </pc:sldChg>
      <pc:sldChg chg="del">
        <pc:chgData name="文宇 杜文宇" userId="b5e9da50-0ac2-42d3-828f-b9593ddb1f83" providerId="ADAL" clId="{95B58D6D-E92C-4BD0-8FB4-D9541E02F12D}" dt="2020-11-24T13:47:54.213" v="3737" actId="2696"/>
        <pc:sldMkLst>
          <pc:docMk/>
          <pc:sldMk cId="3358074552" sldId="374"/>
        </pc:sldMkLst>
      </pc:sldChg>
      <pc:sldChg chg="del">
        <pc:chgData name="文宇 杜文宇" userId="b5e9da50-0ac2-42d3-828f-b9593ddb1f83" providerId="ADAL" clId="{95B58D6D-E92C-4BD0-8FB4-D9541E02F12D}" dt="2020-11-24T13:47:54.256" v="3738" actId="2696"/>
        <pc:sldMkLst>
          <pc:docMk/>
          <pc:sldMk cId="1105152615" sldId="375"/>
        </pc:sldMkLst>
      </pc:sldChg>
      <pc:sldChg chg="del">
        <pc:chgData name="文宇 杜文宇" userId="b5e9da50-0ac2-42d3-828f-b9593ddb1f83" providerId="ADAL" clId="{95B58D6D-E92C-4BD0-8FB4-D9541E02F12D}" dt="2020-11-24T13:47:54.300" v="3739" actId="2696"/>
        <pc:sldMkLst>
          <pc:docMk/>
          <pc:sldMk cId="1155831017" sldId="376"/>
        </pc:sldMkLst>
      </pc:sldChg>
      <pc:sldChg chg="del">
        <pc:chgData name="文宇 杜文宇" userId="b5e9da50-0ac2-42d3-828f-b9593ddb1f83" providerId="ADAL" clId="{95B58D6D-E92C-4BD0-8FB4-D9541E02F12D}" dt="2020-11-24T13:47:54.339" v="3740" actId="2696"/>
        <pc:sldMkLst>
          <pc:docMk/>
          <pc:sldMk cId="2914787249" sldId="377"/>
        </pc:sldMkLst>
      </pc:sldChg>
      <pc:sldChg chg="del">
        <pc:chgData name="文宇 杜文宇" userId="b5e9da50-0ac2-42d3-828f-b9593ddb1f83" providerId="ADAL" clId="{95B58D6D-E92C-4BD0-8FB4-D9541E02F12D}" dt="2020-11-24T13:47:54.379" v="3741" actId="2696"/>
        <pc:sldMkLst>
          <pc:docMk/>
          <pc:sldMk cId="2326134418" sldId="378"/>
        </pc:sldMkLst>
      </pc:sldChg>
      <pc:sldChg chg="del">
        <pc:chgData name="文宇 杜文宇" userId="b5e9da50-0ac2-42d3-828f-b9593ddb1f83" providerId="ADAL" clId="{95B58D6D-E92C-4BD0-8FB4-D9541E02F12D}" dt="2020-11-24T13:47:54.415" v="3742" actId="2696"/>
        <pc:sldMkLst>
          <pc:docMk/>
          <pc:sldMk cId="1751376829" sldId="379"/>
        </pc:sldMkLst>
      </pc:sldChg>
      <pc:sldChg chg="del">
        <pc:chgData name="文宇 杜文宇" userId="b5e9da50-0ac2-42d3-828f-b9593ddb1f83" providerId="ADAL" clId="{95B58D6D-E92C-4BD0-8FB4-D9541E02F12D}" dt="2020-11-24T13:47:54.455" v="3743" actId="2696"/>
        <pc:sldMkLst>
          <pc:docMk/>
          <pc:sldMk cId="1113518883" sldId="380"/>
        </pc:sldMkLst>
      </pc:sldChg>
      <pc:sldChg chg="del">
        <pc:chgData name="文宇 杜文宇" userId="b5e9da50-0ac2-42d3-828f-b9593ddb1f83" providerId="ADAL" clId="{95B58D6D-E92C-4BD0-8FB4-D9541E02F12D}" dt="2020-11-24T13:47:54.501" v="3744" actId="2696"/>
        <pc:sldMkLst>
          <pc:docMk/>
          <pc:sldMk cId="3910538945" sldId="381"/>
        </pc:sldMkLst>
      </pc:sldChg>
      <pc:sldChg chg="del">
        <pc:chgData name="文宇 杜文宇" userId="b5e9da50-0ac2-42d3-828f-b9593ddb1f83" providerId="ADAL" clId="{95B58D6D-E92C-4BD0-8FB4-D9541E02F12D}" dt="2020-11-24T13:47:54.541" v="3745" actId="2696"/>
        <pc:sldMkLst>
          <pc:docMk/>
          <pc:sldMk cId="2360947716" sldId="382"/>
        </pc:sldMkLst>
      </pc:sldChg>
      <pc:sldChg chg="del">
        <pc:chgData name="文宇 杜文宇" userId="b5e9da50-0ac2-42d3-828f-b9593ddb1f83" providerId="ADAL" clId="{95B58D6D-E92C-4BD0-8FB4-D9541E02F12D}" dt="2020-11-24T13:47:54.577" v="3746" actId="2696"/>
        <pc:sldMkLst>
          <pc:docMk/>
          <pc:sldMk cId="592310687" sldId="383"/>
        </pc:sldMkLst>
      </pc:sldChg>
      <pc:sldChg chg="delSp modSp">
        <pc:chgData name="文宇 杜文宇" userId="b5e9da50-0ac2-42d3-828f-b9593ddb1f83" providerId="ADAL" clId="{95B58D6D-E92C-4BD0-8FB4-D9541E02F12D}" dt="2020-11-24T13:50:42.712" v="3798" actId="1076"/>
        <pc:sldMkLst>
          <pc:docMk/>
          <pc:sldMk cId="859989940" sldId="384"/>
        </pc:sldMkLst>
        <pc:spChg chg="del mod">
          <ac:chgData name="文宇 杜文宇" userId="b5e9da50-0ac2-42d3-828f-b9593ddb1f83" providerId="ADAL" clId="{95B58D6D-E92C-4BD0-8FB4-D9541E02F12D}" dt="2020-11-24T13:49:06.875" v="3768" actId="478"/>
          <ac:spMkLst>
            <pc:docMk/>
            <pc:sldMk cId="859989940" sldId="384"/>
            <ac:spMk id="3" creationId="{1E16F98C-A141-45A0-A2D9-533A4673F3A5}"/>
          </ac:spMkLst>
        </pc:spChg>
        <pc:spChg chg="mod">
          <ac:chgData name="文宇 杜文宇" userId="b5e9da50-0ac2-42d3-828f-b9593ddb1f83" providerId="ADAL" clId="{95B58D6D-E92C-4BD0-8FB4-D9541E02F12D}" dt="2020-11-24T13:50:39.563" v="3797" actId="1076"/>
          <ac:spMkLst>
            <pc:docMk/>
            <pc:sldMk cId="859989940" sldId="384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0:42.712" v="3798" actId="1076"/>
          <ac:spMkLst>
            <pc:docMk/>
            <pc:sldMk cId="859989940" sldId="384"/>
            <ac:spMk id="8" creationId="{2706FCC0-EA5A-4C5B-91CC-61EEAF9B93DD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02:17:15.513" v="216" actId="1076"/>
        <pc:sldMkLst>
          <pc:docMk/>
          <pc:sldMk cId="710952880" sldId="385"/>
        </pc:sldMkLst>
        <pc:spChg chg="del mod">
          <ac:chgData name="文宇 杜文宇" userId="b5e9da50-0ac2-42d3-828f-b9593ddb1f83" providerId="ADAL" clId="{95B58D6D-E92C-4BD0-8FB4-D9541E02F12D}" dt="2020-11-23T17:51:24.573" v="138" actId="478"/>
          <ac:spMkLst>
            <pc:docMk/>
            <pc:sldMk cId="710952880" sldId="385"/>
            <ac:spMk id="3" creationId="{6AFA173F-2791-4C85-BD67-FFD1A36E87FA}"/>
          </ac:spMkLst>
        </pc:spChg>
        <pc:spChg chg="mod">
          <ac:chgData name="文宇 杜文宇" userId="b5e9da50-0ac2-42d3-828f-b9593ddb1f83" providerId="ADAL" clId="{95B58D6D-E92C-4BD0-8FB4-D9541E02F12D}" dt="2020-11-24T02:17:15.513" v="216" actId="1076"/>
          <ac:spMkLst>
            <pc:docMk/>
            <pc:sldMk cId="710952880" sldId="385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08:35.637" v="180" actId="20577"/>
          <ac:spMkLst>
            <pc:docMk/>
            <pc:sldMk cId="710952880" sldId="385"/>
            <ac:spMk id="6" creationId="{CBB3484C-A9A4-4A30-B91C-2180FE8C717A}"/>
          </ac:spMkLst>
        </pc:spChg>
        <pc:spChg chg="add del">
          <ac:chgData name="文宇 杜文宇" userId="b5e9da50-0ac2-42d3-828f-b9593ddb1f83" providerId="ADAL" clId="{95B58D6D-E92C-4BD0-8FB4-D9541E02F12D}" dt="2020-11-23T17:53:49.839" v="170"/>
          <ac:spMkLst>
            <pc:docMk/>
            <pc:sldMk cId="710952880" sldId="385"/>
            <ac:spMk id="7" creationId="{51081D5F-2BEE-4677-AFF5-E14D0FB1B633}"/>
          </ac:spMkLst>
        </pc:spChg>
        <pc:picChg chg="del">
          <ac:chgData name="文宇 杜文宇" userId="b5e9da50-0ac2-42d3-828f-b9593ddb1f83" providerId="ADAL" clId="{95B58D6D-E92C-4BD0-8FB4-D9541E02F12D}" dt="2020-11-23T17:47:22.439" v="36" actId="478"/>
          <ac:picMkLst>
            <pc:docMk/>
            <pc:sldMk cId="710952880" sldId="385"/>
            <ac:picMk id="4" creationId="{B2C085E4-AA4A-4817-BD12-8DAF33A54FA9}"/>
          </ac:picMkLst>
        </pc:picChg>
      </pc:sldChg>
      <pc:sldChg chg="modSp add">
        <pc:chgData name="文宇 杜文宇" userId="b5e9da50-0ac2-42d3-828f-b9593ddb1f83" providerId="ADAL" clId="{95B58D6D-E92C-4BD0-8FB4-D9541E02F12D}" dt="2020-11-23T17:54:55.625" v="177" actId="207"/>
        <pc:sldMkLst>
          <pc:docMk/>
          <pc:sldMk cId="3350614429" sldId="386"/>
        </pc:sldMkLst>
        <pc:spChg chg="mod">
          <ac:chgData name="文宇 杜文宇" userId="b5e9da50-0ac2-42d3-828f-b9593ddb1f83" providerId="ADAL" clId="{95B58D6D-E92C-4BD0-8FB4-D9541E02F12D}" dt="2020-11-23T17:54:55.625" v="177" actId="207"/>
          <ac:spMkLst>
            <pc:docMk/>
            <pc:sldMk cId="3350614429" sldId="386"/>
            <ac:spMk id="4" creationId="{2918002F-8C64-4968-9ECA-DC63D9D4E45B}"/>
          </ac:spMkLst>
        </pc:spChg>
      </pc:sldChg>
      <pc:sldChg chg="addSp modSp add">
        <pc:chgData name="文宇 杜文宇" userId="b5e9da50-0ac2-42d3-828f-b9593ddb1f83" providerId="ADAL" clId="{95B58D6D-E92C-4BD0-8FB4-D9541E02F12D}" dt="2020-11-24T02:40:58.723" v="1035" actId="14100"/>
        <pc:sldMkLst>
          <pc:docMk/>
          <pc:sldMk cId="1983833981" sldId="387"/>
        </pc:sldMkLst>
        <pc:spChg chg="mod">
          <ac:chgData name="文宇 杜文宇" userId="b5e9da50-0ac2-42d3-828f-b9593ddb1f83" providerId="ADAL" clId="{95B58D6D-E92C-4BD0-8FB4-D9541E02F12D}" dt="2020-11-24T02:40:52.705" v="1034" actId="20577"/>
          <ac:spMkLst>
            <pc:docMk/>
            <pc:sldMk cId="1983833981" sldId="387"/>
            <ac:spMk id="5" creationId="{84893080-5A47-4389-9BAC-88DD2BDA7C65}"/>
          </ac:spMkLst>
        </pc:spChg>
        <pc:picChg chg="add mod">
          <ac:chgData name="文宇 杜文宇" userId="b5e9da50-0ac2-42d3-828f-b9593ddb1f83" providerId="ADAL" clId="{95B58D6D-E92C-4BD0-8FB4-D9541E02F12D}" dt="2020-11-24T02:40:58.723" v="1035" actId="14100"/>
          <ac:picMkLst>
            <pc:docMk/>
            <pc:sldMk cId="1983833981" sldId="387"/>
            <ac:picMk id="4" creationId="{148F6BDB-6238-4E44-98E5-53A122ADED1F}"/>
          </ac:picMkLst>
        </pc:picChg>
      </pc:sldChg>
      <pc:sldChg chg="add del">
        <pc:chgData name="文宇 杜文宇" userId="b5e9da50-0ac2-42d3-828f-b9593ddb1f83" providerId="ADAL" clId="{95B58D6D-E92C-4BD0-8FB4-D9541E02F12D}" dt="2020-11-24T02:25:40.094" v="719"/>
        <pc:sldMkLst>
          <pc:docMk/>
          <pc:sldMk cId="97412791" sldId="388"/>
        </pc:sldMkLst>
      </pc:sldChg>
      <pc:sldChg chg="add del">
        <pc:chgData name="文宇 杜文宇" userId="b5e9da50-0ac2-42d3-828f-b9593ddb1f83" providerId="ADAL" clId="{95B58D6D-E92C-4BD0-8FB4-D9541E02F12D}" dt="2020-11-24T02:24:35.081" v="652"/>
        <pc:sldMkLst>
          <pc:docMk/>
          <pc:sldMk cId="397292995" sldId="388"/>
        </pc:sldMkLst>
      </pc:sldChg>
      <pc:sldChg chg="modSp add">
        <pc:chgData name="文宇 杜文宇" userId="b5e9da50-0ac2-42d3-828f-b9593ddb1f83" providerId="ADAL" clId="{95B58D6D-E92C-4BD0-8FB4-D9541E02F12D}" dt="2020-11-24T02:32:19.705" v="895" actId="207"/>
        <pc:sldMkLst>
          <pc:docMk/>
          <pc:sldMk cId="1936673014" sldId="388"/>
        </pc:sldMkLst>
        <pc:spChg chg="mod">
          <ac:chgData name="文宇 杜文宇" userId="b5e9da50-0ac2-42d3-828f-b9593ddb1f83" providerId="ADAL" clId="{95B58D6D-E92C-4BD0-8FB4-D9541E02F12D}" dt="2020-11-24T02:32:19.705" v="895" actId="207"/>
          <ac:spMkLst>
            <pc:docMk/>
            <pc:sldMk cId="1936673014" sldId="38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02:41:20.488" v="1036" actId="1076"/>
        <pc:sldMkLst>
          <pc:docMk/>
          <pc:sldMk cId="500334690" sldId="389"/>
        </pc:sldMkLst>
        <pc:spChg chg="mod">
          <ac:chgData name="文宇 杜文宇" userId="b5e9da50-0ac2-42d3-828f-b9593ddb1f83" providerId="ADAL" clId="{95B58D6D-E92C-4BD0-8FB4-D9541E02F12D}" dt="2020-11-24T02:40:24.815" v="1033" actId="1076"/>
          <ac:spMkLst>
            <pc:docMk/>
            <pc:sldMk cId="500334690" sldId="38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20.488" v="1036" actId="1076"/>
          <ac:spMkLst>
            <pc:docMk/>
            <pc:sldMk cId="500334690" sldId="389"/>
            <ac:spMk id="7" creationId="{434C3CF0-0FA0-4A5A-A464-25C45C5E58D4}"/>
          </ac:spMkLst>
        </pc:spChg>
      </pc:sldChg>
      <pc:sldChg chg="addSp modSp add">
        <pc:chgData name="文宇 杜文宇" userId="b5e9da50-0ac2-42d3-828f-b9593ddb1f83" providerId="ADAL" clId="{95B58D6D-E92C-4BD0-8FB4-D9541E02F12D}" dt="2020-11-24T03:56:15.401" v="1459" actId="113"/>
        <pc:sldMkLst>
          <pc:docMk/>
          <pc:sldMk cId="918367609" sldId="390"/>
        </pc:sldMkLst>
        <pc:spChg chg="mod">
          <ac:chgData name="文宇 杜文宇" userId="b5e9da50-0ac2-42d3-828f-b9593ddb1f83" providerId="ADAL" clId="{95B58D6D-E92C-4BD0-8FB4-D9541E02F12D}" dt="2020-11-24T03:56:15.401" v="1459" actId="113"/>
          <ac:spMkLst>
            <pc:docMk/>
            <pc:sldMk cId="918367609" sldId="39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35.505" v="1038"/>
          <ac:spMkLst>
            <pc:docMk/>
            <pc:sldMk cId="918367609" sldId="390"/>
            <ac:spMk id="7" creationId="{434C3CF0-0FA0-4A5A-A464-25C45C5E58D4}"/>
          </ac:spMkLst>
        </pc:spChg>
        <pc:picChg chg="add mod">
          <ac:chgData name="文宇 杜文宇" userId="b5e9da50-0ac2-42d3-828f-b9593ddb1f83" providerId="ADAL" clId="{95B58D6D-E92C-4BD0-8FB4-D9541E02F12D}" dt="2020-11-24T03:56:08.268" v="1458" actId="1076"/>
          <ac:picMkLst>
            <pc:docMk/>
            <pc:sldMk cId="918367609" sldId="390"/>
            <ac:picMk id="4" creationId="{E722FA55-3297-47B2-9108-0FD45896556D}"/>
          </ac:picMkLst>
        </pc:picChg>
      </pc:sldChg>
      <pc:sldChg chg="delSp modSp add">
        <pc:chgData name="文宇 杜文宇" userId="b5e9da50-0ac2-42d3-828f-b9593ddb1f83" providerId="ADAL" clId="{95B58D6D-E92C-4BD0-8FB4-D9541E02F12D}" dt="2020-11-24T04:03:40.765" v="1656" actId="113"/>
        <pc:sldMkLst>
          <pc:docMk/>
          <pc:sldMk cId="3405596182" sldId="391"/>
        </pc:sldMkLst>
        <pc:spChg chg="mod">
          <ac:chgData name="文宇 杜文宇" userId="b5e9da50-0ac2-42d3-828f-b9593ddb1f83" providerId="ADAL" clId="{95B58D6D-E92C-4BD0-8FB4-D9541E02F12D}" dt="2020-11-24T04:03:40.765" v="1656" actId="113"/>
          <ac:spMkLst>
            <pc:docMk/>
            <pc:sldMk cId="3405596182" sldId="391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3:56:35.267" v="1461"/>
          <ac:spMkLst>
            <pc:docMk/>
            <pc:sldMk cId="3405596182" sldId="391"/>
            <ac:spMk id="7" creationId="{434C3CF0-0FA0-4A5A-A464-25C45C5E58D4}"/>
          </ac:spMkLst>
        </pc:spChg>
        <pc:picChg chg="del">
          <ac:chgData name="文宇 杜文宇" userId="b5e9da50-0ac2-42d3-828f-b9593ddb1f83" providerId="ADAL" clId="{95B58D6D-E92C-4BD0-8FB4-D9541E02F12D}" dt="2020-11-24T03:56:38.533" v="1462" actId="478"/>
          <ac:picMkLst>
            <pc:docMk/>
            <pc:sldMk cId="3405596182" sldId="391"/>
            <ac:picMk id="4" creationId="{E722FA55-3297-47B2-9108-0FD45896556D}"/>
          </ac:picMkLst>
        </pc:picChg>
      </pc:sldChg>
      <pc:sldChg chg="modSp add">
        <pc:chgData name="文宇 杜文宇" userId="b5e9da50-0ac2-42d3-828f-b9593ddb1f83" providerId="ADAL" clId="{95B58D6D-E92C-4BD0-8FB4-D9541E02F12D}" dt="2020-11-24T04:04:20.888" v="1659" actId="207"/>
        <pc:sldMkLst>
          <pc:docMk/>
          <pc:sldMk cId="278557467" sldId="392"/>
        </pc:sldMkLst>
        <pc:spChg chg="mod">
          <ac:chgData name="文宇 杜文宇" userId="b5e9da50-0ac2-42d3-828f-b9593ddb1f83" providerId="ADAL" clId="{95B58D6D-E92C-4BD0-8FB4-D9541E02F12D}" dt="2020-11-24T04:04:20.888" v="1659" actId="207"/>
          <ac:spMkLst>
            <pc:docMk/>
            <pc:sldMk cId="278557467" sldId="392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5:29.189" v="1673" actId="207"/>
        <pc:sldMkLst>
          <pc:docMk/>
          <pc:sldMk cId="3889176716" sldId="393"/>
        </pc:sldMkLst>
        <pc:spChg chg="mod">
          <ac:chgData name="文宇 杜文宇" userId="b5e9da50-0ac2-42d3-828f-b9593ddb1f83" providerId="ADAL" clId="{95B58D6D-E92C-4BD0-8FB4-D9541E02F12D}" dt="2020-11-24T04:05:29.189" v="1673" actId="207"/>
          <ac:spMkLst>
            <pc:docMk/>
            <pc:sldMk cId="3889176716" sldId="393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29.653" v="1740" actId="403"/>
        <pc:sldMkLst>
          <pc:docMk/>
          <pc:sldMk cId="468063394" sldId="394"/>
        </pc:sldMkLst>
        <pc:spChg chg="mod">
          <ac:chgData name="文宇 杜文宇" userId="b5e9da50-0ac2-42d3-828f-b9593ddb1f83" providerId="ADAL" clId="{95B58D6D-E92C-4BD0-8FB4-D9541E02F12D}" dt="2020-11-24T04:07:29.653" v="1740" actId="403"/>
          <ac:spMkLst>
            <pc:docMk/>
            <pc:sldMk cId="468063394" sldId="394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5:51.974" v="1676"/>
          <ac:spMkLst>
            <pc:docMk/>
            <pc:sldMk cId="468063394" sldId="394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54.368" v="1744" actId="207"/>
        <pc:sldMkLst>
          <pc:docMk/>
          <pc:sldMk cId="519773684" sldId="395"/>
        </pc:sldMkLst>
        <pc:spChg chg="mod">
          <ac:chgData name="文宇 杜文宇" userId="b5e9da50-0ac2-42d3-828f-b9593ddb1f83" providerId="ADAL" clId="{95B58D6D-E92C-4BD0-8FB4-D9541E02F12D}" dt="2020-11-24T04:07:54.368" v="1744" actId="207"/>
          <ac:spMkLst>
            <pc:docMk/>
            <pc:sldMk cId="519773684" sldId="39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95B58D6D-E92C-4BD0-8FB4-D9541E02F12D}" dt="2020-11-24T12:21:23.615" v="1774" actId="2711"/>
        <pc:sldMkLst>
          <pc:docMk/>
          <pc:sldMk cId="3367949870" sldId="410"/>
        </pc:sldMkLst>
        <pc:spChg chg="mod">
          <ac:chgData name="文宇 杜文宇" userId="b5e9da50-0ac2-42d3-828f-b9593ddb1f83" providerId="ADAL" clId="{95B58D6D-E92C-4BD0-8FB4-D9541E02F12D}" dt="2020-11-24T12:17:45.618" v="1756" actId="1076"/>
          <ac:spMkLst>
            <pc:docMk/>
            <pc:sldMk cId="3367949870" sldId="410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1:23.615" v="1774" actId="2711"/>
          <ac:graphicFrameMkLst>
            <pc:docMk/>
            <pc:sldMk cId="3367949870" sldId="410"/>
            <ac:graphicFrameMk id="3" creationId="{6F949F70-FA21-423E-B057-5E7528D5B7F1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1:09.521" v="1773" actId="1076"/>
        <pc:sldMkLst>
          <pc:docMk/>
          <pc:sldMk cId="1898117455" sldId="411"/>
        </pc:sldMkLst>
        <pc:spChg chg="mod">
          <ac:chgData name="文宇 杜文宇" userId="b5e9da50-0ac2-42d3-828f-b9593ddb1f83" providerId="ADAL" clId="{95B58D6D-E92C-4BD0-8FB4-D9541E02F12D}" dt="2020-11-24T12:20:36.933" v="1768" actId="1076"/>
          <ac:spMkLst>
            <pc:docMk/>
            <pc:sldMk cId="1898117455" sldId="411"/>
            <ac:spMk id="5" creationId="{84893080-5A47-4389-9BAC-88DD2BDA7C65}"/>
          </ac:spMkLst>
        </pc:spChg>
        <pc:graphicFrameChg chg="del">
          <ac:chgData name="文宇 杜文宇" userId="b5e9da50-0ac2-42d3-828f-b9593ddb1f83" providerId="ADAL" clId="{95B58D6D-E92C-4BD0-8FB4-D9541E02F12D}" dt="2020-11-24T12:20:23.682" v="1766" actId="478"/>
          <ac:graphicFrameMkLst>
            <pc:docMk/>
            <pc:sldMk cId="1898117455" sldId="411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2:21:09.521" v="1773" actId="1076"/>
          <ac:graphicFrameMkLst>
            <pc:docMk/>
            <pc:sldMk cId="1898117455" sldId="411"/>
            <ac:graphicFrameMk id="4" creationId="{660D0D00-6C35-42A5-A01C-C91B24ED03AE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4:21.398" v="1809"/>
        <pc:sldMkLst>
          <pc:docMk/>
          <pc:sldMk cId="31446493" sldId="412"/>
        </pc:sldMkLst>
        <pc:spChg chg="mod">
          <ac:chgData name="文宇 杜文宇" userId="b5e9da50-0ac2-42d3-828f-b9593ddb1f83" providerId="ADAL" clId="{95B58D6D-E92C-4BD0-8FB4-D9541E02F12D}" dt="2020-11-24T12:23:43.263" v="1807" actId="1076"/>
          <ac:spMkLst>
            <pc:docMk/>
            <pc:sldMk cId="31446493" sldId="412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3:36.610" v="1806" actId="1076"/>
          <ac:graphicFrameMkLst>
            <pc:docMk/>
            <pc:sldMk cId="31446493" sldId="412"/>
            <ac:graphicFrameMk id="3" creationId="{3FB9A773-594C-4F68-B5CD-D740904A0D73}"/>
          </ac:graphicFrameMkLst>
        </pc:graphicFrameChg>
        <pc:graphicFrameChg chg="del">
          <ac:chgData name="文宇 杜文宇" userId="b5e9da50-0ac2-42d3-828f-b9593ddb1f83" providerId="ADAL" clId="{95B58D6D-E92C-4BD0-8FB4-D9541E02F12D}" dt="2020-11-24T12:22:28.876" v="1777" actId="478"/>
          <ac:graphicFrameMkLst>
            <pc:docMk/>
            <pc:sldMk cId="31446493" sldId="412"/>
            <ac:graphicFrameMk id="4" creationId="{660D0D00-6C35-42A5-A01C-C91B24ED03AE}"/>
          </ac:graphicFrameMkLst>
        </pc:graphicFrameChg>
        <pc:graphicFrameChg chg="add del">
          <ac:chgData name="文宇 杜文宇" userId="b5e9da50-0ac2-42d3-828f-b9593ddb1f83" providerId="ADAL" clId="{95B58D6D-E92C-4BD0-8FB4-D9541E02F12D}" dt="2020-11-24T12:24:21.398" v="1809"/>
          <ac:graphicFrameMkLst>
            <pc:docMk/>
            <pc:sldMk cId="31446493" sldId="412"/>
            <ac:graphicFrameMk id="7" creationId="{1DF03FD9-8DBE-4A1D-BAA6-0DD08676A663}"/>
          </ac:graphicFrameMkLst>
        </pc:graphicFrameChg>
      </pc:sldChg>
      <pc:sldChg chg="addSp delSp modSp add ord setBg">
        <pc:chgData name="文宇 杜文宇" userId="b5e9da50-0ac2-42d3-828f-b9593ddb1f83" providerId="ADAL" clId="{95B58D6D-E92C-4BD0-8FB4-D9541E02F12D}" dt="2020-11-24T12:36:08.428" v="2029" actId="1076"/>
        <pc:sldMkLst>
          <pc:docMk/>
          <pc:sldMk cId="3684594811" sldId="413"/>
        </pc:sldMkLst>
        <pc:spChg chg="add del mod">
          <ac:chgData name="文宇 杜文宇" userId="b5e9da50-0ac2-42d3-828f-b9593ddb1f83" providerId="ADAL" clId="{95B58D6D-E92C-4BD0-8FB4-D9541E02F12D}" dt="2020-11-24T12:35:44.915" v="2024" actId="20577"/>
          <ac:spMkLst>
            <pc:docMk/>
            <pc:sldMk cId="3684594811" sldId="413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6:08.428" v="2029" actId="1076"/>
          <ac:spMkLst>
            <pc:docMk/>
            <pc:sldMk cId="3684594811" sldId="413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12:36:45.686" v="2035" actId="113"/>
        <pc:sldMkLst>
          <pc:docMk/>
          <pc:sldMk cId="658671716" sldId="414"/>
        </pc:sldMkLst>
        <pc:spChg chg="mod">
          <ac:chgData name="文宇 杜文宇" userId="b5e9da50-0ac2-42d3-828f-b9593ddb1f83" providerId="ADAL" clId="{95B58D6D-E92C-4BD0-8FB4-D9541E02F12D}" dt="2020-11-24T12:36:45.686" v="2035" actId="113"/>
          <ac:spMkLst>
            <pc:docMk/>
            <pc:sldMk cId="658671716" sldId="414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13:00:13.579" v="2701" actId="20577"/>
        <pc:sldMkLst>
          <pc:docMk/>
          <pc:sldMk cId="719487568" sldId="415"/>
        </pc:sldMkLst>
        <pc:spChg chg="mod">
          <ac:chgData name="文宇 杜文宇" userId="b5e9da50-0ac2-42d3-828f-b9593ddb1f83" providerId="ADAL" clId="{95B58D6D-E92C-4BD0-8FB4-D9541E02F12D}" dt="2020-11-24T13:00:13.579" v="2701" actId="20577"/>
          <ac:spMkLst>
            <pc:docMk/>
            <pc:sldMk cId="719487568" sldId="415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52:00.226" v="2471"/>
          <ac:spMkLst>
            <pc:docMk/>
            <pc:sldMk cId="719487568" sldId="415"/>
            <ac:spMk id="7" creationId="{E46BA7D3-9211-45D8-A9B8-C1CFFC3F7B10}"/>
          </ac:spMkLst>
        </pc:spChg>
      </pc:sldChg>
      <pc:sldChg chg="modSp add ord">
        <pc:chgData name="文宇 杜文宇" userId="b5e9da50-0ac2-42d3-828f-b9593ddb1f83" providerId="ADAL" clId="{95B58D6D-E92C-4BD0-8FB4-D9541E02F12D}" dt="2020-11-24T13:00:53.014" v="2707" actId="113"/>
        <pc:sldMkLst>
          <pc:docMk/>
          <pc:sldMk cId="1783388521" sldId="416"/>
        </pc:sldMkLst>
        <pc:spChg chg="mod">
          <ac:chgData name="文宇 杜文宇" userId="b5e9da50-0ac2-42d3-828f-b9593ddb1f83" providerId="ADAL" clId="{95B58D6D-E92C-4BD0-8FB4-D9541E02F12D}" dt="2020-11-24T13:00:53.014" v="2707" actId="113"/>
          <ac:spMkLst>
            <pc:docMk/>
            <pc:sldMk cId="1783388521" sldId="416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95B58D6D-E92C-4BD0-8FB4-D9541E02F12D}" dt="2020-11-24T13:14:16.158" v="2958"/>
        <pc:sldMkLst>
          <pc:docMk/>
          <pc:sldMk cId="1750267369" sldId="417"/>
        </pc:sldMkLst>
        <pc:spChg chg="add del">
          <ac:chgData name="文宇 杜文宇" userId="b5e9da50-0ac2-42d3-828f-b9593ddb1f83" providerId="ADAL" clId="{95B58D6D-E92C-4BD0-8FB4-D9541E02F12D}" dt="2020-11-24T13:14:16.158" v="2958"/>
          <ac:spMkLst>
            <pc:docMk/>
            <pc:sldMk cId="1750267369" sldId="417"/>
            <ac:spMk id="3" creationId="{6F8ABD17-3A5B-44DB-B687-6B372A02CA19}"/>
          </ac:spMkLst>
        </pc:spChg>
        <pc:spChg chg="mod">
          <ac:chgData name="文宇 杜文宇" userId="b5e9da50-0ac2-42d3-828f-b9593ddb1f83" providerId="ADAL" clId="{95B58D6D-E92C-4BD0-8FB4-D9541E02F12D}" dt="2020-11-24T13:13:43.423" v="2956" actId="1076"/>
          <ac:spMkLst>
            <pc:docMk/>
            <pc:sldMk cId="1750267369" sldId="417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01:42.420" v="2712" actId="404"/>
          <ac:spMkLst>
            <pc:docMk/>
            <pc:sldMk cId="1750267369" sldId="417"/>
            <ac:spMk id="7" creationId="{E46BA7D3-9211-45D8-A9B8-C1CFFC3F7B10}"/>
          </ac:spMkLst>
        </pc:spChg>
      </pc:sldChg>
      <pc:sldChg chg="addSp modSp add">
        <pc:chgData name="文宇 杜文宇" userId="b5e9da50-0ac2-42d3-828f-b9593ddb1f83" providerId="ADAL" clId="{95B58D6D-E92C-4BD0-8FB4-D9541E02F12D}" dt="2020-11-24T13:25:24.293" v="3214" actId="5793"/>
        <pc:sldMkLst>
          <pc:docMk/>
          <pc:sldMk cId="487838135" sldId="418"/>
        </pc:sldMkLst>
        <pc:spChg chg="mod">
          <ac:chgData name="文宇 杜文宇" userId="b5e9da50-0ac2-42d3-828f-b9593ddb1f83" providerId="ADAL" clId="{95B58D6D-E92C-4BD0-8FB4-D9541E02F12D}" dt="2020-11-24T13:24:29.278" v="3202" actId="403"/>
          <ac:spMkLst>
            <pc:docMk/>
            <pc:sldMk cId="487838135" sldId="4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14:50.191" v="2961" actId="403"/>
          <ac:spMkLst>
            <pc:docMk/>
            <pc:sldMk cId="487838135" sldId="418"/>
            <ac:spMk id="7" creationId="{E46BA7D3-9211-45D8-A9B8-C1CFFC3F7B10}"/>
          </ac:spMkLst>
        </pc:spChg>
        <pc:spChg chg="add mod">
          <ac:chgData name="文宇 杜文宇" userId="b5e9da50-0ac2-42d3-828f-b9593ddb1f83" providerId="ADAL" clId="{95B58D6D-E92C-4BD0-8FB4-D9541E02F12D}" dt="2020-11-24T13:24:55.732" v="3210" actId="1076"/>
          <ac:spMkLst>
            <pc:docMk/>
            <pc:sldMk cId="487838135" sldId="418"/>
            <ac:spMk id="8" creationId="{81D3E892-FC8F-4AE6-9EE2-D88C756272AF}"/>
          </ac:spMkLst>
        </pc:spChg>
        <pc:spChg chg="add mod">
          <ac:chgData name="文宇 杜文宇" userId="b5e9da50-0ac2-42d3-828f-b9593ddb1f83" providerId="ADAL" clId="{95B58D6D-E92C-4BD0-8FB4-D9541E02F12D}" dt="2020-11-24T13:25:24.293" v="3214" actId="5793"/>
          <ac:spMkLst>
            <pc:docMk/>
            <pc:sldMk cId="487838135" sldId="418"/>
            <ac:spMk id="10" creationId="{363BC7AE-5ADF-49A3-AEDB-B73E6686B910}"/>
          </ac:spMkLst>
        </pc:spChg>
        <pc:picChg chg="add mod">
          <ac:chgData name="文宇 杜文宇" userId="b5e9da50-0ac2-42d3-828f-b9593ddb1f83" providerId="ADAL" clId="{95B58D6D-E92C-4BD0-8FB4-D9541E02F12D}" dt="2020-11-24T13:25:06.150" v="3213" actId="1076"/>
          <ac:picMkLst>
            <pc:docMk/>
            <pc:sldMk cId="487838135" sldId="418"/>
            <ac:picMk id="4" creationId="{3C5E5947-25D9-4403-9DB5-B235608A50F5}"/>
          </ac:picMkLst>
        </pc:picChg>
        <pc:picChg chg="add mod">
          <ac:chgData name="文宇 杜文宇" userId="b5e9da50-0ac2-42d3-828f-b9593ddb1f83" providerId="ADAL" clId="{95B58D6D-E92C-4BD0-8FB4-D9541E02F12D}" dt="2020-11-24T13:25:02.835" v="3212" actId="1076"/>
          <ac:picMkLst>
            <pc:docMk/>
            <pc:sldMk cId="487838135" sldId="418"/>
            <ac:picMk id="9" creationId="{BEA0E4B6-FC2D-436E-9D5F-7C0179BA4282}"/>
          </ac:picMkLst>
        </pc:picChg>
      </pc:sldChg>
      <pc:sldChg chg="addSp delSp modSp add setBg">
        <pc:chgData name="文宇 杜文宇" userId="b5e9da50-0ac2-42d3-828f-b9593ddb1f83" providerId="ADAL" clId="{95B58D6D-E92C-4BD0-8FB4-D9541E02F12D}" dt="2020-11-24T13:30:03.993" v="3310"/>
        <pc:sldMkLst>
          <pc:docMk/>
          <pc:sldMk cId="364255693" sldId="419"/>
        </pc:sldMkLst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2" creationId="{E15C5F3D-42A9-4A4A-B034-47F3B1064BA7}"/>
          </ac:spMkLst>
        </pc:spChg>
        <pc:spChg chg="add del mod">
          <ac:chgData name="文宇 杜文宇" userId="b5e9da50-0ac2-42d3-828f-b9593ddb1f83" providerId="ADAL" clId="{95B58D6D-E92C-4BD0-8FB4-D9541E02F12D}" dt="2020-11-24T13:28:18.848" v="3287" actId="478"/>
          <ac:spMkLst>
            <pc:docMk/>
            <pc:sldMk cId="364255693" sldId="419"/>
            <ac:spMk id="4" creationId="{D23DE68D-A380-4E2A-81CA-644E9174D9A7}"/>
          </ac:spMkLst>
        </pc:spChg>
        <pc:spChg chg="mod">
          <ac:chgData name="文宇 杜文宇" userId="b5e9da50-0ac2-42d3-828f-b9593ddb1f83" providerId="ADAL" clId="{95B58D6D-E92C-4BD0-8FB4-D9541E02F12D}" dt="2020-11-24T13:29:30.938" v="3303" actId="1076"/>
          <ac:spMkLst>
            <pc:docMk/>
            <pc:sldMk cId="364255693" sldId="4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26:35.706" v="3219" actId="478"/>
          <ac:graphicFrameMkLst>
            <pc:docMk/>
            <pc:sldMk cId="364255693" sldId="419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3:30:03.993" v="3310"/>
          <ac:graphicFrameMkLst>
            <pc:docMk/>
            <pc:sldMk cId="364255693" sldId="419"/>
            <ac:graphicFrameMk id="7" creationId="{B6EC72FA-CD0A-49AF-AE80-60176047D225}"/>
          </ac:graphicFrameMkLst>
        </pc:graphicFrameChg>
      </pc:sldChg>
      <pc:sldChg chg="delSp modSp add setBg">
        <pc:chgData name="文宇 杜文宇" userId="b5e9da50-0ac2-42d3-828f-b9593ddb1f83" providerId="ADAL" clId="{95B58D6D-E92C-4BD0-8FB4-D9541E02F12D}" dt="2020-11-24T13:40:51.398" v="3525" actId="1076"/>
        <pc:sldMkLst>
          <pc:docMk/>
          <pc:sldMk cId="344034193" sldId="420"/>
        </pc:sldMkLst>
        <pc:spChg chg="mod">
          <ac:chgData name="文宇 杜文宇" userId="b5e9da50-0ac2-42d3-828f-b9593ddb1f83" providerId="ADAL" clId="{95B58D6D-E92C-4BD0-8FB4-D9541E02F12D}" dt="2020-11-24T13:40:41.769" v="3524" actId="20577"/>
          <ac:spMkLst>
            <pc:docMk/>
            <pc:sldMk cId="344034193" sldId="4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40:51.398" v="3525" actId="1076"/>
          <ac:spMkLst>
            <pc:docMk/>
            <pc:sldMk cId="344034193" sldId="420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33:02.761" v="3327" actId="478"/>
          <ac:graphicFrameMkLst>
            <pc:docMk/>
            <pc:sldMk cId="344034193" sldId="420"/>
            <ac:graphicFrameMk id="7" creationId="{B6EC72FA-CD0A-49AF-AE80-60176047D225}"/>
          </ac:graphicFrameMkLst>
        </pc:graphicFrameChg>
      </pc:sldChg>
      <pc:sldChg chg="modSp add del">
        <pc:chgData name="文宇 杜文宇" userId="b5e9da50-0ac2-42d3-828f-b9593ddb1f83" providerId="ADAL" clId="{95B58D6D-E92C-4BD0-8FB4-D9541E02F12D}" dt="2020-11-24T13:32:14.789" v="3315" actId="2696"/>
        <pc:sldMkLst>
          <pc:docMk/>
          <pc:sldMk cId="3585030520" sldId="420"/>
        </pc:sldMkLst>
        <pc:spChg chg="mod">
          <ac:chgData name="文宇 杜文宇" userId="b5e9da50-0ac2-42d3-828f-b9593ddb1f83" providerId="ADAL" clId="{95B58D6D-E92C-4BD0-8FB4-D9541E02F12D}" dt="2020-11-24T13:31:49.222" v="3314" actId="1076"/>
          <ac:spMkLst>
            <pc:docMk/>
            <pc:sldMk cId="3585030520" sldId="420"/>
            <ac:spMk id="6" creationId="{FACAE81B-C014-4AA4-BFE9-BEEEF1EBC107}"/>
          </ac:spMkLst>
        </pc:spChg>
      </pc:sldChg>
      <pc:sldChg chg="modSp add">
        <pc:chgData name="文宇 杜文宇" userId="b5e9da50-0ac2-42d3-828f-b9593ddb1f83" providerId="ADAL" clId="{95B58D6D-E92C-4BD0-8FB4-D9541E02F12D}" dt="2020-11-24T13:45:46.006" v="3673" actId="1076"/>
        <pc:sldMkLst>
          <pc:docMk/>
          <pc:sldMk cId="567139431" sldId="421"/>
        </pc:sldMkLst>
        <pc:spChg chg="mod">
          <ac:chgData name="文宇 杜文宇" userId="b5e9da50-0ac2-42d3-828f-b9593ddb1f83" providerId="ADAL" clId="{95B58D6D-E92C-4BD0-8FB4-D9541E02F12D}" dt="2020-11-24T13:45:46.006" v="3673" actId="1076"/>
          <ac:spMkLst>
            <pc:docMk/>
            <pc:sldMk cId="567139431" sldId="421"/>
            <ac:spMk id="5" creationId="{84893080-5A47-4389-9BAC-88DD2BDA7C65}"/>
          </ac:spMkLst>
        </pc:spChg>
      </pc:sldChg>
      <pc:sldChg chg="add del">
        <pc:chgData name="文宇 杜文宇" userId="b5e9da50-0ac2-42d3-828f-b9593ddb1f83" providerId="ADAL" clId="{95B58D6D-E92C-4BD0-8FB4-D9541E02F12D}" dt="2020-11-24T13:46:38.001" v="3675" actId="2696"/>
        <pc:sldMkLst>
          <pc:docMk/>
          <pc:sldMk cId="690713959" sldId="422"/>
        </pc:sldMkLst>
      </pc:sldChg>
      <pc:sldChg chg="modSp add">
        <pc:chgData name="文宇 杜文宇" userId="b5e9da50-0ac2-42d3-828f-b9593ddb1f83" providerId="ADAL" clId="{95B58D6D-E92C-4BD0-8FB4-D9541E02F12D}" dt="2020-11-24T13:47:16.029" v="3679" actId="207"/>
        <pc:sldMkLst>
          <pc:docMk/>
          <pc:sldMk cId="3089448460" sldId="422"/>
        </pc:sldMkLst>
        <pc:spChg chg="mod">
          <ac:chgData name="文宇 杜文宇" userId="b5e9da50-0ac2-42d3-828f-b9593ddb1f83" providerId="ADAL" clId="{95B58D6D-E92C-4BD0-8FB4-D9541E02F12D}" dt="2020-11-24T13:47:16.029" v="3679" actId="207"/>
          <ac:spMkLst>
            <pc:docMk/>
            <pc:sldMk cId="3089448460" sldId="422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13:49:44.673" v="3780"/>
        <pc:sldMkLst>
          <pc:docMk/>
          <pc:sldMk cId="1584167007" sldId="423"/>
        </pc:sldMkLst>
        <pc:spChg chg="mod">
          <ac:chgData name="文宇 杜文宇" userId="b5e9da50-0ac2-42d3-828f-b9593ddb1f83" providerId="ADAL" clId="{95B58D6D-E92C-4BD0-8FB4-D9541E02F12D}" dt="2020-11-24T13:47:41.496" v="3683" actId="207"/>
          <ac:spMkLst>
            <pc:docMk/>
            <pc:sldMk cId="1584167007" sldId="423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4T13:49:41.366" v="3778"/>
          <ac:spMkLst>
            <pc:docMk/>
            <pc:sldMk cId="1584167007" sldId="423"/>
            <ac:spMk id="5" creationId="{36346ABC-B6D0-4C9E-BE95-183E48084505}"/>
          </ac:spMkLst>
        </pc:spChg>
        <pc:spChg chg="add del">
          <ac:chgData name="文宇 杜文宇" userId="b5e9da50-0ac2-42d3-828f-b9593ddb1f83" providerId="ADAL" clId="{95B58D6D-E92C-4BD0-8FB4-D9541E02F12D}" dt="2020-11-24T13:49:44.673" v="3780"/>
          <ac:spMkLst>
            <pc:docMk/>
            <pc:sldMk cId="1584167007" sldId="423"/>
            <ac:spMk id="6" creationId="{661B475E-89B7-479A-B830-E0D885984782}"/>
          </ac:spMkLst>
        </pc:spChg>
      </pc:sldChg>
      <pc:sldChg chg="add">
        <pc:chgData name="文宇 杜文宇" userId="b5e9da50-0ac2-42d3-828f-b9593ddb1f83" providerId="ADAL" clId="{95B58D6D-E92C-4BD0-8FB4-D9541E02F12D}" dt="2020-11-24T13:48:40.931" v="3760"/>
        <pc:sldMkLst>
          <pc:docMk/>
          <pc:sldMk cId="1394749522" sldId="424"/>
        </pc:sldMkLst>
      </pc:sldChg>
      <pc:sldChg chg="add">
        <pc:chgData name="文宇 杜文宇" userId="b5e9da50-0ac2-42d3-828f-b9593ddb1f83" providerId="ADAL" clId="{95B58D6D-E92C-4BD0-8FB4-D9541E02F12D}" dt="2020-11-24T13:49:48.307" v="3781"/>
        <pc:sldMkLst>
          <pc:docMk/>
          <pc:sldMk cId="1205641354" sldId="425"/>
        </pc:sldMkLst>
      </pc:sldChg>
      <pc:sldChg chg="addSp modSp add ord">
        <pc:chgData name="文宇 杜文宇" userId="b5e9da50-0ac2-42d3-828f-b9593ddb1f83" providerId="ADAL" clId="{95B58D6D-E92C-4BD0-8FB4-D9541E02F12D}" dt="2020-11-24T13:55:11.145" v="3913" actId="1076"/>
        <pc:sldMkLst>
          <pc:docMk/>
          <pc:sldMk cId="3205752808" sldId="426"/>
        </pc:sldMkLst>
        <pc:spChg chg="mod">
          <ac:chgData name="文宇 杜文宇" userId="b5e9da50-0ac2-42d3-828f-b9593ddb1f83" providerId="ADAL" clId="{95B58D6D-E92C-4BD0-8FB4-D9541E02F12D}" dt="2020-11-24T13:55:08.910" v="3912" actId="1076"/>
          <ac:spMkLst>
            <pc:docMk/>
            <pc:sldMk cId="3205752808" sldId="426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1:46.902" v="3802" actId="404"/>
          <ac:spMkLst>
            <pc:docMk/>
            <pc:sldMk cId="3205752808" sldId="426"/>
            <ac:spMk id="8" creationId="{2706FCC0-EA5A-4C5B-91CC-61EEAF9B93DD}"/>
          </ac:spMkLst>
        </pc:spChg>
        <pc:picChg chg="add mod modCrop">
          <ac:chgData name="文宇 杜文宇" userId="b5e9da50-0ac2-42d3-828f-b9593ddb1f83" providerId="ADAL" clId="{95B58D6D-E92C-4BD0-8FB4-D9541E02F12D}" dt="2020-11-24T13:55:11.145" v="3913" actId="1076"/>
          <ac:picMkLst>
            <pc:docMk/>
            <pc:sldMk cId="3205752808" sldId="426"/>
            <ac:picMk id="4" creationId="{F7AB0558-B5AB-4BB9-99D0-4D3B82D8F1E3}"/>
          </ac:picMkLst>
        </pc:picChg>
      </pc:sldChg>
    </pc:docChg>
  </pc:docChgLst>
  <pc:docChgLst>
    <pc:chgData name="文宇" userId="b5e9da50-0ac2-42d3-828f-b9593ddb1f83" providerId="ADAL" clId="{41D893F6-BDF0-40FF-B714-A4B2F932B4D5}"/>
    <pc:docChg chg="undo modSld">
      <pc:chgData name="文宇" userId="b5e9da50-0ac2-42d3-828f-b9593ddb1f83" providerId="ADAL" clId="{41D893F6-BDF0-40FF-B714-A4B2F932B4D5}" dt="2020-11-27T07:10:45.665" v="111"/>
      <pc:docMkLst>
        <pc:docMk/>
      </pc:docMkLst>
      <pc:sldChg chg="modSp">
        <pc:chgData name="文宇" userId="b5e9da50-0ac2-42d3-828f-b9593ddb1f83" providerId="ADAL" clId="{41D893F6-BDF0-40FF-B714-A4B2F932B4D5}" dt="2020-11-27T07:01:21.204" v="1"/>
        <pc:sldMkLst>
          <pc:docMk/>
          <pc:sldMk cId="259383257" sldId="314"/>
        </pc:sldMkLst>
        <pc:spChg chg="mod">
          <ac:chgData name="文宇" userId="b5e9da50-0ac2-42d3-828f-b9593ddb1f83" providerId="ADAL" clId="{41D893F6-BDF0-40FF-B714-A4B2F932B4D5}" dt="2020-11-27T07:01:21.204" v="1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" userId="b5e9da50-0ac2-42d3-828f-b9593ddb1f83" providerId="ADAL" clId="{41D893F6-BDF0-40FF-B714-A4B2F932B4D5}" dt="2020-11-27T07:10:45.665" v="111"/>
        <pc:sldMkLst>
          <pc:docMk/>
          <pc:sldMk cId="1767134883" sldId="315"/>
        </pc:sldMkLst>
        <pc:spChg chg="mod">
          <ac:chgData name="文宇" userId="b5e9da50-0ac2-42d3-828f-b9593ddb1f83" providerId="ADAL" clId="{41D893F6-BDF0-40FF-B714-A4B2F932B4D5}" dt="2020-11-27T07:10:45.665" v="111"/>
          <ac:spMkLst>
            <pc:docMk/>
            <pc:sldMk cId="1767134883" sldId="315"/>
            <ac:spMk id="4" creationId="{2918002F-8C64-4968-9ECA-DC63D9D4E45B}"/>
          </ac:spMkLst>
        </pc:spChg>
      </pc:sldChg>
    </pc:docChg>
  </pc:docChgLst>
  <pc:docChgLst>
    <pc:chgData name="DU Angelo" userId="8b72b4b1065ef00f" providerId="LiveId" clId="{1BA41CA9-30B8-4EEC-9460-28B6562CCAD6}"/>
    <pc:docChg chg="undo custSel addSld delSld modSld sldOrd modSection">
      <pc:chgData name="DU Angelo" userId="8b72b4b1065ef00f" providerId="LiveId" clId="{1BA41CA9-30B8-4EEC-9460-28B6562CCAD6}" dt="2020-11-30T17:33:41.072" v="1466" actId="1076"/>
      <pc:docMkLst>
        <pc:docMk/>
      </pc:docMkLst>
      <pc:sldChg chg="modSp">
        <pc:chgData name="DU Angelo" userId="8b72b4b1065ef00f" providerId="LiveId" clId="{1BA41CA9-30B8-4EEC-9460-28B6562CCAD6}" dt="2020-11-28T07:56:32.434" v="9" actId="15"/>
        <pc:sldMkLst>
          <pc:docMk/>
          <pc:sldMk cId="361856885" sldId="328"/>
        </pc:sldMkLst>
        <pc:spChg chg="mod">
          <ac:chgData name="DU Angelo" userId="8b72b4b1065ef00f" providerId="LiveId" clId="{1BA41CA9-30B8-4EEC-9460-28B6562CCAD6}" dt="2020-11-28T07:56:32.434" v="9" actId="15"/>
          <ac:spMkLst>
            <pc:docMk/>
            <pc:sldMk cId="361856885" sldId="328"/>
            <ac:spMk id="4" creationId="{49BB5A28-16CB-4476-B601-334F01E23798}"/>
          </ac:spMkLst>
        </pc:spChg>
      </pc:sldChg>
      <pc:sldChg chg="modSp">
        <pc:chgData name="DU Angelo" userId="8b72b4b1065ef00f" providerId="LiveId" clId="{1BA41CA9-30B8-4EEC-9460-28B6562CCAD6}" dt="2020-11-28T07:58:15.065" v="39" actId="15"/>
        <pc:sldMkLst>
          <pc:docMk/>
          <pc:sldMk cId="2353385451" sldId="329"/>
        </pc:sldMkLst>
        <pc:spChg chg="mod">
          <ac:chgData name="DU Angelo" userId="8b72b4b1065ef00f" providerId="LiveId" clId="{1BA41CA9-30B8-4EEC-9460-28B6562CCAD6}" dt="2020-11-28T07:58:15.065" v="39" actId="15"/>
          <ac:spMkLst>
            <pc:docMk/>
            <pc:sldMk cId="2353385451" sldId="329"/>
            <ac:spMk id="10" creationId="{407E10DD-6247-4CB9-98F7-875A6B621B49}"/>
          </ac:spMkLst>
        </pc:spChg>
      </pc:sldChg>
      <pc:sldChg chg="addSp delSp modSp add">
        <pc:chgData name="DU Angelo" userId="8b72b4b1065ef00f" providerId="LiveId" clId="{1BA41CA9-30B8-4EEC-9460-28B6562CCAD6}" dt="2020-11-28T08:27:23.521" v="59" actId="1076"/>
        <pc:sldMkLst>
          <pc:docMk/>
          <pc:sldMk cId="82070611" sldId="330"/>
        </pc:sldMkLst>
        <pc:spChg chg="del">
          <ac:chgData name="DU Angelo" userId="8b72b4b1065ef00f" providerId="LiveId" clId="{1BA41CA9-30B8-4EEC-9460-28B6562CCAD6}" dt="2020-11-28T08:26:35.666" v="50" actId="478"/>
          <ac:spMkLst>
            <pc:docMk/>
            <pc:sldMk cId="82070611" sldId="330"/>
            <ac:spMk id="4" creationId="{49BB5A28-16CB-4476-B601-334F01E23798}"/>
          </ac:spMkLst>
        </pc:spChg>
        <pc:spChg chg="mod">
          <ac:chgData name="DU Angelo" userId="8b72b4b1065ef00f" providerId="LiveId" clId="{1BA41CA9-30B8-4EEC-9460-28B6562CCAD6}" dt="2020-11-28T08:27:19.141" v="57" actId="1076"/>
          <ac:spMkLst>
            <pc:docMk/>
            <pc:sldMk cId="82070611" sldId="330"/>
            <ac:spMk id="10" creationId="{407E10DD-6247-4CB9-98F7-875A6B621B49}"/>
          </ac:spMkLst>
        </pc:spChg>
        <pc:picChg chg="add mod">
          <ac:chgData name="DU Angelo" userId="8b72b4b1065ef00f" providerId="LiveId" clId="{1BA41CA9-30B8-4EEC-9460-28B6562CCAD6}" dt="2020-11-28T08:27:23.521" v="59" actId="1076"/>
          <ac:picMkLst>
            <pc:docMk/>
            <pc:sldMk cId="82070611" sldId="330"/>
            <ac:picMk id="6" creationId="{FD792215-16F9-40CC-B713-7B4B990CE06C}"/>
          </ac:picMkLst>
        </pc:picChg>
        <pc:picChg chg="del">
          <ac:chgData name="DU Angelo" userId="8b72b4b1065ef00f" providerId="LiveId" clId="{1BA41CA9-30B8-4EEC-9460-28B6562CCAD6}" dt="2020-11-28T08:08:25.191" v="42" actId="478"/>
          <ac:picMkLst>
            <pc:docMk/>
            <pc:sldMk cId="82070611" sldId="330"/>
            <ac:picMk id="9" creationId="{9BCFC603-057C-46D6-9C1D-87E385BDCCFD}"/>
          </ac:picMkLst>
        </pc:picChg>
      </pc:sldChg>
      <pc:sldChg chg="addSp delSp modSp add">
        <pc:chgData name="DU Angelo" userId="8b72b4b1065ef00f" providerId="LiveId" clId="{1BA41CA9-30B8-4EEC-9460-28B6562CCAD6}" dt="2020-11-28T08:38:25.008" v="173" actId="1076"/>
        <pc:sldMkLst>
          <pc:docMk/>
          <pc:sldMk cId="2218550584" sldId="331"/>
        </pc:sldMkLst>
        <pc:spChg chg="mod">
          <ac:chgData name="DU Angelo" userId="8b72b4b1065ef00f" providerId="LiveId" clId="{1BA41CA9-30B8-4EEC-9460-28B6562CCAD6}" dt="2020-11-28T08:34:15.304" v="79" actId="20577"/>
          <ac:spMkLst>
            <pc:docMk/>
            <pc:sldMk cId="2218550584" sldId="331"/>
            <ac:spMk id="3" creationId="{731D747E-D675-47E5-B7D4-5FB508149A3B}"/>
          </ac:spMkLst>
        </pc:spChg>
        <pc:spChg chg="del mod">
          <ac:chgData name="DU Angelo" userId="8b72b4b1065ef00f" providerId="LiveId" clId="{1BA41CA9-30B8-4EEC-9460-28B6562CCAD6}" dt="2020-11-28T08:36:54.616" v="90" actId="478"/>
          <ac:spMkLst>
            <pc:docMk/>
            <pc:sldMk cId="2218550584" sldId="33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1-28T08:38:25.008" v="173" actId="1076"/>
          <ac:spMkLst>
            <pc:docMk/>
            <pc:sldMk cId="2218550584" sldId="331"/>
            <ac:spMk id="8" creationId="{AC9EF2AD-558B-4434-91F1-46C02BCC85EB}"/>
          </ac:spMkLst>
        </pc:spChg>
        <pc:spChg chg="del">
          <ac:chgData name="DU Angelo" userId="8b72b4b1065ef00f" providerId="LiveId" clId="{1BA41CA9-30B8-4EEC-9460-28B6562CCAD6}" dt="2020-11-28T08:34:23.221" v="81" actId="478"/>
          <ac:spMkLst>
            <pc:docMk/>
            <pc:sldMk cId="2218550584" sldId="331"/>
            <ac:spMk id="10" creationId="{407E10DD-6247-4CB9-98F7-875A6B621B49}"/>
          </ac:spMkLst>
        </pc:spChg>
        <pc:picChg chg="del">
          <ac:chgData name="DU Angelo" userId="8b72b4b1065ef00f" providerId="LiveId" clId="{1BA41CA9-30B8-4EEC-9460-28B6562CCAD6}" dt="2020-11-28T08:34:17.371" v="80" actId="478"/>
          <ac:picMkLst>
            <pc:docMk/>
            <pc:sldMk cId="2218550584" sldId="331"/>
            <ac:picMk id="9" creationId="{9BCFC603-057C-46D6-9C1D-87E385BDCCFD}"/>
          </ac:picMkLst>
        </pc:picChg>
      </pc:sldChg>
      <pc:sldChg chg="add del">
        <pc:chgData name="DU Angelo" userId="8b72b4b1065ef00f" providerId="LiveId" clId="{1BA41CA9-30B8-4EEC-9460-28B6562CCAD6}" dt="2020-11-28T08:33:58.759" v="61" actId="2696"/>
        <pc:sldMkLst>
          <pc:docMk/>
          <pc:sldMk cId="3991085910" sldId="331"/>
        </pc:sldMkLst>
      </pc:sldChg>
      <pc:sldChg chg="modSp add ord">
        <pc:chgData name="DU Angelo" userId="8b72b4b1065ef00f" providerId="LiveId" clId="{1BA41CA9-30B8-4EEC-9460-28B6562CCAD6}" dt="2020-11-29T11:10:44.523" v="977" actId="2711"/>
        <pc:sldMkLst>
          <pc:docMk/>
          <pc:sldMk cId="307940222" sldId="332"/>
        </pc:sldMkLst>
        <pc:spChg chg="mod">
          <ac:chgData name="DU Angelo" userId="8b72b4b1065ef00f" providerId="LiveId" clId="{1BA41CA9-30B8-4EEC-9460-28B6562CCAD6}" dt="2020-11-28T08:36:50.582" v="89" actId="1076"/>
          <ac:spMkLst>
            <pc:docMk/>
            <pc:sldMk cId="307940222" sldId="33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10:44.523" v="977" actId="2711"/>
          <ac:spMkLst>
            <pc:docMk/>
            <pc:sldMk cId="307940222" sldId="332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1-29T11:10:34.464" v="976" actId="255"/>
        <pc:sldMkLst>
          <pc:docMk/>
          <pc:sldMk cId="3060085048" sldId="333"/>
        </pc:sldMkLst>
        <pc:spChg chg="mod">
          <ac:chgData name="DU Angelo" userId="8b72b4b1065ef00f" providerId="LiveId" clId="{1BA41CA9-30B8-4EEC-9460-28B6562CCAD6}" dt="2020-11-29T11:10:34.464" v="976" actId="255"/>
          <ac:spMkLst>
            <pc:docMk/>
            <pc:sldMk cId="3060085048" sldId="333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1-28T08:42:16.656" v="191" actId="114"/>
          <ac:spMkLst>
            <pc:docMk/>
            <pc:sldMk cId="3060085048" sldId="333"/>
            <ac:spMk id="6" creationId="{F251CFAA-ECE9-4259-9E49-1E83B41F8807}"/>
          </ac:spMkLst>
        </pc:spChg>
        <pc:picChg chg="add mod">
          <ac:chgData name="DU Angelo" userId="8b72b4b1065ef00f" providerId="LiveId" clId="{1BA41CA9-30B8-4EEC-9460-28B6562CCAD6}" dt="2020-11-28T08:46:15.552" v="198" actId="1076"/>
          <ac:picMkLst>
            <pc:docMk/>
            <pc:sldMk cId="3060085048" sldId="333"/>
            <ac:picMk id="7" creationId="{3CADFFCF-67B5-409C-83F5-B2265D59E937}"/>
          </ac:picMkLst>
        </pc:picChg>
      </pc:sldChg>
      <pc:sldChg chg="delSp modSp add">
        <pc:chgData name="DU Angelo" userId="8b72b4b1065ef00f" providerId="LiveId" clId="{1BA41CA9-30B8-4EEC-9460-28B6562CCAD6}" dt="2020-11-29T11:46:19.781" v="1034" actId="20577"/>
        <pc:sldMkLst>
          <pc:docMk/>
          <pc:sldMk cId="3717240597" sldId="334"/>
        </pc:sldMkLst>
        <pc:spChg chg="mod">
          <ac:chgData name="DU Angelo" userId="8b72b4b1065ef00f" providerId="LiveId" clId="{1BA41CA9-30B8-4EEC-9460-28B6562CCAD6}" dt="2020-11-29T11:20:02.415" v="1026" actId="1076"/>
          <ac:spMkLst>
            <pc:docMk/>
            <pc:sldMk cId="3717240597" sldId="33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46:19.781" v="1034" actId="20577"/>
          <ac:spMkLst>
            <pc:docMk/>
            <pc:sldMk cId="3717240597" sldId="334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8:47:43.424" v="201" actId="478"/>
          <ac:spMkLst>
            <pc:docMk/>
            <pc:sldMk cId="3717240597" sldId="334"/>
            <ac:spMk id="6" creationId="{F251CFAA-ECE9-4259-9E49-1E83B41F8807}"/>
          </ac:spMkLst>
        </pc:spChg>
        <pc:picChg chg="del">
          <ac:chgData name="DU Angelo" userId="8b72b4b1065ef00f" providerId="LiveId" clId="{1BA41CA9-30B8-4EEC-9460-28B6562CCAD6}" dt="2020-11-28T08:47:40.813" v="200" actId="478"/>
          <ac:picMkLst>
            <pc:docMk/>
            <pc:sldMk cId="3717240597" sldId="334"/>
            <ac:picMk id="7" creationId="{3CADFFCF-67B5-409C-83F5-B2265D59E937}"/>
          </ac:picMkLst>
        </pc:picChg>
      </pc:sldChg>
      <pc:sldChg chg="modSp add ord">
        <pc:chgData name="DU Angelo" userId="8b72b4b1065ef00f" providerId="LiveId" clId="{1BA41CA9-30B8-4EEC-9460-28B6562CCAD6}" dt="2020-11-29T11:52:27.250" v="1057" actId="255"/>
        <pc:sldMkLst>
          <pc:docMk/>
          <pc:sldMk cId="1857129977" sldId="335"/>
        </pc:sldMkLst>
        <pc:spChg chg="mod">
          <ac:chgData name="DU Angelo" userId="8b72b4b1065ef00f" providerId="LiveId" clId="{1BA41CA9-30B8-4EEC-9460-28B6562CCAD6}" dt="2020-11-28T08:50:32.798" v="243" actId="403"/>
          <ac:spMkLst>
            <pc:docMk/>
            <pc:sldMk cId="1857129977" sldId="33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52:27.250" v="1057" actId="255"/>
          <ac:spMkLst>
            <pc:docMk/>
            <pc:sldMk cId="1857129977" sldId="335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29T11:52:52" v="1061" actId="1076"/>
        <pc:sldMkLst>
          <pc:docMk/>
          <pc:sldMk cId="551772909" sldId="336"/>
        </pc:sldMkLst>
        <pc:spChg chg="mod">
          <ac:chgData name="DU Angelo" userId="8b72b4b1065ef00f" providerId="LiveId" clId="{1BA41CA9-30B8-4EEC-9460-28B6562CCAD6}" dt="2020-11-29T11:52:52" v="1061" actId="1076"/>
          <ac:spMkLst>
            <pc:docMk/>
            <pc:sldMk cId="551772909" sldId="33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52:12.555" v="1056" actId="255"/>
          <ac:spMkLst>
            <pc:docMk/>
            <pc:sldMk cId="551772909" sldId="336"/>
            <ac:spMk id="4" creationId="{49BB5A28-16CB-4476-B601-334F01E23798}"/>
          </ac:spMkLst>
        </pc:spChg>
      </pc:sldChg>
      <pc:sldChg chg="modSp add del">
        <pc:chgData name="DU Angelo" userId="8b72b4b1065ef00f" providerId="LiveId" clId="{1BA41CA9-30B8-4EEC-9460-28B6562CCAD6}" dt="2020-11-29T11:49:31.749" v="1044" actId="2696"/>
        <pc:sldMkLst>
          <pc:docMk/>
          <pc:sldMk cId="2258931993" sldId="337"/>
        </pc:sldMkLst>
        <pc:spChg chg="mod">
          <ac:chgData name="DU Angelo" userId="8b72b4b1065ef00f" providerId="LiveId" clId="{1BA41CA9-30B8-4EEC-9460-28B6562CCAD6}" dt="2020-11-28T08:55:54.626" v="316" actId="1076"/>
          <ac:spMkLst>
            <pc:docMk/>
            <pc:sldMk cId="2258931993" sldId="337"/>
            <ac:spMk id="3" creationId="{731D747E-D675-47E5-B7D4-5FB508149A3B}"/>
          </ac:spMkLst>
        </pc:spChg>
      </pc:sldChg>
      <pc:sldChg chg="addSp delSp modSp add">
        <pc:chgData name="DU Angelo" userId="8b72b4b1065ef00f" providerId="LiveId" clId="{1BA41CA9-30B8-4EEC-9460-28B6562CCAD6}" dt="2020-11-29T11:58:28.141" v="1094" actId="1076"/>
        <pc:sldMkLst>
          <pc:docMk/>
          <pc:sldMk cId="1010261566" sldId="338"/>
        </pc:sldMkLst>
        <pc:spChg chg="mod">
          <ac:chgData name="DU Angelo" userId="8b72b4b1065ef00f" providerId="LiveId" clId="{1BA41CA9-30B8-4EEC-9460-28B6562CCAD6}" dt="2020-11-29T11:57:09.671" v="1091" actId="20577"/>
          <ac:spMkLst>
            <pc:docMk/>
            <pc:sldMk cId="1010261566" sldId="338"/>
            <ac:spMk id="4" creationId="{49BB5A28-16CB-4476-B601-334F01E23798}"/>
          </ac:spMkLst>
        </pc:spChg>
        <pc:picChg chg="add del mod">
          <ac:chgData name="DU Angelo" userId="8b72b4b1065ef00f" providerId="LiveId" clId="{1BA41CA9-30B8-4EEC-9460-28B6562CCAD6}" dt="2020-11-28T09:03:50.192" v="328" actId="478"/>
          <ac:picMkLst>
            <pc:docMk/>
            <pc:sldMk cId="1010261566" sldId="338"/>
            <ac:picMk id="6" creationId="{CC0DC1CB-C142-4FD4-9142-89BA11F616DE}"/>
          </ac:picMkLst>
        </pc:picChg>
        <pc:picChg chg="add mod">
          <ac:chgData name="DU Angelo" userId="8b72b4b1065ef00f" providerId="LiveId" clId="{1BA41CA9-30B8-4EEC-9460-28B6562CCAD6}" dt="2020-11-29T11:58:28.141" v="1094" actId="1076"/>
          <ac:picMkLst>
            <pc:docMk/>
            <pc:sldMk cId="1010261566" sldId="338"/>
            <ac:picMk id="8" creationId="{47B97430-5DBF-4BA8-8274-EA10C6131007}"/>
          </ac:picMkLst>
        </pc:picChg>
      </pc:sldChg>
      <pc:sldChg chg="modSp add ord">
        <pc:chgData name="DU Angelo" userId="8b72b4b1065ef00f" providerId="LiveId" clId="{1BA41CA9-30B8-4EEC-9460-28B6562CCAD6}" dt="2020-11-30T14:16:40.339" v="1119" actId="255"/>
        <pc:sldMkLst>
          <pc:docMk/>
          <pc:sldMk cId="4183351747" sldId="339"/>
        </pc:sldMkLst>
        <pc:spChg chg="mod">
          <ac:chgData name="DU Angelo" userId="8b72b4b1065ef00f" providerId="LiveId" clId="{1BA41CA9-30B8-4EEC-9460-28B6562CCAD6}" dt="2020-11-28T09:07:23.658" v="409" actId="1076"/>
          <ac:spMkLst>
            <pc:docMk/>
            <pc:sldMk cId="4183351747" sldId="33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16:40.339" v="1119" actId="255"/>
          <ac:spMkLst>
            <pc:docMk/>
            <pc:sldMk cId="4183351747" sldId="339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7:11.587" v="1181" actId="14100"/>
        <pc:sldMkLst>
          <pc:docMk/>
          <pc:sldMk cId="2572871774" sldId="340"/>
        </pc:sldMkLst>
        <pc:spChg chg="mod">
          <ac:chgData name="DU Angelo" userId="8b72b4b1065ef00f" providerId="LiveId" clId="{1BA41CA9-30B8-4EEC-9460-28B6562CCAD6}" dt="2020-11-30T14:22:50.761" v="1155" actId="403"/>
          <ac:spMkLst>
            <pc:docMk/>
            <pc:sldMk cId="2572871774" sldId="34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7:11.587" v="1181" actId="14100"/>
          <ac:spMkLst>
            <pc:docMk/>
            <pc:sldMk cId="2572871774" sldId="340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8:52.448" v="1193" actId="20577"/>
        <pc:sldMkLst>
          <pc:docMk/>
          <pc:sldMk cId="545568708" sldId="341"/>
        </pc:sldMkLst>
        <pc:spChg chg="mod">
          <ac:chgData name="DU Angelo" userId="8b72b4b1065ef00f" providerId="LiveId" clId="{1BA41CA9-30B8-4EEC-9460-28B6562CCAD6}" dt="2020-11-28T09:08:55.249" v="412"/>
          <ac:spMkLst>
            <pc:docMk/>
            <pc:sldMk cId="545568708" sldId="34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8:52.448" v="1193" actId="20577"/>
          <ac:spMkLst>
            <pc:docMk/>
            <pc:sldMk cId="545568708" sldId="341"/>
            <ac:spMk id="4" creationId="{49BB5A28-16CB-4476-B601-334F01E23798}"/>
          </ac:spMkLst>
        </pc:spChg>
      </pc:sldChg>
      <pc:sldChg chg="addSp delSp modSp add">
        <pc:chgData name="DU Angelo" userId="8b72b4b1065ef00f" providerId="LiveId" clId="{1BA41CA9-30B8-4EEC-9460-28B6562CCAD6}" dt="2020-11-30T14:40:26.957" v="1237" actId="1076"/>
        <pc:sldMkLst>
          <pc:docMk/>
          <pc:sldMk cId="3848997697" sldId="342"/>
        </pc:sldMkLst>
        <pc:spChg chg="mod">
          <ac:chgData name="DU Angelo" userId="8b72b4b1065ef00f" providerId="LiveId" clId="{1BA41CA9-30B8-4EEC-9460-28B6562CCAD6}" dt="2020-11-30T14:40:26.957" v="1237" actId="1076"/>
          <ac:spMkLst>
            <pc:docMk/>
            <pc:sldMk cId="3848997697" sldId="34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39:58.029" v="1235" actId="255"/>
          <ac:spMkLst>
            <pc:docMk/>
            <pc:sldMk cId="3848997697" sldId="342"/>
            <ac:spMk id="4" creationId="{49BB5A28-16CB-4476-B601-334F01E23798}"/>
          </ac:spMkLst>
        </pc:spChg>
        <pc:spChg chg="add del">
          <ac:chgData name="DU Angelo" userId="8b72b4b1065ef00f" providerId="LiveId" clId="{1BA41CA9-30B8-4EEC-9460-28B6562CCAD6}" dt="2020-11-28T09:12:56.347" v="490"/>
          <ac:spMkLst>
            <pc:docMk/>
            <pc:sldMk cId="3848997697" sldId="342"/>
            <ac:spMk id="5" creationId="{390A3893-3CA3-428C-A03A-AE5D4F0A4740}"/>
          </ac:spMkLst>
        </pc:spChg>
      </pc:sldChg>
      <pc:sldChg chg="modSp add">
        <pc:chgData name="DU Angelo" userId="8b72b4b1065ef00f" providerId="LiveId" clId="{1BA41CA9-30B8-4EEC-9460-28B6562CCAD6}" dt="2020-11-30T17:14:48.821" v="1303" actId="255"/>
        <pc:sldMkLst>
          <pc:docMk/>
          <pc:sldMk cId="11550158" sldId="343"/>
        </pc:sldMkLst>
        <pc:spChg chg="mod">
          <ac:chgData name="DU Angelo" userId="8b72b4b1065ef00f" providerId="LiveId" clId="{1BA41CA9-30B8-4EEC-9460-28B6562CCAD6}" dt="2020-11-28T09:14:17.344" v="496" actId="1076"/>
          <ac:spMkLst>
            <pc:docMk/>
            <pc:sldMk cId="11550158" sldId="34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4:48.821" v="1303" actId="255"/>
          <ac:spMkLst>
            <pc:docMk/>
            <pc:sldMk cId="11550158" sldId="343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7:18:15.235" v="1349" actId="403"/>
        <pc:sldMkLst>
          <pc:docMk/>
          <pc:sldMk cId="1035180332" sldId="344"/>
        </pc:sldMkLst>
        <pc:spChg chg="mod">
          <ac:chgData name="DU Angelo" userId="8b72b4b1065ef00f" providerId="LiveId" clId="{1BA41CA9-30B8-4EEC-9460-28B6562CCAD6}" dt="2020-11-30T17:18:15.235" v="1349" actId="403"/>
          <ac:spMkLst>
            <pc:docMk/>
            <pc:sldMk cId="1035180332" sldId="34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8:10.545" v="1348" actId="1076"/>
          <ac:spMkLst>
            <pc:docMk/>
            <pc:sldMk cId="1035180332" sldId="344"/>
            <ac:spMk id="4" creationId="{49BB5A28-16CB-4476-B601-334F01E23798}"/>
          </ac:spMkLst>
        </pc:spChg>
      </pc:sldChg>
      <pc:sldChg chg="add del">
        <pc:chgData name="DU Angelo" userId="8b72b4b1065ef00f" providerId="LiveId" clId="{1BA41CA9-30B8-4EEC-9460-28B6562CCAD6}" dt="2020-11-28T09:22:27.309" v="632" actId="2696"/>
        <pc:sldMkLst>
          <pc:docMk/>
          <pc:sldMk cId="2033528535" sldId="344"/>
        </pc:sldMkLst>
      </pc:sldChg>
      <pc:sldChg chg="addSp delSp modSp add">
        <pc:chgData name="DU Angelo" userId="8b72b4b1065ef00f" providerId="LiveId" clId="{1BA41CA9-30B8-4EEC-9460-28B6562CCAD6}" dt="2020-11-28T09:25:04.933" v="685" actId="1076"/>
        <pc:sldMkLst>
          <pc:docMk/>
          <pc:sldMk cId="391359028" sldId="345"/>
        </pc:sldMkLst>
        <pc:spChg chg="mod">
          <ac:chgData name="DU Angelo" userId="8b72b4b1065ef00f" providerId="LiveId" clId="{1BA41CA9-30B8-4EEC-9460-28B6562CCAD6}" dt="2020-11-28T09:24:09.529" v="676" actId="20577"/>
          <ac:spMkLst>
            <pc:docMk/>
            <pc:sldMk cId="391359028" sldId="345"/>
            <ac:spMk id="3" creationId="{731D747E-D675-47E5-B7D4-5FB508149A3B}"/>
          </ac:spMkLst>
        </pc:spChg>
        <pc:spChg chg="del">
          <ac:chgData name="DU Angelo" userId="8b72b4b1065ef00f" providerId="LiveId" clId="{1BA41CA9-30B8-4EEC-9460-28B6562CCAD6}" dt="2020-11-28T09:24:13.237" v="677" actId="478"/>
          <ac:spMkLst>
            <pc:docMk/>
            <pc:sldMk cId="391359028" sldId="345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25:04.933" v="685" actId="1076"/>
          <ac:picMkLst>
            <pc:docMk/>
            <pc:sldMk cId="391359028" sldId="345"/>
            <ac:picMk id="6" creationId="{38315243-72F9-47D1-ABC3-8072D6FD31E6}"/>
          </ac:picMkLst>
        </pc:picChg>
      </pc:sldChg>
      <pc:sldChg chg="modSp add ord">
        <pc:chgData name="DU Angelo" userId="8b72b4b1065ef00f" providerId="LiveId" clId="{1BA41CA9-30B8-4EEC-9460-28B6562CCAD6}" dt="2020-11-30T17:27:58.466" v="1438" actId="5793"/>
        <pc:sldMkLst>
          <pc:docMk/>
          <pc:sldMk cId="460224336" sldId="346"/>
        </pc:sldMkLst>
        <pc:spChg chg="mod">
          <ac:chgData name="DU Angelo" userId="8b72b4b1065ef00f" providerId="LiveId" clId="{1BA41CA9-30B8-4EEC-9460-28B6562CCAD6}" dt="2020-11-28T09:25:48.479" v="691" actId="1076"/>
          <ac:spMkLst>
            <pc:docMk/>
            <pc:sldMk cId="460224336" sldId="34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58.466" v="1438" actId="5793"/>
          <ac:spMkLst>
            <pc:docMk/>
            <pc:sldMk cId="460224336" sldId="346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1-30T17:24:05.457" v="1394" actId="255"/>
        <pc:sldMkLst>
          <pc:docMk/>
          <pc:sldMk cId="685234486" sldId="347"/>
        </pc:sldMkLst>
        <pc:spChg chg="mod">
          <ac:chgData name="DU Angelo" userId="8b72b4b1065ef00f" providerId="LiveId" clId="{1BA41CA9-30B8-4EEC-9460-28B6562CCAD6}" dt="2020-11-28T09:29:08.132" v="715" actId="404"/>
          <ac:spMkLst>
            <pc:docMk/>
            <pc:sldMk cId="685234486" sldId="347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4:05.457" v="1394" actId="255"/>
          <ac:spMkLst>
            <pc:docMk/>
            <pc:sldMk cId="685234486" sldId="347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1-30T17:27:30.367" v="1428" actId="20577"/>
        <pc:sldMkLst>
          <pc:docMk/>
          <pc:sldMk cId="1488901790" sldId="348"/>
        </pc:sldMkLst>
        <pc:spChg chg="mod">
          <ac:chgData name="DU Angelo" userId="8b72b4b1065ef00f" providerId="LiveId" clId="{1BA41CA9-30B8-4EEC-9460-28B6562CCAD6}" dt="2020-11-28T09:30:20.543" v="718"/>
          <ac:spMkLst>
            <pc:docMk/>
            <pc:sldMk cId="1488901790" sldId="348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30.367" v="1428" actId="20577"/>
          <ac:spMkLst>
            <pc:docMk/>
            <pc:sldMk cId="1488901790" sldId="348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1:49.918" v="747" actId="1076"/>
          <ac:picMkLst>
            <pc:docMk/>
            <pc:sldMk cId="1488901790" sldId="348"/>
            <ac:picMk id="6" creationId="{4BF8956B-8AC2-4378-9C8C-DE3B6B9C87AD}"/>
          </ac:picMkLst>
        </pc:picChg>
      </pc:sldChg>
      <pc:sldChg chg="addSp modSp add ord">
        <pc:chgData name="DU Angelo" userId="8b72b4b1065ef00f" providerId="LiveId" clId="{1BA41CA9-30B8-4EEC-9460-28B6562CCAD6}" dt="2020-11-30T17:28:31.264" v="1440" actId="255"/>
        <pc:sldMkLst>
          <pc:docMk/>
          <pc:sldMk cId="813258900" sldId="349"/>
        </pc:sldMkLst>
        <pc:spChg chg="mod">
          <ac:chgData name="DU Angelo" userId="8b72b4b1065ef00f" providerId="LiveId" clId="{1BA41CA9-30B8-4EEC-9460-28B6562CCAD6}" dt="2020-11-28T09:32:33.429" v="751" actId="403"/>
          <ac:spMkLst>
            <pc:docMk/>
            <pc:sldMk cId="813258900" sldId="34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31.264" v="1440" actId="255"/>
          <ac:spMkLst>
            <pc:docMk/>
            <pc:sldMk cId="813258900" sldId="349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3:46.864" v="778" actId="1076"/>
          <ac:picMkLst>
            <pc:docMk/>
            <pc:sldMk cId="813258900" sldId="349"/>
            <ac:picMk id="6" creationId="{5C9829F1-E1CF-4AE7-880A-9A4BFF17EB03}"/>
          </ac:picMkLst>
        </pc:picChg>
      </pc:sldChg>
      <pc:sldChg chg="addSp modSp add ord">
        <pc:chgData name="DU Angelo" userId="8b72b4b1065ef00f" providerId="LiveId" clId="{1BA41CA9-30B8-4EEC-9460-28B6562CCAD6}" dt="2020-11-30T17:28:47.710" v="1446" actId="114"/>
        <pc:sldMkLst>
          <pc:docMk/>
          <pc:sldMk cId="3556481026" sldId="350"/>
        </pc:sldMkLst>
        <pc:spChg chg="mod">
          <ac:chgData name="DU Angelo" userId="8b72b4b1065ef00f" providerId="LiveId" clId="{1BA41CA9-30B8-4EEC-9460-28B6562CCAD6}" dt="2020-11-28T09:34:51.606" v="782" actId="1076"/>
          <ac:spMkLst>
            <pc:docMk/>
            <pc:sldMk cId="3556481026" sldId="35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47.710" v="1446" actId="114"/>
          <ac:spMkLst>
            <pc:docMk/>
            <pc:sldMk cId="3556481026" sldId="350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36:57.214" v="844" actId="1076"/>
          <ac:picMkLst>
            <pc:docMk/>
            <pc:sldMk cId="3556481026" sldId="350"/>
            <ac:picMk id="6" creationId="{3820E7C5-7794-4B00-8F28-CC418DB765FB}"/>
          </ac:picMkLst>
        </pc:picChg>
      </pc:sldChg>
      <pc:sldChg chg="addSp delSp modSp add">
        <pc:chgData name="DU Angelo" userId="8b72b4b1065ef00f" providerId="LiveId" clId="{1BA41CA9-30B8-4EEC-9460-28B6562CCAD6}" dt="2020-11-30T17:33:41.072" v="1466" actId="1076"/>
        <pc:sldMkLst>
          <pc:docMk/>
          <pc:sldMk cId="3377600676" sldId="351"/>
        </pc:sldMkLst>
        <pc:spChg chg="mod">
          <ac:chgData name="DU Angelo" userId="8b72b4b1065ef00f" providerId="LiveId" clId="{1BA41CA9-30B8-4EEC-9460-28B6562CCAD6}" dt="2020-11-28T09:38:09.320" v="853"/>
          <ac:spMkLst>
            <pc:docMk/>
            <pc:sldMk cId="3377600676" sldId="35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39:49.706" v="878" actId="1076"/>
          <ac:spMkLst>
            <pc:docMk/>
            <pc:sldMk cId="3377600676" sldId="35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1-28T09:40:00.086" v="881" actId="1076"/>
          <ac:spMkLst>
            <pc:docMk/>
            <pc:sldMk cId="3377600676" sldId="351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38:40.593" v="860" actId="478"/>
          <ac:picMkLst>
            <pc:docMk/>
            <pc:sldMk cId="3377600676" sldId="351"/>
            <ac:picMk id="6" creationId="{3820E7C5-7794-4B00-8F28-CC418DB765FB}"/>
          </ac:picMkLst>
        </pc:picChg>
        <pc:picChg chg="add mod">
          <ac:chgData name="DU Angelo" userId="8b72b4b1065ef00f" providerId="LiveId" clId="{1BA41CA9-30B8-4EEC-9460-28B6562CCAD6}" dt="2020-11-30T17:33:41.072" v="1466" actId="1076"/>
          <ac:picMkLst>
            <pc:docMk/>
            <pc:sldMk cId="3377600676" sldId="351"/>
            <ac:picMk id="7" creationId="{40A293BF-298E-43BD-B99E-DCF6C2B1A18D}"/>
          </ac:picMkLst>
        </pc:picChg>
      </pc:sldChg>
      <pc:sldChg chg="delSp modSp add">
        <pc:chgData name="DU Angelo" userId="8b72b4b1065ef00f" providerId="LiveId" clId="{1BA41CA9-30B8-4EEC-9460-28B6562CCAD6}" dt="2020-11-30T17:33:17.038" v="1465" actId="1076"/>
        <pc:sldMkLst>
          <pc:docMk/>
          <pc:sldMk cId="1057147937" sldId="352"/>
        </pc:sldMkLst>
        <pc:spChg chg="mod">
          <ac:chgData name="DU Angelo" userId="8b72b4b1065ef00f" providerId="LiveId" clId="{1BA41CA9-30B8-4EEC-9460-28B6562CCAD6}" dt="2020-11-30T17:33:17.038" v="1465" actId="1076"/>
          <ac:spMkLst>
            <pc:docMk/>
            <pc:sldMk cId="1057147937" sldId="352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9:40:32.970" v="885" actId="478"/>
          <ac:spMkLst>
            <pc:docMk/>
            <pc:sldMk cId="1057147937" sldId="352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40:31.115" v="884" actId="478"/>
          <ac:picMkLst>
            <pc:docMk/>
            <pc:sldMk cId="1057147937" sldId="352"/>
            <ac:picMk id="7" creationId="{40A293BF-298E-43BD-B99E-DCF6C2B1A18D}"/>
          </ac:picMkLst>
        </pc:picChg>
      </pc:sldChg>
      <pc:sldChg chg="add del">
        <pc:chgData name="DU Angelo" userId="8b72b4b1065ef00f" providerId="LiveId" clId="{1BA41CA9-30B8-4EEC-9460-28B6562CCAD6}" dt="2020-11-28T09:40:50.418" v="888" actId="2696"/>
        <pc:sldMkLst>
          <pc:docMk/>
          <pc:sldMk cId="1309527613" sldId="353"/>
        </pc:sldMkLst>
      </pc:sldChg>
      <pc:sldChg chg="modSp add">
        <pc:chgData name="DU Angelo" userId="8b72b4b1065ef00f" providerId="LiveId" clId="{1BA41CA9-30B8-4EEC-9460-28B6562CCAD6}" dt="2020-11-28T09:41:37.938" v="901" actId="1076"/>
        <pc:sldMkLst>
          <pc:docMk/>
          <pc:sldMk cId="3869176609" sldId="353"/>
        </pc:sldMkLst>
        <pc:spChg chg="mod">
          <ac:chgData name="DU Angelo" userId="8b72b4b1065ef00f" providerId="LiveId" clId="{1BA41CA9-30B8-4EEC-9460-28B6562CCAD6}" dt="2020-11-28T09:41:37.938" v="901" actId="1076"/>
          <ac:spMkLst>
            <pc:docMk/>
            <pc:sldMk cId="3869176609" sldId="35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41:32.229" v="900" actId="313"/>
          <ac:spMkLst>
            <pc:docMk/>
            <pc:sldMk cId="3869176609" sldId="353"/>
            <ac:spMk id="4" creationId="{49BB5A28-16CB-4476-B601-334F01E23798}"/>
          </ac:spMkLst>
        </pc:spChg>
      </pc:sldChg>
    </pc:docChg>
  </pc:docChgLst>
  <pc:docChgLst>
    <pc:chgData name="DU Angelo" userId="8b72b4b1065ef00f" providerId="LiveId" clId="{DFC86912-C9EE-4F53-903E-74DB0D710267}"/>
    <pc:docChg chg="undo custSel addSld delSld modSld modSection">
      <pc:chgData name="DU Angelo" userId="8b72b4b1065ef00f" providerId="LiveId" clId="{DFC86912-C9EE-4F53-903E-74DB0D710267}" dt="2020-11-27T09:42:38.258" v="453" actId="1076"/>
      <pc:docMkLst>
        <pc:docMk/>
      </pc:docMkLst>
      <pc:sldChg chg="modSp">
        <pc:chgData name="DU Angelo" userId="8b72b4b1065ef00f" providerId="LiveId" clId="{DFC86912-C9EE-4F53-903E-74DB0D710267}" dt="2020-11-27T07:26:52.002" v="20" actId="1076"/>
        <pc:sldMkLst>
          <pc:docMk/>
          <pc:sldMk cId="1767134883" sldId="315"/>
        </pc:sldMkLst>
        <pc:spChg chg="mod">
          <ac:chgData name="DU Angelo" userId="8b72b4b1065ef00f" providerId="LiveId" clId="{DFC86912-C9EE-4F53-903E-74DB0D710267}" dt="2020-11-27T07:26:46.215" v="1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DFC86912-C9EE-4F53-903E-74DB0D710267}" dt="2020-11-27T07:26:52.002" v="20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01.398" v="96" actId="113"/>
        <pc:sldMkLst>
          <pc:docMk/>
          <pc:sldMk cId="4154068785" sldId="316"/>
        </pc:sldMkLst>
        <pc:spChg chg="mod">
          <ac:chgData name="DU Angelo" userId="8b72b4b1065ef00f" providerId="LiveId" clId="{DFC86912-C9EE-4F53-903E-74DB0D710267}" dt="2020-11-27T07:29:01.398" v="96" actId="113"/>
          <ac:spMkLst>
            <pc:docMk/>
            <pc:sldMk cId="4154068785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11.892" v="99" actId="207"/>
        <pc:sldMkLst>
          <pc:docMk/>
          <pc:sldMk cId="271434486" sldId="317"/>
        </pc:sldMkLst>
        <pc:spChg chg="mod">
          <ac:chgData name="DU Angelo" userId="8b72b4b1065ef00f" providerId="LiveId" clId="{DFC86912-C9EE-4F53-903E-74DB0D710267}" dt="2020-11-27T07:29:11.892" v="99" actId="207"/>
          <ac:spMkLst>
            <pc:docMk/>
            <pc:sldMk cId="271434486" sldId="317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26.939" v="102" actId="207"/>
        <pc:sldMkLst>
          <pc:docMk/>
          <pc:sldMk cId="2169405454" sldId="318"/>
        </pc:sldMkLst>
        <pc:spChg chg="mod">
          <ac:chgData name="DU Angelo" userId="8b72b4b1065ef00f" providerId="LiveId" clId="{DFC86912-C9EE-4F53-903E-74DB0D710267}" dt="2020-11-27T07:29:26.939" v="102" actId="207"/>
          <ac:spMkLst>
            <pc:docMk/>
            <pc:sldMk cId="2169405454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39.973" v="107" actId="113"/>
        <pc:sldMkLst>
          <pc:docMk/>
          <pc:sldMk cId="36045454" sldId="319"/>
        </pc:sldMkLst>
        <pc:spChg chg="mod">
          <ac:chgData name="DU Angelo" userId="8b72b4b1065ef00f" providerId="LiveId" clId="{DFC86912-C9EE-4F53-903E-74DB0D710267}" dt="2020-11-27T07:29:39.973" v="107" actId="113"/>
          <ac:spMkLst>
            <pc:docMk/>
            <pc:sldMk cId="36045454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51.585" v="110" actId="113"/>
        <pc:sldMkLst>
          <pc:docMk/>
          <pc:sldMk cId="4210487974" sldId="320"/>
        </pc:sldMkLst>
        <pc:spChg chg="mod">
          <ac:chgData name="DU Angelo" userId="8b72b4b1065ef00f" providerId="LiveId" clId="{DFC86912-C9EE-4F53-903E-74DB0D710267}" dt="2020-11-27T07:29:51.585" v="110" actId="113"/>
          <ac:spMkLst>
            <pc:docMk/>
            <pc:sldMk cId="4210487974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06.353" v="113" actId="207"/>
        <pc:sldMkLst>
          <pc:docMk/>
          <pc:sldMk cId="4147763594" sldId="321"/>
        </pc:sldMkLst>
        <pc:spChg chg="mod">
          <ac:chgData name="DU Angelo" userId="8b72b4b1065ef00f" providerId="LiveId" clId="{DFC86912-C9EE-4F53-903E-74DB0D710267}" dt="2020-11-27T07:30:06.353" v="113" actId="207"/>
          <ac:spMkLst>
            <pc:docMk/>
            <pc:sldMk cId="4147763594" sldId="321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24.997" v="116" actId="113"/>
        <pc:sldMkLst>
          <pc:docMk/>
          <pc:sldMk cId="3508286380" sldId="322"/>
        </pc:sldMkLst>
        <pc:spChg chg="mod">
          <ac:chgData name="DU Angelo" userId="8b72b4b1065ef00f" providerId="LiveId" clId="{DFC86912-C9EE-4F53-903E-74DB0D710267}" dt="2020-11-27T07:30:24.997" v="116" actId="113"/>
          <ac:spMkLst>
            <pc:docMk/>
            <pc:sldMk cId="35082863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36.534" v="119" actId="207"/>
        <pc:sldMkLst>
          <pc:docMk/>
          <pc:sldMk cId="2636955698" sldId="323"/>
        </pc:sldMkLst>
        <pc:spChg chg="mod">
          <ac:chgData name="DU Angelo" userId="8b72b4b1065ef00f" providerId="LiveId" clId="{DFC86912-C9EE-4F53-903E-74DB0D710267}" dt="2020-11-27T07:30:36.534" v="119" actId="207"/>
          <ac:spMkLst>
            <pc:docMk/>
            <pc:sldMk cId="2636955698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53.649" v="124" actId="113"/>
        <pc:sldMkLst>
          <pc:docMk/>
          <pc:sldMk cId="1305198577" sldId="324"/>
        </pc:sldMkLst>
        <pc:spChg chg="mod">
          <ac:chgData name="DU Angelo" userId="8b72b4b1065ef00f" providerId="LiveId" clId="{DFC86912-C9EE-4F53-903E-74DB0D710267}" dt="2020-11-27T07:30:53.649" v="124" actId="113"/>
          <ac:spMkLst>
            <pc:docMk/>
            <pc:sldMk cId="1305198577" sldId="324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2.628" v="127" actId="113"/>
        <pc:sldMkLst>
          <pc:docMk/>
          <pc:sldMk cId="1570916911" sldId="325"/>
        </pc:sldMkLst>
        <pc:spChg chg="mod">
          <ac:chgData name="DU Angelo" userId="8b72b4b1065ef00f" providerId="LiveId" clId="{DFC86912-C9EE-4F53-903E-74DB0D710267}" dt="2020-11-27T07:31:02.628" v="127" actId="113"/>
          <ac:spMkLst>
            <pc:docMk/>
            <pc:sldMk cId="1570916911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8.862" v="129" actId="113"/>
        <pc:sldMkLst>
          <pc:docMk/>
          <pc:sldMk cId="719205069" sldId="326"/>
        </pc:sldMkLst>
        <pc:spChg chg="mod">
          <ac:chgData name="DU Angelo" userId="8b72b4b1065ef00f" providerId="LiveId" clId="{DFC86912-C9EE-4F53-903E-74DB0D710267}" dt="2020-11-27T07:31:08.862" v="129" actId="113"/>
          <ac:spMkLst>
            <pc:docMk/>
            <pc:sldMk cId="719205069" sldId="326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DFC86912-C9EE-4F53-903E-74DB0D710267}" dt="2020-11-27T09:01:09.353" v="296" actId="1076"/>
        <pc:sldMkLst>
          <pc:docMk/>
          <pc:sldMk cId="1137794623" sldId="327"/>
        </pc:sldMkLst>
        <pc:spChg chg="add mod">
          <ac:chgData name="DU Angelo" userId="8b72b4b1065ef00f" providerId="LiveId" clId="{DFC86912-C9EE-4F53-903E-74DB0D710267}" dt="2020-11-27T07:39:03.706" v="160" actId="20577"/>
          <ac:spMkLst>
            <pc:docMk/>
            <pc:sldMk cId="1137794623" sldId="327"/>
            <ac:spMk id="3" creationId="{731D747E-D675-47E5-B7D4-5FB508149A3B}"/>
          </ac:spMkLst>
        </pc:spChg>
        <pc:spChg chg="add del mod">
          <ac:chgData name="DU Angelo" userId="8b72b4b1065ef00f" providerId="LiveId" clId="{DFC86912-C9EE-4F53-903E-74DB0D710267}" dt="2020-11-27T09:01:05.786" v="295" actId="20577"/>
          <ac:spMkLst>
            <pc:docMk/>
            <pc:sldMk cId="1137794623" sldId="327"/>
            <ac:spMk id="4" creationId="{49BB5A28-16CB-4476-B601-334F01E23798}"/>
          </ac:spMkLst>
        </pc:spChg>
        <pc:spChg chg="add del">
          <ac:chgData name="DU Angelo" userId="8b72b4b1065ef00f" providerId="LiveId" clId="{DFC86912-C9EE-4F53-903E-74DB0D710267}" dt="2020-11-27T07:59:22.911" v="179"/>
          <ac:spMkLst>
            <pc:docMk/>
            <pc:sldMk cId="1137794623" sldId="327"/>
            <ac:spMk id="5" creationId="{BEEA1BB7-F6C7-4B06-9282-BBB4941CE1EF}"/>
          </ac:spMkLst>
        </pc:spChg>
        <pc:spChg chg="add del mod">
          <ac:chgData name="DU Angelo" userId="8b72b4b1065ef00f" providerId="LiveId" clId="{DFC86912-C9EE-4F53-903E-74DB0D710267}" dt="2020-11-27T07:59:45.678" v="185" actId="478"/>
          <ac:spMkLst>
            <pc:docMk/>
            <pc:sldMk cId="1137794623" sldId="327"/>
            <ac:spMk id="7" creationId="{4895B23B-926B-46DF-8FFC-9DEBB82B05DE}"/>
          </ac:spMkLst>
        </pc:spChg>
        <pc:spChg chg="add del">
          <ac:chgData name="DU Angelo" userId="8b72b4b1065ef00f" providerId="LiveId" clId="{DFC86912-C9EE-4F53-903E-74DB0D710267}" dt="2020-11-27T08:22:46.417" v="201"/>
          <ac:spMkLst>
            <pc:docMk/>
            <pc:sldMk cId="1137794623" sldId="327"/>
            <ac:spMk id="10" creationId="{FF029B9A-57B0-478A-A1C5-FF3658073C19}"/>
          </ac:spMkLst>
        </pc:spChg>
        <pc:spChg chg="add del">
          <ac:chgData name="DU Angelo" userId="8b72b4b1065ef00f" providerId="LiveId" clId="{DFC86912-C9EE-4F53-903E-74DB0D710267}" dt="2020-11-27T08:22:47.774" v="203"/>
          <ac:spMkLst>
            <pc:docMk/>
            <pc:sldMk cId="1137794623" sldId="327"/>
            <ac:spMk id="11" creationId="{96F528EA-F4A0-423F-B5CF-4EAA721B32E5}"/>
          </ac:spMkLst>
        </pc:spChg>
        <pc:spChg chg="add del mod">
          <ac:chgData name="DU Angelo" userId="8b72b4b1065ef00f" providerId="LiveId" clId="{DFC86912-C9EE-4F53-903E-74DB0D710267}" dt="2020-11-27T08:24:14.106" v="211" actId="478"/>
          <ac:spMkLst>
            <pc:docMk/>
            <pc:sldMk cId="1137794623" sldId="327"/>
            <ac:spMk id="13" creationId="{76700E27-5AC1-410C-A887-B0079E1E1A10}"/>
          </ac:spMkLst>
        </pc:spChg>
        <pc:spChg chg="add del">
          <ac:chgData name="DU Angelo" userId="8b72b4b1065ef00f" providerId="LiveId" clId="{DFC86912-C9EE-4F53-903E-74DB0D710267}" dt="2020-11-27T08:24:18.302" v="213" actId="478"/>
          <ac:spMkLst>
            <pc:docMk/>
            <pc:sldMk cId="1137794623" sldId="327"/>
            <ac:spMk id="14" creationId="{10DF0A2A-9CFF-4D10-B5CF-9FE5899D9A96}"/>
          </ac:spMkLst>
        </pc:spChg>
        <pc:spChg chg="add del">
          <ac:chgData name="DU Angelo" userId="8b72b4b1065ef00f" providerId="LiveId" clId="{DFC86912-C9EE-4F53-903E-74DB0D710267}" dt="2020-11-27T08:25:17.879" v="223" actId="478"/>
          <ac:spMkLst>
            <pc:docMk/>
            <pc:sldMk cId="1137794623" sldId="327"/>
            <ac:spMk id="16" creationId="{10E079D8-7E43-4863-900F-9AC4EA3991C6}"/>
          </ac:spMkLst>
        </pc:spChg>
        <pc:picChg chg="add del mod">
          <ac:chgData name="DU Angelo" userId="8b72b4b1065ef00f" providerId="LiveId" clId="{DFC86912-C9EE-4F53-903E-74DB0D710267}" dt="2020-11-27T08:59:51.162" v="269" actId="478"/>
          <ac:picMkLst>
            <pc:docMk/>
            <pc:sldMk cId="1137794623" sldId="327"/>
            <ac:picMk id="6" creationId="{70186236-9B20-46B9-AD1D-2AE0943E7D2B}"/>
          </ac:picMkLst>
        </pc:picChg>
        <pc:picChg chg="add del">
          <ac:chgData name="DU Angelo" userId="8b72b4b1065ef00f" providerId="LiveId" clId="{DFC86912-C9EE-4F53-903E-74DB0D710267}" dt="2020-11-27T07:59:24.207" v="181"/>
          <ac:picMkLst>
            <pc:docMk/>
            <pc:sldMk cId="1137794623" sldId="327"/>
            <ac:picMk id="6" creationId="{D8F559DB-D38E-4A89-9D47-55EBDC9E2E56}"/>
          </ac:picMkLst>
        </pc:picChg>
        <pc:picChg chg="add mod modCrop">
          <ac:chgData name="DU Angelo" userId="8b72b4b1065ef00f" providerId="LiveId" clId="{DFC86912-C9EE-4F53-903E-74DB0D710267}" dt="2020-11-27T09:01:09.353" v="296" actId="1076"/>
          <ac:picMkLst>
            <pc:docMk/>
            <pc:sldMk cId="1137794623" sldId="327"/>
            <ac:picMk id="8" creationId="{987F58E8-6537-4985-AD20-1F9B99BCEB42}"/>
          </ac:picMkLst>
        </pc:picChg>
        <pc:picChg chg="add del mod">
          <ac:chgData name="DU Angelo" userId="8b72b4b1065ef00f" providerId="LiveId" clId="{DFC86912-C9EE-4F53-903E-74DB0D710267}" dt="2020-11-27T08:56:03.135" v="251" actId="478"/>
          <ac:picMkLst>
            <pc:docMk/>
            <pc:sldMk cId="1137794623" sldId="327"/>
            <ac:picMk id="9" creationId="{0B4B7669-AE5F-4449-A7F8-4C39889A0E6A}"/>
          </ac:picMkLst>
        </pc:picChg>
        <pc:picChg chg="add del mod">
          <ac:chgData name="DU Angelo" userId="8b72b4b1065ef00f" providerId="LiveId" clId="{DFC86912-C9EE-4F53-903E-74DB0D710267}" dt="2020-11-27T08:22:52.258" v="206" actId="478"/>
          <ac:picMkLst>
            <pc:docMk/>
            <pc:sldMk cId="1137794623" sldId="327"/>
            <ac:picMk id="12" creationId="{16C202DA-A8B7-4979-B9EC-735C42A7CD0A}"/>
          </ac:picMkLst>
        </pc:picChg>
        <pc:picChg chg="add del mod">
          <ac:chgData name="DU Angelo" userId="8b72b4b1065ef00f" providerId="LiveId" clId="{DFC86912-C9EE-4F53-903E-74DB0D710267}" dt="2020-11-27T08:24:42.947" v="218" actId="478"/>
          <ac:picMkLst>
            <pc:docMk/>
            <pc:sldMk cId="1137794623" sldId="327"/>
            <ac:picMk id="15" creationId="{22D562A8-3923-4C7A-B7BD-315A00DDF1A3}"/>
          </ac:picMkLst>
        </pc:picChg>
      </pc:sldChg>
      <pc:sldChg chg="addSp delSp modSp add">
        <pc:chgData name="DU Angelo" userId="8b72b4b1065ef00f" providerId="LiveId" clId="{DFC86912-C9EE-4F53-903E-74DB0D710267}" dt="2020-11-27T09:08:44.866" v="337" actId="255"/>
        <pc:sldMkLst>
          <pc:docMk/>
          <pc:sldMk cId="361856885" sldId="328"/>
        </pc:sldMkLst>
        <pc:spChg chg="mod">
          <ac:chgData name="DU Angelo" userId="8b72b4b1065ef00f" providerId="LiveId" clId="{DFC86912-C9EE-4F53-903E-74DB0D710267}" dt="2020-11-27T09:01:47.240" v="301" actId="1076"/>
          <ac:spMkLst>
            <pc:docMk/>
            <pc:sldMk cId="361856885" sldId="328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08:44.866" v="337" actId="255"/>
          <ac:spMkLst>
            <pc:docMk/>
            <pc:sldMk cId="361856885" sldId="328"/>
            <ac:spMk id="4" creationId="{49BB5A28-16CB-4476-B601-334F01E23798}"/>
          </ac:spMkLst>
        </pc:spChg>
        <pc:picChg chg="add mod">
          <ac:chgData name="DU Angelo" userId="8b72b4b1065ef00f" providerId="LiveId" clId="{DFC86912-C9EE-4F53-903E-74DB0D710267}" dt="2020-11-27T09:04:47.657" v="335" actId="27614"/>
          <ac:picMkLst>
            <pc:docMk/>
            <pc:sldMk cId="361856885" sldId="328"/>
            <ac:picMk id="6" creationId="{0EAE524E-F8DA-4B34-AC9C-855812545DB3}"/>
          </ac:picMkLst>
        </pc:picChg>
        <pc:picChg chg="del">
          <ac:chgData name="DU Angelo" userId="8b72b4b1065ef00f" providerId="LiveId" clId="{DFC86912-C9EE-4F53-903E-74DB0D710267}" dt="2020-11-27T09:01:49.390" v="302" actId="478"/>
          <ac:picMkLst>
            <pc:docMk/>
            <pc:sldMk cId="361856885" sldId="328"/>
            <ac:picMk id="8" creationId="{987F58E8-6537-4985-AD20-1F9B99BCEB42}"/>
          </ac:picMkLst>
        </pc:picChg>
      </pc:sldChg>
      <pc:sldChg chg="addSp delSp modSp add">
        <pc:chgData name="DU Angelo" userId="8b72b4b1065ef00f" providerId="LiveId" clId="{DFC86912-C9EE-4F53-903E-74DB0D710267}" dt="2020-11-27T09:42:38.258" v="453" actId="1076"/>
        <pc:sldMkLst>
          <pc:docMk/>
          <pc:sldMk cId="2353385451" sldId="329"/>
        </pc:sldMkLst>
        <pc:spChg chg="mod">
          <ac:chgData name="DU Angelo" userId="8b72b4b1065ef00f" providerId="LiveId" clId="{DFC86912-C9EE-4F53-903E-74DB0D710267}" dt="2020-11-27T09:42:38.258" v="453" actId="1076"/>
          <ac:spMkLst>
            <pc:docMk/>
            <pc:sldMk cId="2353385451" sldId="329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37:51.120" v="413"/>
          <ac:spMkLst>
            <pc:docMk/>
            <pc:sldMk cId="2353385451" sldId="329"/>
            <ac:spMk id="4" creationId="{49BB5A28-16CB-4476-B601-334F01E23798}"/>
          </ac:spMkLst>
        </pc:spChg>
        <pc:spChg chg="add mod">
          <ac:chgData name="DU Angelo" userId="8b72b4b1065ef00f" providerId="LiveId" clId="{DFC86912-C9EE-4F53-903E-74DB0D710267}" dt="2020-11-27T09:42:00.328" v="444" actId="1076"/>
          <ac:spMkLst>
            <pc:docMk/>
            <pc:sldMk cId="2353385451" sldId="329"/>
            <ac:spMk id="10" creationId="{407E10DD-6247-4CB9-98F7-875A6B621B49}"/>
          </ac:spMkLst>
        </pc:spChg>
        <pc:picChg chg="del">
          <ac:chgData name="DU Angelo" userId="8b72b4b1065ef00f" providerId="LiveId" clId="{DFC86912-C9EE-4F53-903E-74DB0D710267}" dt="2020-11-27T09:09:07.965" v="346" actId="478"/>
          <ac:picMkLst>
            <pc:docMk/>
            <pc:sldMk cId="2353385451" sldId="329"/>
            <ac:picMk id="6" creationId="{0EAE524E-F8DA-4B34-AC9C-855812545DB3}"/>
          </ac:picMkLst>
        </pc:picChg>
        <pc:picChg chg="add del mod">
          <ac:chgData name="DU Angelo" userId="8b72b4b1065ef00f" providerId="LiveId" clId="{DFC86912-C9EE-4F53-903E-74DB0D710267}" dt="2020-11-27T09:09:39.438" v="348" actId="478"/>
          <ac:picMkLst>
            <pc:docMk/>
            <pc:sldMk cId="2353385451" sldId="329"/>
            <ac:picMk id="7" creationId="{07EEAAE7-40CC-469F-B430-B40A884728E7}"/>
          </ac:picMkLst>
        </pc:picChg>
        <pc:picChg chg="add mod">
          <ac:chgData name="DU Angelo" userId="8b72b4b1065ef00f" providerId="LiveId" clId="{DFC86912-C9EE-4F53-903E-74DB0D710267}" dt="2020-11-27T09:42:04.313" v="446" actId="1076"/>
          <ac:picMkLst>
            <pc:docMk/>
            <pc:sldMk cId="2353385451" sldId="329"/>
            <ac:picMk id="9" creationId="{9BCFC603-057C-46D6-9C1D-87E385BDCCFD}"/>
          </ac:picMkLst>
        </pc:picChg>
      </pc:sldChg>
      <pc:sldChg chg="del">
        <pc:chgData name="DU Angelo" userId="8b72b4b1065ef00f" providerId="LiveId" clId="{DFC86912-C9EE-4F53-903E-74DB0D710267}" dt="2020-11-27T07:28:10.646" v="82" actId="2696"/>
        <pc:sldMkLst>
          <pc:docMk/>
          <pc:sldMk cId="710952880" sldId="385"/>
        </pc:sldMkLst>
      </pc:sldChg>
      <pc:sldChg chg="del">
        <pc:chgData name="DU Angelo" userId="8b72b4b1065ef00f" providerId="LiveId" clId="{DFC86912-C9EE-4F53-903E-74DB0D710267}" dt="2020-11-27T07:28:10.762" v="84" actId="2696"/>
        <pc:sldMkLst>
          <pc:docMk/>
          <pc:sldMk cId="1205641354" sldId="425"/>
        </pc:sldMkLst>
      </pc:sldChg>
      <pc:sldChg chg="del">
        <pc:chgData name="DU Angelo" userId="8b72b4b1065ef00f" providerId="LiveId" clId="{DFC86912-C9EE-4F53-903E-74DB0D710267}" dt="2020-11-27T07:28:07.816" v="21" actId="2696"/>
        <pc:sldMkLst>
          <pc:docMk/>
          <pc:sldMk cId="2190350276" sldId="426"/>
        </pc:sldMkLst>
      </pc:sldChg>
      <pc:sldChg chg="del">
        <pc:chgData name="DU Angelo" userId="8b72b4b1065ef00f" providerId="LiveId" clId="{DFC86912-C9EE-4F53-903E-74DB0D710267}" dt="2020-11-27T07:28:08.477" v="39" actId="2696"/>
        <pc:sldMkLst>
          <pc:docMk/>
          <pc:sldMk cId="436430313" sldId="427"/>
        </pc:sldMkLst>
      </pc:sldChg>
      <pc:sldChg chg="del">
        <pc:chgData name="DU Angelo" userId="8b72b4b1065ef00f" providerId="LiveId" clId="{DFC86912-C9EE-4F53-903E-74DB0D710267}" dt="2020-11-27T07:28:08.741" v="45" actId="2696"/>
        <pc:sldMkLst>
          <pc:docMk/>
          <pc:sldMk cId="2730066680" sldId="428"/>
        </pc:sldMkLst>
      </pc:sldChg>
      <pc:sldChg chg="del">
        <pc:chgData name="DU Angelo" userId="8b72b4b1065ef00f" providerId="LiveId" clId="{DFC86912-C9EE-4F53-903E-74DB0D710267}" dt="2020-11-27T07:28:08.826" v="49" actId="2696"/>
        <pc:sldMkLst>
          <pc:docMk/>
          <pc:sldMk cId="3554965389" sldId="429"/>
        </pc:sldMkLst>
      </pc:sldChg>
      <pc:sldChg chg="del">
        <pc:chgData name="DU Angelo" userId="8b72b4b1065ef00f" providerId="LiveId" clId="{DFC86912-C9EE-4F53-903E-74DB0D710267}" dt="2020-11-27T07:28:09.331" v="58" actId="2696"/>
        <pc:sldMkLst>
          <pc:docMk/>
          <pc:sldMk cId="985485262" sldId="430"/>
        </pc:sldMkLst>
      </pc:sldChg>
      <pc:sldChg chg="del">
        <pc:chgData name="DU Angelo" userId="8b72b4b1065ef00f" providerId="LiveId" clId="{DFC86912-C9EE-4F53-903E-74DB0D710267}" dt="2020-11-27T07:28:08.899" v="52" actId="2696"/>
        <pc:sldMkLst>
          <pc:docMk/>
          <pc:sldMk cId="1337385554" sldId="431"/>
        </pc:sldMkLst>
      </pc:sldChg>
      <pc:sldChg chg="del">
        <pc:chgData name="DU Angelo" userId="8b72b4b1065ef00f" providerId="LiveId" clId="{DFC86912-C9EE-4F53-903E-74DB0D710267}" dt="2020-11-27T07:28:09.862" v="63" actId="2696"/>
        <pc:sldMkLst>
          <pc:docMk/>
          <pc:sldMk cId="698184666" sldId="432"/>
        </pc:sldMkLst>
      </pc:sldChg>
      <pc:sldChg chg="del">
        <pc:chgData name="DU Angelo" userId="8b72b4b1065ef00f" providerId="LiveId" clId="{DFC86912-C9EE-4F53-903E-74DB0D710267}" dt="2020-11-27T07:28:09.922" v="65" actId="2696"/>
        <pc:sldMkLst>
          <pc:docMk/>
          <pc:sldMk cId="951052256" sldId="433"/>
        </pc:sldMkLst>
      </pc:sldChg>
      <pc:sldChg chg="del">
        <pc:chgData name="DU Angelo" userId="8b72b4b1065ef00f" providerId="LiveId" clId="{DFC86912-C9EE-4F53-903E-74DB0D710267}" dt="2020-11-27T07:28:10.059" v="68" actId="2696"/>
        <pc:sldMkLst>
          <pc:docMk/>
          <pc:sldMk cId="3567584339" sldId="434"/>
        </pc:sldMkLst>
      </pc:sldChg>
      <pc:sldChg chg="del">
        <pc:chgData name="DU Angelo" userId="8b72b4b1065ef00f" providerId="LiveId" clId="{DFC86912-C9EE-4F53-903E-74DB0D710267}" dt="2020-11-27T07:28:10.205" v="71" actId="2696"/>
        <pc:sldMkLst>
          <pc:docMk/>
          <pc:sldMk cId="3143191837" sldId="435"/>
        </pc:sldMkLst>
      </pc:sldChg>
      <pc:sldChg chg="del">
        <pc:chgData name="DU Angelo" userId="8b72b4b1065ef00f" providerId="LiveId" clId="{DFC86912-C9EE-4F53-903E-74DB0D710267}" dt="2020-11-27T07:28:10.252" v="73" actId="2696"/>
        <pc:sldMkLst>
          <pc:docMk/>
          <pc:sldMk cId="3260591710" sldId="437"/>
        </pc:sldMkLst>
      </pc:sldChg>
      <pc:sldChg chg="del">
        <pc:chgData name="DU Angelo" userId="8b72b4b1065ef00f" providerId="LiveId" clId="{DFC86912-C9EE-4F53-903E-74DB0D710267}" dt="2020-11-27T07:28:10.321" v="77" actId="2696"/>
        <pc:sldMkLst>
          <pc:docMk/>
          <pc:sldMk cId="3929902098" sldId="438"/>
        </pc:sldMkLst>
      </pc:sldChg>
      <pc:sldChg chg="del">
        <pc:chgData name="DU Angelo" userId="8b72b4b1065ef00f" providerId="LiveId" clId="{DFC86912-C9EE-4F53-903E-74DB0D710267}" dt="2020-11-27T07:28:10.369" v="79" actId="2696"/>
        <pc:sldMkLst>
          <pc:docMk/>
          <pc:sldMk cId="1227919429" sldId="439"/>
        </pc:sldMkLst>
      </pc:sldChg>
      <pc:sldChg chg="del">
        <pc:chgData name="DU Angelo" userId="8b72b4b1065ef00f" providerId="LiveId" clId="{DFC86912-C9EE-4F53-903E-74DB0D710267}" dt="2020-11-27T07:28:10.471" v="81" actId="2696"/>
        <pc:sldMkLst>
          <pc:docMk/>
          <pc:sldMk cId="398637625" sldId="440"/>
        </pc:sldMkLst>
      </pc:sldChg>
      <pc:sldChg chg="del">
        <pc:chgData name="DU Angelo" userId="8b72b4b1065ef00f" providerId="LiveId" clId="{DFC86912-C9EE-4F53-903E-74DB0D710267}" dt="2020-11-27T07:28:07.832" v="22" actId="2696"/>
        <pc:sldMkLst>
          <pc:docMk/>
          <pc:sldMk cId="330739266" sldId="441"/>
        </pc:sldMkLst>
      </pc:sldChg>
      <pc:sldChg chg="del">
        <pc:chgData name="DU Angelo" userId="8b72b4b1065ef00f" providerId="LiveId" clId="{DFC86912-C9EE-4F53-903E-74DB0D710267}" dt="2020-11-27T07:28:07.883" v="23" actId="2696"/>
        <pc:sldMkLst>
          <pc:docMk/>
          <pc:sldMk cId="4196557477" sldId="442"/>
        </pc:sldMkLst>
      </pc:sldChg>
      <pc:sldChg chg="del">
        <pc:chgData name="DU Angelo" userId="8b72b4b1065ef00f" providerId="LiveId" clId="{DFC86912-C9EE-4F53-903E-74DB0D710267}" dt="2020-11-27T07:28:07.987" v="24" actId="2696"/>
        <pc:sldMkLst>
          <pc:docMk/>
          <pc:sldMk cId="541321750" sldId="443"/>
        </pc:sldMkLst>
      </pc:sldChg>
      <pc:sldChg chg="del">
        <pc:chgData name="DU Angelo" userId="8b72b4b1065ef00f" providerId="LiveId" clId="{DFC86912-C9EE-4F53-903E-74DB0D710267}" dt="2020-11-27T07:28:08.043" v="25" actId="2696"/>
        <pc:sldMkLst>
          <pc:docMk/>
          <pc:sldMk cId="1881841547" sldId="444"/>
        </pc:sldMkLst>
      </pc:sldChg>
      <pc:sldChg chg="del">
        <pc:chgData name="DU Angelo" userId="8b72b4b1065ef00f" providerId="LiveId" clId="{DFC86912-C9EE-4F53-903E-74DB0D710267}" dt="2020-11-27T07:28:08.150" v="26" actId="2696"/>
        <pc:sldMkLst>
          <pc:docMk/>
          <pc:sldMk cId="1592120953" sldId="445"/>
        </pc:sldMkLst>
      </pc:sldChg>
      <pc:sldChg chg="del">
        <pc:chgData name="DU Angelo" userId="8b72b4b1065ef00f" providerId="LiveId" clId="{DFC86912-C9EE-4F53-903E-74DB0D710267}" dt="2020-11-27T07:28:08.178" v="27" actId="2696"/>
        <pc:sldMkLst>
          <pc:docMk/>
          <pc:sldMk cId="894606917" sldId="446"/>
        </pc:sldMkLst>
      </pc:sldChg>
      <pc:sldChg chg="del">
        <pc:chgData name="DU Angelo" userId="8b72b4b1065ef00f" providerId="LiveId" clId="{DFC86912-C9EE-4F53-903E-74DB0D710267}" dt="2020-11-27T07:28:08.187" v="28" actId="2696"/>
        <pc:sldMkLst>
          <pc:docMk/>
          <pc:sldMk cId="3631835278" sldId="447"/>
        </pc:sldMkLst>
      </pc:sldChg>
      <pc:sldChg chg="del">
        <pc:chgData name="DU Angelo" userId="8b72b4b1065ef00f" providerId="LiveId" clId="{DFC86912-C9EE-4F53-903E-74DB0D710267}" dt="2020-11-27T07:28:08.244" v="30" actId="2696"/>
        <pc:sldMkLst>
          <pc:docMk/>
          <pc:sldMk cId="2065531928" sldId="448"/>
        </pc:sldMkLst>
      </pc:sldChg>
      <pc:sldChg chg="del">
        <pc:chgData name="DU Angelo" userId="8b72b4b1065ef00f" providerId="LiveId" clId="{DFC86912-C9EE-4F53-903E-74DB0D710267}" dt="2020-11-27T07:28:08.211" v="29" actId="2696"/>
        <pc:sldMkLst>
          <pc:docMk/>
          <pc:sldMk cId="1789150158" sldId="449"/>
        </pc:sldMkLst>
      </pc:sldChg>
      <pc:sldChg chg="del">
        <pc:chgData name="DU Angelo" userId="8b72b4b1065ef00f" providerId="LiveId" clId="{DFC86912-C9EE-4F53-903E-74DB0D710267}" dt="2020-11-27T07:28:08.251" v="31" actId="2696"/>
        <pc:sldMkLst>
          <pc:docMk/>
          <pc:sldMk cId="1390645703" sldId="450"/>
        </pc:sldMkLst>
      </pc:sldChg>
      <pc:sldChg chg="del">
        <pc:chgData name="DU Angelo" userId="8b72b4b1065ef00f" providerId="LiveId" clId="{DFC86912-C9EE-4F53-903E-74DB0D710267}" dt="2020-11-27T07:28:08.277" v="32" actId="2696"/>
        <pc:sldMkLst>
          <pc:docMk/>
          <pc:sldMk cId="746114519" sldId="451"/>
        </pc:sldMkLst>
      </pc:sldChg>
      <pc:sldChg chg="del">
        <pc:chgData name="DU Angelo" userId="8b72b4b1065ef00f" providerId="LiveId" clId="{DFC86912-C9EE-4F53-903E-74DB0D710267}" dt="2020-11-27T07:28:08.304" v="33" actId="2696"/>
        <pc:sldMkLst>
          <pc:docMk/>
          <pc:sldMk cId="2011821805" sldId="452"/>
        </pc:sldMkLst>
      </pc:sldChg>
      <pc:sldChg chg="del">
        <pc:chgData name="DU Angelo" userId="8b72b4b1065ef00f" providerId="LiveId" clId="{DFC86912-C9EE-4F53-903E-74DB0D710267}" dt="2020-11-27T07:28:08.315" v="34" actId="2696"/>
        <pc:sldMkLst>
          <pc:docMk/>
          <pc:sldMk cId="2860662360" sldId="453"/>
        </pc:sldMkLst>
      </pc:sldChg>
      <pc:sldChg chg="del">
        <pc:chgData name="DU Angelo" userId="8b72b4b1065ef00f" providerId="LiveId" clId="{DFC86912-C9EE-4F53-903E-74DB0D710267}" dt="2020-11-27T07:28:08.350" v="35" actId="2696"/>
        <pc:sldMkLst>
          <pc:docMk/>
          <pc:sldMk cId="2254999364" sldId="454"/>
        </pc:sldMkLst>
      </pc:sldChg>
      <pc:sldChg chg="del">
        <pc:chgData name="DU Angelo" userId="8b72b4b1065ef00f" providerId="LiveId" clId="{DFC86912-C9EE-4F53-903E-74DB0D710267}" dt="2020-11-27T07:28:08.378" v="36" actId="2696"/>
        <pc:sldMkLst>
          <pc:docMk/>
          <pc:sldMk cId="4265822117" sldId="455"/>
        </pc:sldMkLst>
      </pc:sldChg>
      <pc:sldChg chg="del">
        <pc:chgData name="DU Angelo" userId="8b72b4b1065ef00f" providerId="LiveId" clId="{DFC86912-C9EE-4F53-903E-74DB0D710267}" dt="2020-11-27T07:28:08.404" v="37" actId="2696"/>
        <pc:sldMkLst>
          <pc:docMk/>
          <pc:sldMk cId="1611194353" sldId="456"/>
        </pc:sldMkLst>
      </pc:sldChg>
      <pc:sldChg chg="del">
        <pc:chgData name="DU Angelo" userId="8b72b4b1065ef00f" providerId="LiveId" clId="{DFC86912-C9EE-4F53-903E-74DB0D710267}" dt="2020-11-27T07:28:08.470" v="38" actId="2696"/>
        <pc:sldMkLst>
          <pc:docMk/>
          <pc:sldMk cId="3343015649" sldId="457"/>
        </pc:sldMkLst>
      </pc:sldChg>
      <pc:sldChg chg="del">
        <pc:chgData name="DU Angelo" userId="8b72b4b1065ef00f" providerId="LiveId" clId="{DFC86912-C9EE-4F53-903E-74DB0D710267}" dt="2020-11-27T07:28:08.506" v="40" actId="2696"/>
        <pc:sldMkLst>
          <pc:docMk/>
          <pc:sldMk cId="2008029852" sldId="458"/>
        </pc:sldMkLst>
      </pc:sldChg>
      <pc:sldChg chg="del">
        <pc:chgData name="DU Angelo" userId="8b72b4b1065ef00f" providerId="LiveId" clId="{DFC86912-C9EE-4F53-903E-74DB0D710267}" dt="2020-11-27T07:28:08.553" v="41" actId="2696"/>
        <pc:sldMkLst>
          <pc:docMk/>
          <pc:sldMk cId="2689793843" sldId="459"/>
        </pc:sldMkLst>
      </pc:sldChg>
      <pc:sldChg chg="del">
        <pc:chgData name="DU Angelo" userId="8b72b4b1065ef00f" providerId="LiveId" clId="{DFC86912-C9EE-4F53-903E-74DB0D710267}" dt="2020-11-27T07:28:08.663" v="42" actId="2696"/>
        <pc:sldMkLst>
          <pc:docMk/>
          <pc:sldMk cId="366376743" sldId="460"/>
        </pc:sldMkLst>
      </pc:sldChg>
      <pc:sldChg chg="del">
        <pc:chgData name="DU Angelo" userId="8b72b4b1065ef00f" providerId="LiveId" clId="{DFC86912-C9EE-4F53-903E-74DB0D710267}" dt="2020-11-27T07:28:08.706" v="43" actId="2696"/>
        <pc:sldMkLst>
          <pc:docMk/>
          <pc:sldMk cId="2284649163" sldId="461"/>
        </pc:sldMkLst>
      </pc:sldChg>
      <pc:sldChg chg="del">
        <pc:chgData name="DU Angelo" userId="8b72b4b1065ef00f" providerId="LiveId" clId="{DFC86912-C9EE-4F53-903E-74DB0D710267}" dt="2020-11-27T07:28:08.724" v="44" actId="2696"/>
        <pc:sldMkLst>
          <pc:docMk/>
          <pc:sldMk cId="3934661983" sldId="462"/>
        </pc:sldMkLst>
      </pc:sldChg>
      <pc:sldChg chg="del">
        <pc:chgData name="DU Angelo" userId="8b72b4b1065ef00f" providerId="LiveId" clId="{DFC86912-C9EE-4F53-903E-74DB0D710267}" dt="2020-11-27T07:28:08.768" v="46" actId="2696"/>
        <pc:sldMkLst>
          <pc:docMk/>
          <pc:sldMk cId="2482222769" sldId="463"/>
        </pc:sldMkLst>
      </pc:sldChg>
      <pc:sldChg chg="del">
        <pc:chgData name="DU Angelo" userId="8b72b4b1065ef00f" providerId="LiveId" clId="{DFC86912-C9EE-4F53-903E-74DB0D710267}" dt="2020-11-27T07:28:08.779" v="47" actId="2696"/>
        <pc:sldMkLst>
          <pc:docMk/>
          <pc:sldMk cId="70383905" sldId="464"/>
        </pc:sldMkLst>
      </pc:sldChg>
      <pc:sldChg chg="del">
        <pc:chgData name="DU Angelo" userId="8b72b4b1065ef00f" providerId="LiveId" clId="{DFC86912-C9EE-4F53-903E-74DB0D710267}" dt="2020-11-27T07:28:08.813" v="48" actId="2696"/>
        <pc:sldMkLst>
          <pc:docMk/>
          <pc:sldMk cId="3632407601" sldId="465"/>
        </pc:sldMkLst>
      </pc:sldChg>
      <pc:sldChg chg="del">
        <pc:chgData name="DU Angelo" userId="8b72b4b1065ef00f" providerId="LiveId" clId="{DFC86912-C9EE-4F53-903E-74DB0D710267}" dt="2020-11-27T07:28:08.838" v="50" actId="2696"/>
        <pc:sldMkLst>
          <pc:docMk/>
          <pc:sldMk cId="964367791" sldId="466"/>
        </pc:sldMkLst>
      </pc:sldChg>
      <pc:sldChg chg="del">
        <pc:chgData name="DU Angelo" userId="8b72b4b1065ef00f" providerId="LiveId" clId="{DFC86912-C9EE-4F53-903E-74DB0D710267}" dt="2020-11-27T07:28:08.875" v="51" actId="2696"/>
        <pc:sldMkLst>
          <pc:docMk/>
          <pc:sldMk cId="2992800259" sldId="467"/>
        </pc:sldMkLst>
      </pc:sldChg>
      <pc:sldChg chg="del">
        <pc:chgData name="DU Angelo" userId="8b72b4b1065ef00f" providerId="LiveId" clId="{DFC86912-C9EE-4F53-903E-74DB0D710267}" dt="2020-11-27T07:28:08.910" v="53" actId="2696"/>
        <pc:sldMkLst>
          <pc:docMk/>
          <pc:sldMk cId="3187806170" sldId="468"/>
        </pc:sldMkLst>
      </pc:sldChg>
      <pc:sldChg chg="del">
        <pc:chgData name="DU Angelo" userId="8b72b4b1065ef00f" providerId="LiveId" clId="{DFC86912-C9EE-4F53-903E-74DB0D710267}" dt="2020-11-27T07:28:08.972" v="54" actId="2696"/>
        <pc:sldMkLst>
          <pc:docMk/>
          <pc:sldMk cId="2201872409" sldId="469"/>
        </pc:sldMkLst>
      </pc:sldChg>
      <pc:sldChg chg="del">
        <pc:chgData name="DU Angelo" userId="8b72b4b1065ef00f" providerId="LiveId" clId="{DFC86912-C9EE-4F53-903E-74DB0D710267}" dt="2020-11-27T07:28:09.147" v="55" actId="2696"/>
        <pc:sldMkLst>
          <pc:docMk/>
          <pc:sldMk cId="2178966020" sldId="470"/>
        </pc:sldMkLst>
      </pc:sldChg>
      <pc:sldChg chg="del">
        <pc:chgData name="DU Angelo" userId="8b72b4b1065ef00f" providerId="LiveId" clId="{DFC86912-C9EE-4F53-903E-74DB0D710267}" dt="2020-11-27T07:28:09.242" v="56" actId="2696"/>
        <pc:sldMkLst>
          <pc:docMk/>
          <pc:sldMk cId="4162804036" sldId="471"/>
        </pc:sldMkLst>
      </pc:sldChg>
      <pc:sldChg chg="del">
        <pc:chgData name="DU Angelo" userId="8b72b4b1065ef00f" providerId="LiveId" clId="{DFC86912-C9EE-4F53-903E-74DB0D710267}" dt="2020-11-27T07:28:09.292" v="57" actId="2696"/>
        <pc:sldMkLst>
          <pc:docMk/>
          <pc:sldMk cId="3585132176" sldId="472"/>
        </pc:sldMkLst>
      </pc:sldChg>
      <pc:sldChg chg="del">
        <pc:chgData name="DU Angelo" userId="8b72b4b1065ef00f" providerId="LiveId" clId="{DFC86912-C9EE-4F53-903E-74DB0D710267}" dt="2020-11-27T07:28:09.427" v="59" actId="2696"/>
        <pc:sldMkLst>
          <pc:docMk/>
          <pc:sldMk cId="1752108634" sldId="473"/>
        </pc:sldMkLst>
      </pc:sldChg>
      <pc:sldChg chg="del">
        <pc:chgData name="DU Angelo" userId="8b72b4b1065ef00f" providerId="LiveId" clId="{DFC86912-C9EE-4F53-903E-74DB0D710267}" dt="2020-11-27T07:28:09.491" v="60" actId="2696"/>
        <pc:sldMkLst>
          <pc:docMk/>
          <pc:sldMk cId="3910134534" sldId="474"/>
        </pc:sldMkLst>
      </pc:sldChg>
      <pc:sldChg chg="del">
        <pc:chgData name="DU Angelo" userId="8b72b4b1065ef00f" providerId="LiveId" clId="{DFC86912-C9EE-4F53-903E-74DB0D710267}" dt="2020-11-27T07:28:09.622" v="61" actId="2696"/>
        <pc:sldMkLst>
          <pc:docMk/>
          <pc:sldMk cId="3366183443" sldId="475"/>
        </pc:sldMkLst>
      </pc:sldChg>
      <pc:sldChg chg="del">
        <pc:chgData name="DU Angelo" userId="8b72b4b1065ef00f" providerId="LiveId" clId="{DFC86912-C9EE-4F53-903E-74DB0D710267}" dt="2020-11-27T07:28:09.834" v="62" actId="2696"/>
        <pc:sldMkLst>
          <pc:docMk/>
          <pc:sldMk cId="4124396571" sldId="476"/>
        </pc:sldMkLst>
      </pc:sldChg>
      <pc:sldChg chg="del">
        <pc:chgData name="DU Angelo" userId="8b72b4b1065ef00f" providerId="LiveId" clId="{DFC86912-C9EE-4F53-903E-74DB0D710267}" dt="2020-11-27T07:28:09.888" v="64" actId="2696"/>
        <pc:sldMkLst>
          <pc:docMk/>
          <pc:sldMk cId="2760307763" sldId="477"/>
        </pc:sldMkLst>
      </pc:sldChg>
      <pc:sldChg chg="del">
        <pc:chgData name="DU Angelo" userId="8b72b4b1065ef00f" providerId="LiveId" clId="{DFC86912-C9EE-4F53-903E-74DB0D710267}" dt="2020-11-27T07:28:09.993" v="66" actId="2696"/>
        <pc:sldMkLst>
          <pc:docMk/>
          <pc:sldMk cId="1064653054" sldId="478"/>
        </pc:sldMkLst>
      </pc:sldChg>
      <pc:sldChg chg="del">
        <pc:chgData name="DU Angelo" userId="8b72b4b1065ef00f" providerId="LiveId" clId="{DFC86912-C9EE-4F53-903E-74DB0D710267}" dt="2020-11-27T07:28:10.024" v="67" actId="2696"/>
        <pc:sldMkLst>
          <pc:docMk/>
          <pc:sldMk cId="3732133721" sldId="479"/>
        </pc:sldMkLst>
      </pc:sldChg>
      <pc:sldChg chg="del">
        <pc:chgData name="DU Angelo" userId="8b72b4b1065ef00f" providerId="LiveId" clId="{DFC86912-C9EE-4F53-903E-74DB0D710267}" dt="2020-11-27T07:28:10.125" v="69" actId="2696"/>
        <pc:sldMkLst>
          <pc:docMk/>
          <pc:sldMk cId="3543270070" sldId="480"/>
        </pc:sldMkLst>
      </pc:sldChg>
      <pc:sldChg chg="del">
        <pc:chgData name="DU Angelo" userId="8b72b4b1065ef00f" providerId="LiveId" clId="{DFC86912-C9EE-4F53-903E-74DB0D710267}" dt="2020-11-27T07:28:10.193" v="70" actId="2696"/>
        <pc:sldMkLst>
          <pc:docMk/>
          <pc:sldMk cId="1072679302" sldId="481"/>
        </pc:sldMkLst>
      </pc:sldChg>
      <pc:sldChg chg="del">
        <pc:chgData name="DU Angelo" userId="8b72b4b1065ef00f" providerId="LiveId" clId="{DFC86912-C9EE-4F53-903E-74DB0D710267}" dt="2020-11-27T07:28:10.237" v="72" actId="2696"/>
        <pc:sldMkLst>
          <pc:docMk/>
          <pc:sldMk cId="3707749345" sldId="482"/>
        </pc:sldMkLst>
      </pc:sldChg>
      <pc:sldChg chg="del">
        <pc:chgData name="DU Angelo" userId="8b72b4b1065ef00f" providerId="LiveId" clId="{DFC86912-C9EE-4F53-903E-74DB0D710267}" dt="2020-11-27T07:28:10.263" v="74" actId="2696"/>
        <pc:sldMkLst>
          <pc:docMk/>
          <pc:sldMk cId="3305094254" sldId="483"/>
        </pc:sldMkLst>
      </pc:sldChg>
      <pc:sldChg chg="del">
        <pc:chgData name="DU Angelo" userId="8b72b4b1065ef00f" providerId="LiveId" clId="{DFC86912-C9EE-4F53-903E-74DB0D710267}" dt="2020-11-27T07:28:10.287" v="75" actId="2696"/>
        <pc:sldMkLst>
          <pc:docMk/>
          <pc:sldMk cId="3704017228" sldId="484"/>
        </pc:sldMkLst>
      </pc:sldChg>
      <pc:sldChg chg="del">
        <pc:chgData name="DU Angelo" userId="8b72b4b1065ef00f" providerId="LiveId" clId="{DFC86912-C9EE-4F53-903E-74DB0D710267}" dt="2020-11-27T07:28:10.308" v="76" actId="2696"/>
        <pc:sldMkLst>
          <pc:docMk/>
          <pc:sldMk cId="1425243716" sldId="485"/>
        </pc:sldMkLst>
      </pc:sldChg>
      <pc:sldChg chg="del">
        <pc:chgData name="DU Angelo" userId="8b72b4b1065ef00f" providerId="LiveId" clId="{DFC86912-C9EE-4F53-903E-74DB0D710267}" dt="2020-11-27T07:28:10.357" v="78" actId="2696"/>
        <pc:sldMkLst>
          <pc:docMk/>
          <pc:sldMk cId="1744971408" sldId="486"/>
        </pc:sldMkLst>
      </pc:sldChg>
      <pc:sldChg chg="del">
        <pc:chgData name="DU Angelo" userId="8b72b4b1065ef00f" providerId="LiveId" clId="{DFC86912-C9EE-4F53-903E-74DB0D710267}" dt="2020-11-27T07:28:10.395" v="80" actId="2696"/>
        <pc:sldMkLst>
          <pc:docMk/>
          <pc:sldMk cId="2286631713" sldId="487"/>
        </pc:sldMkLst>
      </pc:sldChg>
      <pc:sldChg chg="del">
        <pc:chgData name="DU Angelo" userId="8b72b4b1065ef00f" providerId="LiveId" clId="{DFC86912-C9EE-4F53-903E-74DB0D710267}" dt="2020-11-27T07:28:10.775" v="85" actId="2696"/>
        <pc:sldMkLst>
          <pc:docMk/>
          <pc:sldMk cId="2929334210" sldId="488"/>
        </pc:sldMkLst>
      </pc:sldChg>
      <pc:sldChg chg="del">
        <pc:chgData name="DU Angelo" userId="8b72b4b1065ef00f" providerId="LiveId" clId="{DFC86912-C9EE-4F53-903E-74DB0D710267}" dt="2020-11-27T07:28:10.743" v="83" actId="2696"/>
        <pc:sldMkLst>
          <pc:docMk/>
          <pc:sldMk cId="2950525315" sldId="489"/>
        </pc:sldMkLst>
      </pc:sldChg>
    </pc:docChg>
  </pc:docChgLst>
  <pc:docChgLst>
    <pc:chgData name="文宇 杜文宇" userId="b5e9da50-0ac2-42d3-828f-b9593ddb1f83" providerId="ADAL" clId="{8AAA20E0-DA9E-48E4-8C5D-AF98CB5D92E3}"/>
    <pc:docChg chg="undo custSel addSld delSld modSld modMainMaster">
      <pc:chgData name="文宇 杜文宇" userId="b5e9da50-0ac2-42d3-828f-b9593ddb1f83" providerId="ADAL" clId="{8AAA20E0-DA9E-48E4-8C5D-AF98CB5D92E3}" dt="2020-11-23T17:40:28.554" v="811" actId="1076"/>
      <pc:docMkLst>
        <pc:docMk/>
      </pc:docMkLst>
      <pc:sldChg chg="modSp">
        <pc:chgData name="文宇 杜文宇" userId="b5e9da50-0ac2-42d3-828f-b9593ddb1f83" providerId="ADAL" clId="{8AAA20E0-DA9E-48E4-8C5D-AF98CB5D92E3}" dt="2020-11-23T16:36:02.667" v="13" actId="1076"/>
        <pc:sldMkLst>
          <pc:docMk/>
          <pc:sldMk cId="2687347467" sldId="256"/>
        </pc:sldMkLst>
        <pc:spChg chg="mod">
          <ac:chgData name="文宇 杜文宇" userId="b5e9da50-0ac2-42d3-828f-b9593ddb1f83" providerId="ADAL" clId="{8AAA20E0-DA9E-48E4-8C5D-AF98CB5D92E3}" dt="2020-11-23T16:35:47.889" v="10" actId="1076"/>
          <ac:spMkLst>
            <pc:docMk/>
            <pc:sldMk cId="2687347467" sldId="256"/>
            <ac:spMk id="4" creationId="{00000000-0000-0000-0000-000000000000}"/>
          </ac:spMkLst>
        </pc:spChg>
        <pc:spChg chg="mod">
          <ac:chgData name="文宇 杜文宇" userId="b5e9da50-0ac2-42d3-828f-b9593ddb1f83" providerId="ADAL" clId="{8AAA20E0-DA9E-48E4-8C5D-AF98CB5D92E3}" dt="2020-11-23T16:36:02.667" v="13" actId="1076"/>
          <ac:spMkLst>
            <pc:docMk/>
            <pc:sldMk cId="2687347467" sldId="256"/>
            <ac:spMk id="7" creationId="{00000000-0000-0000-0000-000000000000}"/>
          </ac:spMkLst>
        </pc:spChg>
        <pc:picChg chg="mod">
          <ac:chgData name="文宇 杜文宇" userId="b5e9da50-0ac2-42d3-828f-b9593ddb1f83" providerId="ADAL" clId="{8AAA20E0-DA9E-48E4-8C5D-AF98CB5D92E3}" dt="2020-11-23T16:35:57.998" v="12" actId="1076"/>
          <ac:picMkLst>
            <pc:docMk/>
            <pc:sldMk cId="2687347467" sldId="256"/>
            <ac:picMk id="8" creationId="{C7ABF54A-79D1-4666-87D2-AF929D4A78F2}"/>
          </ac:picMkLst>
        </pc:picChg>
      </pc:sldChg>
      <pc:sldChg chg="modSp">
        <pc:chgData name="文宇 杜文宇" userId="b5e9da50-0ac2-42d3-828f-b9593ddb1f83" providerId="ADAL" clId="{8AAA20E0-DA9E-48E4-8C5D-AF98CB5D92E3}" dt="2020-11-23T17:06:12.588" v="18" actId="403"/>
        <pc:sldMkLst>
          <pc:docMk/>
          <pc:sldMk cId="1767134883" sldId="315"/>
        </pc:sldMkLst>
        <pc:spChg chg="mod">
          <ac:chgData name="文宇 杜文宇" userId="b5e9da50-0ac2-42d3-828f-b9593ddb1f83" providerId="ADAL" clId="{8AAA20E0-DA9E-48E4-8C5D-AF98CB5D92E3}" dt="2020-11-23T17:06:12.588" v="18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8AAA20E0-DA9E-48E4-8C5D-AF98CB5D92E3}" dt="2020-11-23T17:06:30.940" v="21"/>
        <pc:sldMkLst>
          <pc:docMk/>
          <pc:sldMk cId="1369146614" sldId="316"/>
        </pc:sldMkLst>
        <pc:spChg chg="mod">
          <ac:chgData name="文宇 杜文宇" userId="b5e9da50-0ac2-42d3-828f-b9593ddb1f83" providerId="ADAL" clId="{8AAA20E0-DA9E-48E4-8C5D-AF98CB5D92E3}" dt="2020-11-23T16:37:01.307" v="16" actId="1076"/>
          <ac:spMkLst>
            <pc:docMk/>
            <pc:sldMk cId="1369146614" sldId="31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06:30.940" v="21"/>
          <ac:spMkLst>
            <pc:docMk/>
            <pc:sldMk cId="1369146614" sldId="316"/>
            <ac:spMk id="5" creationId="{336BE2E8-BA37-43CF-B67A-4F19095E81EF}"/>
          </ac:spMkLst>
        </pc:spChg>
      </pc:sldChg>
      <pc:sldChg chg="addSp modSp">
        <pc:chgData name="文宇 杜文宇" userId="b5e9da50-0ac2-42d3-828f-b9593ddb1f83" providerId="ADAL" clId="{8AAA20E0-DA9E-48E4-8C5D-AF98CB5D92E3}" dt="2020-11-23T17:14:19.230" v="68" actId="1076"/>
        <pc:sldMkLst>
          <pc:docMk/>
          <pc:sldMk cId="3294211129" sldId="317"/>
        </pc:sldMkLst>
        <pc:spChg chg="mod">
          <ac:chgData name="文宇 杜文宇" userId="b5e9da50-0ac2-42d3-828f-b9593ddb1f83" providerId="ADAL" clId="{8AAA20E0-DA9E-48E4-8C5D-AF98CB5D92E3}" dt="2020-11-23T17:14:19.230" v="68" actId="1076"/>
          <ac:spMkLst>
            <pc:docMk/>
            <pc:sldMk cId="3294211129" sldId="317"/>
            <ac:spMk id="3" creationId="{6AFA173F-2791-4C85-BD67-FFD1A36E87FA}"/>
          </ac:spMkLst>
        </pc:spChg>
        <pc:spChg chg="add mod">
          <ac:chgData name="文宇 杜文宇" userId="b5e9da50-0ac2-42d3-828f-b9593ddb1f83" providerId="ADAL" clId="{8AAA20E0-DA9E-48E4-8C5D-AF98CB5D92E3}" dt="2020-11-23T17:07:56.974" v="40" actId="20577"/>
          <ac:spMkLst>
            <pc:docMk/>
            <pc:sldMk cId="3294211129" sldId="317"/>
            <ac:spMk id="5" creationId="{1488A9D6-7824-4B74-9A21-BF3A90EEF12F}"/>
          </ac:spMkLst>
        </pc:spChg>
      </pc:sldChg>
      <pc:sldChg chg="modSp">
        <pc:chgData name="文宇 杜文宇" userId="b5e9da50-0ac2-42d3-828f-b9593ddb1f83" providerId="ADAL" clId="{8AAA20E0-DA9E-48E4-8C5D-AF98CB5D92E3}" dt="2020-11-23T17:09:28.389" v="56" actId="404"/>
        <pc:sldMkLst>
          <pc:docMk/>
          <pc:sldMk cId="1896298792" sldId="318"/>
        </pc:sldMkLst>
        <pc:spChg chg="mod">
          <ac:chgData name="文宇 杜文宇" userId="b5e9da50-0ac2-42d3-828f-b9593ddb1f83" providerId="ADAL" clId="{8AAA20E0-DA9E-48E4-8C5D-AF98CB5D92E3}" dt="2020-11-23T17:09:28.389" v="56" actId="404"/>
          <ac:spMkLst>
            <pc:docMk/>
            <pc:sldMk cId="1896298792" sldId="318"/>
            <ac:spMk id="5" creationId="{84893080-5A47-4389-9BAC-88DD2BDA7C65}"/>
          </ac:spMkLst>
        </pc:spChg>
      </pc:sldChg>
      <pc:sldChg chg="addSp delSp">
        <pc:chgData name="文宇 杜文宇" userId="b5e9da50-0ac2-42d3-828f-b9593ddb1f83" providerId="ADAL" clId="{8AAA20E0-DA9E-48E4-8C5D-AF98CB5D92E3}" dt="2020-11-23T17:08:14.805" v="42"/>
        <pc:sldMkLst>
          <pc:docMk/>
          <pc:sldMk cId="1234771746" sldId="319"/>
        </pc:sldMkLst>
        <pc:spChg chg="add">
          <ac:chgData name="文宇 杜文宇" userId="b5e9da50-0ac2-42d3-828f-b9593ddb1f83" providerId="ADAL" clId="{8AAA20E0-DA9E-48E4-8C5D-AF98CB5D92E3}" dt="2020-11-23T17:08:14.805" v="42"/>
          <ac:spMkLst>
            <pc:docMk/>
            <pc:sldMk cId="1234771746" sldId="319"/>
            <ac:spMk id="6" creationId="{FACAE81B-C014-4AA4-BFE9-BEEEF1EBC107}"/>
          </ac:spMkLst>
        </pc:spChg>
        <pc:spChg chg="del">
          <ac:chgData name="文宇 杜文宇" userId="b5e9da50-0ac2-42d3-828f-b9593ddb1f83" providerId="ADAL" clId="{8AAA20E0-DA9E-48E4-8C5D-AF98CB5D92E3}" dt="2020-11-23T17:08:13.983" v="41" actId="478"/>
          <ac:spMkLst>
            <pc:docMk/>
            <pc:sldMk cId="1234771746" sldId="319"/>
            <ac:spMk id="8" creationId="{2FF0B4B0-FF1D-4A4C-B0CA-27731D3D2533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09:18.317" v="54" actId="1076"/>
        <pc:sldMkLst>
          <pc:docMk/>
          <pc:sldMk cId="3755510747" sldId="320"/>
        </pc:sldMkLst>
        <pc:spChg chg="mod">
          <ac:chgData name="文宇 杜文宇" userId="b5e9da50-0ac2-42d3-828f-b9593ddb1f83" providerId="ADAL" clId="{8AAA20E0-DA9E-48E4-8C5D-AF98CB5D92E3}" dt="2020-11-23T17:09:18.317" v="54" actId="1076"/>
          <ac:spMkLst>
            <pc:docMk/>
            <pc:sldMk cId="3755510747" sldId="320"/>
            <ac:spMk id="5" creationId="{84893080-5A47-4389-9BAC-88DD2BDA7C65}"/>
          </ac:spMkLst>
        </pc:spChg>
        <pc:spChg chg="del">
          <ac:chgData name="文宇 杜文宇" userId="b5e9da50-0ac2-42d3-828f-b9593ddb1f83" providerId="ADAL" clId="{8AAA20E0-DA9E-48E4-8C5D-AF98CB5D92E3}" dt="2020-11-23T17:08:33.857" v="43" actId="478"/>
          <ac:spMkLst>
            <pc:docMk/>
            <pc:sldMk cId="3755510747" sldId="320"/>
            <ac:spMk id="6" creationId="{A895CD25-7AD2-49EE-A38C-E0744F15DA36}"/>
          </ac:spMkLst>
        </pc:spChg>
        <pc:spChg chg="add">
          <ac:chgData name="文宇 杜文宇" userId="b5e9da50-0ac2-42d3-828f-b9593ddb1f83" providerId="ADAL" clId="{8AAA20E0-DA9E-48E4-8C5D-AF98CB5D92E3}" dt="2020-11-23T17:08:34.696" v="44"/>
          <ac:spMkLst>
            <pc:docMk/>
            <pc:sldMk cId="3755510747" sldId="320"/>
            <ac:spMk id="7" creationId="{E46BA7D3-9211-45D8-A9B8-C1CFFC3F7B10}"/>
          </ac:spMkLst>
        </pc:spChg>
      </pc:sldChg>
      <pc:sldChg chg="addSp modSp">
        <pc:chgData name="文宇 杜文宇" userId="b5e9da50-0ac2-42d3-828f-b9593ddb1f83" providerId="ADAL" clId="{8AAA20E0-DA9E-48E4-8C5D-AF98CB5D92E3}" dt="2020-11-23T17:14:51.112" v="71" actId="1076"/>
        <pc:sldMkLst>
          <pc:docMk/>
          <pc:sldMk cId="187196312" sldId="321"/>
        </pc:sldMkLst>
        <pc:spChg chg="mod">
          <ac:chgData name="文宇 杜文宇" userId="b5e9da50-0ac2-42d3-828f-b9593ddb1f83" providerId="ADAL" clId="{8AAA20E0-DA9E-48E4-8C5D-AF98CB5D92E3}" dt="2020-11-23T17:14:51.112" v="71" actId="1076"/>
          <ac:spMkLst>
            <pc:docMk/>
            <pc:sldMk cId="187196312" sldId="32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14:37.245" v="69"/>
          <ac:spMkLst>
            <pc:docMk/>
            <pc:sldMk cId="187196312" sldId="321"/>
            <ac:spMk id="5" creationId="{F1284432-8EDC-4C01-83C4-474432F1F684}"/>
          </ac:spMkLst>
        </pc:spChg>
      </pc:sldChg>
      <pc:sldChg chg="modSp">
        <pc:chgData name="文宇 杜文宇" userId="b5e9da50-0ac2-42d3-828f-b9593ddb1f83" providerId="ADAL" clId="{8AAA20E0-DA9E-48E4-8C5D-AF98CB5D92E3}" dt="2020-11-23T17:18:56.455" v="79" actId="404"/>
        <pc:sldMkLst>
          <pc:docMk/>
          <pc:sldMk cId="3565302846" sldId="322"/>
        </pc:sldMkLst>
        <pc:spChg chg="mod">
          <ac:chgData name="文宇 杜文宇" userId="b5e9da50-0ac2-42d3-828f-b9593ddb1f83" providerId="ADAL" clId="{8AAA20E0-DA9E-48E4-8C5D-AF98CB5D92E3}" dt="2020-11-23T17:18:56.455" v="79" actId="404"/>
          <ac:spMkLst>
            <pc:docMk/>
            <pc:sldMk cId="3565302846" sldId="322"/>
            <ac:spMk id="12" creationId="{E6A1CE4B-2216-4E4B-8975-83B384C6376F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19:04.468" v="81"/>
        <pc:sldMkLst>
          <pc:docMk/>
          <pc:sldMk cId="976588619" sldId="323"/>
        </pc:sldMkLst>
        <pc:spChg chg="mod">
          <ac:chgData name="文宇 杜文宇" userId="b5e9da50-0ac2-42d3-828f-b9593ddb1f83" providerId="ADAL" clId="{8AAA20E0-DA9E-48E4-8C5D-AF98CB5D92E3}" dt="2020-11-23T17:18:30.776" v="77" actId="14100"/>
          <ac:spMkLst>
            <pc:docMk/>
            <pc:sldMk cId="976588619" sldId="323"/>
            <ac:spMk id="5" creationId="{84893080-5A47-4389-9BAC-88DD2BDA7C65}"/>
          </ac:spMkLst>
        </pc:spChg>
        <pc:spChg chg="add">
          <ac:chgData name="文宇 杜文宇" userId="b5e9da50-0ac2-42d3-828f-b9593ddb1f83" providerId="ADAL" clId="{8AAA20E0-DA9E-48E4-8C5D-AF98CB5D92E3}" dt="2020-11-23T17:19:04.468" v="81"/>
          <ac:spMkLst>
            <pc:docMk/>
            <pc:sldMk cId="976588619" sldId="323"/>
            <ac:spMk id="7" creationId="{43446834-178D-4B86-92C5-DEBDF28D5B36}"/>
          </ac:spMkLst>
        </pc:spChg>
        <pc:spChg chg="del">
          <ac:chgData name="文宇 杜文宇" userId="b5e9da50-0ac2-42d3-828f-b9593ddb1f83" providerId="ADAL" clId="{8AAA20E0-DA9E-48E4-8C5D-AF98CB5D92E3}" dt="2020-11-23T17:19:04.022" v="80" actId="478"/>
          <ac:spMkLst>
            <pc:docMk/>
            <pc:sldMk cId="976588619" sldId="323"/>
            <ac:spMk id="13" creationId="{D6366711-E6C6-4E81-918C-335B71F34803}"/>
          </ac:spMkLst>
        </pc:spChg>
        <pc:picChg chg="mod">
          <ac:chgData name="文宇 杜文宇" userId="b5e9da50-0ac2-42d3-828f-b9593ddb1f83" providerId="ADAL" clId="{8AAA20E0-DA9E-48E4-8C5D-AF98CB5D92E3}" dt="2020-11-23T17:18:27.793" v="76" actId="1076"/>
          <ac:picMkLst>
            <pc:docMk/>
            <pc:sldMk cId="976588619" sldId="323"/>
            <ac:picMk id="6" creationId="{66E85006-7B55-4AFE-B01D-F6D6A4B3C93A}"/>
          </ac:picMkLst>
        </pc:picChg>
      </pc:sldChg>
      <pc:sldChg chg="modSp">
        <pc:chgData name="文宇 杜文宇" userId="b5e9da50-0ac2-42d3-828f-b9593ddb1f83" providerId="ADAL" clId="{8AAA20E0-DA9E-48E4-8C5D-AF98CB5D92E3}" dt="2020-11-23T17:19:22.389" v="82" actId="255"/>
        <pc:sldMkLst>
          <pc:docMk/>
          <pc:sldMk cId="2377843380" sldId="324"/>
        </pc:sldMkLst>
        <pc:spChg chg="mod">
          <ac:chgData name="文宇 杜文宇" userId="b5e9da50-0ac2-42d3-828f-b9593ddb1f83" providerId="ADAL" clId="{8AAA20E0-DA9E-48E4-8C5D-AF98CB5D92E3}" dt="2020-11-23T17:19:22.389" v="82" actId="255"/>
          <ac:spMkLst>
            <pc:docMk/>
            <pc:sldMk cId="2377843380" sldId="324"/>
            <ac:spMk id="13" creationId="{6AD19346-3144-4DC2-A080-B1BD84A7BCFF}"/>
          </ac:spMkLst>
        </pc:spChg>
        <pc:picChg chg="mod">
          <ac:chgData name="文宇 杜文宇" userId="b5e9da50-0ac2-42d3-828f-b9593ddb1f83" providerId="ADAL" clId="{8AAA20E0-DA9E-48E4-8C5D-AF98CB5D92E3}" dt="2020-11-23T17:18:40.830" v="78" actId="14100"/>
          <ac:picMkLst>
            <pc:docMk/>
            <pc:sldMk cId="2377843380" sldId="324"/>
            <ac:picMk id="4" creationId="{27CAE259-7728-4E75-B440-9BFFCD39101A}"/>
          </ac:picMkLst>
        </pc:picChg>
      </pc:sldChg>
      <pc:sldChg chg="modSp">
        <pc:chgData name="文宇 杜文宇" userId="b5e9da50-0ac2-42d3-828f-b9593ddb1f83" providerId="ADAL" clId="{8AAA20E0-DA9E-48E4-8C5D-AF98CB5D92E3}" dt="2020-11-23T17:19:47.553" v="86" actId="14100"/>
        <pc:sldMkLst>
          <pc:docMk/>
          <pc:sldMk cId="2480261275" sldId="326"/>
        </pc:sldMkLst>
        <pc:spChg chg="mod">
          <ac:chgData name="文宇 杜文宇" userId="b5e9da50-0ac2-42d3-828f-b9593ddb1f83" providerId="ADAL" clId="{8AAA20E0-DA9E-48E4-8C5D-AF98CB5D92E3}" dt="2020-11-23T17:19:47.553" v="86" actId="14100"/>
          <ac:spMkLst>
            <pc:docMk/>
            <pc:sldMk cId="2480261275" sldId="326"/>
            <ac:spMk id="9" creationId="{8DBF834F-6F71-49F8-8FA9-E0A761C9F942}"/>
          </ac:spMkLst>
        </pc:spChg>
        <pc:spChg chg="mod">
          <ac:chgData name="文宇 杜文宇" userId="b5e9da50-0ac2-42d3-828f-b9593ddb1f83" providerId="ADAL" clId="{8AAA20E0-DA9E-48E4-8C5D-AF98CB5D92E3}" dt="2020-11-23T17:19:37.921" v="83" actId="255"/>
          <ac:spMkLst>
            <pc:docMk/>
            <pc:sldMk cId="2480261275" sldId="326"/>
            <ac:spMk id="12" creationId="{A5F076E6-71AD-4ACE-925A-104EB372ADB9}"/>
          </ac:spMkLst>
        </pc:spChg>
      </pc:sldChg>
      <pc:sldChg chg="modSp">
        <pc:chgData name="文宇 杜文宇" userId="b5e9da50-0ac2-42d3-828f-b9593ddb1f83" providerId="ADAL" clId="{8AAA20E0-DA9E-48E4-8C5D-AF98CB5D92E3}" dt="2020-11-23T17:20:14.519" v="88" actId="1076"/>
        <pc:sldMkLst>
          <pc:docMk/>
          <pc:sldMk cId="1558153018" sldId="328"/>
        </pc:sldMkLst>
        <pc:spChg chg="mod">
          <ac:chgData name="文宇 杜文宇" userId="b5e9da50-0ac2-42d3-828f-b9593ddb1f83" providerId="ADAL" clId="{8AAA20E0-DA9E-48E4-8C5D-AF98CB5D92E3}" dt="2020-11-23T17:20:09.118" v="87" actId="14100"/>
          <ac:spMkLst>
            <pc:docMk/>
            <pc:sldMk cId="1558153018" sldId="328"/>
            <ac:spMk id="7" creationId="{A540104E-72FD-4EC9-8A8A-DCEA80EC7B6C}"/>
          </ac:spMkLst>
        </pc:spChg>
        <pc:picChg chg="mod">
          <ac:chgData name="文宇 杜文宇" userId="b5e9da50-0ac2-42d3-828f-b9593ddb1f83" providerId="ADAL" clId="{8AAA20E0-DA9E-48E4-8C5D-AF98CB5D92E3}" dt="2020-11-23T17:20:14.519" v="88" actId="1076"/>
          <ac:picMkLst>
            <pc:docMk/>
            <pc:sldMk cId="1558153018" sldId="328"/>
            <ac:picMk id="6" creationId="{C5B46F45-C79D-4B91-B6D8-146E7502627B}"/>
          </ac:picMkLst>
        </pc:picChg>
      </pc:sldChg>
      <pc:sldChg chg="delSp modSp">
        <pc:chgData name="文宇 杜文宇" userId="b5e9da50-0ac2-42d3-828f-b9593ddb1f83" providerId="ADAL" clId="{8AAA20E0-DA9E-48E4-8C5D-AF98CB5D92E3}" dt="2020-11-23T17:34:12.123" v="503" actId="1076"/>
        <pc:sldMkLst>
          <pc:docMk/>
          <pc:sldMk cId="480314382" sldId="329"/>
        </pc:sldMkLst>
        <pc:spChg chg="mod">
          <ac:chgData name="文宇 杜文宇" userId="b5e9da50-0ac2-42d3-828f-b9593ddb1f83" providerId="ADAL" clId="{8AAA20E0-DA9E-48E4-8C5D-AF98CB5D92E3}" dt="2020-11-23T17:30:36.214" v="314" actId="20577"/>
          <ac:spMkLst>
            <pc:docMk/>
            <pc:sldMk cId="480314382" sldId="329"/>
            <ac:spMk id="7" creationId="{A540104E-72FD-4EC9-8A8A-DCEA80EC7B6C}"/>
          </ac:spMkLst>
        </pc:spChg>
        <pc:picChg chg="del mod">
          <ac:chgData name="文宇 杜文宇" userId="b5e9da50-0ac2-42d3-828f-b9593ddb1f83" providerId="ADAL" clId="{8AAA20E0-DA9E-48E4-8C5D-AF98CB5D92E3}" dt="2020-11-23T17:30:11.295" v="305" actId="478"/>
          <ac:picMkLst>
            <pc:docMk/>
            <pc:sldMk cId="480314382" sldId="329"/>
            <ac:picMk id="4" creationId="{6567DFC0-73A0-4BA6-9BA2-51AA62BD1A80}"/>
          </ac:picMkLst>
        </pc:picChg>
        <pc:picChg chg="mod">
          <ac:chgData name="文宇 杜文宇" userId="b5e9da50-0ac2-42d3-828f-b9593ddb1f83" providerId="ADAL" clId="{8AAA20E0-DA9E-48E4-8C5D-AF98CB5D92E3}" dt="2020-11-23T17:34:12.123" v="503" actId="1076"/>
          <ac:picMkLst>
            <pc:docMk/>
            <pc:sldMk cId="480314382" sldId="329"/>
            <ac:picMk id="9" creationId="{280C2412-56F7-4DCC-A709-0172ACC7B90C}"/>
          </ac:picMkLst>
        </pc:picChg>
      </pc:sldChg>
      <pc:sldChg chg="modSp">
        <pc:chgData name="文宇 杜文宇" userId="b5e9da50-0ac2-42d3-828f-b9593ddb1f83" providerId="ADAL" clId="{8AAA20E0-DA9E-48E4-8C5D-AF98CB5D92E3}" dt="2020-11-23T17:31:50.455" v="356" actId="1076"/>
        <pc:sldMkLst>
          <pc:docMk/>
          <pc:sldMk cId="3640077458" sldId="330"/>
        </pc:sldMkLst>
        <pc:spChg chg="mod">
          <ac:chgData name="文宇 杜文宇" userId="b5e9da50-0ac2-42d3-828f-b9593ddb1f83" providerId="ADAL" clId="{8AAA20E0-DA9E-48E4-8C5D-AF98CB5D92E3}" dt="2020-11-23T17:31:11.549" v="352" actId="20577"/>
          <ac:spMkLst>
            <pc:docMk/>
            <pc:sldMk cId="3640077458" sldId="330"/>
            <ac:spMk id="7" creationId="{A540104E-72FD-4EC9-8A8A-DCEA80EC7B6C}"/>
          </ac:spMkLst>
        </pc:spChg>
        <pc:picChg chg="mod modCrop">
          <ac:chgData name="文宇 杜文宇" userId="b5e9da50-0ac2-42d3-828f-b9593ddb1f83" providerId="ADAL" clId="{8AAA20E0-DA9E-48E4-8C5D-AF98CB5D92E3}" dt="2020-11-23T17:31:50.455" v="356" actId="1076"/>
          <ac:picMkLst>
            <pc:docMk/>
            <pc:sldMk cId="3640077458" sldId="330"/>
            <ac:picMk id="5" creationId="{63733983-7A37-4722-8026-65F84D449FDC}"/>
          </ac:picMkLst>
        </pc:picChg>
      </pc:sldChg>
      <pc:sldChg chg="addSp modSp">
        <pc:chgData name="文宇 杜文宇" userId="b5e9da50-0ac2-42d3-828f-b9593ddb1f83" providerId="ADAL" clId="{8AAA20E0-DA9E-48E4-8C5D-AF98CB5D92E3}" dt="2020-11-23T17:33:58.351" v="502" actId="1076"/>
        <pc:sldMkLst>
          <pc:docMk/>
          <pc:sldMk cId="1564090259" sldId="331"/>
        </pc:sldMkLst>
        <pc:spChg chg="add mod">
          <ac:chgData name="文宇 杜文宇" userId="b5e9da50-0ac2-42d3-828f-b9593ddb1f83" providerId="ADAL" clId="{8AAA20E0-DA9E-48E4-8C5D-AF98CB5D92E3}" dt="2020-11-23T17:33:08.009" v="493" actId="20577"/>
          <ac:spMkLst>
            <pc:docMk/>
            <pc:sldMk cId="1564090259" sldId="331"/>
            <ac:spMk id="5" creationId="{B6F4C08E-180F-4C31-A05A-779001DF759D}"/>
          </ac:spMkLst>
        </pc:spChg>
        <pc:spChg chg="mod">
          <ac:chgData name="文宇 杜文宇" userId="b5e9da50-0ac2-42d3-828f-b9593ddb1f83" providerId="ADAL" clId="{8AAA20E0-DA9E-48E4-8C5D-AF98CB5D92E3}" dt="2020-11-23T17:33:58.351" v="502" actId="1076"/>
          <ac:spMkLst>
            <pc:docMk/>
            <pc:sldMk cId="1564090259" sldId="331"/>
            <ac:spMk id="8" creationId="{2706FCC0-EA5A-4C5B-91CC-61EEAF9B93DD}"/>
          </ac:spMkLst>
        </pc:spChg>
        <pc:picChg chg="mod modCrop">
          <ac:chgData name="文宇 杜文宇" userId="b5e9da50-0ac2-42d3-828f-b9593ddb1f83" providerId="ADAL" clId="{8AAA20E0-DA9E-48E4-8C5D-AF98CB5D92E3}" dt="2020-11-23T17:33:36.274" v="498" actId="1076"/>
          <ac:picMkLst>
            <pc:docMk/>
            <pc:sldMk cId="1564090259" sldId="331"/>
            <ac:picMk id="4" creationId="{E8FCBECA-A7D8-4F25-8A80-EAF7FD5434FF}"/>
          </ac:picMkLst>
        </pc:picChg>
      </pc:sldChg>
      <pc:sldChg chg="addSp modSp">
        <pc:chgData name="文宇 杜文宇" userId="b5e9da50-0ac2-42d3-828f-b9593ddb1f83" providerId="ADAL" clId="{8AAA20E0-DA9E-48E4-8C5D-AF98CB5D92E3}" dt="2020-11-23T17:27:17.646" v="201" actId="1076"/>
        <pc:sldMkLst>
          <pc:docMk/>
          <pc:sldMk cId="3038864016" sldId="332"/>
        </pc:sldMkLst>
        <pc:spChg chg="add mod">
          <ac:chgData name="文宇 杜文宇" userId="b5e9da50-0ac2-42d3-828f-b9593ddb1f83" providerId="ADAL" clId="{8AAA20E0-DA9E-48E4-8C5D-AF98CB5D92E3}" dt="2020-11-23T17:27:15.576" v="200" actId="1076"/>
          <ac:spMkLst>
            <pc:docMk/>
            <pc:sldMk cId="3038864016" sldId="332"/>
            <ac:spMk id="3" creationId="{B419559C-93DB-4D76-978B-9EB26B80C31F}"/>
          </ac:spMkLst>
        </pc:spChg>
        <pc:picChg chg="mod modCrop">
          <ac:chgData name="文宇 杜文宇" userId="b5e9da50-0ac2-42d3-828f-b9593ddb1f83" providerId="ADAL" clId="{8AAA20E0-DA9E-48E4-8C5D-AF98CB5D92E3}" dt="2020-11-23T17:27:17.646" v="201" actId="1076"/>
          <ac:picMkLst>
            <pc:docMk/>
            <pc:sldMk cId="3038864016" sldId="332"/>
            <ac:picMk id="5" creationId="{D359F9A9-73ED-4D39-A1D3-C79900DE40D7}"/>
          </ac:picMkLst>
        </pc:picChg>
      </pc:sldChg>
      <pc:sldChg chg="modSp">
        <pc:chgData name="文宇 杜文宇" userId="b5e9da50-0ac2-42d3-828f-b9593ddb1f83" providerId="ADAL" clId="{8AAA20E0-DA9E-48E4-8C5D-AF98CB5D92E3}" dt="2020-11-23T17:20:52.538" v="90" actId="14100"/>
        <pc:sldMkLst>
          <pc:docMk/>
          <pc:sldMk cId="3664365974" sldId="333"/>
        </pc:sldMkLst>
        <pc:spChg chg="mod">
          <ac:chgData name="文宇 杜文宇" userId="b5e9da50-0ac2-42d3-828f-b9593ddb1f83" providerId="ADAL" clId="{8AAA20E0-DA9E-48E4-8C5D-AF98CB5D92E3}" dt="2020-11-23T17:20:52.538" v="90" actId="14100"/>
          <ac:spMkLst>
            <pc:docMk/>
            <pc:sldMk cId="3664365974" sldId="333"/>
            <ac:spMk id="6" creationId="{6E6DD423-F8C9-438F-85BD-B60F1918755F}"/>
          </ac:spMkLst>
        </pc:spChg>
      </pc:sldChg>
      <pc:sldChg chg="addSp modSp">
        <pc:chgData name="文宇 杜文宇" userId="b5e9da50-0ac2-42d3-828f-b9593ddb1f83" providerId="ADAL" clId="{8AAA20E0-DA9E-48E4-8C5D-AF98CB5D92E3}" dt="2020-11-23T17:35:08.090" v="506"/>
        <pc:sldMkLst>
          <pc:docMk/>
          <pc:sldMk cId="1645887376" sldId="336"/>
        </pc:sldMkLst>
        <pc:spChg chg="mod">
          <ac:chgData name="文宇 杜文宇" userId="b5e9da50-0ac2-42d3-828f-b9593ddb1f83" providerId="ADAL" clId="{8AAA20E0-DA9E-48E4-8C5D-AF98CB5D92E3}" dt="2020-11-23T17:34:48.467" v="505" actId="1076"/>
          <ac:spMkLst>
            <pc:docMk/>
            <pc:sldMk cId="1645887376" sldId="33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08.090" v="506"/>
          <ac:spMkLst>
            <pc:docMk/>
            <pc:sldMk cId="1645887376" sldId="336"/>
            <ac:spMk id="5" creationId="{B73E6E98-CDF3-47FA-92D9-92C9D2DEC300}"/>
          </ac:spMkLst>
        </pc:spChg>
      </pc:sldChg>
      <pc:sldChg chg="modSp">
        <pc:chgData name="文宇 杜文宇" userId="b5e9da50-0ac2-42d3-828f-b9593ddb1f83" providerId="ADAL" clId="{8AAA20E0-DA9E-48E4-8C5D-AF98CB5D92E3}" dt="2020-11-23T17:24:28.998" v="128" actId="20577"/>
        <pc:sldMkLst>
          <pc:docMk/>
          <pc:sldMk cId="2778340180" sldId="340"/>
        </pc:sldMkLst>
        <pc:spChg chg="mod">
          <ac:chgData name="文宇 杜文宇" userId="b5e9da50-0ac2-42d3-828f-b9593ddb1f83" providerId="ADAL" clId="{8AAA20E0-DA9E-48E4-8C5D-AF98CB5D92E3}" dt="2020-11-23T17:24:28.998" v="128" actId="20577"/>
          <ac:spMkLst>
            <pc:docMk/>
            <pc:sldMk cId="2778340180" sldId="340"/>
            <ac:spMk id="7" creationId="{D728519C-800F-451A-82FA-6F09396DEDEA}"/>
          </ac:spMkLst>
        </pc:spChg>
        <pc:picChg chg="mod">
          <ac:chgData name="文宇 杜文宇" userId="b5e9da50-0ac2-42d3-828f-b9593ddb1f83" providerId="ADAL" clId="{8AAA20E0-DA9E-48E4-8C5D-AF98CB5D92E3}" dt="2020-11-23T17:24:26.387" v="127" actId="1076"/>
          <ac:picMkLst>
            <pc:docMk/>
            <pc:sldMk cId="2778340180" sldId="340"/>
            <ac:picMk id="5" creationId="{593F119C-E2EE-45B0-B8D0-10E08B08D5F3}"/>
          </ac:picMkLst>
        </pc:picChg>
      </pc:sldChg>
      <pc:sldChg chg="addSp delSp modSp">
        <pc:chgData name="文宇 杜文宇" userId="b5e9da50-0ac2-42d3-828f-b9593ddb1f83" providerId="ADAL" clId="{8AAA20E0-DA9E-48E4-8C5D-AF98CB5D92E3}" dt="2020-11-23T17:40:02.224" v="810" actId="20577"/>
        <pc:sldMkLst>
          <pc:docMk/>
          <pc:sldMk cId="934174782" sldId="346"/>
        </pc:sldMkLst>
        <pc:spChg chg="add mod">
          <ac:chgData name="文宇 杜文宇" userId="b5e9da50-0ac2-42d3-828f-b9593ddb1f83" providerId="ADAL" clId="{8AAA20E0-DA9E-48E4-8C5D-AF98CB5D92E3}" dt="2020-11-23T17:40:02.224" v="810" actId="20577"/>
          <ac:spMkLst>
            <pc:docMk/>
            <pc:sldMk cId="934174782" sldId="346"/>
            <ac:spMk id="5" creationId="{6347B45B-2DA0-4423-B51F-11239D6161C9}"/>
          </ac:spMkLst>
        </pc:spChg>
        <pc:picChg chg="del mod">
          <ac:chgData name="文宇 杜文宇" userId="b5e9da50-0ac2-42d3-828f-b9593ddb1f83" providerId="ADAL" clId="{8AAA20E0-DA9E-48E4-8C5D-AF98CB5D92E3}" dt="2020-11-23T17:39:51.810" v="807" actId="478"/>
          <ac:picMkLst>
            <pc:docMk/>
            <pc:sldMk cId="934174782" sldId="346"/>
            <ac:picMk id="4" creationId="{389533BA-CBE2-4D20-A800-063552534691}"/>
          </ac:picMkLst>
        </pc:picChg>
      </pc:sldChg>
      <pc:sldChg chg="modSp">
        <pc:chgData name="文宇 杜文宇" userId="b5e9da50-0ac2-42d3-828f-b9593ddb1f83" providerId="ADAL" clId="{8AAA20E0-DA9E-48E4-8C5D-AF98CB5D92E3}" dt="2020-11-23T17:24:04.612" v="126" actId="1076"/>
        <pc:sldMkLst>
          <pc:docMk/>
          <pc:sldMk cId="520522291" sldId="347"/>
        </pc:sldMkLst>
        <pc:spChg chg="mod">
          <ac:chgData name="文宇 杜文宇" userId="b5e9da50-0ac2-42d3-828f-b9593ddb1f83" providerId="ADAL" clId="{8AAA20E0-DA9E-48E4-8C5D-AF98CB5D92E3}" dt="2020-11-23T17:23:58.825" v="124" actId="14100"/>
          <ac:spMkLst>
            <pc:docMk/>
            <pc:sldMk cId="520522291" sldId="347"/>
            <ac:spMk id="5" creationId="{9ADF7EF1-AE4A-4FE7-AF50-68C462D18E1E}"/>
          </ac:spMkLst>
        </pc:spChg>
        <pc:picChg chg="mod">
          <ac:chgData name="文宇 杜文宇" userId="b5e9da50-0ac2-42d3-828f-b9593ddb1f83" providerId="ADAL" clId="{8AAA20E0-DA9E-48E4-8C5D-AF98CB5D92E3}" dt="2020-11-23T17:24:04.612" v="126" actId="1076"/>
          <ac:picMkLst>
            <pc:docMk/>
            <pc:sldMk cId="520522291" sldId="347"/>
            <ac:picMk id="6" creationId="{878CE98D-5C1A-40BD-AF0A-E3E4D7740C48}"/>
          </ac:picMkLst>
        </pc:picChg>
      </pc:sldChg>
      <pc:sldChg chg="modSp">
        <pc:chgData name="文宇 杜文宇" userId="b5e9da50-0ac2-42d3-828f-b9593ddb1f83" providerId="ADAL" clId="{8AAA20E0-DA9E-48E4-8C5D-AF98CB5D92E3}" dt="2020-11-23T17:22:59.249" v="110" actId="1076"/>
        <pc:sldMkLst>
          <pc:docMk/>
          <pc:sldMk cId="918734331" sldId="350"/>
        </pc:sldMkLst>
        <pc:spChg chg="mod">
          <ac:chgData name="文宇 杜文宇" userId="b5e9da50-0ac2-42d3-828f-b9593ddb1f83" providerId="ADAL" clId="{8AAA20E0-DA9E-48E4-8C5D-AF98CB5D92E3}" dt="2020-11-23T17:22:59.249" v="110" actId="1076"/>
          <ac:spMkLst>
            <pc:docMk/>
            <pc:sldMk cId="918734331" sldId="350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36:23.631" v="515" actId="20577"/>
        <pc:sldMkLst>
          <pc:docMk/>
          <pc:sldMk cId="4143196863" sldId="351"/>
        </pc:sldMkLst>
        <pc:spChg chg="mod">
          <ac:chgData name="文宇 杜文宇" userId="b5e9da50-0ac2-42d3-828f-b9593ddb1f83" providerId="ADAL" clId="{8AAA20E0-DA9E-48E4-8C5D-AF98CB5D92E3}" dt="2020-11-23T17:36:23.631" v="515" actId="20577"/>
          <ac:spMkLst>
            <pc:docMk/>
            <pc:sldMk cId="4143196863" sldId="351"/>
            <ac:spMk id="5" creationId="{A21B1B4A-B145-4A37-AE10-5B4A5EF574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41.458" v="509" actId="1076"/>
        <pc:sldMkLst>
          <pc:docMk/>
          <pc:sldMk cId="2755908662" sldId="352"/>
        </pc:sldMkLst>
        <pc:spChg chg="mod">
          <ac:chgData name="文宇 杜文宇" userId="b5e9da50-0ac2-42d3-828f-b9593ddb1f83" providerId="ADAL" clId="{8AAA20E0-DA9E-48E4-8C5D-AF98CB5D92E3}" dt="2020-11-23T17:35:41.458" v="509" actId="1076"/>
          <ac:spMkLst>
            <pc:docMk/>
            <pc:sldMk cId="2755908662" sldId="352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35.997" v="507"/>
          <ac:spMkLst>
            <pc:docMk/>
            <pc:sldMk cId="2755908662" sldId="352"/>
            <ac:spMk id="5" creationId="{0B2BB0F4-2AA5-4023-A8E1-2CBF957B11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59.183" v="513" actId="1076"/>
        <pc:sldMkLst>
          <pc:docMk/>
          <pc:sldMk cId="2773892232" sldId="361"/>
        </pc:sldMkLst>
        <pc:spChg chg="mod">
          <ac:chgData name="文宇 杜文宇" userId="b5e9da50-0ac2-42d3-828f-b9593ddb1f83" providerId="ADAL" clId="{8AAA20E0-DA9E-48E4-8C5D-AF98CB5D92E3}" dt="2020-11-23T17:35:59.183" v="513" actId="1076"/>
          <ac:spMkLst>
            <pc:docMk/>
            <pc:sldMk cId="2773892232" sldId="36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48.396" v="510"/>
          <ac:spMkLst>
            <pc:docMk/>
            <pc:sldMk cId="2773892232" sldId="361"/>
            <ac:spMk id="5" creationId="{53A6EA96-2090-42C9-990E-6E74E2CA49C1}"/>
          </ac:spMkLst>
        </pc:spChg>
      </pc:sldChg>
      <pc:sldChg chg="modSp">
        <pc:chgData name="文宇 杜文宇" userId="b5e9da50-0ac2-42d3-828f-b9593ddb1f83" providerId="ADAL" clId="{8AAA20E0-DA9E-48E4-8C5D-AF98CB5D92E3}" dt="2020-11-23T17:40:28.554" v="811" actId="1076"/>
        <pc:sldMkLst>
          <pc:docMk/>
          <pc:sldMk cId="165727043" sldId="362"/>
        </pc:sldMkLst>
        <pc:spChg chg="mod">
          <ac:chgData name="文宇 杜文宇" userId="b5e9da50-0ac2-42d3-828f-b9593ddb1f83" providerId="ADAL" clId="{8AAA20E0-DA9E-48E4-8C5D-AF98CB5D92E3}" dt="2020-11-23T17:40:28.554" v="811" actId="1076"/>
          <ac:spMkLst>
            <pc:docMk/>
            <pc:sldMk cId="165727043" sldId="362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22:02.804" v="96" actId="20577"/>
        <pc:sldMkLst>
          <pc:docMk/>
          <pc:sldMk cId="1312814826" sldId="364"/>
        </pc:sldMkLst>
        <pc:spChg chg="mod">
          <ac:chgData name="文宇 杜文宇" userId="b5e9da50-0ac2-42d3-828f-b9593ddb1f83" providerId="ADAL" clId="{8AAA20E0-DA9E-48E4-8C5D-AF98CB5D92E3}" dt="2020-11-23T17:22:02.804" v="96" actId="20577"/>
          <ac:spMkLst>
            <pc:docMk/>
            <pc:sldMk cId="1312814826" sldId="364"/>
            <ac:spMk id="5" creationId="{A21B1B4A-B145-4A37-AE10-5B4A5EF5744E}"/>
          </ac:spMkLst>
        </pc:spChg>
      </pc:sldChg>
      <pc:sldChg chg="modSp">
        <pc:chgData name="文宇 杜文宇" userId="b5e9da50-0ac2-42d3-828f-b9593ddb1f83" providerId="ADAL" clId="{8AAA20E0-DA9E-48E4-8C5D-AF98CB5D92E3}" dt="2020-11-23T17:21:36.786" v="93" actId="1076"/>
        <pc:sldMkLst>
          <pc:docMk/>
          <pc:sldMk cId="3419006514" sldId="365"/>
        </pc:sldMkLst>
        <pc:spChg chg="mod">
          <ac:chgData name="文宇 杜文宇" userId="b5e9da50-0ac2-42d3-828f-b9593ddb1f83" providerId="ADAL" clId="{8AAA20E0-DA9E-48E4-8C5D-AF98CB5D92E3}" dt="2020-11-23T17:21:36.786" v="93" actId="1076"/>
          <ac:spMkLst>
            <pc:docMk/>
            <pc:sldMk cId="3419006514" sldId="365"/>
            <ac:spMk id="8" creationId="{2706FCC0-EA5A-4C5B-91CC-61EEAF9B93DD}"/>
          </ac:spMkLst>
        </pc:spChg>
      </pc:sldChg>
      <pc:sldChg chg="add del">
        <pc:chgData name="文宇 杜文宇" userId="b5e9da50-0ac2-42d3-828f-b9593ddb1f83" providerId="ADAL" clId="{8AAA20E0-DA9E-48E4-8C5D-AF98CB5D92E3}" dt="2020-11-23T17:06:26.021" v="20"/>
        <pc:sldMkLst>
          <pc:docMk/>
          <pc:sldMk cId="3889164005" sldId="385"/>
        </pc:sldMkLst>
      </pc:sldChg>
      <pc:sldMasterChg chg="modSldLayout">
        <pc:chgData name="文宇 杜文宇" userId="b5e9da50-0ac2-42d3-828f-b9593ddb1f83" providerId="ADAL" clId="{8AAA20E0-DA9E-48E4-8C5D-AF98CB5D92E3}" dt="2020-11-23T17:12:59.836" v="67"/>
        <pc:sldMasterMkLst>
          <pc:docMk/>
          <pc:sldMasterMk cId="2047576469" sldId="2147483653"/>
        </pc:sldMasterMkLst>
        <pc:sldLayoutChg chg="addSp delSp">
          <pc:chgData name="文宇 杜文宇" userId="b5e9da50-0ac2-42d3-828f-b9593ddb1f83" providerId="ADAL" clId="{8AAA20E0-DA9E-48E4-8C5D-AF98CB5D92E3}" dt="2020-11-23T17:12:15.842" v="60"/>
          <pc:sldLayoutMkLst>
            <pc:docMk/>
            <pc:sldMasterMk cId="3846116315" sldId="2147483667"/>
            <pc:sldLayoutMk cId="502103537" sldId="2147483652"/>
          </pc:sldLayoutMkLst>
          <pc:spChg chg="del">
            <ac:chgData name="文宇 杜文宇" userId="b5e9da50-0ac2-42d3-828f-b9593ddb1f83" providerId="ADAL" clId="{8AAA20E0-DA9E-48E4-8C5D-AF98CB5D92E3}" dt="2020-11-23T17:12:15.214" v="59" actId="478"/>
            <ac:spMkLst>
              <pc:docMk/>
              <pc:sldMasterMk cId="3846116315" sldId="2147483667"/>
              <pc:sldLayoutMk cId="502103537" sldId="2147483652"/>
              <ac:spMk id="3" creationId="{00000000-0000-0000-0000-000000000000}"/>
            </ac:spMkLst>
          </pc:spChg>
          <pc:spChg chg="del">
            <ac:chgData name="文宇 杜文宇" userId="b5e9da50-0ac2-42d3-828f-b9593ddb1f83" providerId="ADAL" clId="{8AAA20E0-DA9E-48E4-8C5D-AF98CB5D92E3}" dt="2020-11-23T17:12:13.422" v="58" actId="478"/>
            <ac:spMkLst>
              <pc:docMk/>
              <pc:sldMasterMk cId="3846116315" sldId="2147483667"/>
              <pc:sldLayoutMk cId="502103537" sldId="2147483652"/>
              <ac:spMk id="4" creationId="{00000000-0000-0000-0000-000000000000}"/>
            </ac:spMkLst>
          </pc:spChg>
          <pc:spChg chg="add">
            <ac:chgData name="文宇 杜文宇" userId="b5e9da50-0ac2-42d3-828f-b9593ddb1f83" providerId="ADAL" clId="{8AAA20E0-DA9E-48E4-8C5D-AF98CB5D92E3}" dt="2020-11-23T17:12:15.842" v="60"/>
            <ac:spMkLst>
              <pc:docMk/>
              <pc:sldMasterMk cId="3846116315" sldId="2147483667"/>
              <pc:sldLayoutMk cId="502103537" sldId="2147483652"/>
              <ac:spMk id="7" creationId="{2552B09C-74E7-4D2A-9B25-63A3E6B777A6}"/>
            </ac:spMkLst>
          </pc:spChg>
          <pc:picChg chg="add">
            <ac:chgData name="文宇 杜文宇" userId="b5e9da50-0ac2-42d3-828f-b9593ddb1f83" providerId="ADAL" clId="{8AAA20E0-DA9E-48E4-8C5D-AF98CB5D92E3}" dt="2020-11-23T16:35:19.682" v="9"/>
            <ac:picMkLst>
              <pc:docMk/>
              <pc:sldMasterMk cId="3846116315" sldId="2147483667"/>
              <pc:sldLayoutMk cId="502103537" sldId="2147483652"/>
              <ac:picMk id="5" creationId="{DB75E40C-C5A0-4221-99B6-B735C4385B25}"/>
            </ac:picMkLst>
          </pc:picChg>
          <pc:picChg chg="del">
            <ac:chgData name="文宇 杜文宇" userId="b5e9da50-0ac2-42d3-828f-b9593ddb1f83" providerId="ADAL" clId="{8AAA20E0-DA9E-48E4-8C5D-AF98CB5D92E3}" dt="2020-11-23T16:35:19.276" v="8" actId="478"/>
            <ac:picMkLst>
              <pc:docMk/>
              <pc:sldMasterMk cId="3846116315" sldId="2147483667"/>
              <pc:sldLayoutMk cId="502103537" sldId="2147483652"/>
              <ac:picMk id="6" creationId="{00000000-0000-0000-0000-000000000000}"/>
            </ac:picMkLst>
          </pc:picChg>
        </pc:sldLayoutChg>
        <pc:sldLayoutChg chg="modSp">
          <pc:chgData name="文宇 杜文宇" userId="b5e9da50-0ac2-42d3-828f-b9593ddb1f83" providerId="ADAL" clId="{8AAA20E0-DA9E-48E4-8C5D-AF98CB5D92E3}" dt="2020-11-23T16:34:50.576" v="4" actId="1076"/>
          <pc:sldLayoutMkLst>
            <pc:docMk/>
            <pc:sldMasterMk cId="2047576469" sldId="2147483653"/>
            <pc:sldLayoutMk cId="409933855" sldId="2147483665"/>
          </pc:sldLayoutMkLst>
          <pc:picChg chg="mod">
            <ac:chgData name="文宇 杜文宇" userId="b5e9da50-0ac2-42d3-828f-b9593ddb1f83" providerId="ADAL" clId="{8AAA20E0-DA9E-48E4-8C5D-AF98CB5D92E3}" dt="2020-11-23T16:34:50.576" v="4" actId="1076"/>
            <ac:picMkLst>
              <pc:docMk/>
              <pc:sldMasterMk cId="2047576469" sldId="2147483653"/>
              <pc:sldLayoutMk cId="409933855" sldId="2147483665"/>
              <ac:picMk id="7" creationId="{00000000-0000-0000-0000-000000000000}"/>
            </ac:picMkLst>
          </pc:picChg>
        </pc:sldLayoutChg>
        <pc:sldLayoutChg chg="addSp delSp modSp">
          <pc:chgData name="文宇 杜文宇" userId="b5e9da50-0ac2-42d3-828f-b9593ddb1f83" providerId="ADAL" clId="{8AAA20E0-DA9E-48E4-8C5D-AF98CB5D92E3}" dt="2020-11-23T17:12:59.836" v="67"/>
          <pc:sldLayoutMkLst>
            <pc:docMk/>
            <pc:sldMasterMk cId="2047576469" sldId="2147483653"/>
            <pc:sldLayoutMk cId="3042240567" sldId="2147483666"/>
          </pc:sldLayoutMkLst>
          <pc:spChg chg="add del mod">
            <ac:chgData name="文宇 杜文宇" userId="b5e9da50-0ac2-42d3-828f-b9593ddb1f83" providerId="ADAL" clId="{8AAA20E0-DA9E-48E4-8C5D-AF98CB5D92E3}" dt="2020-11-23T17:12:59.836" v="67"/>
            <ac:spMkLst>
              <pc:docMk/>
              <pc:sldMasterMk cId="2047576469" sldId="2147483653"/>
              <pc:sldLayoutMk cId="3042240567" sldId="2147483666"/>
              <ac:spMk id="2" creationId="{4926A8E8-A945-4E82-9005-25E83BE3E3FE}"/>
            </ac:spMkLst>
          </pc:spChg>
          <pc:picChg chg="del mod">
            <ac:chgData name="文宇 杜文宇" userId="b5e9da50-0ac2-42d3-828f-b9593ddb1f83" providerId="ADAL" clId="{8AAA20E0-DA9E-48E4-8C5D-AF98CB5D92E3}" dt="2020-11-23T16:35:14.815" v="6" actId="478"/>
            <ac:picMkLst>
              <pc:docMk/>
              <pc:sldMasterMk cId="2047576469" sldId="2147483653"/>
              <pc:sldLayoutMk cId="3042240567" sldId="2147483666"/>
              <ac:picMk id="4" creationId="{00000000-0000-0000-0000-000000000000}"/>
            </ac:picMkLst>
          </pc:picChg>
          <pc:picChg chg="add">
            <ac:chgData name="文宇 杜文宇" userId="b5e9da50-0ac2-42d3-828f-b9593ddb1f83" providerId="ADAL" clId="{8AAA20E0-DA9E-48E4-8C5D-AF98CB5D92E3}" dt="2020-11-23T16:35:15.591" v="7"/>
            <ac:picMkLst>
              <pc:docMk/>
              <pc:sldMasterMk cId="2047576469" sldId="2147483653"/>
              <pc:sldLayoutMk cId="3042240567" sldId="2147483666"/>
              <ac:picMk id="5" creationId="{F96D3AA4-C65B-496B-ABF4-0C0248606B7C}"/>
            </ac:picMkLst>
          </pc:picChg>
        </pc:sldLayoutChg>
      </pc:sldMasterChg>
    </pc:docChg>
  </pc:docChgLst>
  <pc:docChgLst>
    <pc:chgData name="DU Angelo" userId="8b72b4b1065ef00f" providerId="LiveId" clId="{2A3BADEC-1178-4293-90F1-2584FE221657}"/>
    <pc:docChg chg="undo custSel addSld delSld modSld sldOrd modMainMaster modSection">
      <pc:chgData name="DU Angelo" userId="8b72b4b1065ef00f" providerId="LiveId" clId="{2A3BADEC-1178-4293-90F1-2584FE221657}" dt="2020-12-01T13:22:34.254" v="2631" actId="1076"/>
      <pc:docMkLst>
        <pc:docMk/>
      </pc:docMkLst>
      <pc:sldChg chg="modSp">
        <pc:chgData name="DU Angelo" userId="8b72b4b1065ef00f" providerId="LiveId" clId="{2A3BADEC-1178-4293-90F1-2584FE221657}" dt="2020-11-30T18:05:58.581" v="505"/>
        <pc:sldMkLst>
          <pc:docMk/>
          <pc:sldMk cId="2687347467" sldId="256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687347467" sldId="256"/>
            <ac:spMk id="2" creationId="{2E55BF03-EBED-44B9-9AE1-417334647063}"/>
          </ac:spMkLst>
        </pc:spChg>
        <pc:spChg chg="mod">
          <ac:chgData name="DU Angelo" userId="8b72b4b1065ef00f" providerId="LiveId" clId="{2A3BADEC-1178-4293-90F1-2584FE221657}" dt="2020-11-30T18:05:52.422" v="504"/>
          <ac:spMkLst>
            <pc:docMk/>
            <pc:sldMk cId="2687347467" sldId="256"/>
            <ac:spMk id="4" creationId="{00000000-0000-0000-0000-000000000000}"/>
          </ac:spMkLst>
        </pc:spChg>
        <pc:spChg chg="mod">
          <ac:chgData name="DU Angelo" userId="8b72b4b1065ef00f" providerId="LiveId" clId="{2A3BADEC-1178-4293-90F1-2584FE221657}" dt="2020-11-30T18:05:58.581" v="505"/>
          <ac:spMkLst>
            <pc:docMk/>
            <pc:sldMk cId="2687347467" sldId="256"/>
            <ac:spMk id="7" creationId="{00000000-0000-0000-0000-000000000000}"/>
          </ac:spMkLst>
        </pc:spChg>
      </pc:sldChg>
      <pc:sldChg chg="modSp">
        <pc:chgData name="DU Angelo" userId="8b72b4b1065ef00f" providerId="LiveId" clId="{2A3BADEC-1178-4293-90F1-2584FE221657}" dt="2020-11-30T18:05:52.422" v="504"/>
        <pc:sldMkLst>
          <pc:docMk/>
          <pc:sldMk cId="259383257" sldId="314"/>
        </pc:sldMkLst>
        <pc:spChg chg="mod">
          <ac:chgData name="DU Angelo" userId="8b72b4b1065ef00f" providerId="LiveId" clId="{2A3BADEC-1178-4293-90F1-2584FE221657}" dt="2020-11-30T18:05:52.422" v="504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1767134883" sldId="315"/>
        </pc:sldMkLst>
        <pc:spChg chg="mod">
          <ac:chgData name="DU Angelo" userId="8b72b4b1065ef00f" providerId="LiveId" clId="{2A3BADEC-1178-4293-90F1-2584FE221657}" dt="2020-11-30T17:40:53.744" v="39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2A3BADEC-1178-4293-90F1-2584FE221657}" dt="2020-11-30T18:05:58.581" v="505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1.408" v="41" actId="2696"/>
        <pc:sldMkLst>
          <pc:docMk/>
          <pc:sldMk cId="4154068785" sldId="316"/>
        </pc:sldMkLst>
      </pc:sldChg>
      <pc:sldChg chg="del">
        <pc:chgData name="DU Angelo" userId="8b72b4b1065ef00f" providerId="LiveId" clId="{2A3BADEC-1178-4293-90F1-2584FE221657}" dt="2020-11-30T17:41:27.720" v="45" actId="2696"/>
        <pc:sldMkLst>
          <pc:docMk/>
          <pc:sldMk cId="271434486" sldId="317"/>
        </pc:sldMkLst>
      </pc:sldChg>
      <pc:sldChg chg="del">
        <pc:chgData name="DU Angelo" userId="8b72b4b1065ef00f" providerId="LiveId" clId="{2A3BADEC-1178-4293-90F1-2584FE221657}" dt="2020-11-30T17:41:28.007" v="47" actId="2696"/>
        <pc:sldMkLst>
          <pc:docMk/>
          <pc:sldMk cId="2169405454" sldId="318"/>
        </pc:sldMkLst>
      </pc:sldChg>
      <pc:sldChg chg="del">
        <pc:chgData name="DU Angelo" userId="8b72b4b1065ef00f" providerId="LiveId" clId="{2A3BADEC-1178-4293-90F1-2584FE221657}" dt="2020-11-30T17:41:29.130" v="51" actId="2696"/>
        <pc:sldMkLst>
          <pc:docMk/>
          <pc:sldMk cId="36045454" sldId="319"/>
        </pc:sldMkLst>
      </pc:sldChg>
      <pc:sldChg chg="del">
        <pc:chgData name="DU Angelo" userId="8b72b4b1065ef00f" providerId="LiveId" clId="{2A3BADEC-1178-4293-90F1-2584FE221657}" dt="2020-11-30T17:41:32.379" v="60" actId="2696"/>
        <pc:sldMkLst>
          <pc:docMk/>
          <pc:sldMk cId="4210487974" sldId="320"/>
        </pc:sldMkLst>
      </pc:sldChg>
      <pc:sldChg chg="del">
        <pc:chgData name="DU Angelo" userId="8b72b4b1065ef00f" providerId="LiveId" clId="{2A3BADEC-1178-4293-90F1-2584FE221657}" dt="2020-11-30T17:41:32.410" v="61" actId="2696"/>
        <pc:sldMkLst>
          <pc:docMk/>
          <pc:sldMk cId="4147763594" sldId="321"/>
        </pc:sldMkLst>
      </pc:sldChg>
      <pc:sldChg chg="del">
        <pc:chgData name="DU Angelo" userId="8b72b4b1065ef00f" providerId="LiveId" clId="{2A3BADEC-1178-4293-90F1-2584FE221657}" dt="2020-11-30T17:41:32.457" v="62" actId="2696"/>
        <pc:sldMkLst>
          <pc:docMk/>
          <pc:sldMk cId="3508286380" sldId="322"/>
        </pc:sldMkLst>
      </pc:sldChg>
      <pc:sldChg chg="del">
        <pc:chgData name="DU Angelo" userId="8b72b4b1065ef00f" providerId="LiveId" clId="{2A3BADEC-1178-4293-90F1-2584FE221657}" dt="2020-11-30T17:41:32.504" v="63" actId="2696"/>
        <pc:sldMkLst>
          <pc:docMk/>
          <pc:sldMk cId="2636955698" sldId="323"/>
        </pc:sldMkLst>
      </pc:sldChg>
      <pc:sldChg chg="del">
        <pc:chgData name="DU Angelo" userId="8b72b4b1065ef00f" providerId="LiveId" clId="{2A3BADEC-1178-4293-90F1-2584FE221657}" dt="2020-11-30T17:41:32.551" v="64" actId="2696"/>
        <pc:sldMkLst>
          <pc:docMk/>
          <pc:sldMk cId="1305198577" sldId="324"/>
        </pc:sldMkLst>
      </pc:sldChg>
      <pc:sldChg chg="del">
        <pc:chgData name="DU Angelo" userId="8b72b4b1065ef00f" providerId="LiveId" clId="{2A3BADEC-1178-4293-90F1-2584FE221657}" dt="2020-11-30T17:41:32.837" v="67" actId="2696"/>
        <pc:sldMkLst>
          <pc:docMk/>
          <pc:sldMk cId="1570916911" sldId="325"/>
        </pc:sldMkLst>
      </pc:sldChg>
      <pc:sldChg chg="del">
        <pc:chgData name="DU Angelo" userId="8b72b4b1065ef00f" providerId="LiveId" clId="{2A3BADEC-1178-4293-90F1-2584FE221657}" dt="2020-11-30T17:41:33.306" v="69" actId="2696"/>
        <pc:sldMkLst>
          <pc:docMk/>
          <pc:sldMk cId="719205069" sldId="326"/>
        </pc:sldMkLst>
      </pc:sldChg>
      <pc:sldChg chg="modSp del">
        <pc:chgData name="DU Angelo" userId="8b72b4b1065ef00f" providerId="LiveId" clId="{2A3BADEC-1178-4293-90F1-2584FE221657}" dt="2020-11-30T18:42:41.194" v="1350" actId="2696"/>
        <pc:sldMkLst>
          <pc:docMk/>
          <pc:sldMk cId="1137794623" sldId="327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1137794623" sldId="327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1-30T18:05:58.581" v="505"/>
          <ac:spMkLst>
            <pc:docMk/>
            <pc:sldMk cId="1137794623" sldId="327"/>
            <ac:spMk id="4" creationId="{49BB5A28-16CB-4476-B601-334F01E23798}"/>
          </ac:spMkLst>
        </pc:spChg>
      </pc:sldChg>
      <pc:sldChg chg="del">
        <pc:chgData name="DU Angelo" userId="8b72b4b1065ef00f" providerId="LiveId" clId="{2A3BADEC-1178-4293-90F1-2584FE221657}" dt="2020-11-30T17:41:27.466" v="42" actId="2696"/>
        <pc:sldMkLst>
          <pc:docMk/>
          <pc:sldMk cId="361856885" sldId="328"/>
        </pc:sldMkLst>
      </pc:sldChg>
      <pc:sldChg chg="modSp add">
        <pc:chgData name="DU Angelo" userId="8b72b4b1065ef00f" providerId="LiveId" clId="{2A3BADEC-1178-4293-90F1-2584FE221657}" dt="2020-11-30T17:42:41.950" v="93" actId="113"/>
        <pc:sldMkLst>
          <pc:docMk/>
          <pc:sldMk cId="2209467977" sldId="328"/>
        </pc:sldMkLst>
        <pc:spChg chg="mod">
          <ac:chgData name="DU Angelo" userId="8b72b4b1065ef00f" providerId="LiveId" clId="{2A3BADEC-1178-4293-90F1-2584FE221657}" dt="2020-11-30T17:42:41.950" v="93" actId="113"/>
          <ac:spMkLst>
            <pc:docMk/>
            <pc:sldMk cId="2209467977" sldId="328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7.658" v="43" actId="2696"/>
        <pc:sldMkLst>
          <pc:docMk/>
          <pc:sldMk cId="2353385451" sldId="329"/>
        </pc:sldMkLst>
      </pc:sldChg>
      <pc:sldChg chg="modSp add">
        <pc:chgData name="DU Angelo" userId="8b72b4b1065ef00f" providerId="LiveId" clId="{2A3BADEC-1178-4293-90F1-2584FE221657}" dt="2020-11-30T17:42:51.082" v="96" actId="113"/>
        <pc:sldMkLst>
          <pc:docMk/>
          <pc:sldMk cId="2887819970" sldId="329"/>
        </pc:sldMkLst>
        <pc:spChg chg="mod">
          <ac:chgData name="DU Angelo" userId="8b72b4b1065ef00f" providerId="LiveId" clId="{2A3BADEC-1178-4293-90F1-2584FE221657}" dt="2020-11-30T17:42:51.082" v="96" actId="113"/>
          <ac:spMkLst>
            <pc:docMk/>
            <pc:sldMk cId="2887819970" sldId="329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7.689" v="44" actId="2696"/>
        <pc:sldMkLst>
          <pc:docMk/>
          <pc:sldMk cId="82070611" sldId="330"/>
        </pc:sldMkLst>
      </pc:sldChg>
      <pc:sldChg chg="modSp add">
        <pc:chgData name="DU Angelo" userId="8b72b4b1065ef00f" providerId="LiveId" clId="{2A3BADEC-1178-4293-90F1-2584FE221657}" dt="2020-11-30T17:43:01.955" v="101" actId="113"/>
        <pc:sldMkLst>
          <pc:docMk/>
          <pc:sldMk cId="2595914492" sldId="330"/>
        </pc:sldMkLst>
        <pc:spChg chg="mod">
          <ac:chgData name="DU Angelo" userId="8b72b4b1065ef00f" providerId="LiveId" clId="{2A3BADEC-1178-4293-90F1-2584FE221657}" dt="2020-11-30T17:43:01.955" v="101" actId="113"/>
          <ac:spMkLst>
            <pc:docMk/>
            <pc:sldMk cId="2595914492" sldId="330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7.768" v="46" actId="2696"/>
        <pc:sldMkLst>
          <pc:docMk/>
          <pc:sldMk cId="2218550584" sldId="331"/>
        </pc:sldMkLst>
      </pc:sldChg>
      <pc:sldChg chg="modSp add">
        <pc:chgData name="DU Angelo" userId="8b72b4b1065ef00f" providerId="LiveId" clId="{2A3BADEC-1178-4293-90F1-2584FE221657}" dt="2020-11-30T17:43:11.909" v="104" actId="113"/>
        <pc:sldMkLst>
          <pc:docMk/>
          <pc:sldMk cId="2931121886" sldId="331"/>
        </pc:sldMkLst>
        <pc:spChg chg="mod">
          <ac:chgData name="DU Angelo" userId="8b72b4b1065ef00f" providerId="LiveId" clId="{2A3BADEC-1178-4293-90F1-2584FE221657}" dt="2020-11-30T17:43:11.909" v="104" actId="113"/>
          <ac:spMkLst>
            <pc:docMk/>
            <pc:sldMk cId="2931121886" sldId="331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8.388" v="48" actId="2696"/>
        <pc:sldMkLst>
          <pc:docMk/>
          <pc:sldMk cId="307940222" sldId="332"/>
        </pc:sldMkLst>
      </pc:sldChg>
      <pc:sldChg chg="modSp add">
        <pc:chgData name="DU Angelo" userId="8b72b4b1065ef00f" providerId="LiveId" clId="{2A3BADEC-1178-4293-90F1-2584FE221657}" dt="2020-11-30T17:43:25.416" v="107" actId="113"/>
        <pc:sldMkLst>
          <pc:docMk/>
          <pc:sldMk cId="2930880418" sldId="332"/>
        </pc:sldMkLst>
        <pc:spChg chg="mod">
          <ac:chgData name="DU Angelo" userId="8b72b4b1065ef00f" providerId="LiveId" clId="{2A3BADEC-1178-4293-90F1-2584FE221657}" dt="2020-11-30T17:43:25.416" v="107" actId="113"/>
          <ac:spMkLst>
            <pc:docMk/>
            <pc:sldMk cId="2930880418" sldId="332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8.641" v="49" actId="2696"/>
        <pc:sldMkLst>
          <pc:docMk/>
          <pc:sldMk cId="3060085048" sldId="333"/>
        </pc:sldMkLst>
      </pc:sldChg>
      <pc:sldChg chg="modSp add">
        <pc:chgData name="DU Angelo" userId="8b72b4b1065ef00f" providerId="LiveId" clId="{2A3BADEC-1178-4293-90F1-2584FE221657}" dt="2020-11-30T17:43:34.706" v="110" actId="113"/>
        <pc:sldMkLst>
          <pc:docMk/>
          <pc:sldMk cId="3244139183" sldId="333"/>
        </pc:sldMkLst>
        <pc:spChg chg="mod">
          <ac:chgData name="DU Angelo" userId="8b72b4b1065ef00f" providerId="LiveId" clId="{2A3BADEC-1178-4293-90F1-2584FE221657}" dt="2020-11-30T17:43:34.706" v="110" actId="113"/>
          <ac:spMkLst>
            <pc:docMk/>
            <pc:sldMk cId="3244139183" sldId="333"/>
            <ac:spMk id="4" creationId="{2918002F-8C64-4968-9ECA-DC63D9D4E45B}"/>
          </ac:spMkLst>
        </pc:spChg>
      </pc:sldChg>
      <pc:sldChg chg="modSp add">
        <pc:chgData name="DU Angelo" userId="8b72b4b1065ef00f" providerId="LiveId" clId="{2A3BADEC-1178-4293-90F1-2584FE221657}" dt="2020-11-30T17:43:44.905" v="113" actId="113"/>
        <pc:sldMkLst>
          <pc:docMk/>
          <pc:sldMk cId="2453545501" sldId="334"/>
        </pc:sldMkLst>
        <pc:spChg chg="mod">
          <ac:chgData name="DU Angelo" userId="8b72b4b1065ef00f" providerId="LiveId" clId="{2A3BADEC-1178-4293-90F1-2584FE221657}" dt="2020-11-30T17:43:44.905" v="113" actId="113"/>
          <ac:spMkLst>
            <pc:docMk/>
            <pc:sldMk cId="2453545501" sldId="334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9.017" v="50" actId="2696"/>
        <pc:sldMkLst>
          <pc:docMk/>
          <pc:sldMk cId="3717240597" sldId="334"/>
        </pc:sldMkLst>
      </pc:sldChg>
      <pc:sldChg chg="modSp add">
        <pc:chgData name="DU Angelo" userId="8b72b4b1065ef00f" providerId="LiveId" clId="{2A3BADEC-1178-4293-90F1-2584FE221657}" dt="2020-11-30T17:43:55.674" v="116" actId="113"/>
        <pc:sldMkLst>
          <pc:docMk/>
          <pc:sldMk cId="608799793" sldId="335"/>
        </pc:sldMkLst>
        <pc:spChg chg="mod">
          <ac:chgData name="DU Angelo" userId="8b72b4b1065ef00f" providerId="LiveId" clId="{2A3BADEC-1178-4293-90F1-2584FE221657}" dt="2020-11-30T17:43:55.674" v="116" actId="113"/>
          <ac:spMkLst>
            <pc:docMk/>
            <pc:sldMk cId="608799793" sldId="335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9.413" v="52" actId="2696"/>
        <pc:sldMkLst>
          <pc:docMk/>
          <pc:sldMk cId="1857129977" sldId="335"/>
        </pc:sldMkLst>
      </pc:sldChg>
      <pc:sldChg chg="del">
        <pc:chgData name="DU Angelo" userId="8b72b4b1065ef00f" providerId="LiveId" clId="{2A3BADEC-1178-4293-90F1-2584FE221657}" dt="2020-11-30T17:41:29.652" v="53" actId="2696"/>
        <pc:sldMkLst>
          <pc:docMk/>
          <pc:sldMk cId="551772909" sldId="336"/>
        </pc:sldMkLst>
      </pc:sldChg>
      <pc:sldChg chg="modSp add">
        <pc:chgData name="DU Angelo" userId="8b72b4b1065ef00f" providerId="LiveId" clId="{2A3BADEC-1178-4293-90F1-2584FE221657}" dt="2020-11-30T17:44:08.600" v="119" actId="113"/>
        <pc:sldMkLst>
          <pc:docMk/>
          <pc:sldMk cId="2801175541" sldId="336"/>
        </pc:sldMkLst>
        <pc:spChg chg="mod">
          <ac:chgData name="DU Angelo" userId="8b72b4b1065ef00f" providerId="LiveId" clId="{2A3BADEC-1178-4293-90F1-2584FE221657}" dt="2020-11-30T17:44:08.600" v="119" actId="113"/>
          <ac:spMkLst>
            <pc:docMk/>
            <pc:sldMk cId="2801175541" sldId="336"/>
            <ac:spMk id="4" creationId="{2918002F-8C64-4968-9ECA-DC63D9D4E45B}"/>
          </ac:spMkLst>
        </pc:spChg>
      </pc:sldChg>
      <pc:sldChg chg="modSp add">
        <pc:chgData name="DU Angelo" userId="8b72b4b1065ef00f" providerId="LiveId" clId="{2A3BADEC-1178-4293-90F1-2584FE221657}" dt="2020-11-30T18:05:58.581" v="505"/>
        <pc:sldMkLst>
          <pc:docMk/>
          <pc:sldMk cId="205525480" sldId="337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05525480" sldId="337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9.855" v="54" actId="2696"/>
        <pc:sldMkLst>
          <pc:docMk/>
          <pc:sldMk cId="1010261566" sldId="338"/>
        </pc:sldMkLst>
      </pc:sldChg>
      <pc:sldChg chg="modSp add">
        <pc:chgData name="DU Angelo" userId="8b72b4b1065ef00f" providerId="LiveId" clId="{2A3BADEC-1178-4293-90F1-2584FE221657}" dt="2020-11-30T17:44:27.846" v="125" actId="113"/>
        <pc:sldMkLst>
          <pc:docMk/>
          <pc:sldMk cId="4260669073" sldId="338"/>
        </pc:sldMkLst>
        <pc:spChg chg="mod">
          <ac:chgData name="DU Angelo" userId="8b72b4b1065ef00f" providerId="LiveId" clId="{2A3BADEC-1178-4293-90F1-2584FE221657}" dt="2020-11-30T17:44:27.846" v="125" actId="113"/>
          <ac:spMkLst>
            <pc:docMk/>
            <pc:sldMk cId="4260669073" sldId="338"/>
            <ac:spMk id="4" creationId="{2918002F-8C64-4968-9ECA-DC63D9D4E45B}"/>
          </ac:spMkLst>
        </pc:spChg>
      </pc:sldChg>
      <pc:sldChg chg="modSp add">
        <pc:chgData name="DU Angelo" userId="8b72b4b1065ef00f" providerId="LiveId" clId="{2A3BADEC-1178-4293-90F1-2584FE221657}" dt="2020-11-30T17:44:36.429" v="128" actId="113"/>
        <pc:sldMkLst>
          <pc:docMk/>
          <pc:sldMk cId="325056308" sldId="339"/>
        </pc:sldMkLst>
        <pc:spChg chg="mod">
          <ac:chgData name="DU Angelo" userId="8b72b4b1065ef00f" providerId="LiveId" clId="{2A3BADEC-1178-4293-90F1-2584FE221657}" dt="2020-11-30T17:44:36.429" v="128" actId="113"/>
          <ac:spMkLst>
            <pc:docMk/>
            <pc:sldMk cId="325056308" sldId="339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30.249" v="55" actId="2696"/>
        <pc:sldMkLst>
          <pc:docMk/>
          <pc:sldMk cId="4183351747" sldId="339"/>
        </pc:sldMkLst>
      </pc:sldChg>
      <pc:sldChg chg="del">
        <pc:chgData name="DU Angelo" userId="8b72b4b1065ef00f" providerId="LiveId" clId="{2A3BADEC-1178-4293-90F1-2584FE221657}" dt="2020-11-30T17:41:30.766" v="56" actId="2696"/>
        <pc:sldMkLst>
          <pc:docMk/>
          <pc:sldMk cId="2572871774" sldId="340"/>
        </pc:sldMkLst>
      </pc:sldChg>
      <pc:sldChg chg="modSp add">
        <pc:chgData name="DU Angelo" userId="8b72b4b1065ef00f" providerId="LiveId" clId="{2A3BADEC-1178-4293-90F1-2584FE221657}" dt="2020-11-30T17:44:45.062" v="131" actId="113"/>
        <pc:sldMkLst>
          <pc:docMk/>
          <pc:sldMk cId="3036765691" sldId="340"/>
        </pc:sldMkLst>
        <pc:spChg chg="mod">
          <ac:chgData name="DU Angelo" userId="8b72b4b1065ef00f" providerId="LiveId" clId="{2A3BADEC-1178-4293-90F1-2584FE221657}" dt="2020-11-30T17:44:45.062" v="131" actId="113"/>
          <ac:spMkLst>
            <pc:docMk/>
            <pc:sldMk cId="3036765691" sldId="340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31.395" v="57" actId="2696"/>
        <pc:sldMkLst>
          <pc:docMk/>
          <pc:sldMk cId="545568708" sldId="341"/>
        </pc:sldMkLst>
      </pc:sldChg>
      <pc:sldChg chg="modSp add">
        <pc:chgData name="DU Angelo" userId="8b72b4b1065ef00f" providerId="LiveId" clId="{2A3BADEC-1178-4293-90F1-2584FE221657}" dt="2020-11-30T17:44:50.777" v="133" actId="113"/>
        <pc:sldMkLst>
          <pc:docMk/>
          <pc:sldMk cId="1670224948" sldId="341"/>
        </pc:sldMkLst>
        <pc:spChg chg="mod">
          <ac:chgData name="DU Angelo" userId="8b72b4b1065ef00f" providerId="LiveId" clId="{2A3BADEC-1178-4293-90F1-2584FE221657}" dt="2020-11-30T17:44:50.777" v="133" actId="113"/>
          <ac:spMkLst>
            <pc:docMk/>
            <pc:sldMk cId="1670224948" sldId="341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31.925" v="58" actId="2696"/>
        <pc:sldMkLst>
          <pc:docMk/>
          <pc:sldMk cId="3848997697" sldId="342"/>
        </pc:sldMkLst>
      </pc:sldChg>
      <pc:sldChg chg="del">
        <pc:chgData name="DU Angelo" userId="8b72b4b1065ef00f" providerId="LiveId" clId="{2A3BADEC-1178-4293-90F1-2584FE221657}" dt="2020-11-30T17:41:32.332" v="59" actId="2696"/>
        <pc:sldMkLst>
          <pc:docMk/>
          <pc:sldMk cId="11550158" sldId="343"/>
        </pc:sldMkLst>
      </pc:sldChg>
      <pc:sldChg chg="del">
        <pc:chgData name="DU Angelo" userId="8b72b4b1065ef00f" providerId="LiveId" clId="{2A3BADEC-1178-4293-90F1-2584FE221657}" dt="2020-11-30T17:41:32.566" v="65" actId="2696"/>
        <pc:sldMkLst>
          <pc:docMk/>
          <pc:sldMk cId="1035180332" sldId="344"/>
        </pc:sldMkLst>
      </pc:sldChg>
      <pc:sldChg chg="del">
        <pc:chgData name="DU Angelo" userId="8b72b4b1065ef00f" providerId="LiveId" clId="{2A3BADEC-1178-4293-90F1-2584FE221657}" dt="2020-11-30T17:41:32.633" v="66" actId="2696"/>
        <pc:sldMkLst>
          <pc:docMk/>
          <pc:sldMk cId="391359028" sldId="345"/>
        </pc:sldMkLst>
      </pc:sldChg>
      <pc:sldChg chg="del">
        <pc:chgData name="DU Angelo" userId="8b72b4b1065ef00f" providerId="LiveId" clId="{2A3BADEC-1178-4293-90F1-2584FE221657}" dt="2020-11-30T17:41:33.228" v="68" actId="2696"/>
        <pc:sldMkLst>
          <pc:docMk/>
          <pc:sldMk cId="460224336" sldId="346"/>
        </pc:sldMkLst>
      </pc:sldChg>
      <pc:sldChg chg="del">
        <pc:chgData name="DU Angelo" userId="8b72b4b1065ef00f" providerId="LiveId" clId="{2A3BADEC-1178-4293-90F1-2584FE221657}" dt="2020-11-30T17:41:33.603" v="70" actId="2696"/>
        <pc:sldMkLst>
          <pc:docMk/>
          <pc:sldMk cId="685234486" sldId="347"/>
        </pc:sldMkLst>
      </pc:sldChg>
      <pc:sldChg chg="del">
        <pc:chgData name="DU Angelo" userId="8b72b4b1065ef00f" providerId="LiveId" clId="{2A3BADEC-1178-4293-90F1-2584FE221657}" dt="2020-11-30T17:41:33.900" v="71" actId="2696"/>
        <pc:sldMkLst>
          <pc:docMk/>
          <pc:sldMk cId="1488901790" sldId="348"/>
        </pc:sldMkLst>
      </pc:sldChg>
      <pc:sldChg chg="del">
        <pc:chgData name="DU Angelo" userId="8b72b4b1065ef00f" providerId="LiveId" clId="{2A3BADEC-1178-4293-90F1-2584FE221657}" dt="2020-11-30T17:41:34.171" v="72" actId="2696"/>
        <pc:sldMkLst>
          <pc:docMk/>
          <pc:sldMk cId="813258900" sldId="349"/>
        </pc:sldMkLst>
      </pc:sldChg>
      <pc:sldChg chg="del">
        <pc:chgData name="DU Angelo" userId="8b72b4b1065ef00f" providerId="LiveId" clId="{2A3BADEC-1178-4293-90F1-2584FE221657}" dt="2020-11-30T17:41:34.186" v="73" actId="2696"/>
        <pc:sldMkLst>
          <pc:docMk/>
          <pc:sldMk cId="3556481026" sldId="350"/>
        </pc:sldMkLst>
      </pc:sldChg>
      <pc:sldChg chg="del">
        <pc:chgData name="DU Angelo" userId="8b72b4b1065ef00f" providerId="LiveId" clId="{2A3BADEC-1178-4293-90F1-2584FE221657}" dt="2020-11-30T17:41:34.296" v="74" actId="2696"/>
        <pc:sldMkLst>
          <pc:docMk/>
          <pc:sldMk cId="3377600676" sldId="351"/>
        </pc:sldMkLst>
      </pc:sldChg>
      <pc:sldChg chg="del">
        <pc:chgData name="DU Angelo" userId="8b72b4b1065ef00f" providerId="LiveId" clId="{2A3BADEC-1178-4293-90F1-2584FE221657}" dt="2020-11-30T17:41:34.549" v="75" actId="2696"/>
        <pc:sldMkLst>
          <pc:docMk/>
          <pc:sldMk cId="1057147937" sldId="352"/>
        </pc:sldMkLst>
      </pc:sldChg>
      <pc:sldChg chg="del">
        <pc:chgData name="DU Angelo" userId="8b72b4b1065ef00f" providerId="LiveId" clId="{2A3BADEC-1178-4293-90F1-2584FE221657}" dt="2020-11-30T17:41:34.597" v="76" actId="2696"/>
        <pc:sldMkLst>
          <pc:docMk/>
          <pc:sldMk cId="3869176609" sldId="353"/>
        </pc:sldMkLst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2209467977" sldId="354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209467977" sldId="354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2887819970" sldId="355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887819970" sldId="355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2595914492" sldId="356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595914492" sldId="356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2931121886" sldId="357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931121886" sldId="357"/>
            <ac:spMk id="4" creationId="{2918002F-8C64-4968-9ECA-DC63D9D4E45B}"/>
          </ac:spMkLst>
        </pc:spChg>
      </pc:sldChg>
      <pc:sldChg chg="modSp del">
        <pc:chgData name="DU Angelo" userId="8b72b4b1065ef00f" providerId="LiveId" clId="{2A3BADEC-1178-4293-90F1-2584FE221657}" dt="2020-11-30T18:17:10.615" v="787" actId="2696"/>
        <pc:sldMkLst>
          <pc:docMk/>
          <pc:sldMk cId="2930880418" sldId="358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930880418" sldId="358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3244139183" sldId="359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3244139183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2453545501" sldId="360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453545501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608799793" sldId="361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608799793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2801175541" sldId="362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801175541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4260669073" sldId="363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4260669073" sldId="363"/>
            <ac:spMk id="4" creationId="{2918002F-8C64-4968-9ECA-DC63D9D4E45B}"/>
          </ac:spMkLst>
        </pc:spChg>
      </pc:sldChg>
      <pc:sldChg chg="modSp del">
        <pc:chgData name="DU Angelo" userId="8b72b4b1065ef00f" providerId="LiveId" clId="{2A3BADEC-1178-4293-90F1-2584FE221657}" dt="2020-11-30T18:37:53.608" v="1208" actId="2696"/>
        <pc:sldMkLst>
          <pc:docMk/>
          <pc:sldMk cId="325056308" sldId="364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325056308" sldId="364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3036765691" sldId="365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3036765691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1670224948" sldId="366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1670224948" sldId="366"/>
            <ac:spMk id="4" creationId="{2918002F-8C64-4968-9ECA-DC63D9D4E45B}"/>
          </ac:spMkLst>
        </pc:spChg>
      </pc:sldChg>
      <pc:sldChg chg="delSp modSp add">
        <pc:chgData name="DU Angelo" userId="8b72b4b1065ef00f" providerId="LiveId" clId="{2A3BADEC-1178-4293-90F1-2584FE221657}" dt="2020-12-01T07:50:30.272" v="1497" actId="255"/>
        <pc:sldMkLst>
          <pc:docMk/>
          <pc:sldMk cId="3722600738" sldId="367"/>
        </pc:sldMkLst>
        <pc:spChg chg="mod">
          <ac:chgData name="DU Angelo" userId="8b72b4b1065ef00f" providerId="LiveId" clId="{2A3BADEC-1178-4293-90F1-2584FE221657}" dt="2020-11-30T18:05:52.422" v="504"/>
          <ac:spMkLst>
            <pc:docMk/>
            <pc:sldMk cId="3722600738" sldId="367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07:50:30.272" v="1497" actId="255"/>
          <ac:spMkLst>
            <pc:docMk/>
            <pc:sldMk cId="3722600738" sldId="367"/>
            <ac:spMk id="4" creationId="{49BB5A28-16CB-4476-B601-334F01E23798}"/>
          </ac:spMkLst>
        </pc:spChg>
        <pc:picChg chg="del">
          <ac:chgData name="DU Angelo" userId="8b72b4b1065ef00f" providerId="LiveId" clId="{2A3BADEC-1178-4293-90F1-2584FE221657}" dt="2020-11-30T17:47:06.547" v="139" actId="478"/>
          <ac:picMkLst>
            <pc:docMk/>
            <pc:sldMk cId="3722600738" sldId="367"/>
            <ac:picMk id="8" creationId="{987F58E8-6537-4985-AD20-1F9B99BCEB42}"/>
          </ac:picMkLst>
        </pc:picChg>
      </pc:sldChg>
      <pc:sldChg chg="modSp add">
        <pc:chgData name="DU Angelo" userId="8b72b4b1065ef00f" providerId="LiveId" clId="{2A3BADEC-1178-4293-90F1-2584FE221657}" dt="2020-12-01T07:57:29.706" v="1511" actId="1076"/>
        <pc:sldMkLst>
          <pc:docMk/>
          <pc:sldMk cId="2351903808" sldId="368"/>
        </pc:sldMkLst>
        <pc:spChg chg="mod">
          <ac:chgData name="DU Angelo" userId="8b72b4b1065ef00f" providerId="LiveId" clId="{2A3BADEC-1178-4293-90F1-2584FE221657}" dt="2020-12-01T07:57:29.706" v="1511" actId="1076"/>
          <ac:spMkLst>
            <pc:docMk/>
            <pc:sldMk cId="2351903808" sldId="368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07:57:26.505" v="1510" actId="1076"/>
          <ac:spMkLst>
            <pc:docMk/>
            <pc:sldMk cId="2351903808" sldId="368"/>
            <ac:spMk id="4" creationId="{49BB5A28-16CB-4476-B601-334F01E23798}"/>
          </ac:spMkLst>
        </pc:spChg>
      </pc:sldChg>
      <pc:sldChg chg="addSp modSp add">
        <pc:chgData name="DU Angelo" userId="8b72b4b1065ef00f" providerId="LiveId" clId="{2A3BADEC-1178-4293-90F1-2584FE221657}" dt="2020-12-01T07:59:52.581" v="1524" actId="1076"/>
        <pc:sldMkLst>
          <pc:docMk/>
          <pc:sldMk cId="2599413342" sldId="369"/>
        </pc:sldMkLst>
        <pc:spChg chg="mod">
          <ac:chgData name="DU Angelo" userId="8b72b4b1065ef00f" providerId="LiveId" clId="{2A3BADEC-1178-4293-90F1-2584FE221657}" dt="2020-11-30T18:05:52.422" v="504"/>
          <ac:spMkLst>
            <pc:docMk/>
            <pc:sldMk cId="2599413342" sldId="369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07:59:40.551" v="1521" actId="1076"/>
          <ac:spMkLst>
            <pc:docMk/>
            <pc:sldMk cId="2599413342" sldId="369"/>
            <ac:spMk id="4" creationId="{49BB5A28-16CB-4476-B601-334F01E23798}"/>
          </ac:spMkLst>
        </pc:spChg>
        <pc:spChg chg="add mod">
          <ac:chgData name="DU Angelo" userId="8b72b4b1065ef00f" providerId="LiveId" clId="{2A3BADEC-1178-4293-90F1-2584FE221657}" dt="2020-12-01T07:59:52.581" v="1524" actId="1076"/>
          <ac:spMkLst>
            <pc:docMk/>
            <pc:sldMk cId="2599413342" sldId="369"/>
            <ac:spMk id="8" creationId="{0893F083-0A84-4890-A978-580260755CF2}"/>
          </ac:spMkLst>
        </pc:spChg>
        <pc:picChg chg="add mod">
          <ac:chgData name="DU Angelo" userId="8b72b4b1065ef00f" providerId="LiveId" clId="{2A3BADEC-1178-4293-90F1-2584FE221657}" dt="2020-12-01T07:59:44.261" v="1522" actId="14100"/>
          <ac:picMkLst>
            <pc:docMk/>
            <pc:sldMk cId="2599413342" sldId="369"/>
            <ac:picMk id="6" creationId="{28C37F2B-6BC0-4D36-BCCF-F5417C5154BA}"/>
          </ac:picMkLst>
        </pc:picChg>
      </pc:sldChg>
      <pc:sldChg chg="addSp delSp modSp add">
        <pc:chgData name="DU Angelo" userId="8b72b4b1065ef00f" providerId="LiveId" clId="{2A3BADEC-1178-4293-90F1-2584FE221657}" dt="2020-12-01T08:08:07.927" v="1560" actId="1076"/>
        <pc:sldMkLst>
          <pc:docMk/>
          <pc:sldMk cId="1185847761" sldId="370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1185847761" sldId="370"/>
            <ac:spMk id="3" creationId="{731D747E-D675-47E5-B7D4-5FB508149A3B}"/>
          </ac:spMkLst>
        </pc:spChg>
        <pc:spChg chg="add del mod">
          <ac:chgData name="DU Angelo" userId="8b72b4b1065ef00f" providerId="LiveId" clId="{2A3BADEC-1178-4293-90F1-2584FE221657}" dt="2020-12-01T08:08:07.927" v="1560" actId="1076"/>
          <ac:spMkLst>
            <pc:docMk/>
            <pc:sldMk cId="1185847761" sldId="370"/>
            <ac:spMk id="4" creationId="{49BB5A28-16CB-4476-B601-334F01E23798}"/>
          </ac:spMkLst>
        </pc:spChg>
        <pc:spChg chg="add del">
          <ac:chgData name="DU Angelo" userId="8b72b4b1065ef00f" providerId="LiveId" clId="{2A3BADEC-1178-4293-90F1-2584FE221657}" dt="2020-11-30T17:57:23.801" v="441"/>
          <ac:spMkLst>
            <pc:docMk/>
            <pc:sldMk cId="1185847761" sldId="370"/>
            <ac:spMk id="5" creationId="{A4F242B3-ADFE-4AE0-B1FF-4E1EA29E9668}"/>
          </ac:spMkLst>
        </pc:spChg>
        <pc:spChg chg="del">
          <ac:chgData name="DU Angelo" userId="8b72b4b1065ef00f" providerId="LiveId" clId="{2A3BADEC-1178-4293-90F1-2584FE221657}" dt="2020-11-30T17:57:03.070" v="435" actId="478"/>
          <ac:spMkLst>
            <pc:docMk/>
            <pc:sldMk cId="1185847761" sldId="370"/>
            <ac:spMk id="8" creationId="{0893F083-0A84-4890-A978-580260755CF2}"/>
          </ac:spMkLst>
        </pc:spChg>
        <pc:picChg chg="del mod">
          <ac:chgData name="DU Angelo" userId="8b72b4b1065ef00f" providerId="LiveId" clId="{2A3BADEC-1178-4293-90F1-2584FE221657}" dt="2020-11-30T17:56:58.089" v="434" actId="478"/>
          <ac:picMkLst>
            <pc:docMk/>
            <pc:sldMk cId="1185847761" sldId="370"/>
            <ac:picMk id="6" creationId="{28C37F2B-6BC0-4D36-BCCF-F5417C5154BA}"/>
          </ac:picMkLst>
        </pc:picChg>
      </pc:sldChg>
      <pc:sldChg chg="modSp add ord">
        <pc:chgData name="DU Angelo" userId="8b72b4b1065ef00f" providerId="LiveId" clId="{2A3BADEC-1178-4293-90F1-2584FE221657}" dt="2020-12-01T08:15:26.669" v="1604" actId="5793"/>
        <pc:sldMkLst>
          <pc:docMk/>
          <pc:sldMk cId="277018609" sldId="371"/>
        </pc:sldMkLst>
        <pc:spChg chg="mod">
          <ac:chgData name="DU Angelo" userId="8b72b4b1065ef00f" providerId="LiveId" clId="{2A3BADEC-1178-4293-90F1-2584FE221657}" dt="2020-11-30T18:05:52.422" v="504"/>
          <ac:spMkLst>
            <pc:docMk/>
            <pc:sldMk cId="277018609" sldId="371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08:15:26.669" v="1604" actId="5793"/>
          <ac:spMkLst>
            <pc:docMk/>
            <pc:sldMk cId="277018609" sldId="371"/>
            <ac:spMk id="4" creationId="{49BB5A28-16CB-4476-B601-334F01E23798}"/>
          </ac:spMkLst>
        </pc:spChg>
      </pc:sldChg>
      <pc:sldChg chg="modSp add">
        <pc:chgData name="DU Angelo" userId="8b72b4b1065ef00f" providerId="LiveId" clId="{2A3BADEC-1178-4293-90F1-2584FE221657}" dt="2020-12-01T08:25:38.650" v="1647" actId="20577"/>
        <pc:sldMkLst>
          <pc:docMk/>
          <pc:sldMk cId="3801013145" sldId="372"/>
        </pc:sldMkLst>
        <pc:spChg chg="mod">
          <ac:chgData name="DU Angelo" userId="8b72b4b1065ef00f" providerId="LiveId" clId="{2A3BADEC-1178-4293-90F1-2584FE221657}" dt="2020-11-30T18:05:52.422" v="504"/>
          <ac:spMkLst>
            <pc:docMk/>
            <pc:sldMk cId="3801013145" sldId="372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08:25:38.650" v="1647" actId="20577"/>
          <ac:spMkLst>
            <pc:docMk/>
            <pc:sldMk cId="3801013145" sldId="372"/>
            <ac:spMk id="4" creationId="{49BB5A28-16CB-4476-B601-334F01E23798}"/>
          </ac:spMkLst>
        </pc:spChg>
      </pc:sldChg>
      <pc:sldChg chg="addSp modSp add">
        <pc:chgData name="DU Angelo" userId="8b72b4b1065ef00f" providerId="LiveId" clId="{2A3BADEC-1178-4293-90F1-2584FE221657}" dt="2020-12-01T09:57:01.708" v="1669" actId="1076"/>
        <pc:sldMkLst>
          <pc:docMk/>
          <pc:sldMk cId="1620758352" sldId="373"/>
        </pc:sldMkLst>
        <pc:spChg chg="mod">
          <ac:chgData name="DU Angelo" userId="8b72b4b1065ef00f" providerId="LiveId" clId="{2A3BADEC-1178-4293-90F1-2584FE221657}" dt="2020-11-30T18:05:52.422" v="504"/>
          <ac:spMkLst>
            <pc:docMk/>
            <pc:sldMk cId="1620758352" sldId="373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09:52:10.046" v="1667" actId="403"/>
          <ac:spMkLst>
            <pc:docMk/>
            <pc:sldMk cId="1620758352" sldId="373"/>
            <ac:spMk id="4" creationId="{49BB5A28-16CB-4476-B601-334F01E23798}"/>
          </ac:spMkLst>
        </pc:spChg>
        <pc:picChg chg="add mod">
          <ac:chgData name="DU Angelo" userId="8b72b4b1065ef00f" providerId="LiveId" clId="{2A3BADEC-1178-4293-90F1-2584FE221657}" dt="2020-12-01T09:57:01.708" v="1669" actId="1076"/>
          <ac:picMkLst>
            <pc:docMk/>
            <pc:sldMk cId="1620758352" sldId="373"/>
            <ac:picMk id="6" creationId="{5C483A64-ABF9-4EC2-AE5B-99EE99C4886E}"/>
          </ac:picMkLst>
        </pc:picChg>
      </pc:sldChg>
      <pc:sldChg chg="addSp delSp modSp add">
        <pc:chgData name="DU Angelo" userId="8b72b4b1065ef00f" providerId="LiveId" clId="{2A3BADEC-1178-4293-90F1-2584FE221657}" dt="2020-12-01T11:21:57.813" v="1752" actId="404"/>
        <pc:sldMkLst>
          <pc:docMk/>
          <pc:sldMk cId="1060846855" sldId="374"/>
        </pc:sldMkLst>
        <pc:spChg chg="mod">
          <ac:chgData name="DU Angelo" userId="8b72b4b1065ef00f" providerId="LiveId" clId="{2A3BADEC-1178-4293-90F1-2584FE221657}" dt="2020-11-30T18:05:52.422" v="504"/>
          <ac:spMkLst>
            <pc:docMk/>
            <pc:sldMk cId="1060846855" sldId="374"/>
            <ac:spMk id="3" creationId="{731D747E-D675-47E5-B7D4-5FB508149A3B}"/>
          </ac:spMkLst>
        </pc:spChg>
        <pc:spChg chg="add del mod">
          <ac:chgData name="DU Angelo" userId="8b72b4b1065ef00f" providerId="LiveId" clId="{2A3BADEC-1178-4293-90F1-2584FE221657}" dt="2020-12-01T11:21:57.813" v="1752" actId="404"/>
          <ac:spMkLst>
            <pc:docMk/>
            <pc:sldMk cId="1060846855" sldId="374"/>
            <ac:spMk id="4" creationId="{49BB5A28-16CB-4476-B601-334F01E23798}"/>
          </ac:spMkLst>
        </pc:spChg>
        <pc:picChg chg="del">
          <ac:chgData name="DU Angelo" userId="8b72b4b1065ef00f" providerId="LiveId" clId="{2A3BADEC-1178-4293-90F1-2584FE221657}" dt="2020-11-30T18:02:25.244" v="485" actId="478"/>
          <ac:picMkLst>
            <pc:docMk/>
            <pc:sldMk cId="1060846855" sldId="374"/>
            <ac:picMk id="6" creationId="{5C483A64-ABF9-4EC2-AE5B-99EE99C4886E}"/>
          </ac:picMkLst>
        </pc:picChg>
      </pc:sldChg>
      <pc:sldChg chg="addSp delSp modSp add">
        <pc:chgData name="DU Angelo" userId="8b72b4b1065ef00f" providerId="LiveId" clId="{2A3BADEC-1178-4293-90F1-2584FE221657}" dt="2020-12-01T13:17:58.098" v="2573" actId="1076"/>
        <pc:sldMkLst>
          <pc:docMk/>
          <pc:sldMk cId="275680353" sldId="375"/>
        </pc:sldMkLst>
        <pc:spChg chg="mod">
          <ac:chgData name="DU Angelo" userId="8b72b4b1065ef00f" providerId="LiveId" clId="{2A3BADEC-1178-4293-90F1-2584FE221657}" dt="2020-11-30T18:07:36.201" v="524" actId="404"/>
          <ac:spMkLst>
            <pc:docMk/>
            <pc:sldMk cId="275680353" sldId="375"/>
            <ac:spMk id="3" creationId="{731D747E-D675-47E5-B7D4-5FB508149A3B}"/>
          </ac:spMkLst>
        </pc:spChg>
        <pc:spChg chg="del mod">
          <ac:chgData name="DU Angelo" userId="8b72b4b1065ef00f" providerId="LiveId" clId="{2A3BADEC-1178-4293-90F1-2584FE221657}" dt="2020-12-01T13:17:12.623" v="2566" actId="478"/>
          <ac:spMkLst>
            <pc:docMk/>
            <pc:sldMk cId="275680353" sldId="375"/>
            <ac:spMk id="4" creationId="{49BB5A28-16CB-4476-B601-334F01E23798}"/>
          </ac:spMkLst>
        </pc:spChg>
        <pc:spChg chg="add del mod">
          <ac:chgData name="DU Angelo" userId="8b72b4b1065ef00f" providerId="LiveId" clId="{2A3BADEC-1178-4293-90F1-2584FE221657}" dt="2020-11-30T18:09:33.827" v="615" actId="478"/>
          <ac:spMkLst>
            <pc:docMk/>
            <pc:sldMk cId="275680353" sldId="375"/>
            <ac:spMk id="8" creationId="{8913A4AB-32F9-446E-9734-BC0BB13C87E2}"/>
          </ac:spMkLst>
        </pc:spChg>
        <pc:picChg chg="add mod modCrop">
          <ac:chgData name="DU Angelo" userId="8b72b4b1065ef00f" providerId="LiveId" clId="{2A3BADEC-1178-4293-90F1-2584FE221657}" dt="2020-12-01T13:17:58.098" v="2573" actId="1076"/>
          <ac:picMkLst>
            <pc:docMk/>
            <pc:sldMk cId="275680353" sldId="375"/>
            <ac:picMk id="6" creationId="{0D27C588-231F-414F-94E9-C1B303A76911}"/>
          </ac:picMkLst>
        </pc:picChg>
        <pc:picChg chg="add del mod modCrop">
          <ac:chgData name="DU Angelo" userId="8b72b4b1065ef00f" providerId="LiveId" clId="{2A3BADEC-1178-4293-90F1-2584FE221657}" dt="2020-11-30T18:09:32.358" v="614" actId="478"/>
          <ac:picMkLst>
            <pc:docMk/>
            <pc:sldMk cId="275680353" sldId="375"/>
            <ac:picMk id="6" creationId="{21B10BAE-56B5-4DF3-9AEC-5F5DA21AE30E}"/>
          </ac:picMkLst>
        </pc:picChg>
      </pc:sldChg>
      <pc:sldChg chg="modSp add">
        <pc:chgData name="DU Angelo" userId="8b72b4b1065ef00f" providerId="LiveId" clId="{2A3BADEC-1178-4293-90F1-2584FE221657}" dt="2020-12-01T11:34:43.206" v="1793" actId="113"/>
        <pc:sldMkLst>
          <pc:docMk/>
          <pc:sldMk cId="2652075971" sldId="376"/>
        </pc:sldMkLst>
        <pc:spChg chg="mod">
          <ac:chgData name="DU Angelo" userId="8b72b4b1065ef00f" providerId="LiveId" clId="{2A3BADEC-1178-4293-90F1-2584FE221657}" dt="2020-12-01T11:34:43.206" v="1793" actId="113"/>
          <ac:spMkLst>
            <pc:docMk/>
            <pc:sldMk cId="2652075971" sldId="376"/>
            <ac:spMk id="4" creationId="{49BB5A28-16CB-4476-B601-334F01E23798}"/>
          </ac:spMkLst>
        </pc:spChg>
        <pc:spChg chg="mod">
          <ac:chgData name="DU Angelo" userId="8b72b4b1065ef00f" providerId="LiveId" clId="{2A3BADEC-1178-4293-90F1-2584FE221657}" dt="2020-12-01T11:30:09.435" v="1766" actId="1076"/>
          <ac:spMkLst>
            <pc:docMk/>
            <pc:sldMk cId="2652075971" sldId="376"/>
            <ac:spMk id="8" creationId="{8913A4AB-32F9-446E-9734-BC0BB13C87E2}"/>
          </ac:spMkLst>
        </pc:spChg>
        <pc:picChg chg="mod">
          <ac:chgData name="DU Angelo" userId="8b72b4b1065ef00f" providerId="LiveId" clId="{2A3BADEC-1178-4293-90F1-2584FE221657}" dt="2020-12-01T11:30:12.683" v="1768" actId="1076"/>
          <ac:picMkLst>
            <pc:docMk/>
            <pc:sldMk cId="2652075971" sldId="376"/>
            <ac:picMk id="6" creationId="{21B10BAE-56B5-4DF3-9AEC-5F5DA21AE30E}"/>
          </ac:picMkLst>
        </pc:picChg>
      </pc:sldChg>
      <pc:sldChg chg="addSp delSp modSp add">
        <pc:chgData name="DU Angelo" userId="8b72b4b1065ef00f" providerId="LiveId" clId="{2A3BADEC-1178-4293-90F1-2584FE221657}" dt="2020-12-01T13:18:54.559" v="2586" actId="1076"/>
        <pc:sldMkLst>
          <pc:docMk/>
          <pc:sldMk cId="201347676" sldId="377"/>
        </pc:sldMkLst>
        <pc:spChg chg="mod">
          <ac:chgData name="DU Angelo" userId="8b72b4b1065ef00f" providerId="LiveId" clId="{2A3BADEC-1178-4293-90F1-2584FE221657}" dt="2020-11-30T18:10:32.552" v="650" actId="20577"/>
          <ac:spMkLst>
            <pc:docMk/>
            <pc:sldMk cId="201347676" sldId="377"/>
            <ac:spMk id="3" creationId="{731D747E-D675-47E5-B7D4-5FB508149A3B}"/>
          </ac:spMkLst>
        </pc:spChg>
        <pc:spChg chg="del mod">
          <ac:chgData name="DU Angelo" userId="8b72b4b1065ef00f" providerId="LiveId" clId="{2A3BADEC-1178-4293-90F1-2584FE221657}" dt="2020-12-01T13:18:21.910" v="2574" actId="478"/>
          <ac:spMkLst>
            <pc:docMk/>
            <pc:sldMk cId="201347676" sldId="377"/>
            <ac:spMk id="4" creationId="{49BB5A28-16CB-4476-B601-334F01E23798}"/>
          </ac:spMkLst>
        </pc:spChg>
        <pc:spChg chg="del mod">
          <ac:chgData name="DU Angelo" userId="8b72b4b1065ef00f" providerId="LiveId" clId="{2A3BADEC-1178-4293-90F1-2584FE221657}" dt="2020-11-30T18:11:42.588" v="666" actId="478"/>
          <ac:spMkLst>
            <pc:docMk/>
            <pc:sldMk cId="201347676" sldId="377"/>
            <ac:spMk id="8" creationId="{8913A4AB-32F9-446E-9734-BC0BB13C87E2}"/>
          </ac:spMkLst>
        </pc:spChg>
        <pc:picChg chg="del">
          <ac:chgData name="DU Angelo" userId="8b72b4b1065ef00f" providerId="LiveId" clId="{2A3BADEC-1178-4293-90F1-2584FE221657}" dt="2020-11-30T18:10:43.860" v="653" actId="478"/>
          <ac:picMkLst>
            <pc:docMk/>
            <pc:sldMk cId="201347676" sldId="377"/>
            <ac:picMk id="6" creationId="{21B10BAE-56B5-4DF3-9AEC-5F5DA21AE30E}"/>
          </ac:picMkLst>
        </pc:picChg>
        <pc:picChg chg="add mod modCrop">
          <ac:chgData name="DU Angelo" userId="8b72b4b1065ef00f" providerId="LiveId" clId="{2A3BADEC-1178-4293-90F1-2584FE221657}" dt="2020-12-01T13:18:54.559" v="2586" actId="1076"/>
          <ac:picMkLst>
            <pc:docMk/>
            <pc:sldMk cId="201347676" sldId="377"/>
            <ac:picMk id="6" creationId="{A33D3326-13A0-45FD-A866-AA149409AC00}"/>
          </ac:picMkLst>
        </pc:picChg>
        <pc:picChg chg="add del mod">
          <ac:chgData name="DU Angelo" userId="8b72b4b1065ef00f" providerId="LiveId" clId="{2A3BADEC-1178-4293-90F1-2584FE221657}" dt="2020-11-30T18:11:42.588" v="666" actId="478"/>
          <ac:picMkLst>
            <pc:docMk/>
            <pc:sldMk cId="201347676" sldId="377"/>
            <ac:picMk id="7" creationId="{FB466289-04DE-4977-9733-6ED911EEB875}"/>
          </ac:picMkLst>
        </pc:picChg>
      </pc:sldChg>
      <pc:sldChg chg="modSp add">
        <pc:chgData name="DU Angelo" userId="8b72b4b1065ef00f" providerId="LiveId" clId="{2A3BADEC-1178-4293-90F1-2584FE221657}" dt="2020-12-01T11:34:16.177" v="1792" actId="1076"/>
        <pc:sldMkLst>
          <pc:docMk/>
          <pc:sldMk cId="2339407779" sldId="378"/>
        </pc:sldMkLst>
        <pc:spChg chg="mod">
          <ac:chgData name="DU Angelo" userId="8b72b4b1065ef00f" providerId="LiveId" clId="{2A3BADEC-1178-4293-90F1-2584FE221657}" dt="2020-12-01T11:34:07.650" v="1789" actId="1076"/>
          <ac:spMkLst>
            <pc:docMk/>
            <pc:sldMk cId="2339407779" sldId="378"/>
            <ac:spMk id="4" creationId="{49BB5A28-16CB-4476-B601-334F01E23798}"/>
          </ac:spMkLst>
        </pc:spChg>
        <pc:spChg chg="mod">
          <ac:chgData name="DU Angelo" userId="8b72b4b1065ef00f" providerId="LiveId" clId="{2A3BADEC-1178-4293-90F1-2584FE221657}" dt="2020-12-01T11:33:53.273" v="1785" actId="1076"/>
          <ac:spMkLst>
            <pc:docMk/>
            <pc:sldMk cId="2339407779" sldId="378"/>
            <ac:spMk id="8" creationId="{8913A4AB-32F9-446E-9734-BC0BB13C87E2}"/>
          </ac:spMkLst>
        </pc:spChg>
        <pc:picChg chg="mod">
          <ac:chgData name="DU Angelo" userId="8b72b4b1065ef00f" providerId="LiveId" clId="{2A3BADEC-1178-4293-90F1-2584FE221657}" dt="2020-12-01T11:34:16.177" v="1792" actId="1076"/>
          <ac:picMkLst>
            <pc:docMk/>
            <pc:sldMk cId="2339407779" sldId="378"/>
            <ac:picMk id="7" creationId="{FB466289-04DE-4977-9733-6ED911EEB875}"/>
          </ac:picMkLst>
        </pc:picChg>
      </pc:sldChg>
      <pc:sldChg chg="delSp modSp add ord">
        <pc:chgData name="DU Angelo" userId="8b72b4b1065ef00f" providerId="LiveId" clId="{2A3BADEC-1178-4293-90F1-2584FE221657}" dt="2020-12-01T12:22:27.425" v="2070" actId="20577"/>
        <pc:sldMkLst>
          <pc:docMk/>
          <pc:sldMk cId="783412406" sldId="379"/>
        </pc:sldMkLst>
        <pc:spChg chg="mod">
          <ac:chgData name="DU Angelo" userId="8b72b4b1065ef00f" providerId="LiveId" clId="{2A3BADEC-1178-4293-90F1-2584FE221657}" dt="2020-11-30T18:13:17.548" v="690" actId="20577"/>
          <ac:spMkLst>
            <pc:docMk/>
            <pc:sldMk cId="783412406" sldId="379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22:27.425" v="2070" actId="20577"/>
          <ac:spMkLst>
            <pc:docMk/>
            <pc:sldMk cId="783412406" sldId="379"/>
            <ac:spMk id="4" creationId="{49BB5A28-16CB-4476-B601-334F01E23798}"/>
          </ac:spMkLst>
        </pc:spChg>
        <pc:spChg chg="del">
          <ac:chgData name="DU Angelo" userId="8b72b4b1065ef00f" providerId="LiveId" clId="{2A3BADEC-1178-4293-90F1-2584FE221657}" dt="2020-11-30T18:13:23.561" v="692" actId="478"/>
          <ac:spMkLst>
            <pc:docMk/>
            <pc:sldMk cId="783412406" sldId="379"/>
            <ac:spMk id="8" creationId="{8913A4AB-32F9-446E-9734-BC0BB13C87E2}"/>
          </ac:spMkLst>
        </pc:spChg>
        <pc:picChg chg="del">
          <ac:chgData name="DU Angelo" userId="8b72b4b1065ef00f" providerId="LiveId" clId="{2A3BADEC-1178-4293-90F1-2584FE221657}" dt="2020-11-30T18:13:21.013" v="691" actId="478"/>
          <ac:picMkLst>
            <pc:docMk/>
            <pc:sldMk cId="783412406" sldId="379"/>
            <ac:picMk id="7" creationId="{FB466289-04DE-4977-9733-6ED911EEB875}"/>
          </ac:picMkLst>
        </pc:picChg>
      </pc:sldChg>
      <pc:sldChg chg="addSp delSp modSp add">
        <pc:chgData name="DU Angelo" userId="8b72b4b1065ef00f" providerId="LiveId" clId="{2A3BADEC-1178-4293-90F1-2584FE221657}" dt="2020-12-01T13:20:01.172" v="2601" actId="1076"/>
        <pc:sldMkLst>
          <pc:docMk/>
          <pc:sldMk cId="2183992085" sldId="380"/>
        </pc:sldMkLst>
        <pc:spChg chg="del mod">
          <ac:chgData name="DU Angelo" userId="8b72b4b1065ef00f" providerId="LiveId" clId="{2A3BADEC-1178-4293-90F1-2584FE221657}" dt="2020-12-01T13:19:15.608" v="2587" actId="478"/>
          <ac:spMkLst>
            <pc:docMk/>
            <pc:sldMk cId="2183992085" sldId="380"/>
            <ac:spMk id="4" creationId="{49BB5A28-16CB-4476-B601-334F01E23798}"/>
          </ac:spMkLst>
        </pc:spChg>
        <pc:picChg chg="add del mod">
          <ac:chgData name="DU Angelo" userId="8b72b4b1065ef00f" providerId="LiveId" clId="{2A3BADEC-1178-4293-90F1-2584FE221657}" dt="2020-12-01T13:19:25.050" v="2589" actId="478"/>
          <ac:picMkLst>
            <pc:docMk/>
            <pc:sldMk cId="2183992085" sldId="380"/>
            <ac:picMk id="6" creationId="{8BCC5458-BA05-4FEB-997F-D61F414D2A02}"/>
          </ac:picMkLst>
        </pc:picChg>
        <pc:picChg chg="add mod">
          <ac:chgData name="DU Angelo" userId="8b72b4b1065ef00f" providerId="LiveId" clId="{2A3BADEC-1178-4293-90F1-2584FE221657}" dt="2020-12-01T13:20:01.172" v="2601" actId="1076"/>
          <ac:picMkLst>
            <pc:docMk/>
            <pc:sldMk cId="2183992085" sldId="380"/>
            <ac:picMk id="8" creationId="{BB463ED2-C37D-40EF-AE2E-BAECB9B674A8}"/>
          </ac:picMkLst>
        </pc:picChg>
      </pc:sldChg>
      <pc:sldChg chg="addSp delSp modSp add ord">
        <pc:chgData name="DU Angelo" userId="8b72b4b1065ef00f" providerId="LiveId" clId="{2A3BADEC-1178-4293-90F1-2584FE221657}" dt="2020-12-01T11:53:53.196" v="1868" actId="1076"/>
        <pc:sldMkLst>
          <pc:docMk/>
          <pc:sldMk cId="1643178741" sldId="381"/>
        </pc:sldMkLst>
        <pc:spChg chg="mod">
          <ac:chgData name="DU Angelo" userId="8b72b4b1065ef00f" providerId="LiveId" clId="{2A3BADEC-1178-4293-90F1-2584FE221657}" dt="2020-12-01T11:53:46.273" v="1865" actId="403"/>
          <ac:spMkLst>
            <pc:docMk/>
            <pc:sldMk cId="1643178741" sldId="381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1:53:53.196" v="1868" actId="1076"/>
          <ac:spMkLst>
            <pc:docMk/>
            <pc:sldMk cId="1643178741" sldId="381"/>
            <ac:spMk id="4" creationId="{49BB5A28-16CB-4476-B601-334F01E23798}"/>
          </ac:spMkLst>
        </pc:spChg>
        <pc:spChg chg="add del">
          <ac:chgData name="DU Angelo" userId="8b72b4b1065ef00f" providerId="LiveId" clId="{2A3BADEC-1178-4293-90F1-2584FE221657}" dt="2020-12-01T11:53:03.252" v="1855"/>
          <ac:spMkLst>
            <pc:docMk/>
            <pc:sldMk cId="1643178741" sldId="381"/>
            <ac:spMk id="5" creationId="{29967D31-0956-45F7-8B3C-F76BB74F52CA}"/>
          </ac:spMkLst>
        </pc:spChg>
      </pc:sldChg>
      <pc:sldChg chg="add del">
        <pc:chgData name="DU Angelo" userId="8b72b4b1065ef00f" providerId="LiveId" clId="{2A3BADEC-1178-4293-90F1-2584FE221657}" dt="2020-11-30T18:17:26.218" v="789"/>
        <pc:sldMkLst>
          <pc:docMk/>
          <pc:sldMk cId="1539973086" sldId="382"/>
        </pc:sldMkLst>
      </pc:sldChg>
      <pc:sldChg chg="addSp modSp add">
        <pc:chgData name="DU Angelo" userId="8b72b4b1065ef00f" providerId="LiveId" clId="{2A3BADEC-1178-4293-90F1-2584FE221657}" dt="2020-12-01T12:02:32.982" v="1935" actId="1076"/>
        <pc:sldMkLst>
          <pc:docMk/>
          <pc:sldMk cId="1713363356" sldId="382"/>
        </pc:sldMkLst>
        <pc:spChg chg="mod">
          <ac:chgData name="DU Angelo" userId="8b72b4b1065ef00f" providerId="LiveId" clId="{2A3BADEC-1178-4293-90F1-2584FE221657}" dt="2020-11-30T18:17:50.367" v="795" actId="403"/>
          <ac:spMkLst>
            <pc:docMk/>
            <pc:sldMk cId="1713363356" sldId="382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02:17.293" v="1931" actId="255"/>
          <ac:spMkLst>
            <pc:docMk/>
            <pc:sldMk cId="1713363356" sldId="382"/>
            <ac:spMk id="4" creationId="{49BB5A28-16CB-4476-B601-334F01E23798}"/>
          </ac:spMkLst>
        </pc:spChg>
        <pc:picChg chg="add mod">
          <ac:chgData name="DU Angelo" userId="8b72b4b1065ef00f" providerId="LiveId" clId="{2A3BADEC-1178-4293-90F1-2584FE221657}" dt="2020-12-01T12:02:32.982" v="1935" actId="1076"/>
          <ac:picMkLst>
            <pc:docMk/>
            <pc:sldMk cId="1713363356" sldId="382"/>
            <ac:picMk id="6" creationId="{E7E5980F-0563-40E6-A71E-39E93B80AC6C}"/>
          </ac:picMkLst>
        </pc:picChg>
      </pc:sldChg>
      <pc:sldChg chg="add del">
        <pc:chgData name="DU Angelo" userId="8b72b4b1065ef00f" providerId="LiveId" clId="{2A3BADEC-1178-4293-90F1-2584FE221657}" dt="2020-11-30T18:17:32.225" v="791" actId="2696"/>
        <pc:sldMkLst>
          <pc:docMk/>
          <pc:sldMk cId="4163368816" sldId="382"/>
        </pc:sldMkLst>
      </pc:sldChg>
      <pc:sldChg chg="addSp delSp modSp add">
        <pc:chgData name="DU Angelo" userId="8b72b4b1065ef00f" providerId="LiveId" clId="{2A3BADEC-1178-4293-90F1-2584FE221657}" dt="2020-12-01T13:20:40.757" v="2609" actId="1076"/>
        <pc:sldMkLst>
          <pc:docMk/>
          <pc:sldMk cId="827111787" sldId="383"/>
        </pc:sldMkLst>
        <pc:spChg chg="del mod">
          <ac:chgData name="DU Angelo" userId="8b72b4b1065ef00f" providerId="LiveId" clId="{2A3BADEC-1178-4293-90F1-2584FE221657}" dt="2020-12-01T13:20:20.202" v="2602" actId="478"/>
          <ac:spMkLst>
            <pc:docMk/>
            <pc:sldMk cId="827111787" sldId="383"/>
            <ac:spMk id="4" creationId="{49BB5A28-16CB-4476-B601-334F01E23798}"/>
          </ac:spMkLst>
        </pc:spChg>
        <pc:picChg chg="add mod">
          <ac:chgData name="DU Angelo" userId="8b72b4b1065ef00f" providerId="LiveId" clId="{2A3BADEC-1178-4293-90F1-2584FE221657}" dt="2020-12-01T13:20:40.757" v="2609" actId="1076"/>
          <ac:picMkLst>
            <pc:docMk/>
            <pc:sldMk cId="827111787" sldId="383"/>
            <ac:picMk id="6" creationId="{57BB53E7-C006-4AA8-9A05-D27943DCDEE8}"/>
          </ac:picMkLst>
        </pc:picChg>
      </pc:sldChg>
      <pc:sldChg chg="addSp delSp modSp add ord">
        <pc:chgData name="DU Angelo" userId="8b72b4b1065ef00f" providerId="LiveId" clId="{2A3BADEC-1178-4293-90F1-2584FE221657}" dt="2020-12-01T12:15:06.843" v="2018" actId="1076"/>
        <pc:sldMkLst>
          <pc:docMk/>
          <pc:sldMk cId="1839891166" sldId="384"/>
        </pc:sldMkLst>
        <pc:spChg chg="mod">
          <ac:chgData name="DU Angelo" userId="8b72b4b1065ef00f" providerId="LiveId" clId="{2A3BADEC-1178-4293-90F1-2584FE221657}" dt="2020-11-30T18:19:25.931" v="840" actId="20577"/>
          <ac:spMkLst>
            <pc:docMk/>
            <pc:sldMk cId="1839891166" sldId="384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15:03.677" v="2017" actId="164"/>
          <ac:spMkLst>
            <pc:docMk/>
            <pc:sldMk cId="1839891166" sldId="384"/>
            <ac:spMk id="4" creationId="{49BB5A28-16CB-4476-B601-334F01E23798}"/>
          </ac:spMkLst>
        </pc:spChg>
        <pc:grpChg chg="add mod">
          <ac:chgData name="DU Angelo" userId="8b72b4b1065ef00f" providerId="LiveId" clId="{2A3BADEC-1178-4293-90F1-2584FE221657}" dt="2020-12-01T12:15:06.843" v="2018" actId="1076"/>
          <ac:grpSpMkLst>
            <pc:docMk/>
            <pc:sldMk cId="1839891166" sldId="384"/>
            <ac:grpSpMk id="9" creationId="{2CB6ED88-B146-4321-A5E7-FE2A7CA2B0B2}"/>
          </ac:grpSpMkLst>
        </pc:grpChg>
        <pc:picChg chg="add del mod">
          <ac:chgData name="DU Angelo" userId="8b72b4b1065ef00f" providerId="LiveId" clId="{2A3BADEC-1178-4293-90F1-2584FE221657}" dt="2020-12-01T12:12:08.945" v="1970" actId="478"/>
          <ac:picMkLst>
            <pc:docMk/>
            <pc:sldMk cId="1839891166" sldId="384"/>
            <ac:picMk id="6" creationId="{D25206EC-25A4-447F-9124-62215E86695B}"/>
          </ac:picMkLst>
        </pc:picChg>
        <pc:picChg chg="add mod">
          <ac:chgData name="DU Angelo" userId="8b72b4b1065ef00f" providerId="LiveId" clId="{2A3BADEC-1178-4293-90F1-2584FE221657}" dt="2020-12-01T12:15:03.677" v="2017" actId="164"/>
          <ac:picMkLst>
            <pc:docMk/>
            <pc:sldMk cId="1839891166" sldId="384"/>
            <ac:picMk id="8" creationId="{658771E4-3D00-4FA4-A62D-0810E5698DC0}"/>
          </ac:picMkLst>
        </pc:picChg>
      </pc:sldChg>
      <pc:sldChg chg="addSp delSp modSp add ord">
        <pc:chgData name="DU Angelo" userId="8b72b4b1065ef00f" providerId="LiveId" clId="{2A3BADEC-1178-4293-90F1-2584FE221657}" dt="2020-12-01T13:21:08.814" v="2617" actId="1076"/>
        <pc:sldMkLst>
          <pc:docMk/>
          <pc:sldMk cId="1417103596" sldId="385"/>
        </pc:sldMkLst>
        <pc:spChg chg="mod">
          <ac:chgData name="DU Angelo" userId="8b72b4b1065ef00f" providerId="LiveId" clId="{2A3BADEC-1178-4293-90F1-2584FE221657}" dt="2020-11-30T18:19:32.129" v="841"/>
          <ac:spMkLst>
            <pc:docMk/>
            <pc:sldMk cId="1417103596" sldId="385"/>
            <ac:spMk id="3" creationId="{731D747E-D675-47E5-B7D4-5FB508149A3B}"/>
          </ac:spMkLst>
        </pc:spChg>
        <pc:spChg chg="del">
          <ac:chgData name="DU Angelo" userId="8b72b4b1065ef00f" providerId="LiveId" clId="{2A3BADEC-1178-4293-90F1-2584FE221657}" dt="2020-12-01T13:20:48.333" v="2610" actId="478"/>
          <ac:spMkLst>
            <pc:docMk/>
            <pc:sldMk cId="1417103596" sldId="385"/>
            <ac:spMk id="4" creationId="{49BB5A28-16CB-4476-B601-334F01E23798}"/>
          </ac:spMkLst>
        </pc:spChg>
        <pc:picChg chg="add mod">
          <ac:chgData name="DU Angelo" userId="8b72b4b1065ef00f" providerId="LiveId" clId="{2A3BADEC-1178-4293-90F1-2584FE221657}" dt="2020-12-01T13:21:08.814" v="2617" actId="1076"/>
          <ac:picMkLst>
            <pc:docMk/>
            <pc:sldMk cId="1417103596" sldId="385"/>
            <ac:picMk id="6" creationId="{B46BADDE-A0BC-48CA-B7D1-56AFCED1754D}"/>
          </ac:picMkLst>
        </pc:picChg>
      </pc:sldChg>
      <pc:sldChg chg="modSp add ord">
        <pc:chgData name="DU Angelo" userId="8b72b4b1065ef00f" providerId="LiveId" clId="{2A3BADEC-1178-4293-90F1-2584FE221657}" dt="2020-12-01T12:17:53.978" v="2037" actId="404"/>
        <pc:sldMkLst>
          <pc:docMk/>
          <pc:sldMk cId="1787329543" sldId="386"/>
        </pc:sldMkLst>
        <pc:spChg chg="mod">
          <ac:chgData name="DU Angelo" userId="8b72b4b1065ef00f" providerId="LiveId" clId="{2A3BADEC-1178-4293-90F1-2584FE221657}" dt="2020-12-01T12:17:53.978" v="2037" actId="404"/>
          <ac:spMkLst>
            <pc:docMk/>
            <pc:sldMk cId="1787329543" sldId="386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17:31.777" v="2034" actId="1076"/>
          <ac:spMkLst>
            <pc:docMk/>
            <pc:sldMk cId="1787329543" sldId="386"/>
            <ac:spMk id="4" creationId="{49BB5A28-16CB-4476-B601-334F01E23798}"/>
          </ac:spMkLst>
        </pc:spChg>
      </pc:sldChg>
      <pc:sldChg chg="modSp add ord">
        <pc:chgData name="DU Angelo" userId="8b72b4b1065ef00f" providerId="LiveId" clId="{2A3BADEC-1178-4293-90F1-2584FE221657}" dt="2020-12-01T12:27:07.874" v="2131" actId="20577"/>
        <pc:sldMkLst>
          <pc:docMk/>
          <pc:sldMk cId="1487411830" sldId="387"/>
        </pc:sldMkLst>
        <pc:spChg chg="mod">
          <ac:chgData name="DU Angelo" userId="8b72b4b1065ef00f" providerId="LiveId" clId="{2A3BADEC-1178-4293-90F1-2584FE221657}" dt="2020-12-01T12:26:54.633" v="2128" actId="1076"/>
          <ac:spMkLst>
            <pc:docMk/>
            <pc:sldMk cId="1487411830" sldId="387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27:07.874" v="2131" actId="20577"/>
          <ac:spMkLst>
            <pc:docMk/>
            <pc:sldMk cId="1487411830" sldId="387"/>
            <ac:spMk id="4" creationId="{49BB5A28-16CB-4476-B601-334F01E23798}"/>
          </ac:spMkLst>
        </pc:spChg>
      </pc:sldChg>
      <pc:sldChg chg="addSp modSp add">
        <pc:chgData name="DU Angelo" userId="8b72b4b1065ef00f" providerId="LiveId" clId="{2A3BADEC-1178-4293-90F1-2584FE221657}" dt="2020-12-01T12:28:45.506" v="2147" actId="1076"/>
        <pc:sldMkLst>
          <pc:docMk/>
          <pc:sldMk cId="3973272996" sldId="388"/>
        </pc:sldMkLst>
        <pc:spChg chg="mod">
          <ac:chgData name="DU Angelo" userId="8b72b4b1065ef00f" providerId="LiveId" clId="{2A3BADEC-1178-4293-90F1-2584FE221657}" dt="2020-12-01T12:28:45.506" v="2147" actId="1076"/>
          <ac:spMkLst>
            <pc:docMk/>
            <pc:sldMk cId="3973272996" sldId="388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28:28.237" v="2143" actId="255"/>
          <ac:spMkLst>
            <pc:docMk/>
            <pc:sldMk cId="3973272996" sldId="388"/>
            <ac:spMk id="4" creationId="{49BB5A28-16CB-4476-B601-334F01E23798}"/>
          </ac:spMkLst>
        </pc:spChg>
        <pc:picChg chg="add mod">
          <ac:chgData name="DU Angelo" userId="8b72b4b1065ef00f" providerId="LiveId" clId="{2A3BADEC-1178-4293-90F1-2584FE221657}" dt="2020-12-01T12:28:31.541" v="2144" actId="1076"/>
          <ac:picMkLst>
            <pc:docMk/>
            <pc:sldMk cId="3973272996" sldId="388"/>
            <ac:picMk id="6" creationId="{25BCBC5B-4C63-4A1D-9798-C30ACAF5E9B0}"/>
          </ac:picMkLst>
        </pc:picChg>
      </pc:sldChg>
      <pc:sldChg chg="addSp delSp modSp add ord">
        <pc:chgData name="DU Angelo" userId="8b72b4b1065ef00f" providerId="LiveId" clId="{2A3BADEC-1178-4293-90F1-2584FE221657}" dt="2020-12-01T12:32:13.991" v="2199" actId="1076"/>
        <pc:sldMkLst>
          <pc:docMk/>
          <pc:sldMk cId="569391555" sldId="389"/>
        </pc:sldMkLst>
        <pc:spChg chg="mod">
          <ac:chgData name="DU Angelo" userId="8b72b4b1065ef00f" providerId="LiveId" clId="{2A3BADEC-1178-4293-90F1-2584FE221657}" dt="2020-11-30T18:27:04.851" v="1044" actId="403"/>
          <ac:spMkLst>
            <pc:docMk/>
            <pc:sldMk cId="569391555" sldId="389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32:13.991" v="2199" actId="1076"/>
          <ac:spMkLst>
            <pc:docMk/>
            <pc:sldMk cId="569391555" sldId="389"/>
            <ac:spMk id="4" creationId="{49BB5A28-16CB-4476-B601-334F01E23798}"/>
          </ac:spMkLst>
        </pc:spChg>
        <pc:picChg chg="del">
          <ac:chgData name="DU Angelo" userId="8b72b4b1065ef00f" providerId="LiveId" clId="{2A3BADEC-1178-4293-90F1-2584FE221657}" dt="2020-11-30T18:27:07.080" v="1045" actId="478"/>
          <ac:picMkLst>
            <pc:docMk/>
            <pc:sldMk cId="569391555" sldId="389"/>
            <ac:picMk id="6" creationId="{25BCBC5B-4C63-4A1D-9798-C30ACAF5E9B0}"/>
          </ac:picMkLst>
        </pc:picChg>
        <pc:picChg chg="add mod modCrop">
          <ac:chgData name="DU Angelo" userId="8b72b4b1065ef00f" providerId="LiveId" clId="{2A3BADEC-1178-4293-90F1-2584FE221657}" dt="2020-12-01T12:32:11.312" v="2198" actId="1076"/>
          <ac:picMkLst>
            <pc:docMk/>
            <pc:sldMk cId="569391555" sldId="389"/>
            <ac:picMk id="7" creationId="{5B681D7B-AF64-4835-9485-432E79F12D85}"/>
          </ac:picMkLst>
        </pc:picChg>
      </pc:sldChg>
      <pc:sldChg chg="addSp delSp modSp add">
        <pc:chgData name="DU Angelo" userId="8b72b4b1065ef00f" providerId="LiveId" clId="{2A3BADEC-1178-4293-90F1-2584FE221657}" dt="2020-12-01T12:30:20.486" v="2170" actId="1076"/>
        <pc:sldMkLst>
          <pc:docMk/>
          <pc:sldMk cId="3019911680" sldId="390"/>
        </pc:sldMkLst>
        <pc:spChg chg="mod">
          <ac:chgData name="DU Angelo" userId="8b72b4b1065ef00f" providerId="LiveId" clId="{2A3BADEC-1178-4293-90F1-2584FE221657}" dt="2020-12-01T12:30:20.486" v="2170" actId="1076"/>
          <ac:spMkLst>
            <pc:docMk/>
            <pc:sldMk cId="3019911680" sldId="390"/>
            <ac:spMk id="4" creationId="{49BB5A28-16CB-4476-B601-334F01E23798}"/>
          </ac:spMkLst>
        </pc:spChg>
        <pc:picChg chg="add mod modCrop">
          <ac:chgData name="DU Angelo" userId="8b72b4b1065ef00f" providerId="LiveId" clId="{2A3BADEC-1178-4293-90F1-2584FE221657}" dt="2020-12-01T12:30:17.733" v="2169" actId="1076"/>
          <ac:picMkLst>
            <pc:docMk/>
            <pc:sldMk cId="3019911680" sldId="390"/>
            <ac:picMk id="6" creationId="{A0D2131D-1F7B-4E17-ABC5-F8B35B9ECF87}"/>
          </ac:picMkLst>
        </pc:picChg>
        <pc:picChg chg="del">
          <ac:chgData name="DU Angelo" userId="8b72b4b1065ef00f" providerId="LiveId" clId="{2A3BADEC-1178-4293-90F1-2584FE221657}" dt="2020-11-30T18:28:31.104" v="1058" actId="478"/>
          <ac:picMkLst>
            <pc:docMk/>
            <pc:sldMk cId="3019911680" sldId="390"/>
            <ac:picMk id="7" creationId="{5B681D7B-AF64-4835-9485-432E79F12D85}"/>
          </ac:picMkLst>
        </pc:picChg>
      </pc:sldChg>
      <pc:sldChg chg="delSp modSp add">
        <pc:chgData name="DU Angelo" userId="8b72b4b1065ef00f" providerId="LiveId" clId="{2A3BADEC-1178-4293-90F1-2584FE221657}" dt="2020-11-30T18:30:23.062" v="1079" actId="1076"/>
        <pc:sldMkLst>
          <pc:docMk/>
          <pc:sldMk cId="120962367" sldId="391"/>
        </pc:sldMkLst>
        <pc:spChg chg="del">
          <ac:chgData name="DU Angelo" userId="8b72b4b1065ef00f" providerId="LiveId" clId="{2A3BADEC-1178-4293-90F1-2584FE221657}" dt="2020-11-30T18:29:43.197" v="1068" actId="478"/>
          <ac:spMkLst>
            <pc:docMk/>
            <pc:sldMk cId="120962367" sldId="391"/>
            <ac:spMk id="4" creationId="{49BB5A28-16CB-4476-B601-334F01E23798}"/>
          </ac:spMkLst>
        </pc:spChg>
        <pc:picChg chg="mod modCrop">
          <ac:chgData name="DU Angelo" userId="8b72b4b1065ef00f" providerId="LiveId" clId="{2A3BADEC-1178-4293-90F1-2584FE221657}" dt="2020-11-30T18:30:23.062" v="1079" actId="1076"/>
          <ac:picMkLst>
            <pc:docMk/>
            <pc:sldMk cId="120962367" sldId="391"/>
            <ac:picMk id="6" creationId="{A0D2131D-1F7B-4E17-ABC5-F8B35B9ECF87}"/>
          </ac:picMkLst>
        </pc:picChg>
      </pc:sldChg>
      <pc:sldChg chg="addSp delSp modSp add ord">
        <pc:chgData name="DU Angelo" userId="8b72b4b1065ef00f" providerId="LiveId" clId="{2A3BADEC-1178-4293-90F1-2584FE221657}" dt="2020-12-01T12:41:33.141" v="2261"/>
        <pc:sldMkLst>
          <pc:docMk/>
          <pc:sldMk cId="239067165" sldId="392"/>
        </pc:sldMkLst>
        <pc:spChg chg="mod">
          <ac:chgData name="DU Angelo" userId="8b72b4b1065ef00f" providerId="LiveId" clId="{2A3BADEC-1178-4293-90F1-2584FE221657}" dt="2020-11-30T18:31:08.112" v="1085" actId="403"/>
          <ac:spMkLst>
            <pc:docMk/>
            <pc:sldMk cId="239067165" sldId="392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1-30T18:32:32.957" v="1109" actId="403"/>
          <ac:spMkLst>
            <pc:docMk/>
            <pc:sldMk cId="239067165" sldId="392"/>
            <ac:spMk id="4" creationId="{49BB5A28-16CB-4476-B601-334F01E23798}"/>
          </ac:spMkLst>
        </pc:spChg>
        <pc:spChg chg="add del">
          <ac:chgData name="DU Angelo" userId="8b72b4b1065ef00f" providerId="LiveId" clId="{2A3BADEC-1178-4293-90F1-2584FE221657}" dt="2020-12-01T12:41:33.141" v="2261"/>
          <ac:spMkLst>
            <pc:docMk/>
            <pc:sldMk cId="239067165" sldId="392"/>
            <ac:spMk id="5" creationId="{8D50BC7A-A351-4FF0-B130-DB4BD3E84A03}"/>
          </ac:spMkLst>
        </pc:spChg>
        <pc:picChg chg="del">
          <ac:chgData name="DU Angelo" userId="8b72b4b1065ef00f" providerId="LiveId" clId="{2A3BADEC-1178-4293-90F1-2584FE221657}" dt="2020-11-30T18:31:28.304" v="1093" actId="478"/>
          <ac:picMkLst>
            <pc:docMk/>
            <pc:sldMk cId="239067165" sldId="392"/>
            <ac:picMk id="6" creationId="{A0D2131D-1F7B-4E17-ABC5-F8B35B9ECF87}"/>
          </ac:picMkLst>
        </pc:picChg>
        <pc:picChg chg="add mod">
          <ac:chgData name="DU Angelo" userId="8b72b4b1065ef00f" providerId="LiveId" clId="{2A3BADEC-1178-4293-90F1-2584FE221657}" dt="2020-11-30T18:32:35.394" v="1110" actId="14100"/>
          <ac:picMkLst>
            <pc:docMk/>
            <pc:sldMk cId="239067165" sldId="392"/>
            <ac:picMk id="7" creationId="{380D56A8-B91B-4389-BF54-AA8D1EB031E4}"/>
          </ac:picMkLst>
        </pc:picChg>
      </pc:sldChg>
      <pc:sldChg chg="addSp delSp modSp add">
        <pc:chgData name="DU Angelo" userId="8b72b4b1065ef00f" providerId="LiveId" clId="{2A3BADEC-1178-4293-90F1-2584FE221657}" dt="2020-12-01T12:32:39.738" v="2205" actId="1076"/>
        <pc:sldMkLst>
          <pc:docMk/>
          <pc:sldMk cId="3268792467" sldId="393"/>
        </pc:sldMkLst>
        <pc:spChg chg="mod">
          <ac:chgData name="DU Angelo" userId="8b72b4b1065ef00f" providerId="LiveId" clId="{2A3BADEC-1178-4293-90F1-2584FE221657}" dt="2020-11-30T18:32:55.353" v="1113" actId="404"/>
          <ac:spMkLst>
            <pc:docMk/>
            <pc:sldMk cId="3268792467" sldId="393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32:39.738" v="2205" actId="1076"/>
          <ac:spMkLst>
            <pc:docMk/>
            <pc:sldMk cId="3268792467" sldId="393"/>
            <ac:spMk id="4" creationId="{49BB5A28-16CB-4476-B601-334F01E23798}"/>
          </ac:spMkLst>
        </pc:spChg>
        <pc:picChg chg="add mod">
          <ac:chgData name="DU Angelo" userId="8b72b4b1065ef00f" providerId="LiveId" clId="{2A3BADEC-1178-4293-90F1-2584FE221657}" dt="2020-12-01T12:32:34.886" v="2204" actId="1076"/>
          <ac:picMkLst>
            <pc:docMk/>
            <pc:sldMk cId="3268792467" sldId="393"/>
            <ac:picMk id="6" creationId="{7AB8A05C-E368-43CC-BD7B-29CF513DCE50}"/>
          </ac:picMkLst>
        </pc:picChg>
        <pc:picChg chg="del">
          <ac:chgData name="DU Angelo" userId="8b72b4b1065ef00f" providerId="LiveId" clId="{2A3BADEC-1178-4293-90F1-2584FE221657}" dt="2020-11-30T18:32:58.939" v="1114" actId="478"/>
          <ac:picMkLst>
            <pc:docMk/>
            <pc:sldMk cId="3268792467" sldId="393"/>
            <ac:picMk id="7" creationId="{380D56A8-B91B-4389-BF54-AA8D1EB031E4}"/>
          </ac:picMkLst>
        </pc:picChg>
      </pc:sldChg>
      <pc:sldChg chg="delSp modSp add">
        <pc:chgData name="DU Angelo" userId="8b72b4b1065ef00f" providerId="LiveId" clId="{2A3BADEC-1178-4293-90F1-2584FE221657}" dt="2020-12-01T12:34:48.329" v="2235" actId="403"/>
        <pc:sldMkLst>
          <pc:docMk/>
          <pc:sldMk cId="3628154892" sldId="394"/>
        </pc:sldMkLst>
        <pc:spChg chg="mod">
          <ac:chgData name="DU Angelo" userId="8b72b4b1065ef00f" providerId="LiveId" clId="{2A3BADEC-1178-4293-90F1-2584FE221657}" dt="2020-12-01T12:34:48.329" v="2235" actId="403"/>
          <ac:spMkLst>
            <pc:docMk/>
            <pc:sldMk cId="3628154892" sldId="394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34:44.581" v="2232" actId="1076"/>
          <ac:spMkLst>
            <pc:docMk/>
            <pc:sldMk cId="3628154892" sldId="394"/>
            <ac:spMk id="4" creationId="{49BB5A28-16CB-4476-B601-334F01E23798}"/>
          </ac:spMkLst>
        </pc:spChg>
        <pc:picChg chg="del">
          <ac:chgData name="DU Angelo" userId="8b72b4b1065ef00f" providerId="LiveId" clId="{2A3BADEC-1178-4293-90F1-2584FE221657}" dt="2020-11-30T18:34:31.469" v="1129" actId="478"/>
          <ac:picMkLst>
            <pc:docMk/>
            <pc:sldMk cId="3628154892" sldId="394"/>
            <ac:picMk id="6" creationId="{7AB8A05C-E368-43CC-BD7B-29CF513DCE50}"/>
          </ac:picMkLst>
        </pc:picChg>
      </pc:sldChg>
      <pc:sldChg chg="addSp delSp modSp add ord">
        <pc:chgData name="DU Angelo" userId="8b72b4b1065ef00f" providerId="LiveId" clId="{2A3BADEC-1178-4293-90F1-2584FE221657}" dt="2020-12-01T12:53:11.415" v="2341" actId="113"/>
        <pc:sldMkLst>
          <pc:docMk/>
          <pc:sldMk cId="2034243631" sldId="395"/>
        </pc:sldMkLst>
        <pc:spChg chg="mod">
          <ac:chgData name="DU Angelo" userId="8b72b4b1065ef00f" providerId="LiveId" clId="{2A3BADEC-1178-4293-90F1-2584FE221657}" dt="2020-12-01T12:53:04.537" v="2340" actId="1076"/>
          <ac:spMkLst>
            <pc:docMk/>
            <pc:sldMk cId="2034243631" sldId="395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53:11.415" v="2341" actId="113"/>
          <ac:spMkLst>
            <pc:docMk/>
            <pc:sldMk cId="2034243631" sldId="395"/>
            <ac:spMk id="4" creationId="{49BB5A28-16CB-4476-B601-334F01E23798}"/>
          </ac:spMkLst>
        </pc:spChg>
        <pc:grpChg chg="add mod">
          <ac:chgData name="DU Angelo" userId="8b72b4b1065ef00f" providerId="LiveId" clId="{2A3BADEC-1178-4293-90F1-2584FE221657}" dt="2020-12-01T12:52:42.960" v="2335" actId="1076"/>
          <ac:grpSpMkLst>
            <pc:docMk/>
            <pc:sldMk cId="2034243631" sldId="395"/>
            <ac:grpSpMk id="8" creationId="{4C785CCD-1F28-40D7-B4AA-48EBEEBAA0A3}"/>
          </ac:grpSpMkLst>
        </pc:grpChg>
        <pc:picChg chg="add del mod modCrop">
          <ac:chgData name="DU Angelo" userId="8b72b4b1065ef00f" providerId="LiveId" clId="{2A3BADEC-1178-4293-90F1-2584FE221657}" dt="2020-12-01T12:46:25.876" v="2303" actId="478"/>
          <ac:picMkLst>
            <pc:docMk/>
            <pc:sldMk cId="2034243631" sldId="395"/>
            <ac:picMk id="6" creationId="{57D2C541-394F-4B47-AB68-5335D8E01929}"/>
          </ac:picMkLst>
        </pc:picChg>
        <pc:picChg chg="add mod modCrop">
          <ac:chgData name="DU Angelo" userId="8b72b4b1065ef00f" providerId="LiveId" clId="{2A3BADEC-1178-4293-90F1-2584FE221657}" dt="2020-12-01T12:52:40.649" v="2334" actId="164"/>
          <ac:picMkLst>
            <pc:docMk/>
            <pc:sldMk cId="2034243631" sldId="395"/>
            <ac:picMk id="7" creationId="{2592B017-2145-40F4-8E55-D3FBDC2CA00E}"/>
          </ac:picMkLst>
        </pc:picChg>
      </pc:sldChg>
      <pc:sldChg chg="addSp delSp modSp add ord">
        <pc:chgData name="DU Angelo" userId="8b72b4b1065ef00f" providerId="LiveId" clId="{2A3BADEC-1178-4293-90F1-2584FE221657}" dt="2020-11-30T18:43:39.111" v="1357"/>
        <pc:sldMkLst>
          <pc:docMk/>
          <pc:sldMk cId="1619288415" sldId="396"/>
        </pc:sldMkLst>
        <pc:spChg chg="mod">
          <ac:chgData name="DU Angelo" userId="8b72b4b1065ef00f" providerId="LiveId" clId="{2A3BADEC-1178-4293-90F1-2584FE221657}" dt="2020-11-30T18:38:17.530" v="1212" actId="404"/>
          <ac:spMkLst>
            <pc:docMk/>
            <pc:sldMk cId="1619288415" sldId="396"/>
            <ac:spMk id="3" creationId="{731D747E-D675-47E5-B7D4-5FB508149A3B}"/>
          </ac:spMkLst>
        </pc:spChg>
        <pc:spChg chg="add del mod">
          <ac:chgData name="DU Angelo" userId="8b72b4b1065ef00f" providerId="LiveId" clId="{2A3BADEC-1178-4293-90F1-2584FE221657}" dt="2020-11-30T18:43:39.111" v="1357"/>
          <ac:spMkLst>
            <pc:docMk/>
            <pc:sldMk cId="1619288415" sldId="396"/>
            <ac:spMk id="4" creationId="{49BB5A28-16CB-4476-B601-334F01E23798}"/>
          </ac:spMkLst>
        </pc:spChg>
      </pc:sldChg>
      <pc:sldChg chg="delSp modSp add del">
        <pc:chgData name="DU Angelo" userId="8b72b4b1065ef00f" providerId="LiveId" clId="{2A3BADEC-1178-4293-90F1-2584FE221657}" dt="2020-12-01T13:02:34.553" v="2449" actId="2696"/>
        <pc:sldMkLst>
          <pc:docMk/>
          <pc:sldMk cId="2178182524" sldId="397"/>
        </pc:sldMkLst>
        <pc:spChg chg="mod">
          <ac:chgData name="DU Angelo" userId="8b72b4b1065ef00f" providerId="LiveId" clId="{2A3BADEC-1178-4293-90F1-2584FE221657}" dt="2020-11-30T18:42:13.734" v="1342" actId="20577"/>
          <ac:spMkLst>
            <pc:docMk/>
            <pc:sldMk cId="2178182524" sldId="397"/>
            <ac:spMk id="3" creationId="{731D747E-D675-47E5-B7D4-5FB508149A3B}"/>
          </ac:spMkLst>
        </pc:spChg>
        <pc:spChg chg="del mod">
          <ac:chgData name="DU Angelo" userId="8b72b4b1065ef00f" providerId="LiveId" clId="{2A3BADEC-1178-4293-90F1-2584FE221657}" dt="2020-11-30T18:42:19.948" v="1345"/>
          <ac:spMkLst>
            <pc:docMk/>
            <pc:sldMk cId="2178182524" sldId="397"/>
            <ac:spMk id="4" creationId="{49BB5A28-16CB-4476-B601-334F01E23798}"/>
          </ac:spMkLst>
        </pc:spChg>
      </pc:sldChg>
      <pc:sldChg chg="add del">
        <pc:chgData name="DU Angelo" userId="8b72b4b1065ef00f" providerId="LiveId" clId="{2A3BADEC-1178-4293-90F1-2584FE221657}" dt="2020-12-01T13:02:35.531" v="2450" actId="2696"/>
        <pc:sldMkLst>
          <pc:docMk/>
          <pc:sldMk cId="3224488499" sldId="398"/>
        </pc:sldMkLst>
      </pc:sldChg>
      <pc:sldChg chg="add del">
        <pc:chgData name="DU Angelo" userId="8b72b4b1065ef00f" providerId="LiveId" clId="{2A3BADEC-1178-4293-90F1-2584FE221657}" dt="2020-12-01T13:02:38.158" v="2451" actId="2696"/>
        <pc:sldMkLst>
          <pc:docMk/>
          <pc:sldMk cId="1468385682" sldId="399"/>
        </pc:sldMkLst>
      </pc:sldChg>
      <pc:sldChg chg="addSp modSp add ord">
        <pc:chgData name="DU Angelo" userId="8b72b4b1065ef00f" providerId="LiveId" clId="{2A3BADEC-1178-4293-90F1-2584FE221657}" dt="2020-12-01T13:00:16.655" v="2447" actId="255"/>
        <pc:sldMkLst>
          <pc:docMk/>
          <pc:sldMk cId="1440871103" sldId="400"/>
        </pc:sldMkLst>
        <pc:spChg chg="mod">
          <ac:chgData name="DU Angelo" userId="8b72b4b1065ef00f" providerId="LiveId" clId="{2A3BADEC-1178-4293-90F1-2584FE221657}" dt="2020-11-30T18:43:15.319" v="1353" actId="1076"/>
          <ac:spMkLst>
            <pc:docMk/>
            <pc:sldMk cId="1440871103" sldId="400"/>
            <ac:spMk id="3" creationId="{731D747E-D675-47E5-B7D4-5FB508149A3B}"/>
          </ac:spMkLst>
        </pc:spChg>
        <pc:spChg chg="add mod">
          <ac:chgData name="DU Angelo" userId="8b72b4b1065ef00f" providerId="LiveId" clId="{2A3BADEC-1178-4293-90F1-2584FE221657}" dt="2020-12-01T13:00:16.655" v="2447" actId="255"/>
          <ac:spMkLst>
            <pc:docMk/>
            <pc:sldMk cId="1440871103" sldId="400"/>
            <ac:spMk id="5" creationId="{755D4DFE-33D8-4EE7-81BA-579561BC22B7}"/>
          </ac:spMkLst>
        </pc:spChg>
        <pc:spChg chg="mod">
          <ac:chgData name="DU Angelo" userId="8b72b4b1065ef00f" providerId="LiveId" clId="{2A3BADEC-1178-4293-90F1-2584FE221657}" dt="2020-11-30T18:43:32.604" v="1355" actId="20577"/>
          <ac:spMkLst>
            <pc:docMk/>
            <pc:sldMk cId="1440871103" sldId="400"/>
            <ac:spMk id="16" creationId="{10E079D8-7E43-4863-900F-9AC4EA3991C6}"/>
          </ac:spMkLst>
        </pc:spChg>
      </pc:sldChg>
      <pc:sldChg chg="modSp add">
        <pc:chgData name="DU Angelo" userId="8b72b4b1065ef00f" providerId="LiveId" clId="{2A3BADEC-1178-4293-90F1-2584FE221657}" dt="2020-12-01T12:57:26.890" v="2416" actId="20577"/>
        <pc:sldMkLst>
          <pc:docMk/>
          <pc:sldMk cId="230538309" sldId="401"/>
        </pc:sldMkLst>
        <pc:spChg chg="mod">
          <ac:chgData name="DU Angelo" userId="8b72b4b1065ef00f" providerId="LiveId" clId="{2A3BADEC-1178-4293-90F1-2584FE221657}" dt="2020-12-01T12:55:33.659" v="2384" actId="1076"/>
          <ac:spMkLst>
            <pc:docMk/>
            <pc:sldMk cId="230538309" sldId="401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57:26.890" v="2416" actId="20577"/>
          <ac:spMkLst>
            <pc:docMk/>
            <pc:sldMk cId="230538309" sldId="401"/>
            <ac:spMk id="5" creationId="{755D4DFE-33D8-4EE7-81BA-579561BC22B7}"/>
          </ac:spMkLst>
        </pc:spChg>
      </pc:sldChg>
      <pc:sldChg chg="modSp add">
        <pc:chgData name="DU Angelo" userId="8b72b4b1065ef00f" providerId="LiveId" clId="{2A3BADEC-1178-4293-90F1-2584FE221657}" dt="2020-12-01T12:54:41.197" v="2371" actId="15"/>
        <pc:sldMkLst>
          <pc:docMk/>
          <pc:sldMk cId="2172095353" sldId="402"/>
        </pc:sldMkLst>
        <pc:spChg chg="mod">
          <ac:chgData name="DU Angelo" userId="8b72b4b1065ef00f" providerId="LiveId" clId="{2A3BADEC-1178-4293-90F1-2584FE221657}" dt="2020-12-01T12:54:23.506" v="2362" actId="1076"/>
          <ac:spMkLst>
            <pc:docMk/>
            <pc:sldMk cId="2172095353" sldId="402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54:41.197" v="2371" actId="15"/>
          <ac:spMkLst>
            <pc:docMk/>
            <pc:sldMk cId="2172095353" sldId="402"/>
            <ac:spMk id="5" creationId="{755D4DFE-33D8-4EE7-81BA-579561BC22B7}"/>
          </ac:spMkLst>
        </pc:spChg>
      </pc:sldChg>
      <pc:sldChg chg="addSp delSp modSp add">
        <pc:chgData name="DU Angelo" userId="8b72b4b1065ef00f" providerId="LiveId" clId="{2A3BADEC-1178-4293-90F1-2584FE221657}" dt="2020-11-30T18:49:08.405" v="1451" actId="1076"/>
        <pc:sldMkLst>
          <pc:docMk/>
          <pc:sldMk cId="2513433590" sldId="403"/>
        </pc:sldMkLst>
        <pc:spChg chg="mod">
          <ac:chgData name="DU Angelo" userId="8b72b4b1065ef00f" providerId="LiveId" clId="{2A3BADEC-1178-4293-90F1-2584FE221657}" dt="2020-11-30T18:48:31.387" v="1438" actId="20577"/>
          <ac:spMkLst>
            <pc:docMk/>
            <pc:sldMk cId="2513433590" sldId="403"/>
            <ac:spMk id="3" creationId="{731D747E-D675-47E5-B7D4-5FB508149A3B}"/>
          </ac:spMkLst>
        </pc:spChg>
        <pc:spChg chg="del">
          <ac:chgData name="DU Angelo" userId="8b72b4b1065ef00f" providerId="LiveId" clId="{2A3BADEC-1178-4293-90F1-2584FE221657}" dt="2020-11-30T18:48:34.125" v="1439" actId="478"/>
          <ac:spMkLst>
            <pc:docMk/>
            <pc:sldMk cId="2513433590" sldId="403"/>
            <ac:spMk id="5" creationId="{755D4DFE-33D8-4EE7-81BA-579561BC22B7}"/>
          </ac:spMkLst>
        </pc:spChg>
        <pc:picChg chg="add mod modCrop">
          <ac:chgData name="DU Angelo" userId="8b72b4b1065ef00f" providerId="LiveId" clId="{2A3BADEC-1178-4293-90F1-2584FE221657}" dt="2020-11-30T18:49:08.405" v="1451" actId="1076"/>
          <ac:picMkLst>
            <pc:docMk/>
            <pc:sldMk cId="2513433590" sldId="403"/>
            <ac:picMk id="6" creationId="{870A1FBB-64D3-4554-ABE6-D8E85E9752DF}"/>
          </ac:picMkLst>
        </pc:picChg>
      </pc:sldChg>
      <pc:sldChg chg="addSp delSp modSp add">
        <pc:chgData name="DU Angelo" userId="8b72b4b1065ef00f" providerId="LiveId" clId="{2A3BADEC-1178-4293-90F1-2584FE221657}" dt="2020-12-01T13:22:34.254" v="2631" actId="1076"/>
        <pc:sldMkLst>
          <pc:docMk/>
          <pc:sldMk cId="2804743683" sldId="404"/>
        </pc:sldMkLst>
        <pc:spChg chg="mod">
          <ac:chgData name="DU Angelo" userId="8b72b4b1065ef00f" providerId="LiveId" clId="{2A3BADEC-1178-4293-90F1-2584FE221657}" dt="2020-11-30T18:49:18.023" v="1454" actId="20577"/>
          <ac:spMkLst>
            <pc:docMk/>
            <pc:sldMk cId="2804743683" sldId="404"/>
            <ac:spMk id="3" creationId="{731D747E-D675-47E5-B7D4-5FB508149A3B}"/>
          </ac:spMkLst>
        </pc:spChg>
        <pc:spChg chg="del">
          <ac:chgData name="DU Angelo" userId="8b72b4b1065ef00f" providerId="LiveId" clId="{2A3BADEC-1178-4293-90F1-2584FE221657}" dt="2020-11-30T18:49:20.817" v="1455" actId="478"/>
          <ac:spMkLst>
            <pc:docMk/>
            <pc:sldMk cId="2804743683" sldId="404"/>
            <ac:spMk id="5" creationId="{755D4DFE-33D8-4EE7-81BA-579561BC22B7}"/>
          </ac:spMkLst>
        </pc:spChg>
        <pc:picChg chg="add mod">
          <ac:chgData name="DU Angelo" userId="8b72b4b1065ef00f" providerId="LiveId" clId="{2A3BADEC-1178-4293-90F1-2584FE221657}" dt="2020-12-01T13:22:34.254" v="2631" actId="1076"/>
          <ac:picMkLst>
            <pc:docMk/>
            <pc:sldMk cId="2804743683" sldId="404"/>
            <ac:picMk id="5" creationId="{639960FB-84D2-43ED-AAF3-502781C210A9}"/>
          </ac:picMkLst>
        </pc:picChg>
      </pc:sldChg>
      <pc:sldChg chg="addSp modSp add">
        <pc:chgData name="DU Angelo" userId="8b72b4b1065ef00f" providerId="LiveId" clId="{2A3BADEC-1178-4293-90F1-2584FE221657}" dt="2020-11-30T18:50:52.460" v="1488" actId="14100"/>
        <pc:sldMkLst>
          <pc:docMk/>
          <pc:sldMk cId="2899150670" sldId="405"/>
        </pc:sldMkLst>
        <pc:spChg chg="mod">
          <ac:chgData name="DU Angelo" userId="8b72b4b1065ef00f" providerId="LiveId" clId="{2A3BADEC-1178-4293-90F1-2584FE221657}" dt="2020-11-30T18:49:40.208" v="1459" actId="403"/>
          <ac:spMkLst>
            <pc:docMk/>
            <pc:sldMk cId="2899150670" sldId="405"/>
            <ac:spMk id="3" creationId="{731D747E-D675-47E5-B7D4-5FB508149A3B}"/>
          </ac:spMkLst>
        </pc:spChg>
        <pc:spChg chg="add mod">
          <ac:chgData name="DU Angelo" userId="8b72b4b1065ef00f" providerId="LiveId" clId="{2A3BADEC-1178-4293-90F1-2584FE221657}" dt="2020-11-30T18:50:52.460" v="1488" actId="14100"/>
          <ac:spMkLst>
            <pc:docMk/>
            <pc:sldMk cId="2899150670" sldId="405"/>
            <ac:spMk id="5" creationId="{06D2EAA8-B8E3-4125-9522-DD474459AAEB}"/>
          </ac:spMkLst>
        </pc:spChg>
      </pc:sldChg>
      <pc:sldChg chg="addSp delSp modSp add setBg">
        <pc:chgData name="DU Angelo" userId="8b72b4b1065ef00f" providerId="LiveId" clId="{2A3BADEC-1178-4293-90F1-2584FE221657}" dt="2020-12-01T13:07:23.900" v="2495" actId="1076"/>
        <pc:sldMkLst>
          <pc:docMk/>
          <pc:sldMk cId="894606917" sldId="446"/>
        </pc:sldMkLst>
        <pc:spChg chg="mod">
          <ac:chgData name="DU Angelo" userId="8b72b4b1065ef00f" providerId="LiveId" clId="{2A3BADEC-1178-4293-90F1-2584FE221657}" dt="2020-12-01T13:07:20.142" v="2494" actId="1076"/>
          <ac:spMkLst>
            <pc:docMk/>
            <pc:sldMk cId="894606917" sldId="446"/>
            <ac:spMk id="5" creationId="{84893080-5A47-4389-9BAC-88DD2BDA7C65}"/>
          </ac:spMkLst>
        </pc:spChg>
        <pc:spChg chg="mod">
          <ac:chgData name="DU Angelo" userId="8b72b4b1065ef00f" providerId="LiveId" clId="{2A3BADEC-1178-4293-90F1-2584FE221657}" dt="2020-12-01T13:07:23.900" v="2495" actId="1076"/>
          <ac:spMkLst>
            <pc:docMk/>
            <pc:sldMk cId="894606917" sldId="446"/>
            <ac:spMk id="6" creationId="{FACAE81B-C014-4AA4-BFE9-BEEEF1EBC107}"/>
          </ac:spMkLst>
        </pc:spChg>
        <pc:spChg chg="mod">
          <ac:chgData name="DU Angelo" userId="8b72b4b1065ef00f" providerId="LiveId" clId="{2A3BADEC-1178-4293-90F1-2584FE221657}" dt="2020-12-01T13:07:20.142" v="2494" actId="1076"/>
          <ac:spMkLst>
            <pc:docMk/>
            <pc:sldMk cId="894606917" sldId="446"/>
            <ac:spMk id="8" creationId="{A4AEBC82-0B3F-486C-A7C7-3A95385715A5}"/>
          </ac:spMkLst>
        </pc:spChg>
        <pc:spChg chg="add del mod">
          <ac:chgData name="DU Angelo" userId="8b72b4b1065ef00f" providerId="LiveId" clId="{2A3BADEC-1178-4293-90F1-2584FE221657}" dt="2020-12-01T13:04:27.049" v="2460" actId="478"/>
          <ac:spMkLst>
            <pc:docMk/>
            <pc:sldMk cId="894606917" sldId="446"/>
            <ac:spMk id="9" creationId="{1343F18C-A4E1-4FC8-B5D5-7C1FD101533A}"/>
          </ac:spMkLst>
        </pc:spChg>
        <pc:picChg chg="add mod">
          <ac:chgData name="DU Angelo" userId="8b72b4b1065ef00f" providerId="LiveId" clId="{2A3BADEC-1178-4293-90F1-2584FE221657}" dt="2020-12-01T13:07:20.142" v="2494" actId="1076"/>
          <ac:picMkLst>
            <pc:docMk/>
            <pc:sldMk cId="894606917" sldId="446"/>
            <ac:picMk id="4" creationId="{F1AAE736-7822-4FCF-B3B1-76CDC9A7576E}"/>
          </ac:picMkLst>
        </pc:picChg>
        <pc:picChg chg="add mod">
          <ac:chgData name="DU Angelo" userId="8b72b4b1065ef00f" providerId="LiveId" clId="{2A3BADEC-1178-4293-90F1-2584FE221657}" dt="2020-12-01T13:07:20.142" v="2494" actId="1076"/>
          <ac:picMkLst>
            <pc:docMk/>
            <pc:sldMk cId="894606917" sldId="446"/>
            <ac:picMk id="10" creationId="{8F08D5BC-EEC1-4CC3-9673-7FDD6654C8FF}"/>
          </ac:picMkLst>
        </pc:picChg>
        <pc:picChg chg="add mod">
          <ac:chgData name="DU Angelo" userId="8b72b4b1065ef00f" providerId="LiveId" clId="{2A3BADEC-1178-4293-90F1-2584FE221657}" dt="2020-12-01T13:07:20.142" v="2494" actId="1076"/>
          <ac:picMkLst>
            <pc:docMk/>
            <pc:sldMk cId="894606917" sldId="446"/>
            <ac:picMk id="12" creationId="{CAF6BE97-7238-4268-8EC8-129E1748E981}"/>
          </ac:picMkLst>
        </pc:picChg>
        <pc:picChg chg="del">
          <ac:chgData name="DU Angelo" userId="8b72b4b1065ef00f" providerId="LiveId" clId="{2A3BADEC-1178-4293-90F1-2584FE221657}" dt="2020-12-01T13:03:45.426" v="2455" actId="478"/>
          <ac:picMkLst>
            <pc:docMk/>
            <pc:sldMk cId="894606917" sldId="446"/>
            <ac:picMk id="13" creationId="{0C729CF0-F7A0-4AB9-B827-89C13EF1E143}"/>
          </ac:picMkLst>
        </pc:picChg>
        <pc:picChg chg="del">
          <ac:chgData name="DU Angelo" userId="8b72b4b1065ef00f" providerId="LiveId" clId="{2A3BADEC-1178-4293-90F1-2584FE221657}" dt="2020-12-01T13:03:47.006" v="2456" actId="478"/>
          <ac:picMkLst>
            <pc:docMk/>
            <pc:sldMk cId="894606917" sldId="446"/>
            <ac:picMk id="15" creationId="{52E0DE5E-42EB-441F-A8A5-B8F549D724B7}"/>
          </ac:picMkLst>
        </pc:picChg>
      </pc:sldChg>
      <pc:sldChg chg="addSp delSp modSp add">
        <pc:chgData name="DU Angelo" userId="8b72b4b1065ef00f" providerId="LiveId" clId="{2A3BADEC-1178-4293-90F1-2584FE221657}" dt="2020-12-01T13:11:55.055" v="2559" actId="1076"/>
        <pc:sldMkLst>
          <pc:docMk/>
          <pc:sldMk cId="114719254" sldId="447"/>
        </pc:sldMkLst>
        <pc:spChg chg="mod">
          <ac:chgData name="DU Angelo" userId="8b72b4b1065ef00f" providerId="LiveId" clId="{2A3BADEC-1178-4293-90F1-2584FE221657}" dt="2020-12-01T13:08:02.725" v="2499"/>
          <ac:spMkLst>
            <pc:docMk/>
            <pc:sldMk cId="114719254" sldId="447"/>
            <ac:spMk id="5" creationId="{84893080-5A47-4389-9BAC-88DD2BDA7C65}"/>
          </ac:spMkLst>
        </pc:spChg>
        <pc:spChg chg="mod">
          <ac:chgData name="DU Angelo" userId="8b72b4b1065ef00f" providerId="LiveId" clId="{2A3BADEC-1178-4293-90F1-2584FE221657}" dt="2020-12-01T13:09:52.406" v="2531" actId="1076"/>
          <ac:spMkLst>
            <pc:docMk/>
            <pc:sldMk cId="114719254" sldId="447"/>
            <ac:spMk id="8" creationId="{A4AEBC82-0B3F-486C-A7C7-3A95385715A5}"/>
          </ac:spMkLst>
        </pc:spChg>
        <pc:spChg chg="add mod">
          <ac:chgData name="DU Angelo" userId="8b72b4b1065ef00f" providerId="LiveId" clId="{2A3BADEC-1178-4293-90F1-2584FE221657}" dt="2020-12-01T13:11:55.055" v="2559" actId="1076"/>
          <ac:spMkLst>
            <pc:docMk/>
            <pc:sldMk cId="114719254" sldId="447"/>
            <ac:spMk id="9" creationId="{3275D489-42DF-4B6B-9956-6D5E384BBB9E}"/>
          </ac:spMkLst>
        </pc:spChg>
        <pc:picChg chg="del">
          <ac:chgData name="DU Angelo" userId="8b72b4b1065ef00f" providerId="LiveId" clId="{2A3BADEC-1178-4293-90F1-2584FE221657}" dt="2020-12-01T13:08:27.753" v="2502" actId="478"/>
          <ac:picMkLst>
            <pc:docMk/>
            <pc:sldMk cId="114719254" sldId="447"/>
            <ac:picMk id="4" creationId="{F1AAE736-7822-4FCF-B3B1-76CDC9A7576E}"/>
          </ac:picMkLst>
        </pc:picChg>
        <pc:picChg chg="add mod">
          <ac:chgData name="DU Angelo" userId="8b72b4b1065ef00f" providerId="LiveId" clId="{2A3BADEC-1178-4293-90F1-2584FE221657}" dt="2020-12-01T13:10:11.793" v="2534" actId="14100"/>
          <ac:picMkLst>
            <pc:docMk/>
            <pc:sldMk cId="114719254" sldId="447"/>
            <ac:picMk id="7" creationId="{ABCA977D-8792-4610-96E5-0C1B88FF28A2}"/>
          </ac:picMkLst>
        </pc:picChg>
        <pc:picChg chg="del">
          <ac:chgData name="DU Angelo" userId="8b72b4b1065ef00f" providerId="LiveId" clId="{2A3BADEC-1178-4293-90F1-2584FE221657}" dt="2020-12-01T13:08:32.164" v="2503" actId="478"/>
          <ac:picMkLst>
            <pc:docMk/>
            <pc:sldMk cId="114719254" sldId="447"/>
            <ac:picMk id="10" creationId="{8F08D5BC-EEC1-4CC3-9673-7FDD6654C8FF}"/>
          </ac:picMkLst>
        </pc:picChg>
        <pc:picChg chg="del">
          <ac:chgData name="DU Angelo" userId="8b72b4b1065ef00f" providerId="LiveId" clId="{2A3BADEC-1178-4293-90F1-2584FE221657}" dt="2020-12-01T13:08:32.164" v="2503" actId="478"/>
          <ac:picMkLst>
            <pc:docMk/>
            <pc:sldMk cId="114719254" sldId="447"/>
            <ac:picMk id="12" creationId="{CAF6BE97-7238-4268-8EC8-129E1748E981}"/>
          </ac:picMkLst>
        </pc:picChg>
        <pc:picChg chg="add mod">
          <ac:chgData name="DU Angelo" userId="8b72b4b1065ef00f" providerId="LiveId" clId="{2A3BADEC-1178-4293-90F1-2584FE221657}" dt="2020-12-01T13:10:15.109" v="2535" actId="14100"/>
          <ac:picMkLst>
            <pc:docMk/>
            <pc:sldMk cId="114719254" sldId="447"/>
            <ac:picMk id="13" creationId="{16E1D42F-1055-4354-B22F-BB3059E180F9}"/>
          </ac:picMkLst>
        </pc:picChg>
        <pc:picChg chg="add mod">
          <ac:chgData name="DU Angelo" userId="8b72b4b1065ef00f" providerId="LiveId" clId="{2A3BADEC-1178-4293-90F1-2584FE221657}" dt="2020-12-01T13:09:45.927" v="2529" actId="1076"/>
          <ac:picMkLst>
            <pc:docMk/>
            <pc:sldMk cId="114719254" sldId="447"/>
            <ac:picMk id="15" creationId="{6B862F2A-AE22-4DE8-8E63-12CDB758B8F3}"/>
          </ac:picMkLst>
        </pc:picChg>
      </pc:sldChg>
      <pc:sldChg chg="addSp delSp modSp add">
        <pc:chgData name="DU Angelo" userId="8b72b4b1065ef00f" providerId="LiveId" clId="{2A3BADEC-1178-4293-90F1-2584FE221657}" dt="2020-12-01T13:12:14.321" v="2561" actId="1076"/>
        <pc:sldMkLst>
          <pc:docMk/>
          <pc:sldMk cId="1968032489" sldId="448"/>
        </pc:sldMkLst>
        <pc:spChg chg="mod">
          <ac:chgData name="DU Angelo" userId="8b72b4b1065ef00f" providerId="LiveId" clId="{2A3BADEC-1178-4293-90F1-2584FE221657}" dt="2020-12-01T13:12:14.321" v="2561" actId="1076"/>
          <ac:spMkLst>
            <pc:docMk/>
            <pc:sldMk cId="1968032489" sldId="448"/>
            <ac:spMk id="5" creationId="{84893080-5A47-4389-9BAC-88DD2BDA7C65}"/>
          </ac:spMkLst>
        </pc:spChg>
        <pc:spChg chg="del">
          <ac:chgData name="DU Angelo" userId="8b72b4b1065ef00f" providerId="LiveId" clId="{2A3BADEC-1178-4293-90F1-2584FE221657}" dt="2020-12-01T13:10:53.154" v="2541" actId="478"/>
          <ac:spMkLst>
            <pc:docMk/>
            <pc:sldMk cId="1968032489" sldId="448"/>
            <ac:spMk id="8" creationId="{A4AEBC82-0B3F-486C-A7C7-3A95385715A5}"/>
          </ac:spMkLst>
        </pc:spChg>
        <pc:spChg chg="mod">
          <ac:chgData name="DU Angelo" userId="8b72b4b1065ef00f" providerId="LiveId" clId="{2A3BADEC-1178-4293-90F1-2584FE221657}" dt="2020-12-01T13:12:14.321" v="2561" actId="1076"/>
          <ac:spMkLst>
            <pc:docMk/>
            <pc:sldMk cId="1968032489" sldId="448"/>
            <ac:spMk id="9" creationId="{3275D489-42DF-4B6B-9956-6D5E384BBB9E}"/>
          </ac:spMkLst>
        </pc:spChg>
        <pc:picChg chg="add mod">
          <ac:chgData name="DU Angelo" userId="8b72b4b1065ef00f" providerId="LiveId" clId="{2A3BADEC-1178-4293-90F1-2584FE221657}" dt="2020-12-01T13:12:14.321" v="2561" actId="1076"/>
          <ac:picMkLst>
            <pc:docMk/>
            <pc:sldMk cId="1968032489" sldId="448"/>
            <ac:picMk id="4" creationId="{6B37FE87-B841-41FE-9084-FEBBECA582E5}"/>
          </ac:picMkLst>
        </pc:picChg>
        <pc:picChg chg="del">
          <ac:chgData name="DU Angelo" userId="8b72b4b1065ef00f" providerId="LiveId" clId="{2A3BADEC-1178-4293-90F1-2584FE221657}" dt="2020-12-01T13:10:47.977" v="2539" actId="478"/>
          <ac:picMkLst>
            <pc:docMk/>
            <pc:sldMk cId="1968032489" sldId="448"/>
            <ac:picMk id="7" creationId="{ABCA977D-8792-4610-96E5-0C1B88FF28A2}"/>
          </ac:picMkLst>
        </pc:picChg>
        <pc:picChg chg="add mod">
          <ac:chgData name="DU Angelo" userId="8b72b4b1065ef00f" providerId="LiveId" clId="{2A3BADEC-1178-4293-90F1-2584FE221657}" dt="2020-12-01T13:12:14.321" v="2561" actId="1076"/>
          <ac:picMkLst>
            <pc:docMk/>
            <pc:sldMk cId="1968032489" sldId="448"/>
            <ac:picMk id="11" creationId="{EAAD62EF-082A-4190-9CE1-5000447B8424}"/>
          </ac:picMkLst>
        </pc:picChg>
        <pc:picChg chg="del">
          <ac:chgData name="DU Angelo" userId="8b72b4b1065ef00f" providerId="LiveId" clId="{2A3BADEC-1178-4293-90F1-2584FE221657}" dt="2020-12-01T13:10:51.791" v="2540" actId="478"/>
          <ac:picMkLst>
            <pc:docMk/>
            <pc:sldMk cId="1968032489" sldId="448"/>
            <ac:picMk id="13" creationId="{16E1D42F-1055-4354-B22F-BB3059E180F9}"/>
          </ac:picMkLst>
        </pc:picChg>
        <pc:picChg chg="del">
          <ac:chgData name="DU Angelo" userId="8b72b4b1065ef00f" providerId="LiveId" clId="{2A3BADEC-1178-4293-90F1-2584FE221657}" dt="2020-12-01T13:10:53.651" v="2542" actId="478"/>
          <ac:picMkLst>
            <pc:docMk/>
            <pc:sldMk cId="1968032489" sldId="448"/>
            <ac:picMk id="15" creationId="{6B862F2A-AE22-4DE8-8E63-12CDB758B8F3}"/>
          </ac:picMkLst>
        </pc:picChg>
      </pc:sldChg>
      <pc:sldChg chg="add del">
        <pc:chgData name="DU Angelo" userId="8b72b4b1065ef00f" providerId="LiveId" clId="{2A3BADEC-1178-4293-90F1-2584FE221657}" dt="2020-12-01T13:10:25.840" v="2536" actId="2696"/>
        <pc:sldMkLst>
          <pc:docMk/>
          <pc:sldMk cId="3061868087" sldId="448"/>
        </pc:sldMkLst>
      </pc:sldChg>
      <pc:sldMasterChg chg="modSldLayout">
        <pc:chgData name="DU Angelo" userId="8b72b4b1065ef00f" providerId="LiveId" clId="{2A3BADEC-1178-4293-90F1-2584FE221657}" dt="2020-11-30T18:05:52.422" v="504"/>
        <pc:sldMasterMkLst>
          <pc:docMk/>
          <pc:sldMasterMk cId="2047576469" sldId="2147483653"/>
        </pc:sldMasterMkLst>
        <pc:sldLayoutChg chg="modSp">
          <pc:chgData name="DU Angelo" userId="8b72b4b1065ef00f" providerId="LiveId" clId="{2A3BADEC-1178-4293-90F1-2584FE221657}" dt="2020-11-30T18:05:52.422" v="504"/>
          <pc:sldLayoutMkLst>
            <pc:docMk/>
            <pc:sldMasterMk cId="2047576469" sldId="2147483653"/>
            <pc:sldLayoutMk cId="3440246329" sldId="2147483662"/>
          </pc:sldLayoutMkLst>
          <pc:spChg chg="mod">
            <ac:chgData name="DU Angelo" userId="8b72b4b1065ef00f" providerId="LiveId" clId="{2A3BADEC-1178-4293-90F1-2584FE221657}" dt="2020-11-30T18:05:52.422" v="504"/>
            <ac:spMkLst>
              <pc:docMk/>
              <pc:sldMasterMk cId="2047576469" sldId="2147483653"/>
              <pc:sldLayoutMk cId="3440246329" sldId="2147483662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2462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8047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intuition,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plot</a:t>
            </a:r>
            <a:r>
              <a:rPr kumimoji="1" lang="zh-CN" altLang="en-US" dirty="0"/>
              <a:t> </a:t>
            </a:r>
            <a:r>
              <a:rPr kumimoji="1" lang="en-US" altLang="zh-CN" dirty="0"/>
              <a:t>figure</a:t>
            </a:r>
          </a:p>
          <a:p>
            <a:r>
              <a:rPr kumimoji="1" lang="en-US" altLang="zh-CN" dirty="0"/>
              <a:t>Slag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</a:t>
            </a:r>
          </a:p>
          <a:p>
            <a:r>
              <a:rPr kumimoji="1" lang="en-US" altLang="zh-CN" dirty="0"/>
              <a:t>Maximize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margin</a:t>
            </a:r>
          </a:p>
          <a:p>
            <a:r>
              <a:rPr kumimoji="1" lang="en-US" altLang="zh-CN" dirty="0"/>
              <a:t>Minimize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violation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Max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differentiable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1735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intuition,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plot</a:t>
            </a:r>
            <a:r>
              <a:rPr kumimoji="1" lang="zh-CN" altLang="en-US" dirty="0"/>
              <a:t> </a:t>
            </a:r>
            <a:r>
              <a:rPr kumimoji="1" lang="en-US" altLang="zh-CN" dirty="0"/>
              <a:t>figure</a:t>
            </a:r>
          </a:p>
          <a:p>
            <a:r>
              <a:rPr kumimoji="1" lang="en-US" altLang="zh-CN" dirty="0"/>
              <a:t>Slag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</a:t>
            </a:r>
          </a:p>
          <a:p>
            <a:r>
              <a:rPr kumimoji="1" lang="en-US" altLang="zh-CN" dirty="0"/>
              <a:t>Maximize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margin</a:t>
            </a:r>
          </a:p>
          <a:p>
            <a:r>
              <a:rPr kumimoji="1" lang="en-US" altLang="zh-CN" dirty="0"/>
              <a:t>Minimize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violation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Max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differentiable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233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28453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Large-margin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5848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8528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SVM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Regularized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perceptron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068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Phi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610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508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985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944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Algorithm</a:t>
            </a:r>
            <a:r>
              <a:rPr kumimoji="1" lang="zh-CN" altLang="en-US" dirty="0"/>
              <a:t> </a:t>
            </a:r>
            <a:r>
              <a:rPr kumimoji="1" lang="en-US" altLang="zh-CN" dirty="0"/>
              <a:t>4.1-4.3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60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926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1279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819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402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112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679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9FF2B58-8887-1249-BC9A-37A01A0E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6"/>
            <a:ext cx="5350540" cy="90885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331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B75E40C-C5A0-4221-99B6-B735C4385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28" y="234285"/>
            <a:ext cx="2085517" cy="361787"/>
          </a:xfrm>
          <a:prstGeom prst="rect">
            <a:avLst/>
          </a:prstGeom>
        </p:spPr>
      </p:pic>
      <p:sp>
        <p:nvSpPr>
          <p:cNvPr id="7" name="灯片编号占位符 7">
            <a:extLst>
              <a:ext uri="{FF2B5EF4-FFF2-40B4-BE49-F238E27FC236}">
                <a16:creationId xmlns:a16="http://schemas.microsoft.com/office/drawing/2014/main" id="{2552B09C-74E7-4D2A-9B25-63A3E6B77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1" y="4767264"/>
            <a:ext cx="2057400" cy="273844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210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9FF2B58-8887-1249-BC9A-37A01A0E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273847"/>
            <a:ext cx="5350540" cy="90885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053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562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1008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1885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6499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61473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42291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935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3094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11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52" r:id="rId13"/>
    <p:sldLayoutId id="2147483681" r:id="rId14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tm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49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39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2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5.tm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517791" y="903413"/>
            <a:ext cx="4079700" cy="2631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583252" y="3470653"/>
            <a:ext cx="2366139" cy="73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dirty="0"/>
              <a:t>Westlake University</a:t>
            </a:r>
            <a:endParaRPr dirty="0"/>
          </a:p>
        </p:txBody>
      </p:sp>
      <p:sp>
        <p:nvSpPr>
          <p:cNvPr id="514" name="Google Shape;514;p27"/>
          <p:cNvSpPr/>
          <p:nvPr/>
        </p:nvSpPr>
        <p:spPr>
          <a:xfrm>
            <a:off x="5827393" y="2727836"/>
            <a:ext cx="2584559" cy="161898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6036443" y="2901885"/>
            <a:ext cx="2166455" cy="93851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6804347" y="3515875"/>
            <a:ext cx="125987" cy="13163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6804347" y="3204514"/>
            <a:ext cx="125987" cy="13136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6804347" y="3061065"/>
            <a:ext cx="125987" cy="13163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6804347" y="3360209"/>
            <a:ext cx="125987" cy="1227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6288337" y="3360209"/>
            <a:ext cx="126827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1" name="Google Shape;521;p27"/>
          <p:cNvSpPr/>
          <p:nvPr/>
        </p:nvSpPr>
        <p:spPr>
          <a:xfrm>
            <a:off x="6804347" y="2967486"/>
            <a:ext cx="125987" cy="13163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2" name="Google Shape;522;p27"/>
          <p:cNvSpPr/>
          <p:nvPr/>
        </p:nvSpPr>
        <p:spPr>
          <a:xfrm>
            <a:off x="6288337" y="3061065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3" name="Google Shape;523;p27"/>
          <p:cNvSpPr/>
          <p:nvPr/>
        </p:nvSpPr>
        <p:spPr>
          <a:xfrm>
            <a:off x="6116020" y="3204514"/>
            <a:ext cx="299144" cy="13136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6288337" y="3671569"/>
            <a:ext cx="126827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5" name="Google Shape;525;p27"/>
          <p:cNvSpPr/>
          <p:nvPr/>
        </p:nvSpPr>
        <p:spPr>
          <a:xfrm>
            <a:off x="6288337" y="3515875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6" name="Google Shape;526;p27"/>
          <p:cNvSpPr/>
          <p:nvPr/>
        </p:nvSpPr>
        <p:spPr>
          <a:xfrm>
            <a:off x="6288337" y="2967486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7" name="Google Shape;527;p27"/>
          <p:cNvSpPr/>
          <p:nvPr/>
        </p:nvSpPr>
        <p:spPr>
          <a:xfrm>
            <a:off x="7147197" y="2967486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27"/>
          <p:cNvSpPr/>
          <p:nvPr/>
        </p:nvSpPr>
        <p:spPr>
          <a:xfrm>
            <a:off x="7147197" y="306106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9" name="Google Shape;529;p27"/>
          <p:cNvSpPr/>
          <p:nvPr/>
        </p:nvSpPr>
        <p:spPr>
          <a:xfrm>
            <a:off x="7147197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0" name="Google Shape;530;p27"/>
          <p:cNvSpPr/>
          <p:nvPr/>
        </p:nvSpPr>
        <p:spPr>
          <a:xfrm>
            <a:off x="6975771" y="306106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1" name="Google Shape;531;p27"/>
          <p:cNvSpPr/>
          <p:nvPr/>
        </p:nvSpPr>
        <p:spPr>
          <a:xfrm>
            <a:off x="6975771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2" name="Google Shape;532;p27"/>
          <p:cNvSpPr/>
          <p:nvPr/>
        </p:nvSpPr>
        <p:spPr>
          <a:xfrm>
            <a:off x="6975771" y="3360209"/>
            <a:ext cx="126852" cy="1227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7147197" y="3360209"/>
            <a:ext cx="126852" cy="1227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4" name="Google Shape;534;p27"/>
          <p:cNvSpPr/>
          <p:nvPr/>
        </p:nvSpPr>
        <p:spPr>
          <a:xfrm>
            <a:off x="6975771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" name="Google Shape;535;p27"/>
          <p:cNvSpPr/>
          <p:nvPr/>
        </p:nvSpPr>
        <p:spPr>
          <a:xfrm>
            <a:off x="6975771" y="2967486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6" name="Google Shape;536;p27"/>
          <p:cNvSpPr/>
          <p:nvPr/>
        </p:nvSpPr>
        <p:spPr>
          <a:xfrm>
            <a:off x="7147197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7" name="Google Shape;537;p27"/>
          <p:cNvSpPr/>
          <p:nvPr/>
        </p:nvSpPr>
        <p:spPr>
          <a:xfrm>
            <a:off x="6804347" y="3671569"/>
            <a:ext cx="814315" cy="13136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8" name="Google Shape;538;p27"/>
          <p:cNvSpPr/>
          <p:nvPr/>
        </p:nvSpPr>
        <p:spPr>
          <a:xfrm>
            <a:off x="6632055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9" name="Google Shape;539;p27"/>
          <p:cNvSpPr/>
          <p:nvPr/>
        </p:nvSpPr>
        <p:spPr>
          <a:xfrm>
            <a:off x="6459764" y="2967486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0" name="Google Shape;540;p27"/>
          <p:cNvSpPr/>
          <p:nvPr/>
        </p:nvSpPr>
        <p:spPr>
          <a:xfrm>
            <a:off x="6632055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1" name="Google Shape;541;p27"/>
          <p:cNvSpPr/>
          <p:nvPr/>
        </p:nvSpPr>
        <p:spPr>
          <a:xfrm>
            <a:off x="6459764" y="3671569"/>
            <a:ext cx="126827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2" name="Google Shape;542;p27"/>
          <p:cNvSpPr/>
          <p:nvPr/>
        </p:nvSpPr>
        <p:spPr>
          <a:xfrm>
            <a:off x="6459764" y="3061065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3" name="Google Shape;543;p27"/>
          <p:cNvSpPr/>
          <p:nvPr/>
        </p:nvSpPr>
        <p:spPr>
          <a:xfrm>
            <a:off x="6459764" y="3515875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4" name="Google Shape;544;p27"/>
          <p:cNvSpPr/>
          <p:nvPr/>
        </p:nvSpPr>
        <p:spPr>
          <a:xfrm>
            <a:off x="6459764" y="3204514"/>
            <a:ext cx="126827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6459764" y="3360209"/>
            <a:ext cx="126827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6632055" y="2967486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7" name="Google Shape;547;p27"/>
          <p:cNvSpPr/>
          <p:nvPr/>
        </p:nvSpPr>
        <p:spPr>
          <a:xfrm>
            <a:off x="6632055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8" name="Google Shape;548;p27"/>
          <p:cNvSpPr/>
          <p:nvPr/>
        </p:nvSpPr>
        <p:spPr>
          <a:xfrm>
            <a:off x="6632055" y="306106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9" name="Google Shape;549;p27"/>
          <p:cNvSpPr/>
          <p:nvPr/>
        </p:nvSpPr>
        <p:spPr>
          <a:xfrm>
            <a:off x="6632055" y="336020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0" name="Google Shape;550;p27"/>
          <p:cNvSpPr/>
          <p:nvPr/>
        </p:nvSpPr>
        <p:spPr>
          <a:xfrm>
            <a:off x="6792102" y="3891973"/>
            <a:ext cx="649889" cy="380479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1" name="Google Shape;551;p27"/>
          <p:cNvSpPr/>
          <p:nvPr/>
        </p:nvSpPr>
        <p:spPr>
          <a:xfrm>
            <a:off x="6116021" y="2967486"/>
            <a:ext cx="2017787" cy="82218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2" name="Google Shape;552;p27"/>
          <p:cNvSpPr/>
          <p:nvPr/>
        </p:nvSpPr>
        <p:spPr>
          <a:xfrm>
            <a:off x="6116021" y="306106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3" name="Google Shape;553;p27"/>
          <p:cNvSpPr/>
          <p:nvPr/>
        </p:nvSpPr>
        <p:spPr>
          <a:xfrm>
            <a:off x="6116021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4" name="Google Shape;554;p27"/>
          <p:cNvSpPr/>
          <p:nvPr/>
        </p:nvSpPr>
        <p:spPr>
          <a:xfrm>
            <a:off x="6116021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5" name="Google Shape;555;p27"/>
          <p:cNvSpPr/>
          <p:nvPr/>
        </p:nvSpPr>
        <p:spPr>
          <a:xfrm>
            <a:off x="6116021" y="336020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Google Shape;556;p27"/>
          <p:cNvSpPr/>
          <p:nvPr/>
        </p:nvSpPr>
        <p:spPr>
          <a:xfrm>
            <a:off x="7319513" y="3515875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7" name="Google Shape;557;p27"/>
          <p:cNvSpPr/>
          <p:nvPr/>
        </p:nvSpPr>
        <p:spPr>
          <a:xfrm>
            <a:off x="7319513" y="3204514"/>
            <a:ext cx="126827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8" name="Google Shape;558;p27"/>
          <p:cNvSpPr/>
          <p:nvPr/>
        </p:nvSpPr>
        <p:spPr>
          <a:xfrm>
            <a:off x="7319513" y="3360209"/>
            <a:ext cx="126827" cy="1227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9" name="Google Shape;559;p27"/>
          <p:cNvSpPr/>
          <p:nvPr/>
        </p:nvSpPr>
        <p:spPr>
          <a:xfrm>
            <a:off x="7835523" y="2967486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" name="Google Shape;560;p27"/>
          <p:cNvSpPr/>
          <p:nvPr/>
        </p:nvSpPr>
        <p:spPr>
          <a:xfrm>
            <a:off x="7319513" y="3061065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" name="Google Shape;561;p27"/>
          <p:cNvSpPr/>
          <p:nvPr/>
        </p:nvSpPr>
        <p:spPr>
          <a:xfrm>
            <a:off x="7319513" y="2967486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2" name="Google Shape;562;p27"/>
          <p:cNvSpPr/>
          <p:nvPr/>
        </p:nvSpPr>
        <p:spPr>
          <a:xfrm>
            <a:off x="7835523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3" name="Google Shape;563;p27"/>
          <p:cNvSpPr/>
          <p:nvPr/>
        </p:nvSpPr>
        <p:spPr>
          <a:xfrm>
            <a:off x="7663231" y="2967486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4" name="Google Shape;564;p27"/>
          <p:cNvSpPr/>
          <p:nvPr/>
        </p:nvSpPr>
        <p:spPr>
          <a:xfrm>
            <a:off x="7663231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5" name="Google Shape;565;p27"/>
          <p:cNvSpPr/>
          <p:nvPr/>
        </p:nvSpPr>
        <p:spPr>
          <a:xfrm>
            <a:off x="7663231" y="306106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6" name="Google Shape;566;p27"/>
          <p:cNvSpPr/>
          <p:nvPr/>
        </p:nvSpPr>
        <p:spPr>
          <a:xfrm>
            <a:off x="7663231" y="336020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7" name="Google Shape;567;p27"/>
          <p:cNvSpPr/>
          <p:nvPr/>
        </p:nvSpPr>
        <p:spPr>
          <a:xfrm>
            <a:off x="7663231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8" name="Google Shape;568;p27"/>
          <p:cNvSpPr/>
          <p:nvPr/>
        </p:nvSpPr>
        <p:spPr>
          <a:xfrm>
            <a:off x="7663231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9" name="Google Shape;569;p27"/>
          <p:cNvSpPr/>
          <p:nvPr/>
        </p:nvSpPr>
        <p:spPr>
          <a:xfrm>
            <a:off x="8006947" y="2967486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0" name="Google Shape;570;p27"/>
          <p:cNvSpPr/>
          <p:nvPr/>
        </p:nvSpPr>
        <p:spPr>
          <a:xfrm>
            <a:off x="7835523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1" name="Google Shape;571;p27"/>
          <p:cNvSpPr/>
          <p:nvPr/>
        </p:nvSpPr>
        <p:spPr>
          <a:xfrm>
            <a:off x="7491806" y="2967486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2" name="Google Shape;572;p27"/>
          <p:cNvSpPr/>
          <p:nvPr/>
        </p:nvSpPr>
        <p:spPr>
          <a:xfrm>
            <a:off x="7835525" y="3204514"/>
            <a:ext cx="298279" cy="13136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3" name="Google Shape;573;p27"/>
          <p:cNvSpPr/>
          <p:nvPr/>
        </p:nvSpPr>
        <p:spPr>
          <a:xfrm>
            <a:off x="7835525" y="3061065"/>
            <a:ext cx="298279" cy="13163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4" name="Google Shape;574;p27"/>
          <p:cNvSpPr/>
          <p:nvPr/>
        </p:nvSpPr>
        <p:spPr>
          <a:xfrm>
            <a:off x="8006947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5" name="Google Shape;575;p27"/>
          <p:cNvSpPr/>
          <p:nvPr/>
        </p:nvSpPr>
        <p:spPr>
          <a:xfrm>
            <a:off x="7835523" y="336020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6" name="Google Shape;576;p27"/>
          <p:cNvSpPr/>
          <p:nvPr/>
        </p:nvSpPr>
        <p:spPr>
          <a:xfrm>
            <a:off x="8006947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" name="Google Shape;577;p27"/>
          <p:cNvSpPr/>
          <p:nvPr/>
        </p:nvSpPr>
        <p:spPr>
          <a:xfrm>
            <a:off x="7491806" y="336020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" name="Google Shape;578;p27"/>
          <p:cNvSpPr/>
          <p:nvPr/>
        </p:nvSpPr>
        <p:spPr>
          <a:xfrm>
            <a:off x="7491806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" name="Google Shape;579;p27"/>
          <p:cNvSpPr/>
          <p:nvPr/>
        </p:nvSpPr>
        <p:spPr>
          <a:xfrm>
            <a:off x="7491806" y="306106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0" name="Google Shape;580;p27"/>
          <p:cNvSpPr/>
          <p:nvPr/>
        </p:nvSpPr>
        <p:spPr>
          <a:xfrm>
            <a:off x="7491806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1" name="Google Shape;581;p27"/>
          <p:cNvSpPr/>
          <p:nvPr/>
        </p:nvSpPr>
        <p:spPr>
          <a:xfrm>
            <a:off x="8162641" y="2772462"/>
            <a:ext cx="111987" cy="114581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2" name="Google Shape;582;p27"/>
          <p:cNvSpPr/>
          <p:nvPr/>
        </p:nvSpPr>
        <p:spPr>
          <a:xfrm>
            <a:off x="8162641" y="2772464"/>
            <a:ext cx="111987" cy="11195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" name="Google Shape;583;p27"/>
          <p:cNvSpPr/>
          <p:nvPr/>
        </p:nvSpPr>
        <p:spPr>
          <a:xfrm>
            <a:off x="8173131" y="2782083"/>
            <a:ext cx="91875" cy="92715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" name="Google Shape;584;p27"/>
          <p:cNvSpPr/>
          <p:nvPr/>
        </p:nvSpPr>
        <p:spPr>
          <a:xfrm>
            <a:off x="8173131" y="2827550"/>
            <a:ext cx="91875" cy="47248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27"/>
          <p:cNvSpPr/>
          <p:nvPr/>
        </p:nvSpPr>
        <p:spPr>
          <a:xfrm>
            <a:off x="5646147" y="2701673"/>
            <a:ext cx="68916" cy="31575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6" name="Google Shape;586;p27"/>
          <p:cNvSpPr/>
          <p:nvPr/>
        </p:nvSpPr>
        <p:spPr>
          <a:xfrm>
            <a:off x="5764206" y="2701673"/>
            <a:ext cx="68887" cy="31575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7" name="Google Shape;587;p27"/>
          <p:cNvSpPr/>
          <p:nvPr/>
        </p:nvSpPr>
        <p:spPr>
          <a:xfrm>
            <a:off x="5882233" y="2701673"/>
            <a:ext cx="68916" cy="31575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8" name="Google Shape;588;p27"/>
          <p:cNvSpPr/>
          <p:nvPr/>
        </p:nvSpPr>
        <p:spPr>
          <a:xfrm>
            <a:off x="7158577" y="2327275"/>
            <a:ext cx="27" cy="52492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9" name="Google Shape;589;p27"/>
          <p:cNvSpPr/>
          <p:nvPr/>
        </p:nvSpPr>
        <p:spPr>
          <a:xfrm>
            <a:off x="7807547" y="2334546"/>
            <a:ext cx="107607" cy="32408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0" name="Google Shape;590;p27"/>
          <p:cNvSpPr/>
          <p:nvPr/>
        </p:nvSpPr>
        <p:spPr>
          <a:xfrm>
            <a:off x="7935238" y="2334546"/>
            <a:ext cx="107607" cy="32408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1" name="Google Shape;591;p27"/>
          <p:cNvSpPr/>
          <p:nvPr/>
        </p:nvSpPr>
        <p:spPr>
          <a:xfrm>
            <a:off x="7646610" y="2523461"/>
            <a:ext cx="697111" cy="32408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2" name="Google Shape;592;p27"/>
          <p:cNvSpPr/>
          <p:nvPr/>
        </p:nvSpPr>
        <p:spPr>
          <a:xfrm>
            <a:off x="8170509" y="2589956"/>
            <a:ext cx="136475" cy="33247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3" name="Google Shape;593;p27"/>
          <p:cNvSpPr/>
          <p:nvPr/>
        </p:nvSpPr>
        <p:spPr>
          <a:xfrm>
            <a:off x="8027085" y="2589956"/>
            <a:ext cx="123339" cy="33247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4" name="Google Shape;594;p27"/>
          <p:cNvSpPr/>
          <p:nvPr/>
        </p:nvSpPr>
        <p:spPr>
          <a:xfrm>
            <a:off x="7916883" y="2122899"/>
            <a:ext cx="649863" cy="545796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5" name="Google Shape;595;p27"/>
          <p:cNvSpPr/>
          <p:nvPr/>
        </p:nvSpPr>
        <p:spPr>
          <a:xfrm>
            <a:off x="4992525" y="1047064"/>
            <a:ext cx="2624531" cy="1703569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6" name="Google Shape;596;p27"/>
          <p:cNvSpPr/>
          <p:nvPr/>
        </p:nvSpPr>
        <p:spPr>
          <a:xfrm>
            <a:off x="4992525" y="1047063"/>
            <a:ext cx="2624531" cy="274812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27"/>
          <p:cNvSpPr/>
          <p:nvPr/>
        </p:nvSpPr>
        <p:spPr>
          <a:xfrm>
            <a:off x="5098382" y="1404258"/>
            <a:ext cx="2417933" cy="1256817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27"/>
          <p:cNvSpPr/>
          <p:nvPr/>
        </p:nvSpPr>
        <p:spPr>
          <a:xfrm>
            <a:off x="5168576" y="1477531"/>
            <a:ext cx="57019" cy="116020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9" name="Google Shape;599;p27"/>
          <p:cNvSpPr/>
          <p:nvPr/>
        </p:nvSpPr>
        <p:spPr>
          <a:xfrm>
            <a:off x="5371072" y="1477531"/>
            <a:ext cx="58056" cy="116020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0" name="Google Shape;600;p27"/>
          <p:cNvSpPr/>
          <p:nvPr/>
        </p:nvSpPr>
        <p:spPr>
          <a:xfrm>
            <a:off x="5274399" y="1477530"/>
            <a:ext cx="45823" cy="12621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1" name="Google Shape;601;p27"/>
          <p:cNvSpPr/>
          <p:nvPr/>
        </p:nvSpPr>
        <p:spPr>
          <a:xfrm>
            <a:off x="5473848" y="1588421"/>
            <a:ext cx="32613" cy="32613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2" name="Google Shape;602;p27"/>
          <p:cNvSpPr/>
          <p:nvPr/>
        </p:nvSpPr>
        <p:spPr>
          <a:xfrm>
            <a:off x="5521685" y="1588421"/>
            <a:ext cx="32583" cy="32613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3" name="Google Shape;603;p27"/>
          <p:cNvSpPr/>
          <p:nvPr/>
        </p:nvSpPr>
        <p:spPr>
          <a:xfrm>
            <a:off x="5589866" y="1588421"/>
            <a:ext cx="32583" cy="32613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4" name="Google Shape;604;p27"/>
          <p:cNvSpPr/>
          <p:nvPr/>
        </p:nvSpPr>
        <p:spPr>
          <a:xfrm>
            <a:off x="5197069" y="1721732"/>
            <a:ext cx="1737159" cy="3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5" name="Google Shape;605;p27"/>
          <p:cNvSpPr/>
          <p:nvPr/>
        </p:nvSpPr>
        <p:spPr>
          <a:xfrm>
            <a:off x="7038921" y="1721732"/>
            <a:ext cx="134355" cy="3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6" name="Google Shape;606;p27"/>
          <p:cNvSpPr/>
          <p:nvPr/>
        </p:nvSpPr>
        <p:spPr>
          <a:xfrm>
            <a:off x="7247521" y="1721732"/>
            <a:ext cx="170995" cy="3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7" name="Google Shape;607;p27"/>
          <p:cNvSpPr/>
          <p:nvPr/>
        </p:nvSpPr>
        <p:spPr>
          <a:xfrm>
            <a:off x="5197068" y="1858093"/>
            <a:ext cx="1086891" cy="3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8" name="Google Shape;608;p27"/>
          <p:cNvSpPr/>
          <p:nvPr/>
        </p:nvSpPr>
        <p:spPr>
          <a:xfrm>
            <a:off x="6444638" y="1858093"/>
            <a:ext cx="195431" cy="3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9" name="Google Shape;609;p27"/>
          <p:cNvSpPr/>
          <p:nvPr/>
        </p:nvSpPr>
        <p:spPr>
          <a:xfrm>
            <a:off x="6110871" y="1936464"/>
            <a:ext cx="529215" cy="3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0" name="Google Shape;610;p27"/>
          <p:cNvSpPr/>
          <p:nvPr/>
        </p:nvSpPr>
        <p:spPr>
          <a:xfrm>
            <a:off x="5931771" y="1936464"/>
            <a:ext cx="106899" cy="3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1" name="Google Shape;611;p27"/>
          <p:cNvSpPr/>
          <p:nvPr/>
        </p:nvSpPr>
        <p:spPr>
          <a:xfrm>
            <a:off x="5740469" y="1936464"/>
            <a:ext cx="106868" cy="3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2" name="Google Shape;612;p27"/>
          <p:cNvSpPr/>
          <p:nvPr/>
        </p:nvSpPr>
        <p:spPr>
          <a:xfrm>
            <a:off x="5550174" y="1936464"/>
            <a:ext cx="105861" cy="3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3" name="Google Shape;613;p27"/>
          <p:cNvSpPr/>
          <p:nvPr/>
        </p:nvSpPr>
        <p:spPr>
          <a:xfrm>
            <a:off x="5358872" y="1936464"/>
            <a:ext cx="105861" cy="3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4" name="Google Shape;614;p27"/>
          <p:cNvSpPr/>
          <p:nvPr/>
        </p:nvSpPr>
        <p:spPr>
          <a:xfrm>
            <a:off x="5358871" y="2032100"/>
            <a:ext cx="1647588" cy="3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5" name="Google Shape;615;p27"/>
          <p:cNvSpPr/>
          <p:nvPr/>
        </p:nvSpPr>
        <p:spPr>
          <a:xfrm>
            <a:off x="5197068" y="1936464"/>
            <a:ext cx="38715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6" name="Google Shape;616;p27"/>
          <p:cNvSpPr/>
          <p:nvPr/>
        </p:nvSpPr>
        <p:spPr>
          <a:xfrm>
            <a:off x="5197068" y="2032100"/>
            <a:ext cx="38715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7" name="Google Shape;617;p27"/>
          <p:cNvSpPr/>
          <p:nvPr/>
        </p:nvSpPr>
        <p:spPr>
          <a:xfrm>
            <a:off x="5197068" y="2127765"/>
            <a:ext cx="38715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5197068" y="2223401"/>
            <a:ext cx="38715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9" name="Google Shape;619;p27"/>
          <p:cNvSpPr/>
          <p:nvPr/>
        </p:nvSpPr>
        <p:spPr>
          <a:xfrm>
            <a:off x="7106065" y="2032100"/>
            <a:ext cx="226976" cy="3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0" name="Google Shape;620;p27"/>
          <p:cNvSpPr/>
          <p:nvPr/>
        </p:nvSpPr>
        <p:spPr>
          <a:xfrm>
            <a:off x="5354815" y="2127765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1" name="Google Shape;621;p27"/>
          <p:cNvSpPr/>
          <p:nvPr/>
        </p:nvSpPr>
        <p:spPr>
          <a:xfrm>
            <a:off x="5354815" y="2225445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2" name="Google Shape;622;p27"/>
          <p:cNvSpPr/>
          <p:nvPr/>
        </p:nvSpPr>
        <p:spPr>
          <a:xfrm>
            <a:off x="5354815" y="2324163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3" name="Google Shape;623;p27"/>
          <p:cNvSpPr/>
          <p:nvPr/>
        </p:nvSpPr>
        <p:spPr>
          <a:xfrm>
            <a:off x="5354815" y="2421843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6110871" y="2421843"/>
            <a:ext cx="928131" cy="3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6661382" y="2324163"/>
            <a:ext cx="377591" cy="3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6" name="Google Shape;626;p27"/>
          <p:cNvSpPr/>
          <p:nvPr/>
        </p:nvSpPr>
        <p:spPr>
          <a:xfrm>
            <a:off x="6889322" y="2223401"/>
            <a:ext cx="149639" cy="3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7602007" y="1310371"/>
            <a:ext cx="1114299" cy="1734401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628" name="Google Shape;628;p27"/>
          <p:cNvSpPr/>
          <p:nvPr/>
        </p:nvSpPr>
        <p:spPr>
          <a:xfrm>
            <a:off x="7602007" y="1310371"/>
            <a:ext cx="1114299" cy="157451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9" name="Google Shape;629;p27"/>
          <p:cNvSpPr/>
          <p:nvPr/>
        </p:nvSpPr>
        <p:spPr>
          <a:xfrm>
            <a:off x="7662367" y="1515044"/>
            <a:ext cx="996203" cy="1478127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0" name="Google Shape;630;p27"/>
          <p:cNvSpPr/>
          <p:nvPr/>
        </p:nvSpPr>
        <p:spPr>
          <a:xfrm>
            <a:off x="7905504" y="1362836"/>
            <a:ext cx="53384" cy="27164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1" name="Google Shape;631;p27"/>
          <p:cNvSpPr/>
          <p:nvPr/>
        </p:nvSpPr>
        <p:spPr>
          <a:xfrm>
            <a:off x="7710455" y="1688198"/>
            <a:ext cx="707599" cy="1665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2" name="Google Shape;632;p27"/>
          <p:cNvSpPr/>
          <p:nvPr/>
        </p:nvSpPr>
        <p:spPr>
          <a:xfrm>
            <a:off x="8461760" y="1688198"/>
            <a:ext cx="68251" cy="1665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3" name="Google Shape;633;p27"/>
          <p:cNvSpPr/>
          <p:nvPr/>
        </p:nvSpPr>
        <p:spPr>
          <a:xfrm>
            <a:off x="8556228" y="1688198"/>
            <a:ext cx="55115" cy="1665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4" name="Google Shape;634;p27"/>
          <p:cNvSpPr/>
          <p:nvPr/>
        </p:nvSpPr>
        <p:spPr>
          <a:xfrm>
            <a:off x="7710453" y="1766045"/>
            <a:ext cx="404995" cy="1665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5" name="Google Shape;635;p27"/>
          <p:cNvSpPr/>
          <p:nvPr/>
        </p:nvSpPr>
        <p:spPr>
          <a:xfrm>
            <a:off x="8122395" y="1766045"/>
            <a:ext cx="127744" cy="1665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6" name="Google Shape;636;p27"/>
          <p:cNvSpPr/>
          <p:nvPr/>
        </p:nvSpPr>
        <p:spPr>
          <a:xfrm>
            <a:off x="8164400" y="1810647"/>
            <a:ext cx="85739" cy="17515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7" name="Google Shape;637;p27"/>
          <p:cNvSpPr/>
          <p:nvPr/>
        </p:nvSpPr>
        <p:spPr>
          <a:xfrm>
            <a:off x="8122395" y="1810647"/>
            <a:ext cx="25407" cy="17515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8" name="Google Shape;638;p27"/>
          <p:cNvSpPr/>
          <p:nvPr/>
        </p:nvSpPr>
        <p:spPr>
          <a:xfrm>
            <a:off x="8021815" y="1810647"/>
            <a:ext cx="77008" cy="17515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9" name="Google Shape;639;p27"/>
          <p:cNvSpPr/>
          <p:nvPr/>
        </p:nvSpPr>
        <p:spPr>
          <a:xfrm>
            <a:off x="7912505" y="1810647"/>
            <a:ext cx="77873" cy="17515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0" name="Google Shape;640;p27"/>
          <p:cNvSpPr/>
          <p:nvPr/>
        </p:nvSpPr>
        <p:spPr>
          <a:xfrm>
            <a:off x="7803169" y="1810647"/>
            <a:ext cx="77873" cy="17515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1" name="Google Shape;641;p27"/>
          <p:cNvSpPr/>
          <p:nvPr/>
        </p:nvSpPr>
        <p:spPr>
          <a:xfrm>
            <a:off x="7803169" y="1865759"/>
            <a:ext cx="656863" cy="1665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2" name="Google Shape;642;p27"/>
          <p:cNvSpPr/>
          <p:nvPr/>
        </p:nvSpPr>
        <p:spPr>
          <a:xfrm>
            <a:off x="7710454" y="1810647"/>
            <a:ext cx="39383" cy="17515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3" name="Google Shape;643;p27"/>
          <p:cNvSpPr/>
          <p:nvPr/>
        </p:nvSpPr>
        <p:spPr>
          <a:xfrm>
            <a:off x="7710454" y="1865759"/>
            <a:ext cx="39383" cy="1665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4" name="Google Shape;644;p27"/>
          <p:cNvSpPr/>
          <p:nvPr/>
        </p:nvSpPr>
        <p:spPr>
          <a:xfrm>
            <a:off x="7710454" y="1919983"/>
            <a:ext cx="39383" cy="17515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5" name="Google Shape;645;p27"/>
          <p:cNvSpPr/>
          <p:nvPr/>
        </p:nvSpPr>
        <p:spPr>
          <a:xfrm>
            <a:off x="7710454" y="1975099"/>
            <a:ext cx="39383" cy="16623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6" name="Google Shape;646;p27"/>
          <p:cNvSpPr/>
          <p:nvPr/>
        </p:nvSpPr>
        <p:spPr>
          <a:xfrm>
            <a:off x="8500251" y="1865759"/>
            <a:ext cx="96227" cy="1665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7" name="Google Shape;647;p27"/>
          <p:cNvSpPr/>
          <p:nvPr/>
        </p:nvSpPr>
        <p:spPr>
          <a:xfrm>
            <a:off x="7800546" y="1919983"/>
            <a:ext cx="277276" cy="17515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8" name="Google Shape;648;p27"/>
          <p:cNvSpPr/>
          <p:nvPr/>
        </p:nvSpPr>
        <p:spPr>
          <a:xfrm>
            <a:off x="8164400" y="2087923"/>
            <a:ext cx="314011" cy="17515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9" name="Google Shape;649;p27"/>
          <p:cNvSpPr/>
          <p:nvPr/>
        </p:nvSpPr>
        <p:spPr>
          <a:xfrm>
            <a:off x="8245733" y="2031943"/>
            <a:ext cx="232676" cy="17515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0" name="Google Shape;650;p27"/>
          <p:cNvSpPr/>
          <p:nvPr/>
        </p:nvSpPr>
        <p:spPr>
          <a:xfrm>
            <a:off x="8376047" y="1975099"/>
            <a:ext cx="102363" cy="16623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1" name="Google Shape;651;p27"/>
          <p:cNvSpPr/>
          <p:nvPr/>
        </p:nvSpPr>
        <p:spPr>
          <a:xfrm>
            <a:off x="7710454" y="1612107"/>
            <a:ext cx="328012" cy="1665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2" name="Google Shape;652;p27"/>
          <p:cNvSpPr/>
          <p:nvPr/>
        </p:nvSpPr>
        <p:spPr>
          <a:xfrm>
            <a:off x="7710453" y="2220858"/>
            <a:ext cx="530064" cy="17515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3" name="Google Shape;653;p27"/>
          <p:cNvSpPr/>
          <p:nvPr/>
        </p:nvSpPr>
        <p:spPr>
          <a:xfrm>
            <a:off x="7710453" y="2288190"/>
            <a:ext cx="530064" cy="17541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4" name="Google Shape;654;p27"/>
          <p:cNvSpPr/>
          <p:nvPr/>
        </p:nvSpPr>
        <p:spPr>
          <a:xfrm>
            <a:off x="7710455" y="2355550"/>
            <a:ext cx="529172" cy="17515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7710455" y="2757866"/>
            <a:ext cx="529172" cy="1665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6" name="Google Shape;656;p27"/>
          <p:cNvSpPr/>
          <p:nvPr/>
        </p:nvSpPr>
        <p:spPr>
          <a:xfrm>
            <a:off x="8192377" y="2143009"/>
            <a:ext cx="157451" cy="1665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7" name="Google Shape;657;p27"/>
          <p:cNvSpPr/>
          <p:nvPr/>
        </p:nvSpPr>
        <p:spPr>
          <a:xfrm>
            <a:off x="8401401" y="2143009"/>
            <a:ext cx="209944" cy="1665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8" name="Google Shape;658;p27"/>
          <p:cNvSpPr/>
          <p:nvPr/>
        </p:nvSpPr>
        <p:spPr>
          <a:xfrm>
            <a:off x="8401401" y="2220858"/>
            <a:ext cx="209944" cy="17515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9" name="Google Shape;659;p27"/>
          <p:cNvSpPr/>
          <p:nvPr/>
        </p:nvSpPr>
        <p:spPr>
          <a:xfrm>
            <a:off x="7710455" y="2860202"/>
            <a:ext cx="80495" cy="1665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0" name="Google Shape;660;p27"/>
          <p:cNvSpPr/>
          <p:nvPr/>
        </p:nvSpPr>
        <p:spPr>
          <a:xfrm>
            <a:off x="7710455" y="2910939"/>
            <a:ext cx="80495" cy="17515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1" name="Google Shape;661;p27"/>
          <p:cNvSpPr/>
          <p:nvPr/>
        </p:nvSpPr>
        <p:spPr>
          <a:xfrm>
            <a:off x="7811925" y="2910939"/>
            <a:ext cx="492439" cy="17515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2" name="Google Shape;662;p27"/>
          <p:cNvSpPr/>
          <p:nvPr/>
        </p:nvSpPr>
        <p:spPr>
          <a:xfrm>
            <a:off x="7834658" y="2860202"/>
            <a:ext cx="79604" cy="1665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3" name="Google Shape;663;p27"/>
          <p:cNvSpPr/>
          <p:nvPr/>
        </p:nvSpPr>
        <p:spPr>
          <a:xfrm>
            <a:off x="7957971" y="2860202"/>
            <a:ext cx="80495" cy="1665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4" name="Google Shape;664;p27"/>
          <p:cNvSpPr/>
          <p:nvPr/>
        </p:nvSpPr>
        <p:spPr>
          <a:xfrm>
            <a:off x="8082174" y="2860202"/>
            <a:ext cx="79631" cy="1665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5" name="Google Shape;665;p27"/>
          <p:cNvSpPr/>
          <p:nvPr/>
        </p:nvSpPr>
        <p:spPr>
          <a:xfrm>
            <a:off x="8206378" y="2860202"/>
            <a:ext cx="79604" cy="1665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6" name="Google Shape;666;p27"/>
          <p:cNvSpPr/>
          <p:nvPr/>
        </p:nvSpPr>
        <p:spPr>
          <a:xfrm>
            <a:off x="8329690" y="2860202"/>
            <a:ext cx="80495" cy="1665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7" name="Google Shape;667;p27"/>
          <p:cNvSpPr/>
          <p:nvPr/>
        </p:nvSpPr>
        <p:spPr>
          <a:xfrm>
            <a:off x="8453894" y="2860202"/>
            <a:ext cx="54249" cy="1665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8" name="Google Shape;668;p27"/>
          <p:cNvSpPr/>
          <p:nvPr/>
        </p:nvSpPr>
        <p:spPr>
          <a:xfrm>
            <a:off x="8287712" y="826692"/>
            <a:ext cx="856293" cy="784581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9" name="Google Shape;669;p27"/>
          <p:cNvSpPr/>
          <p:nvPr/>
        </p:nvSpPr>
        <p:spPr>
          <a:xfrm>
            <a:off x="8287712" y="819717"/>
            <a:ext cx="856293" cy="39383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0" name="Google Shape;670;p27"/>
          <p:cNvSpPr/>
          <p:nvPr/>
        </p:nvSpPr>
        <p:spPr>
          <a:xfrm>
            <a:off x="8287712" y="826692"/>
            <a:ext cx="856293" cy="120743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1" name="Google Shape;671;p27"/>
          <p:cNvSpPr/>
          <p:nvPr/>
        </p:nvSpPr>
        <p:spPr>
          <a:xfrm>
            <a:off x="8334932" y="983251"/>
            <a:ext cx="765336" cy="588665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2" name="Google Shape;672;p27"/>
          <p:cNvSpPr/>
          <p:nvPr/>
        </p:nvSpPr>
        <p:spPr>
          <a:xfrm>
            <a:off x="8371669" y="1116211"/>
            <a:ext cx="544039" cy="13136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3" name="Google Shape;673;p27"/>
          <p:cNvSpPr/>
          <p:nvPr/>
        </p:nvSpPr>
        <p:spPr>
          <a:xfrm>
            <a:off x="8948926" y="1116211"/>
            <a:ext cx="52492" cy="13136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9021529" y="1116211"/>
            <a:ext cx="42004" cy="13136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8371668" y="1176543"/>
            <a:ext cx="311389" cy="13163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6" name="Google Shape;676;p27"/>
          <p:cNvSpPr/>
          <p:nvPr/>
        </p:nvSpPr>
        <p:spPr>
          <a:xfrm>
            <a:off x="8687407" y="1176543"/>
            <a:ext cx="98876" cy="13163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7" name="Google Shape;677;p27"/>
          <p:cNvSpPr/>
          <p:nvPr/>
        </p:nvSpPr>
        <p:spPr>
          <a:xfrm>
            <a:off x="8720655" y="1211548"/>
            <a:ext cx="65629" cy="1227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8" name="Google Shape;678;p27"/>
          <p:cNvSpPr/>
          <p:nvPr/>
        </p:nvSpPr>
        <p:spPr>
          <a:xfrm>
            <a:off x="8688300" y="1211548"/>
            <a:ext cx="19245" cy="1227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9" name="Google Shape;679;p27"/>
          <p:cNvSpPr/>
          <p:nvPr/>
        </p:nvSpPr>
        <p:spPr>
          <a:xfrm>
            <a:off x="8610452" y="1211548"/>
            <a:ext cx="59493" cy="1227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0" name="Google Shape;680;p27"/>
          <p:cNvSpPr/>
          <p:nvPr/>
        </p:nvSpPr>
        <p:spPr>
          <a:xfrm>
            <a:off x="8526471" y="1211548"/>
            <a:ext cx="59519" cy="1227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1" name="Google Shape;681;p27"/>
          <p:cNvSpPr/>
          <p:nvPr/>
        </p:nvSpPr>
        <p:spPr>
          <a:xfrm>
            <a:off x="8442515" y="1211548"/>
            <a:ext cx="59493" cy="1227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2" name="Google Shape;682;p27"/>
          <p:cNvSpPr/>
          <p:nvPr/>
        </p:nvSpPr>
        <p:spPr>
          <a:xfrm>
            <a:off x="8442515" y="1253527"/>
            <a:ext cx="504683" cy="1227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3" name="Google Shape;683;p27"/>
          <p:cNvSpPr/>
          <p:nvPr/>
        </p:nvSpPr>
        <p:spPr>
          <a:xfrm>
            <a:off x="8371667" y="1211548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4" name="Google Shape;684;p27"/>
          <p:cNvSpPr/>
          <p:nvPr/>
        </p:nvSpPr>
        <p:spPr>
          <a:xfrm>
            <a:off x="8371667" y="1253527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5" name="Google Shape;685;p27"/>
          <p:cNvSpPr/>
          <p:nvPr/>
        </p:nvSpPr>
        <p:spPr>
          <a:xfrm>
            <a:off x="8371667" y="1295504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6" name="Google Shape;686;p27"/>
          <p:cNvSpPr/>
          <p:nvPr/>
        </p:nvSpPr>
        <p:spPr>
          <a:xfrm>
            <a:off x="8977792" y="1253527"/>
            <a:ext cx="74360" cy="1227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7" name="Google Shape;687;p27"/>
          <p:cNvSpPr/>
          <p:nvPr/>
        </p:nvSpPr>
        <p:spPr>
          <a:xfrm>
            <a:off x="8440758" y="1295504"/>
            <a:ext cx="213457" cy="1227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8" name="Google Shape;688;p27"/>
          <p:cNvSpPr/>
          <p:nvPr/>
        </p:nvSpPr>
        <p:spPr>
          <a:xfrm>
            <a:off x="8720654" y="1349725"/>
            <a:ext cx="240543" cy="13136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9" name="Google Shape;689;p27"/>
          <p:cNvSpPr/>
          <p:nvPr/>
        </p:nvSpPr>
        <p:spPr>
          <a:xfrm>
            <a:off x="8882457" y="1320858"/>
            <a:ext cx="78739" cy="13163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0" name="Google Shape;690;p27"/>
          <p:cNvSpPr/>
          <p:nvPr/>
        </p:nvSpPr>
        <p:spPr>
          <a:xfrm>
            <a:off x="8371665" y="1058475"/>
            <a:ext cx="251923" cy="13163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1" name="Google Shape;691;p27"/>
          <p:cNvSpPr/>
          <p:nvPr/>
        </p:nvSpPr>
        <p:spPr>
          <a:xfrm>
            <a:off x="8371668" y="1467796"/>
            <a:ext cx="406725" cy="1227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8741631" y="1392597"/>
            <a:ext cx="120743" cy="1227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3" name="Google Shape;693;p27"/>
          <p:cNvSpPr/>
          <p:nvPr/>
        </p:nvSpPr>
        <p:spPr>
          <a:xfrm>
            <a:off x="8902568" y="1392597"/>
            <a:ext cx="160965" cy="1227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4" name="Google Shape;694;p27"/>
          <p:cNvSpPr/>
          <p:nvPr/>
        </p:nvSpPr>
        <p:spPr>
          <a:xfrm>
            <a:off x="8902568" y="1452063"/>
            <a:ext cx="160965" cy="13136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5" name="Google Shape;695;p27"/>
          <p:cNvSpPr/>
          <p:nvPr/>
        </p:nvSpPr>
        <p:spPr>
          <a:xfrm>
            <a:off x="8371665" y="1508907"/>
            <a:ext cx="61251" cy="13136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6" name="Google Shape;696;p27"/>
          <p:cNvSpPr/>
          <p:nvPr/>
        </p:nvSpPr>
        <p:spPr>
          <a:xfrm>
            <a:off x="8448649" y="1508907"/>
            <a:ext cx="378723" cy="13136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99" y="4564853"/>
            <a:ext cx="1604203" cy="46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728393" y="152165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12889" y="640913"/>
            <a:ext cx="4373954" cy="4431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Training binary log-linear models</a:t>
            </a:r>
            <a:endParaRPr lang="en-US" altLang="zh-CN" sz="1351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Training multi-class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Using log-linear models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SGD training of SVMs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Binary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A perceptron training objective function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A Generalized Linear Model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Unified Online Training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Loss Functions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Regularization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 Working with Multiple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4.4.1 Comparing model performances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4.4.2 Ensemble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7F794-0E23-A64A-86F1-7054AA0B6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77242" y="152421"/>
            <a:ext cx="52092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log-linear models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47329" y="975637"/>
                <a:ext cx="7508051" cy="3312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We want to train the parameters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so that the scores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truly represent probabilities.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examples 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zh-CN" altLang="zh-CN" dirty="0"/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Using maximum likelihood estimation (MLE) :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The training objective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/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which is maximizing the conditional likelihood of training data.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29" y="975637"/>
                <a:ext cx="7508051" cy="3312638"/>
              </a:xfrm>
              <a:prstGeom prst="rect">
                <a:avLst/>
              </a:prstGeom>
              <a:blipFill>
                <a:blip r:embed="rId2"/>
                <a:stretch>
                  <a:fillRect l="-507" b="-305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7E7EC-15F5-5B44-9D62-F8DA8E99B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69621" y="152421"/>
            <a:ext cx="55608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binary log-linear models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66089" y="773649"/>
                <a:ext cx="6986372" cy="4072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=+1</m:t>
                        </m:r>
                      </m:e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r>
                  <a:rPr lang="en-US" altLang="zh-CN" sz="1600" dirty="0"/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our MLE training objective is 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=+1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∏"/>
                              <m:supHide m:val="on"/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zh-CN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=−1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zh-CN" sz="1600" dirty="0"/>
              </a:p>
              <a:p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Maximizing </a:t>
                </a:r>
                <a:r>
                  <a:rPr lang="en-US" altLang="zh-CN" sz="16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P(Y|X)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 be achieved by maximizing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ts val="3020"/>
                  </a:lnSpc>
                </a:pPr>
                <a:r>
                  <a:rPr lang="en-US" altLang="zh-CN" sz="16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log P(Y|X)</a:t>
                </a:r>
              </a:p>
              <a:p>
                <a:pPr>
                  <a:lnSpc>
                    <a:spcPts val="3020"/>
                  </a:lnSpc>
                </a:pPr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𝑙𝑜𝑔𝑃</m:t>
                        </m:r>
                      </m:e>
                    </m:nary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ts val="3020"/>
                  </a:lnSpc>
                </a:pPr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=+1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CN" sz="1600" dirty="0"/>
                  <a:t> </a:t>
                </a:r>
                <a:endParaRPr lang="zh-CN" altLang="zh-CN" sz="1600" dirty="0"/>
              </a:p>
              <a:p>
                <a:pPr>
                  <a:lnSpc>
                    <a:spcPts val="3020"/>
                  </a:lnSpc>
                </a:pPr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</m:e>
                        </m:func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</m:e>
                        </m:func>
                      </m:e>
                    </m:nary>
                  </m:oMath>
                </a14:m>
                <a:r>
                  <a:rPr lang="en-US" altLang="zh-CN" sz="1600" dirty="0"/>
                  <a:t> </a:t>
                </a:r>
                <a:endParaRPr lang="zh-CN" altLang="zh-CN" sz="1600" dirty="0"/>
              </a:p>
              <a:p>
                <a:pPr>
                  <a:lnSpc>
                    <a:spcPts val="3020"/>
                  </a:lnSpc>
                </a:pPr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600"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e>
                                        </m:acc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600">
                                                <a:latin typeface="Cambria Math" panose="02040503050406030204" pitchFamily="18" charset="0"/>
                                              </a:rPr>
                                              <m:t>ϕ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zh-CN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zh-CN" altLang="zh-CN" sz="16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89" y="773649"/>
                <a:ext cx="6986372" cy="4072397"/>
              </a:xfrm>
              <a:prstGeom prst="rect">
                <a:avLst/>
              </a:prstGeom>
              <a:blipFill>
                <a:blip r:embed="rId2"/>
                <a:stretch>
                  <a:fillRect l="-363" t="-3416" b="-127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20E46-3884-DB4D-A465-1E82777ED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1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69621" y="152421"/>
            <a:ext cx="52168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 descent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635687" y="2612614"/>
                <a:ext cx="5993877" cy="2379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log-linear model, the gradient of the objective is :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5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5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altLang="zh-CN" sz="1500" dirty="0"/>
                  <a:t> </a:t>
                </a:r>
                <a:endParaRPr lang="zh-CN" altLang="zh-CN" sz="1500" dirty="0"/>
              </a:p>
              <a:p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5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5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altLang="zh-CN" sz="15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5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CN" sz="1500" dirty="0"/>
                  <a:t> </a:t>
                </a:r>
                <a:endParaRPr lang="zh-CN" altLang="zh-CN" sz="1500" dirty="0"/>
              </a:p>
              <a:p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15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1500" dirty="0"/>
                  <a:t> </a:t>
                </a:r>
                <a:endParaRPr lang="zh-CN" altLang="zh-CN" sz="1500" dirty="0"/>
              </a:p>
              <a:p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=+1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15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=+1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1500" dirty="0"/>
                  <a:t> </a:t>
                </a:r>
                <a:endParaRPr lang="zh-CN" altLang="zh-CN" sz="15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687" y="2612614"/>
                <a:ext cx="5993877" cy="2379049"/>
              </a:xfrm>
              <a:prstGeom prst="rect">
                <a:avLst/>
              </a:prstGeom>
              <a:blipFill>
                <a:blip r:embed="rId3"/>
                <a:stretch>
                  <a:fillRect l="-1057" t="-1058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483A64-ABF9-4EC2-AE5B-99EE99C48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31" y="770363"/>
            <a:ext cx="6075740" cy="1842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55E899-D95F-1F4E-92E1-F9078B18B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5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90127" y="132909"/>
            <a:ext cx="43428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 descent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46139" y="728410"/>
                <a:ext cx="5993877" cy="4095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spcAft>
                    <a:spcPts val="451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simple numerical solution to the minimization of convex functions.</a:t>
                </a:r>
              </a:p>
              <a:p>
                <a:r>
                  <a:rPr lang="zh-CN" altLang="en-US" sz="16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</a:t>
                </a:r>
                <a:r>
                  <a:rPr lang="en-US" altLang="zh-CN" sz="16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Gradient Descent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learning rate (hyper-parameter)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Finding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altLang="zh-CN" sz="1600" dirty="0"/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at each iteration can be computationally inefficient.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139" y="728410"/>
                <a:ext cx="5993877" cy="4095993"/>
              </a:xfrm>
              <a:prstGeom prst="rect">
                <a:avLst/>
              </a:prstGeom>
              <a:blipFill>
                <a:blip r:embed="rId3"/>
                <a:stretch>
                  <a:fillRect l="-211" t="-310" b="-123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84713-277A-9C48-8AC9-01C219DE7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185C94-25B1-2943-AEF8-6647A69FB6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2" r="37269"/>
          <a:stretch/>
        </p:blipFill>
        <p:spPr>
          <a:xfrm>
            <a:off x="1634995" y="1729851"/>
            <a:ext cx="3932874" cy="22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4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90127" y="132909"/>
            <a:ext cx="43428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 descent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263067" y="1456307"/>
            <a:ext cx="7739912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General numerical optimization method.</a:t>
            </a:r>
            <a:b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can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optimized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descent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too.</a:t>
            </a:r>
          </a:p>
          <a:p>
            <a:pPr marL="257168" indent="-257168">
              <a:spcAft>
                <a:spcPts val="451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57168" indent="-257168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Converges to a local minimum dependent on the initialization.</a:t>
            </a:r>
          </a:p>
          <a:p>
            <a:pPr marL="257168" indent="-257168">
              <a:spcAft>
                <a:spcPts val="451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57168" indent="-257168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Can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slow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when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number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of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instances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is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large.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84713-277A-9C48-8AC9-01C219DE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6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22962" y="152421"/>
            <a:ext cx="5163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Stochastic gradient descent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(SGD)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D27C588-231F-414F-94E9-C1B303A769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/>
          <a:stretch/>
        </p:blipFill>
        <p:spPr>
          <a:xfrm>
            <a:off x="822962" y="1269148"/>
            <a:ext cx="6858063" cy="29994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645D727-549A-DB49-9F45-15A5E63DACD7}"/>
              </a:ext>
            </a:extLst>
          </p:cNvPr>
          <p:cNvSpPr/>
          <p:nvPr/>
        </p:nvSpPr>
        <p:spPr>
          <a:xfrm>
            <a:off x="822962" y="866612"/>
            <a:ext cx="59938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1"/>
              </a:spcAft>
            </a:pP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Stochastic Gradient Descent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2D8DB1-36ED-9B42-85EF-50146B148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97E607-3BAE-8045-B20C-58CCE6ABE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298" y="3053931"/>
            <a:ext cx="177800" cy="3556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4FABB49-B1D7-1B46-995D-C2DD3160F092}"/>
              </a:ext>
            </a:extLst>
          </p:cNvPr>
          <p:cNvSpPr/>
          <p:nvPr/>
        </p:nvSpPr>
        <p:spPr>
          <a:xfrm>
            <a:off x="725640" y="4437081"/>
            <a:ext cx="70527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 updates model parameters more frequently, and converge much faster than gradient descents</a:t>
            </a:r>
          </a:p>
        </p:txBody>
      </p:sp>
    </p:spTree>
    <p:extLst>
      <p:ext uri="{BB962C8B-B14F-4D97-AF65-F5344CB8AC3E}">
        <p14:creationId xmlns:p14="http://schemas.microsoft.com/office/powerpoint/2010/main" val="275680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21B10BAE-56B5-4DF3-9AEC-5F5DA21AE3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2"/>
          <a:stretch/>
        </p:blipFill>
        <p:spPr>
          <a:xfrm>
            <a:off x="136913" y="1447801"/>
            <a:ext cx="6067847" cy="2814332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05124D3-7A9A-3C4A-AEF8-BD193408349C}"/>
              </a:ext>
            </a:extLst>
          </p:cNvPr>
          <p:cNvSpPr/>
          <p:nvPr/>
        </p:nvSpPr>
        <p:spPr>
          <a:xfrm>
            <a:off x="375166" y="1008193"/>
            <a:ext cx="59938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 for binary classification log-linear model</a:t>
            </a:r>
          </a:p>
          <a:p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spcAft>
                <a:spcPts val="451"/>
              </a:spcAft>
            </a:pPr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FA1070-B25B-0B48-8D75-069D8D3D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00102" y="201425"/>
            <a:ext cx="516350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Stochastic gradient descent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(SGD)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00B6CE-9361-A442-95B0-067341FB6C6E}"/>
                  </a:ext>
                </a:extLst>
              </p:cNvPr>
              <p:cNvSpPr/>
              <p:nvPr/>
            </p:nvSpPr>
            <p:spPr>
              <a:xfrm>
                <a:off x="4291413" y="1268429"/>
                <a:ext cx="5116805" cy="2844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5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5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altLang="zh-CN" sz="1500" dirty="0"/>
                  <a:t> </a:t>
                </a:r>
                <a:endParaRPr lang="zh-CN" altLang="zh-CN" sz="1500" dirty="0"/>
              </a:p>
              <a:p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5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5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altLang="zh-CN" sz="15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5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CN" sz="1500" dirty="0"/>
                  <a:t> </a:t>
                </a:r>
                <a:endParaRPr lang="zh-CN" altLang="zh-CN" sz="1500" dirty="0"/>
              </a:p>
              <a:p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15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1500" dirty="0"/>
                  <a:t> </a:t>
                </a:r>
                <a:endParaRPr lang="zh-CN" altLang="zh-CN" sz="1500" dirty="0"/>
              </a:p>
              <a:p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=+1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15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=+1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1500" dirty="0"/>
                  <a:t> </a:t>
                </a:r>
              </a:p>
              <a:p>
                <a:endParaRPr lang="en-US" altLang="zh-CN" sz="1500" dirty="0"/>
              </a:p>
              <a:p>
                <a:r>
                  <a:rPr lang="en-US" altLang="zh-CN" sz="1500" dirty="0"/>
                  <a:t>Negated for positive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=+1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acc>
                      <m:accPr>
                        <m:chr m:val="⃗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500" dirty="0"/>
              </a:p>
              <a:p>
                <a:r>
                  <a:rPr lang="en-US" altLang="zh-CN" sz="1500" dirty="0"/>
                  <a:t>Negated For negative samples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=+1</m:t>
                        </m:r>
                      </m:e>
                      <m:e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15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zh-CN" sz="15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00B6CE-9361-A442-95B0-067341FB6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13" y="1268429"/>
                <a:ext cx="5116805" cy="2844368"/>
              </a:xfrm>
              <a:prstGeom prst="rect">
                <a:avLst/>
              </a:prstGeom>
              <a:blipFill>
                <a:blip r:embed="rId4"/>
                <a:stretch>
                  <a:fillRect l="-1238" b="-22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BADBB1A-801F-D946-88AF-B8E5B7DC4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096" y="1098783"/>
            <a:ext cx="4978400" cy="48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0CB95B-4CEB-9947-B785-2FA91A29D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096" y="4044717"/>
            <a:ext cx="4978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75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728393" y="152165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12889" y="640913"/>
            <a:ext cx="4373954" cy="4431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 Working with Multiple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4.4.1 Comparing model performances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4.4.2 Ensemble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D8FA4-2D91-CD45-8BC3-9A44CB8DF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6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31522" y="152421"/>
            <a:ext cx="5254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log-linear models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73150" y="865707"/>
                <a:ext cx="7421271" cy="3866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training pairs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zh-CN" sz="16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zh-CN" altLang="zh-CN" sz="1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sz="1600" dirty="0"/>
                  <a:t>.</a:t>
                </a: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zh-CN" altLang="zh-CN" sz="16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is:</a:t>
                </a:r>
              </a:p>
              <a:p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𝑠𝑜𝑓𝑡𝑚𝑎𝑥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log-likelihood of </a:t>
                </a:r>
                <a:r>
                  <a:rPr lang="en-US" altLang="zh-CN" sz="16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</a:t>
                </a:r>
              </a:p>
              <a:p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zh-CN" altLang="zh-CN" sz="160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600"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e>
                                        </m:acc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600">
                                                <a:latin typeface="Cambria Math" panose="02040503050406030204" pitchFamily="18" charset="0"/>
                                              </a:rPr>
                                              <m:t>ϕ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CN" sz="1600" dirty="0"/>
                  <a:t> </a:t>
                </a:r>
              </a:p>
              <a:p>
                <a:endParaRPr lang="zh-CN" altLang="zh-CN" sz="1600" dirty="0"/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each training example,</a:t>
                </a:r>
              </a:p>
              <a:p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16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zh-CN" sz="16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d>
                  </m:oMath>
                </a14:m>
                <a:r>
                  <a:rPr lang="en-US" altLang="zh-CN" sz="1600" dirty="0"/>
                  <a:t> </a:t>
                </a:r>
              </a:p>
              <a:p>
                <a:endParaRPr lang="zh-CN" altLang="zh-CN" sz="1600" dirty="0"/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local gradient is:</a:t>
                </a:r>
              </a:p>
              <a:p>
                <a:r>
                  <a:rPr lang="en-US" altLang="zh-CN" sz="1600" dirty="0"/>
                  <a:t>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den>
                    </m:f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zh-CN" altLang="zh-CN" sz="16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150" y="865707"/>
                <a:ext cx="7421271" cy="3866764"/>
              </a:xfrm>
              <a:prstGeom prst="rect">
                <a:avLst/>
              </a:prstGeom>
              <a:blipFill>
                <a:blip r:embed="rId2"/>
                <a:stretch>
                  <a:fillRect l="-342" b="-134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FA593-F725-5E4B-9846-79B699740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9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452037" y="1712142"/>
            <a:ext cx="6288901" cy="1362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4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endParaRPr lang="en-US" altLang="zh-CN" sz="27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3151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Linear Classifiers</a:t>
            </a:r>
            <a:endParaRPr lang="en-US" altLang="zh-CN" sz="3151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448A0-D4C1-2549-9458-1B52CEBB7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77242" y="152421"/>
            <a:ext cx="5209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log-linear models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7B8EE3-CA13-224A-A5DB-310A4C26DD7C}"/>
              </a:ext>
            </a:extLst>
          </p:cNvPr>
          <p:cNvSpPr/>
          <p:nvPr/>
        </p:nvSpPr>
        <p:spPr>
          <a:xfrm>
            <a:off x="1261311" y="869862"/>
            <a:ext cx="59938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  <a:p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spcAft>
                <a:spcPts val="451"/>
              </a:spcAft>
            </a:pPr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50CFC-5F26-834A-89FC-9409A9015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C69E3B-0848-E749-827A-0690EA4B7D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46" r="16806"/>
          <a:stretch/>
        </p:blipFill>
        <p:spPr>
          <a:xfrm>
            <a:off x="1261311" y="1333500"/>
            <a:ext cx="4052348" cy="32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5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54381" y="152422"/>
            <a:ext cx="5232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Mini-batch SGD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88058" y="838202"/>
                <a:ext cx="70939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compromise between gradient descent and SGD training.</a:t>
                </a:r>
              </a:p>
              <a:p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Split the set of training examples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into several equal-sized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each containing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training examples.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058" y="838202"/>
                <a:ext cx="7093943" cy="1200329"/>
              </a:xfrm>
              <a:prstGeom prst="rect">
                <a:avLst/>
              </a:prstGeom>
              <a:blipFill>
                <a:blip r:embed="rId2"/>
                <a:stretch>
                  <a:fillRect l="-716" t="-3158" b="-7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8913A4AB-32F9-446E-9734-BC0BB13C87E2}"/>
                  </a:ext>
                </a:extLst>
              </p:cNvPr>
              <p:cNvSpPr/>
              <p:nvPr/>
            </p:nvSpPr>
            <p:spPr>
              <a:xfrm>
                <a:off x="1354083" y="3790751"/>
                <a:ext cx="59938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mini-batch size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controls the tradeoff between efficiency and accuracy of approximation.</a:t>
                </a:r>
              </a:p>
            </p:txBody>
          </p:sp>
        </mc:Choice>
        <mc:Fallback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8913A4AB-32F9-446E-9734-BC0BB13C8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83" y="3790751"/>
                <a:ext cx="5993877" cy="646331"/>
              </a:xfrm>
              <a:prstGeom prst="rect">
                <a:avLst/>
              </a:prstGeom>
              <a:blipFill>
                <a:blip r:embed="rId3"/>
                <a:stretch>
                  <a:fillRect l="-846" t="-1923" b="-134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FB466289-04DE-4977-9733-6ED911EEB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99" y="2136820"/>
            <a:ext cx="6339284" cy="1608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0674D-D150-E14A-82CC-76B999A0D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8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54381" y="152422"/>
            <a:ext cx="5232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Mini-batch SGD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17609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A33D3326-13A0-45FD-A866-AA149409A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" b="-1"/>
          <a:stretch/>
        </p:blipFill>
        <p:spPr>
          <a:xfrm>
            <a:off x="1398476" y="1075009"/>
            <a:ext cx="5392405" cy="376831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414D72C-0550-7E48-B825-6633BDA7E391}"/>
              </a:ext>
            </a:extLst>
          </p:cNvPr>
          <p:cNvSpPr/>
          <p:nvPr/>
        </p:nvSpPr>
        <p:spPr>
          <a:xfrm>
            <a:off x="1345136" y="639111"/>
            <a:ext cx="59938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Mini-batch gradient descent for binary classification </a:t>
            </a:r>
          </a:p>
          <a:p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spcAft>
                <a:spcPts val="451"/>
              </a:spcAft>
            </a:pPr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94C3FA-19B4-BD46-92EF-7A6166299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2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728393" y="152165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12889" y="640913"/>
            <a:ext cx="4505401" cy="4431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Training binary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Training multi-class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Using log-linear models for classification</a:t>
            </a:r>
            <a:endParaRPr lang="en-US" altLang="zh-CN" sz="1351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SGD training of SVMs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Binary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A perceptron training objective function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A Generalized Linear Model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Unified Online Training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Loss Functions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Regularization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 Working with Multiple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4.4.1 Comparing model performances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4.4.2 Ensemble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42F4F5-5B0F-0E44-93CE-BE347F695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9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77242" y="152421"/>
            <a:ext cx="5209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Review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50CFC-5F26-834A-89FC-9409A9015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B3F7082A-C41A-FC43-8434-D49E48940D63}"/>
                  </a:ext>
                </a:extLst>
              </p:cNvPr>
              <p:cNvSpPr/>
              <p:nvPr/>
            </p:nvSpPr>
            <p:spPr>
              <a:xfrm>
                <a:off x="1273150" y="865707"/>
                <a:ext cx="7421271" cy="385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Target: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𝑦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Parameterization</a:t>
                </a:r>
              </a:p>
              <a:p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𝜎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𝑠𝑜𝑓𝑡𝑚𝑎𝑥</m:t>
                            </m:r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Testing</a:t>
                </a:r>
              </a:p>
              <a:p>
                <a14:m>
                  <m:oMath xmlns:m="http://schemas.openxmlformats.org/officeDocument/2006/math">
                    <m:r>
                      <a:rPr lang="zh-CN" altLang="en-US" sz="16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                     </m:t>
                    </m:r>
                    <m:acc>
                      <m:accPr>
                        <m:chr m:val="̂"/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zh-CN" altLang="en-US" sz="16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unc>
                      <m:funcPr>
                        <m:ctrlPr>
                          <a:rPr lang="en-CA" altLang="zh-CN" sz="16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altLang="zh-CN" sz="16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CA" altLang="zh-CN" sz="1600" b="0" i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1600" dirty="0"/>
                  <a:t>	</a:t>
                </a:r>
              </a:p>
              <a:p>
                <a:endParaRPr lang="en-US" altLang="zh-CN" sz="1600" dirty="0"/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</a:p>
              <a:p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          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MLE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using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SGD</a:t>
                </a:r>
              </a:p>
              <a:p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1600" dirty="0"/>
                  <a:t>	</a:t>
                </a:r>
                <a:endParaRPr lang="zh-CN" altLang="zh-CN" sz="1600" dirty="0"/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B3F7082A-C41A-FC43-8434-D49E48940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150" y="865707"/>
                <a:ext cx="7421271" cy="3852530"/>
              </a:xfrm>
              <a:prstGeom prst="rect">
                <a:avLst/>
              </a:prstGeom>
              <a:blipFill>
                <a:blip r:embed="rId4"/>
                <a:stretch>
                  <a:fillRect l="-5983" t="-21382" b="-15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012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92481" y="152421"/>
            <a:ext cx="59512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Test scenario of log-linear models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929088" y="773575"/>
                <a:ext cx="7586263" cy="3750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test input </a:t>
                </a: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x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zh-CN" altLang="zh-CN" sz="200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which is equal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zh-CN" altLang="zh-CN" sz="200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lim>
                            </m:limLow>
                          </m:fName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test scenario of log-linear models are identical to those of SVMs and perceptron models</a:t>
                </a:r>
              </a:p>
              <a:p>
                <a:pPr marL="214308" indent="-21430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Binary log-linear models are also called logistic regression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88" y="773575"/>
                <a:ext cx="7586263" cy="3750386"/>
              </a:xfrm>
              <a:prstGeom prst="rect">
                <a:avLst/>
              </a:prstGeom>
              <a:blipFill>
                <a:blip r:embed="rId2"/>
                <a:stretch>
                  <a:fillRect l="-501" b="-168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8A90F-ADD7-D647-BFEE-D59F782A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64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77B0CA0-E486-3748-9C4C-5F6712CB9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21" r="30492"/>
          <a:stretch/>
        </p:blipFill>
        <p:spPr>
          <a:xfrm>
            <a:off x="442632" y="1648549"/>
            <a:ext cx="3648258" cy="31762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6200" y="170884"/>
            <a:ext cx="7117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Comparing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7B8EE3-CA13-224A-A5DB-310A4C26DD7C}"/>
              </a:ext>
            </a:extLst>
          </p:cNvPr>
          <p:cNvSpPr/>
          <p:nvPr/>
        </p:nvSpPr>
        <p:spPr>
          <a:xfrm>
            <a:off x="649697" y="1161658"/>
            <a:ext cx="82446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                                       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  <a:p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spcAft>
                <a:spcPts val="451"/>
              </a:spcAft>
            </a:pPr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50CFC-5F26-834A-89FC-9409A9015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D3EA51F-A23F-D545-A302-125907151CE1}"/>
              </a:ext>
            </a:extLst>
          </p:cNvPr>
          <p:cNvSpPr/>
          <p:nvPr/>
        </p:nvSpPr>
        <p:spPr>
          <a:xfrm>
            <a:off x="1182029" y="2600783"/>
            <a:ext cx="2141034" cy="33570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3FF7A22-0937-8242-B11E-003AD30FC80E}"/>
              </a:ext>
            </a:extLst>
          </p:cNvPr>
          <p:cNvSpPr/>
          <p:nvPr/>
        </p:nvSpPr>
        <p:spPr>
          <a:xfrm>
            <a:off x="1486271" y="3137246"/>
            <a:ext cx="2550470" cy="7848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6A62236-21B5-4540-A325-E9FFAE19BADD}"/>
              </a:ext>
            </a:extLst>
          </p:cNvPr>
          <p:cNvGrpSpPr/>
          <p:nvPr/>
        </p:nvGrpSpPr>
        <p:grpSpPr>
          <a:xfrm>
            <a:off x="4457700" y="1721749"/>
            <a:ext cx="4170911" cy="2950528"/>
            <a:chOff x="4457700" y="1721749"/>
            <a:chExt cx="4170911" cy="295052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9A10103-591C-D94E-9004-F7A13BE0CB89}"/>
                </a:ext>
              </a:extLst>
            </p:cNvPr>
            <p:cNvGrpSpPr/>
            <p:nvPr/>
          </p:nvGrpSpPr>
          <p:grpSpPr>
            <a:xfrm>
              <a:off x="4736017" y="1721749"/>
              <a:ext cx="3744792" cy="2950528"/>
              <a:chOff x="3470052" y="1359395"/>
              <a:chExt cx="5045299" cy="3994962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31C1A81B-CF34-584F-90DD-36D8FC2BF9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3805" r="22496"/>
              <a:stretch/>
            </p:blipFill>
            <p:spPr>
              <a:xfrm>
                <a:off x="3470052" y="1359395"/>
                <a:ext cx="5045299" cy="3994962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3D05533A-D2D4-9D47-A2EC-024264204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3797" y="1809950"/>
                <a:ext cx="273076" cy="273076"/>
              </a:xfrm>
              <a:prstGeom prst="rect">
                <a:avLst/>
              </a:prstGeom>
            </p:spPr>
          </p:pic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C5C3E91-D840-834B-AE17-7CFB23A33D89}"/>
                  </a:ext>
                </a:extLst>
              </p:cNvPr>
              <p:cNvGrpSpPr/>
              <p:nvPr/>
            </p:nvGrpSpPr>
            <p:grpSpPr>
              <a:xfrm>
                <a:off x="6026151" y="2832409"/>
                <a:ext cx="863600" cy="406400"/>
                <a:chOff x="3594100" y="2051050"/>
                <a:chExt cx="2146235" cy="1041400"/>
              </a:xfrm>
            </p:grpSpPr>
            <p:pic>
              <p:nvPicPr>
                <p:cNvPr id="15" name="图片 14">
                  <a:extLst>
                    <a:ext uri="{FF2B5EF4-FFF2-40B4-BE49-F238E27FC236}">
                      <a16:creationId xmlns:a16="http://schemas.microsoft.com/office/drawing/2014/main" id="{5266BD71-1BCB-2948-A3F6-6B44687BB5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94100" y="2051050"/>
                  <a:ext cx="1955800" cy="1041400"/>
                </a:xfrm>
                <a:prstGeom prst="rect">
                  <a:avLst/>
                </a:prstGeom>
              </p:spPr>
            </p:pic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9A6AA717-2D99-064F-BC5B-94780C7F56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11735" y="2179689"/>
                  <a:ext cx="228600" cy="838200"/>
                </a:xfrm>
                <a:prstGeom prst="rect">
                  <a:avLst/>
                </a:prstGeom>
              </p:spPr>
            </p:pic>
          </p:grpSp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098E26CD-8D59-3D44-882E-4D7FD567E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13196" y="3575359"/>
                <a:ext cx="214393" cy="345411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4385A651-8892-5148-9679-35B5A75F4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26952" y="3575359"/>
                <a:ext cx="214393" cy="345411"/>
              </a:xfrm>
              <a:prstGeom prst="rect">
                <a:avLst/>
              </a:prstGeom>
            </p:spPr>
          </p:pic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C6B949DC-2486-2342-8CA9-F85CBFAE0CB1}"/>
                  </a:ext>
                </a:extLst>
              </p:cNvPr>
              <p:cNvGrpSpPr/>
              <p:nvPr/>
            </p:nvGrpSpPr>
            <p:grpSpPr>
              <a:xfrm>
                <a:off x="6278869" y="3504039"/>
                <a:ext cx="679492" cy="498996"/>
                <a:chOff x="6999086" y="4197240"/>
                <a:chExt cx="610883" cy="513545"/>
              </a:xfrm>
            </p:grpSpPr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B6065349-E200-4445-9201-665FFC12ED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99086" y="4197240"/>
                  <a:ext cx="494314" cy="513545"/>
                </a:xfrm>
                <a:prstGeom prst="rect">
                  <a:avLst/>
                </a:prstGeom>
              </p:spPr>
            </p:pic>
            <p:pic>
              <p:nvPicPr>
                <p:cNvPr id="22" name="图片 21">
                  <a:extLst>
                    <a:ext uri="{FF2B5EF4-FFF2-40B4-BE49-F238E27FC236}">
                      <a16:creationId xmlns:a16="http://schemas.microsoft.com/office/drawing/2014/main" id="{BE6CB479-0357-0B48-A0A9-9B40A45F16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73607" y="4294860"/>
                  <a:ext cx="136362" cy="410836"/>
                </a:xfrm>
                <a:prstGeom prst="rect">
                  <a:avLst/>
                </a:prstGeom>
              </p:spPr>
            </p:pic>
          </p:grpSp>
        </p:grpSp>
        <p:sp>
          <p:nvSpPr>
            <p:cNvPr id="16" name="AutoShape 14">
              <a:extLst>
                <a:ext uri="{FF2B5EF4-FFF2-40B4-BE49-F238E27FC236}">
                  <a16:creationId xmlns:a16="http://schemas.microsoft.com/office/drawing/2014/main" id="{10E079D8-7E43-4863-900F-9AC4EA3991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57700" y="2457450"/>
              <a:ext cx="2286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CEF50C9-96BF-524B-B0C0-2B89B8EE22BB}"/>
                </a:ext>
              </a:extLst>
            </p:cNvPr>
            <p:cNvSpPr/>
            <p:nvPr/>
          </p:nvSpPr>
          <p:spPr>
            <a:xfrm>
              <a:off x="5650430" y="2852325"/>
              <a:ext cx="2133122" cy="324036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295565D-75E1-4745-97A7-5D8AD55A40BB}"/>
                </a:ext>
              </a:extLst>
            </p:cNvPr>
            <p:cNvSpPr/>
            <p:nvPr/>
          </p:nvSpPr>
          <p:spPr>
            <a:xfrm>
              <a:off x="6029838" y="3358376"/>
              <a:ext cx="1753714" cy="267619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C791A2A-9EE7-ED43-AA5B-2F5EFD5AB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65923" y="2046971"/>
              <a:ext cx="584118" cy="24650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DA71417-4BCE-6E40-810F-5413E9AFC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45459" y="2054512"/>
              <a:ext cx="560720" cy="228643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21720D4-6876-E24C-A91C-57B817CEA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11606" y="2898171"/>
              <a:ext cx="313267" cy="23395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522A9FA-6531-F745-81A6-7A131A309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4234" y="2871430"/>
              <a:ext cx="137372" cy="241586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1BC7D1A-BAB9-2647-B47A-ECA79D4CB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5564" b="-1"/>
            <a:stretch/>
          </p:blipFill>
          <p:spPr>
            <a:xfrm>
              <a:off x="4812958" y="3680032"/>
              <a:ext cx="3763512" cy="741166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FD9DF2FB-AE18-4F4B-A285-AAA77A2FE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72017" y="4365587"/>
              <a:ext cx="3856594" cy="228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434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8A5016F5-67BB-524B-8656-A728CCD111A4}"/>
              </a:ext>
            </a:extLst>
          </p:cNvPr>
          <p:cNvGrpSpPr/>
          <p:nvPr/>
        </p:nvGrpSpPr>
        <p:grpSpPr>
          <a:xfrm>
            <a:off x="4686300" y="1755446"/>
            <a:ext cx="4322337" cy="2642028"/>
            <a:chOff x="4191000" y="1725051"/>
            <a:chExt cx="5176024" cy="327169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6A38D1B-B46B-494F-9AF8-1798D5397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641"/>
            <a:stretch/>
          </p:blipFill>
          <p:spPr>
            <a:xfrm>
              <a:off x="4191000" y="1725051"/>
              <a:ext cx="5176024" cy="327169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E0FA338-D112-C748-9883-5259A546B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633"/>
            <a:stretch/>
          </p:blipFill>
          <p:spPr>
            <a:xfrm>
              <a:off x="6936059" y="3041533"/>
              <a:ext cx="413403" cy="318908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A0FCA9E-A0E3-B440-9405-2274E02BD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4219" y="2060618"/>
              <a:ext cx="186817" cy="28022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2E0C7A34-011D-904B-81FF-F732627D0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5965" y="3701617"/>
              <a:ext cx="186817" cy="28022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A0FCA9E-A0E3-B440-9405-2274E02BD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1036" y="3701617"/>
              <a:ext cx="186817" cy="28022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3E1BF22-5610-024A-B9B5-22EB53A6B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7466" y="3664859"/>
              <a:ext cx="173643" cy="386751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538DD8EA-553D-A749-B81D-56B4C3FE0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31575" y="3671881"/>
              <a:ext cx="173643" cy="386751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86C4A6F-D819-0F40-B070-6FBE76A069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983" r="17838"/>
          <a:stretch/>
        </p:blipFill>
        <p:spPr>
          <a:xfrm>
            <a:off x="304685" y="1577199"/>
            <a:ext cx="3899557" cy="30976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6200" y="170884"/>
            <a:ext cx="7117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Comparing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7B8EE3-CA13-224A-A5DB-310A4C26DD7C}"/>
              </a:ext>
            </a:extLst>
          </p:cNvPr>
          <p:cNvSpPr/>
          <p:nvPr/>
        </p:nvSpPr>
        <p:spPr>
          <a:xfrm>
            <a:off x="649697" y="1161658"/>
            <a:ext cx="82446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                                       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50CFC-5F26-834A-89FC-9409A90155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CEF50C9-96BF-524B-B0C0-2B89B8EE22BB}"/>
              </a:ext>
            </a:extLst>
          </p:cNvPr>
          <p:cNvSpPr/>
          <p:nvPr/>
        </p:nvSpPr>
        <p:spPr>
          <a:xfrm>
            <a:off x="5811882" y="2797318"/>
            <a:ext cx="2096430" cy="28249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D2D3B1-E30A-C64E-8F11-04B78C97F4A5}"/>
              </a:ext>
            </a:extLst>
          </p:cNvPr>
          <p:cNvSpPr/>
          <p:nvPr/>
        </p:nvSpPr>
        <p:spPr>
          <a:xfrm>
            <a:off x="1295052" y="2919066"/>
            <a:ext cx="1916499" cy="3147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EF1718D-17A4-2C4D-8E0D-8FB6AEB39BA0}"/>
              </a:ext>
            </a:extLst>
          </p:cNvPr>
          <p:cNvSpPr/>
          <p:nvPr/>
        </p:nvSpPr>
        <p:spPr>
          <a:xfrm>
            <a:off x="1286768" y="3277220"/>
            <a:ext cx="2847660" cy="3006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AD33B1F-1D56-A84A-AD3E-887B4FDFA47B}"/>
              </a:ext>
            </a:extLst>
          </p:cNvPr>
          <p:cNvSpPr/>
          <p:nvPr/>
        </p:nvSpPr>
        <p:spPr>
          <a:xfrm>
            <a:off x="6013938" y="3320186"/>
            <a:ext cx="2409092" cy="28249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4651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728393" y="152165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12889" y="640913"/>
            <a:ext cx="4373954" cy="4431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Training binary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Training multi-class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Using log-linear models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SGD training of SVMs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Binary classification</a:t>
            </a:r>
            <a:endParaRPr lang="en-US" altLang="zh-CN" sz="1351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A perceptron training objective function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A Generalized Linear Model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Unified Online Training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Loss Functions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Regularization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 Working with Multiple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4.4.1 Comparing model performances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4.4.2 Ensemble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3417D-8280-6B48-A9CC-5F96258D0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89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800859" y="260806"/>
            <a:ext cx="2471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recap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17A7395-C213-4131-95F6-54A376DF42CD}"/>
              </a:ext>
            </a:extLst>
          </p:cNvPr>
          <p:cNvSpPr/>
          <p:nvPr/>
        </p:nvSpPr>
        <p:spPr>
          <a:xfrm>
            <a:off x="800859" y="742883"/>
            <a:ext cx="6642107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linear model for binary classification in vector space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0FCE546-F22C-8A45-8C4A-D3D22BD4665E}"/>
              </a:ext>
            </a:extLst>
          </p:cNvPr>
          <p:cNvGrpSpPr/>
          <p:nvPr/>
        </p:nvGrpSpPr>
        <p:grpSpPr>
          <a:xfrm>
            <a:off x="4337141" y="1246731"/>
            <a:ext cx="3663860" cy="3026497"/>
            <a:chOff x="4258853" y="1675006"/>
            <a:chExt cx="4885147" cy="4035329"/>
          </a:xfrm>
        </p:grpSpPr>
        <p:pic>
          <p:nvPicPr>
            <p:cNvPr id="4" name="图片 3" descr="图表, 散点图&#10;&#10;描述已自动生成">
              <a:extLst>
                <a:ext uri="{FF2B5EF4-FFF2-40B4-BE49-F238E27FC236}">
                  <a16:creationId xmlns:a16="http://schemas.microsoft.com/office/drawing/2014/main" id="{B2599E23-5FE4-40AA-9AD9-1D80CE9D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853" y="1675006"/>
              <a:ext cx="4863839" cy="4035329"/>
            </a:xfrm>
            <a:prstGeom prst="rect">
              <a:avLst/>
            </a:prstGeom>
          </p:spPr>
        </p:pic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95B0FC4-DA1F-444A-9D14-3A1F947646AE}"/>
                </a:ext>
              </a:extLst>
            </p:cNvPr>
            <p:cNvGrpSpPr/>
            <p:nvPr/>
          </p:nvGrpSpPr>
          <p:grpSpPr>
            <a:xfrm>
              <a:off x="4645939" y="2253249"/>
              <a:ext cx="4498061" cy="1236400"/>
              <a:chOff x="4645939" y="2253249"/>
              <a:chExt cx="4498061" cy="1236400"/>
            </a:xfrm>
          </p:grpSpPr>
          <p:cxnSp>
            <p:nvCxnSpPr>
              <p:cNvPr id="7" name="直线箭头连接符 6">
                <a:extLst>
                  <a:ext uri="{FF2B5EF4-FFF2-40B4-BE49-F238E27FC236}">
                    <a16:creationId xmlns:a16="http://schemas.microsoft.com/office/drawing/2014/main" id="{578735F9-0E53-0843-BC0B-F7FAE3A17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8639" y="2883159"/>
                <a:ext cx="429208" cy="6064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线箭头连接符 9">
                <a:extLst>
                  <a:ext uri="{FF2B5EF4-FFF2-40B4-BE49-F238E27FC236}">
                    <a16:creationId xmlns:a16="http://schemas.microsoft.com/office/drawing/2014/main" id="{5067F673-F543-2244-9225-112E67FEA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0223" y="2883159"/>
                <a:ext cx="128762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D34427B-9AA1-5745-A9F3-ABA77463B583}"/>
                  </a:ext>
                </a:extLst>
              </p:cNvPr>
              <p:cNvSpPr txBox="1"/>
              <p:nvPr/>
            </p:nvSpPr>
            <p:spPr>
              <a:xfrm>
                <a:off x="7317847" y="2744661"/>
                <a:ext cx="128762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900" dirty="0"/>
                  <a:t>Support</a:t>
                </a:r>
                <a:r>
                  <a:rPr kumimoji="1" lang="zh-CN" altLang="en-US" sz="900" dirty="0"/>
                  <a:t> </a:t>
                </a:r>
                <a:r>
                  <a:rPr kumimoji="1" lang="en-US" altLang="zh-CN" sz="900" dirty="0"/>
                  <a:t>vectors</a:t>
                </a:r>
                <a:endParaRPr kumimoji="1" lang="zh-CN" altLang="en-US" sz="900" dirty="0"/>
              </a:p>
            </p:txBody>
          </p:sp>
          <p:cxnSp>
            <p:nvCxnSpPr>
              <p:cNvPr id="16" name="直线箭头连接符 15">
                <a:extLst>
                  <a:ext uri="{FF2B5EF4-FFF2-40B4-BE49-F238E27FC236}">
                    <a16:creationId xmlns:a16="http://schemas.microsoft.com/office/drawing/2014/main" id="{63298080-8CBC-B946-897A-19E636FE1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8321" y="2391749"/>
                <a:ext cx="65936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6C6644-8A53-F247-B087-ECFC44E9ACC1}"/>
                  </a:ext>
                </a:extLst>
              </p:cNvPr>
              <p:cNvSpPr txBox="1"/>
              <p:nvPr/>
            </p:nvSpPr>
            <p:spPr>
              <a:xfrm>
                <a:off x="7856377" y="2253249"/>
                <a:ext cx="128762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900" dirty="0"/>
                  <a:t>SVM</a:t>
                </a:r>
                <a:r>
                  <a:rPr kumimoji="1" lang="zh-CN" altLang="en-US" sz="900" dirty="0"/>
                  <a:t> </a:t>
                </a:r>
                <a:r>
                  <a:rPr kumimoji="1" lang="en-US" altLang="zh-CN" sz="900" dirty="0"/>
                  <a:t>hyperplane</a:t>
                </a:r>
                <a:endParaRPr kumimoji="1" lang="zh-CN" altLang="en-US" sz="900" dirty="0"/>
              </a:p>
            </p:txBody>
          </p:sp>
          <p:sp>
            <p:nvSpPr>
              <p:cNvPr id="20" name="左大括号 19">
                <a:extLst>
                  <a:ext uri="{FF2B5EF4-FFF2-40B4-BE49-F238E27FC236}">
                    <a16:creationId xmlns:a16="http://schemas.microsoft.com/office/drawing/2014/main" id="{4EDD921B-58BD-3940-916D-BAF324419C75}"/>
                  </a:ext>
                </a:extLst>
              </p:cNvPr>
              <p:cNvSpPr/>
              <p:nvPr/>
            </p:nvSpPr>
            <p:spPr>
              <a:xfrm rot="18819625">
                <a:off x="6117374" y="2938676"/>
                <a:ext cx="70495" cy="429725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51"/>
              </a:p>
            </p:txBody>
          </p:sp>
          <p:cxnSp>
            <p:nvCxnSpPr>
              <p:cNvPr id="22" name="直线箭头连接符 21">
                <a:extLst>
                  <a:ext uri="{FF2B5EF4-FFF2-40B4-BE49-F238E27FC236}">
                    <a16:creationId xmlns:a16="http://schemas.microsoft.com/office/drawing/2014/main" id="{3AE02A36-86F0-AF4E-B04A-99335ADB9F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8729" y="3186404"/>
                <a:ext cx="75363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线箭头连接符 24">
                <a:extLst>
                  <a:ext uri="{FF2B5EF4-FFF2-40B4-BE49-F238E27FC236}">
                    <a16:creationId xmlns:a16="http://schemas.microsoft.com/office/drawing/2014/main" id="{6F55FE82-3AF0-E840-9838-8109E1193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8729" y="3398629"/>
                <a:ext cx="118297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左大括号 26">
                <a:extLst>
                  <a:ext uri="{FF2B5EF4-FFF2-40B4-BE49-F238E27FC236}">
                    <a16:creationId xmlns:a16="http://schemas.microsoft.com/office/drawing/2014/main" id="{B58F4DD4-EF4F-434E-AE9D-9958CBD2CA32}"/>
                  </a:ext>
                </a:extLst>
              </p:cNvPr>
              <p:cNvSpPr/>
              <p:nvPr/>
            </p:nvSpPr>
            <p:spPr>
              <a:xfrm rot="18819625">
                <a:off x="6551155" y="3145378"/>
                <a:ext cx="70495" cy="429725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51"/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B24816B-F0D0-7F46-BE8E-7243E6369546}"/>
                  </a:ext>
                </a:extLst>
              </p:cNvPr>
              <p:cNvSpPr txBox="1"/>
              <p:nvPr/>
            </p:nvSpPr>
            <p:spPr>
              <a:xfrm>
                <a:off x="4645939" y="3121735"/>
                <a:ext cx="864519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900" dirty="0"/>
                  <a:t>Margins</a:t>
                </a:r>
                <a:endParaRPr kumimoji="1" lang="zh-CN" altLang="en-US" sz="900" dirty="0"/>
              </a:p>
            </p:txBody>
          </p:sp>
        </p:grpSp>
      </p:grpSp>
      <p:sp>
        <p:nvSpPr>
          <p:cNvPr id="17" name="矩形 8">
            <a:extLst>
              <a:ext uri="{FF2B5EF4-FFF2-40B4-BE49-F238E27FC236}">
                <a16:creationId xmlns:a16="http://schemas.microsoft.com/office/drawing/2014/main" id="{10D0D3EC-3EB1-AC47-A444-4A2F76185BB7}"/>
              </a:ext>
            </a:extLst>
          </p:cNvPr>
          <p:cNvSpPr/>
          <p:nvPr/>
        </p:nvSpPr>
        <p:spPr>
          <a:xfrm>
            <a:off x="826925" y="1276880"/>
            <a:ext cx="3207271" cy="296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maximize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margin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(distances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form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support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vectors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hyperplane)</a:t>
            </a:r>
          </a:p>
          <a:p>
            <a:pPr marL="257168" indent="-257168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minimize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violation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i.e.,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ensuring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all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data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residing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right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side</a:t>
            </a:r>
            <a:endParaRPr lang="en-US" altLang="zh-CN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298401-3AC0-6449-99B1-E993FBEDC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2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728393" y="152165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12889" y="640913"/>
            <a:ext cx="4373954" cy="4431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Log-Linear Models</a:t>
            </a:r>
            <a:endParaRPr lang="en-US" altLang="zh-CN" sz="135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Training binary log-linear models</a:t>
            </a:r>
            <a:endParaRPr lang="en-US" altLang="zh-CN" sz="135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Training multi-class log-linear models</a:t>
            </a:r>
            <a:endParaRPr lang="en-US" altLang="zh-CN" sz="135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Using log-linear models for classification</a:t>
            </a:r>
            <a:endParaRPr lang="en-US" altLang="zh-CN" sz="135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SGD training of SVMs</a:t>
            </a:r>
            <a:endParaRPr lang="en-US" altLang="zh-CN" sz="135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Binary classification</a:t>
            </a:r>
            <a:endParaRPr lang="en-US" altLang="zh-CN" sz="135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A perceptron training objective function</a:t>
            </a:r>
            <a:endParaRPr lang="en-US" altLang="zh-CN" sz="135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A Generalized Linear Model for Classification</a:t>
            </a:r>
            <a:endParaRPr lang="en-US" altLang="zh-CN" sz="135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Unified Online Training</a:t>
            </a:r>
            <a:endParaRPr lang="en-US" altLang="zh-CN" sz="135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Loss Functions</a:t>
            </a:r>
            <a:endParaRPr lang="en-US" altLang="zh-CN" sz="135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Regularization</a:t>
            </a:r>
            <a:endParaRPr lang="en-US" altLang="zh-CN" sz="135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 Working with Multiple Models</a:t>
            </a:r>
            <a:endParaRPr lang="en-US" altLang="zh-CN" sz="135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4.4.1 Comparing model performances</a:t>
            </a:r>
            <a:endParaRPr lang="en-US" altLang="zh-CN" sz="135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4.4.2 Ensemble models</a:t>
            </a:r>
            <a:endParaRPr lang="en-US" altLang="zh-CN" sz="135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59518-106F-1F43-99AE-B980A0AA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84861" y="152421"/>
            <a:ext cx="52016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classification</a:t>
            </a:r>
            <a:r>
              <a:rPr lang="zh-CN" altLang="en-US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10628" y="780092"/>
                <a:ext cx="7483792" cy="3511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training objective of binary classification SVM :</a:t>
                </a:r>
              </a:p>
              <a:p>
                <a:pPr lvl="1"/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Minimizing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Equivalent to minimizing</a:t>
                </a:r>
              </a:p>
              <a:p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altLang="zh-CN" sz="1600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160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hyper-parameters of the model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Optimization :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stochastic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gradient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descent.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SGD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derive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local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objective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each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example</a:t>
                </a:r>
              </a:p>
              <a:p>
                <a:pPr marL="0" lvl="1">
                  <a:lnSpc>
                    <a:spcPct val="150000"/>
                  </a:lnSpc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628" y="780092"/>
                <a:ext cx="7483792" cy="3511602"/>
              </a:xfrm>
              <a:prstGeom prst="rect">
                <a:avLst/>
              </a:prstGeom>
              <a:blipFill>
                <a:blip r:embed="rId3"/>
                <a:stretch>
                  <a:fillRect l="-339" t="-7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A588C-DB9F-6C46-B900-AED5F6A72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66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84861" y="152421"/>
            <a:ext cx="52016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classification</a:t>
            </a:r>
            <a:r>
              <a:rPr lang="zh-CN" altLang="en-US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10628" y="780092"/>
                <a:ext cx="7483792" cy="4019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training objective of binary classification SVM :</a:t>
                </a:r>
              </a:p>
              <a:p>
                <a:pPr lvl="1"/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Minimizing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Equivalent to minimizing</a:t>
                </a:r>
              </a:p>
              <a:p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altLang="zh-CN" sz="1600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160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hyper-parameters of the model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Optimization :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stochastic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gradient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descent.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SGD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derive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local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objective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each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example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165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Sub-gradient</a:t>
                </a:r>
                <a:r>
                  <a:rPr lang="zh-CN" altLang="en-US" sz="165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5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sz="165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0" lvl="1">
                  <a:lnSpc>
                    <a:spcPct val="150000"/>
                  </a:lnSpc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628" y="780092"/>
                <a:ext cx="7483792" cy="4019690"/>
              </a:xfrm>
              <a:prstGeom prst="rect">
                <a:avLst/>
              </a:prstGeom>
              <a:blipFill>
                <a:blip r:embed="rId3"/>
                <a:stretch>
                  <a:fillRect l="-339" t="-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A588C-DB9F-6C46-B900-AED5F6A72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8" name="图片 7" descr="图片包含 图示&#10;&#10;描述已自动生成">
            <a:extLst>
              <a:ext uri="{FF2B5EF4-FFF2-40B4-BE49-F238E27FC236}">
                <a16:creationId xmlns:a16="http://schemas.microsoft.com/office/drawing/2014/main" id="{8E1CF6C5-2722-6148-A854-BEA8A4FFE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96" y="4284177"/>
            <a:ext cx="3643023" cy="6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37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84861" y="152421"/>
            <a:ext cx="52016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classification</a:t>
            </a:r>
            <a:r>
              <a:rPr lang="zh-CN" altLang="en-US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57BB53E7-C006-4AA8-9A05-D27943DCD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49"/>
          <a:stretch/>
        </p:blipFill>
        <p:spPr>
          <a:xfrm>
            <a:off x="1290511" y="1447800"/>
            <a:ext cx="4247260" cy="304604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3E4E7BC-C1A6-5E42-9935-B88072541FC1}"/>
              </a:ext>
            </a:extLst>
          </p:cNvPr>
          <p:cNvSpPr/>
          <p:nvPr/>
        </p:nvSpPr>
        <p:spPr>
          <a:xfrm>
            <a:off x="1165114" y="890653"/>
            <a:ext cx="59938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</a:p>
          <a:p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spcAft>
                <a:spcPts val="451"/>
              </a:spcAft>
            </a:pPr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5DEF3D-7E65-4F43-8B56-019426939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49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46762" y="152421"/>
            <a:ext cx="5239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classification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92335" y="972083"/>
                <a:ext cx="5993877" cy="4794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training objective of multi-class SVM is to minimize</a:t>
                </a:r>
              </a:p>
              <a:p>
                <a:pPr lvl="1"/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zh-CN" altLang="zh-CN" sz="1600"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CN" sz="1600" dirty="0"/>
              </a:p>
              <a:p>
                <a:pPr marL="0" lvl="1" indent="-285744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Equivalent to minimizing</a:t>
                </a:r>
              </a:p>
              <a:p>
                <a:r>
                  <a:rPr lang="en-US" altLang="zh-CN" sz="1600" dirty="0"/>
                  <a:t>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zh-CN" altLang="zh-CN" sz="1600"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</m:e>
                                </m:fun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altLang="zh-CN" sz="1600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zh-CN" altLang="zh-CN" sz="16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altLang="zh-CN" sz="1600" dirty="0"/>
                  <a:t> .</a:t>
                </a:r>
              </a:p>
              <a:p>
                <a:endParaRPr lang="en-US" altLang="zh-CN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Sub-gradient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each training example: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arg</m:t>
                    </m:r>
                    <m:func>
                      <m:func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zh-CN" sz="160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zh-CN" sz="1600" dirty="0"/>
              </a:p>
              <a:p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35" y="972083"/>
                <a:ext cx="5993877" cy="4794518"/>
              </a:xfrm>
              <a:prstGeom prst="rect">
                <a:avLst/>
              </a:prstGeom>
              <a:blipFill>
                <a:blip r:embed="rId2"/>
                <a:stretch>
                  <a:fillRect l="-636" t="-9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0788EDC-5C90-0B4C-8A68-1F1D90E85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7" name="图片 6" descr="文本, 信件&#10;&#10;描述已自动生成">
            <a:extLst>
              <a:ext uri="{FF2B5EF4-FFF2-40B4-BE49-F238E27FC236}">
                <a16:creationId xmlns:a16="http://schemas.microsoft.com/office/drawing/2014/main" id="{7566ACEA-0D98-324D-A8C6-0EE02F468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50" y="3723120"/>
            <a:ext cx="4035241" cy="5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5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39141" y="152421"/>
            <a:ext cx="52473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classification</a:t>
            </a:r>
            <a:r>
              <a:rPr lang="zh-CN" altLang="en-US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B1774-F6EE-AD4B-AFD0-5E2B5C7C2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3457C6-8CEF-5D40-B4BA-8E7ADDBC4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55" r="16852"/>
          <a:stretch/>
        </p:blipFill>
        <p:spPr>
          <a:xfrm>
            <a:off x="1105362" y="1054355"/>
            <a:ext cx="4244166" cy="384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86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728393" y="152165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12888" y="640913"/>
            <a:ext cx="4435060" cy="4431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Training binary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Training multi-class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Using log-linear models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SGD training of SVMs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Binary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A perceptron training objective function</a:t>
            </a:r>
            <a:endParaRPr lang="en-US" altLang="zh-CN" sz="1351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A Generalized Linear Model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Unified Online Training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Loss Functions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Regularization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 Working with Multiple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4.4.1 Comparing model performances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4.4.2 Ensemble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7365D-A636-DE47-AA70-A89D37F5F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45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12979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B1774-F6EE-AD4B-AFD0-5E2B5C7C2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5DEB2AA-03D3-E940-92D8-46B2E84BBA41}"/>
              </a:ext>
            </a:extLst>
          </p:cNvPr>
          <p:cNvSpPr/>
          <p:nvPr/>
        </p:nvSpPr>
        <p:spPr>
          <a:xfrm>
            <a:off x="76200" y="170884"/>
            <a:ext cx="7117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Comparing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4EFCE9A-BB61-A34F-AC8F-E3981F90D59B}"/>
              </a:ext>
            </a:extLst>
          </p:cNvPr>
          <p:cNvSpPr/>
          <p:nvPr/>
        </p:nvSpPr>
        <p:spPr>
          <a:xfrm>
            <a:off x="1129757" y="1048869"/>
            <a:ext cx="82446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                                       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  <a:p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spcAft>
                <a:spcPts val="451"/>
              </a:spcAft>
            </a:pPr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47F7D4-F155-354E-BB9F-1ABAB08A1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3" r="26781"/>
          <a:stretch/>
        </p:blipFill>
        <p:spPr>
          <a:xfrm>
            <a:off x="627890" y="1461956"/>
            <a:ext cx="3483631" cy="303970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3621BA3-A675-7640-9F08-3B18A756F99D}"/>
              </a:ext>
            </a:extLst>
          </p:cNvPr>
          <p:cNvSpPr/>
          <p:nvPr/>
        </p:nvSpPr>
        <p:spPr>
          <a:xfrm>
            <a:off x="1468316" y="2457450"/>
            <a:ext cx="2292127" cy="115603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AutoShape 14">
            <a:extLst>
              <a:ext uri="{FF2B5EF4-FFF2-40B4-BE49-F238E27FC236}">
                <a16:creationId xmlns:a16="http://schemas.microsoft.com/office/drawing/2014/main" id="{807004D5-3D62-0D40-8CA0-3176085B5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71D40E0-4C7B-BC44-94F8-7A54882CF9E5}"/>
              </a:ext>
            </a:extLst>
          </p:cNvPr>
          <p:cNvSpPr/>
          <p:nvPr/>
        </p:nvSpPr>
        <p:spPr>
          <a:xfrm>
            <a:off x="5671038" y="2903686"/>
            <a:ext cx="2136531" cy="82190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F9D99F8-3DA4-F24D-B05A-48603149CC70}"/>
              </a:ext>
            </a:extLst>
          </p:cNvPr>
          <p:cNvGrpSpPr/>
          <p:nvPr/>
        </p:nvGrpSpPr>
        <p:grpSpPr>
          <a:xfrm>
            <a:off x="4457700" y="1721749"/>
            <a:ext cx="4170911" cy="2950528"/>
            <a:chOff x="4457700" y="1721749"/>
            <a:chExt cx="4170911" cy="2950528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3697C42A-990E-694F-8294-0DAD607C94CC}"/>
                </a:ext>
              </a:extLst>
            </p:cNvPr>
            <p:cNvGrpSpPr/>
            <p:nvPr/>
          </p:nvGrpSpPr>
          <p:grpSpPr>
            <a:xfrm>
              <a:off x="4736017" y="1721749"/>
              <a:ext cx="3744792" cy="2950528"/>
              <a:chOff x="3470052" y="1359395"/>
              <a:chExt cx="5045299" cy="3994962"/>
            </a:xfrm>
          </p:grpSpPr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235F2206-95DE-8640-9D72-3492862BB6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3805" r="22496"/>
              <a:stretch/>
            </p:blipFill>
            <p:spPr>
              <a:xfrm>
                <a:off x="3470052" y="1359395"/>
                <a:ext cx="5045299" cy="3994962"/>
              </a:xfrm>
              <a:prstGeom prst="rect">
                <a:avLst/>
              </a:prstGeom>
            </p:spPr>
          </p:pic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6A5BCB96-71AC-AA4A-A2EF-E78CDF5E2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3797" y="1809950"/>
                <a:ext cx="273076" cy="273076"/>
              </a:xfrm>
              <a:prstGeom prst="rect">
                <a:avLst/>
              </a:prstGeom>
            </p:spPr>
          </p:pic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1DEE28DA-827E-DF41-A6B2-5BD20A2B1EC5}"/>
                  </a:ext>
                </a:extLst>
              </p:cNvPr>
              <p:cNvGrpSpPr/>
              <p:nvPr/>
            </p:nvGrpSpPr>
            <p:grpSpPr>
              <a:xfrm>
                <a:off x="6026151" y="2832409"/>
                <a:ext cx="863600" cy="406400"/>
                <a:chOff x="3594100" y="2051050"/>
                <a:chExt cx="2146235" cy="1041400"/>
              </a:xfrm>
            </p:grpSpPr>
            <p:pic>
              <p:nvPicPr>
                <p:cNvPr id="70" name="图片 69">
                  <a:extLst>
                    <a:ext uri="{FF2B5EF4-FFF2-40B4-BE49-F238E27FC236}">
                      <a16:creationId xmlns:a16="http://schemas.microsoft.com/office/drawing/2014/main" id="{AE2E4342-9659-5543-9DD3-E87007382C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94100" y="2051050"/>
                  <a:ext cx="1955800" cy="1041400"/>
                </a:xfrm>
                <a:prstGeom prst="rect">
                  <a:avLst/>
                </a:prstGeom>
              </p:spPr>
            </p:pic>
            <p:pic>
              <p:nvPicPr>
                <p:cNvPr id="71" name="图片 70">
                  <a:extLst>
                    <a:ext uri="{FF2B5EF4-FFF2-40B4-BE49-F238E27FC236}">
                      <a16:creationId xmlns:a16="http://schemas.microsoft.com/office/drawing/2014/main" id="{6B6F4F32-E5A8-814F-A343-0554385153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11735" y="2179689"/>
                  <a:ext cx="228600" cy="838200"/>
                </a:xfrm>
                <a:prstGeom prst="rect">
                  <a:avLst/>
                </a:prstGeom>
              </p:spPr>
            </p:pic>
          </p:grpSp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2BD121F0-14ED-4140-BCA8-00F83F050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13196" y="3575359"/>
                <a:ext cx="214393" cy="345411"/>
              </a:xfrm>
              <a:prstGeom prst="rect">
                <a:avLst/>
              </a:prstGeom>
            </p:spPr>
          </p:pic>
          <p:pic>
            <p:nvPicPr>
              <p:cNvPr id="66" name="图片 65">
                <a:extLst>
                  <a:ext uri="{FF2B5EF4-FFF2-40B4-BE49-F238E27FC236}">
                    <a16:creationId xmlns:a16="http://schemas.microsoft.com/office/drawing/2014/main" id="{469EFF19-1AF6-D542-B3FA-575B03463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6952" y="3575359"/>
                <a:ext cx="214393" cy="345411"/>
              </a:xfrm>
              <a:prstGeom prst="rect">
                <a:avLst/>
              </a:prstGeom>
            </p:spPr>
          </p:pic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BD807E6E-8E15-4640-8F2C-DE952DD37139}"/>
                  </a:ext>
                </a:extLst>
              </p:cNvPr>
              <p:cNvGrpSpPr/>
              <p:nvPr/>
            </p:nvGrpSpPr>
            <p:grpSpPr>
              <a:xfrm>
                <a:off x="6278869" y="3504039"/>
                <a:ext cx="679492" cy="498996"/>
                <a:chOff x="6999086" y="4197240"/>
                <a:chExt cx="610883" cy="513545"/>
              </a:xfrm>
            </p:grpSpPr>
            <p:pic>
              <p:nvPicPr>
                <p:cNvPr id="68" name="图片 67">
                  <a:extLst>
                    <a:ext uri="{FF2B5EF4-FFF2-40B4-BE49-F238E27FC236}">
                      <a16:creationId xmlns:a16="http://schemas.microsoft.com/office/drawing/2014/main" id="{4B785FA5-762C-3B45-BFD5-44B11087A7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99086" y="4197240"/>
                  <a:ext cx="494314" cy="513545"/>
                </a:xfrm>
                <a:prstGeom prst="rect">
                  <a:avLst/>
                </a:prstGeom>
              </p:spPr>
            </p:pic>
            <p:pic>
              <p:nvPicPr>
                <p:cNvPr id="69" name="图片 68">
                  <a:extLst>
                    <a:ext uri="{FF2B5EF4-FFF2-40B4-BE49-F238E27FC236}">
                      <a16:creationId xmlns:a16="http://schemas.microsoft.com/office/drawing/2014/main" id="{7A7BED8D-B234-D14D-B398-29A6A5B603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73607" y="4294860"/>
                  <a:ext cx="136362" cy="410836"/>
                </a:xfrm>
                <a:prstGeom prst="rect">
                  <a:avLst/>
                </a:prstGeom>
              </p:spPr>
            </p:pic>
          </p:grpSp>
        </p:grpSp>
        <p:sp>
          <p:nvSpPr>
            <p:cNvPr id="53" name="AutoShape 14">
              <a:extLst>
                <a:ext uri="{FF2B5EF4-FFF2-40B4-BE49-F238E27FC236}">
                  <a16:creationId xmlns:a16="http://schemas.microsoft.com/office/drawing/2014/main" id="{4DF8692D-794B-A74A-9673-C14C4957A8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57700" y="2457450"/>
              <a:ext cx="2286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98832303-457B-B040-9CBE-3AF07F1C96F2}"/>
                </a:ext>
              </a:extLst>
            </p:cNvPr>
            <p:cNvSpPr/>
            <p:nvPr/>
          </p:nvSpPr>
          <p:spPr>
            <a:xfrm>
              <a:off x="5716860" y="2840403"/>
              <a:ext cx="2066692" cy="278966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7C58C079-2298-DF44-9F50-E496F0A1EAF4}"/>
                </a:ext>
              </a:extLst>
            </p:cNvPr>
            <p:cNvSpPr/>
            <p:nvPr/>
          </p:nvSpPr>
          <p:spPr>
            <a:xfrm>
              <a:off x="6029838" y="3358376"/>
              <a:ext cx="1753714" cy="315866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A5DC1830-75E2-364A-952C-E6B5378D9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65923" y="2046971"/>
              <a:ext cx="584118" cy="246508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07A67C2B-A382-F541-83DD-E1A3F030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45459" y="2054512"/>
              <a:ext cx="560720" cy="228643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38A684D4-2098-244D-86F5-4C3BBAA7D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74233" y="2845415"/>
              <a:ext cx="442889" cy="228643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6C993544-5C65-FD4F-A679-B7BA36199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74234" y="2871430"/>
              <a:ext cx="137372" cy="241586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6E16960E-4667-1A4F-ADF2-105D535B9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5564" b="-1"/>
            <a:stretch/>
          </p:blipFill>
          <p:spPr>
            <a:xfrm>
              <a:off x="4812958" y="3680032"/>
              <a:ext cx="3763512" cy="741166"/>
            </a:xfrm>
            <a:prstGeom prst="rect">
              <a:avLst/>
            </a:prstGeom>
          </p:spPr>
        </p:pic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1E001AE5-7994-3C45-A586-5B42FF107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72017" y="4365587"/>
              <a:ext cx="3856594" cy="228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987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14503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B1774-F6EE-AD4B-AFD0-5E2B5C7C2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B4349F0-5635-9043-9319-A3D06AEEEA78}"/>
              </a:ext>
            </a:extLst>
          </p:cNvPr>
          <p:cNvSpPr/>
          <p:nvPr/>
        </p:nvSpPr>
        <p:spPr>
          <a:xfrm>
            <a:off x="76200" y="170884"/>
            <a:ext cx="7117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Comparing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29FD0AA-F5A2-3740-8911-2FE669C8341D}"/>
              </a:ext>
            </a:extLst>
          </p:cNvPr>
          <p:cNvSpPr/>
          <p:nvPr/>
        </p:nvSpPr>
        <p:spPr>
          <a:xfrm>
            <a:off x="1209344" y="765473"/>
            <a:ext cx="221863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FB81267-F190-1846-AA22-CA451AB33306}"/>
              </a:ext>
            </a:extLst>
          </p:cNvPr>
          <p:cNvGrpSpPr/>
          <p:nvPr/>
        </p:nvGrpSpPr>
        <p:grpSpPr>
          <a:xfrm>
            <a:off x="4572000" y="1319648"/>
            <a:ext cx="4237599" cy="2599079"/>
            <a:chOff x="4686300" y="1747425"/>
            <a:chExt cx="4322337" cy="2642028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670C1BB-1A55-D94E-8FB4-B5A3C2F816A8}"/>
                </a:ext>
              </a:extLst>
            </p:cNvPr>
            <p:cNvGrpSpPr/>
            <p:nvPr/>
          </p:nvGrpSpPr>
          <p:grpSpPr>
            <a:xfrm>
              <a:off x="4686300" y="1747425"/>
              <a:ext cx="4322337" cy="2642028"/>
              <a:chOff x="4191000" y="1725051"/>
              <a:chExt cx="5176024" cy="3271698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F4A712A5-D731-514A-A498-18A0C584A6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6641"/>
              <a:stretch/>
            </p:blipFill>
            <p:spPr>
              <a:xfrm>
                <a:off x="4191000" y="1725051"/>
                <a:ext cx="5176024" cy="3271698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13A12383-C931-3F46-9C24-03455AABA5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633"/>
              <a:stretch/>
            </p:blipFill>
            <p:spPr>
              <a:xfrm>
                <a:off x="6936059" y="3041533"/>
                <a:ext cx="413403" cy="318908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C948F-8ED2-244C-9046-ABBD77C22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4219" y="2060618"/>
                <a:ext cx="186817" cy="280225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DFB5401B-974E-0942-8D9B-4850388CD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5965" y="3701617"/>
                <a:ext cx="186817" cy="280225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10B602AE-67DA-7949-93EB-24F91E310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1036" y="3701617"/>
                <a:ext cx="186817" cy="280225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0CED61F0-41A8-374C-9EA2-3D7952F98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7466" y="3664859"/>
                <a:ext cx="173643" cy="386751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F5962E92-1C08-6C43-9F9F-55870EB49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31575" y="3671881"/>
                <a:ext cx="173643" cy="386751"/>
              </a:xfrm>
              <a:prstGeom prst="rect">
                <a:avLst/>
              </a:prstGeom>
            </p:spPr>
          </p:pic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87EBA00-DD82-0F44-9119-643B349BA773}"/>
                </a:ext>
              </a:extLst>
            </p:cNvPr>
            <p:cNvSpPr/>
            <p:nvPr/>
          </p:nvSpPr>
          <p:spPr>
            <a:xfrm>
              <a:off x="5811882" y="2797318"/>
              <a:ext cx="2096430" cy="282498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8D36468-D5B6-5540-B822-197620E44F14}"/>
                </a:ext>
              </a:extLst>
            </p:cNvPr>
            <p:cNvSpPr/>
            <p:nvPr/>
          </p:nvSpPr>
          <p:spPr>
            <a:xfrm>
              <a:off x="6118414" y="3320186"/>
              <a:ext cx="2304615" cy="282498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21587CA-6ADD-7341-BA07-CA3C82290BAE}"/>
              </a:ext>
            </a:extLst>
          </p:cNvPr>
          <p:cNvGrpSpPr/>
          <p:nvPr/>
        </p:nvGrpSpPr>
        <p:grpSpPr>
          <a:xfrm>
            <a:off x="616367" y="1135056"/>
            <a:ext cx="3298055" cy="2873388"/>
            <a:chOff x="867538" y="1982211"/>
            <a:chExt cx="3368259" cy="29466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A186FC0-E074-F540-837A-9DBE0D251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0309" r="13141"/>
            <a:stretch/>
          </p:blipFill>
          <p:spPr>
            <a:xfrm>
              <a:off x="867538" y="1982211"/>
              <a:ext cx="3368259" cy="2946615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F2CE198-5ADD-2949-BB11-26350B2E09C2}"/>
                </a:ext>
              </a:extLst>
            </p:cNvPr>
            <p:cNvSpPr/>
            <p:nvPr/>
          </p:nvSpPr>
          <p:spPr>
            <a:xfrm>
              <a:off x="1597459" y="3072113"/>
              <a:ext cx="2164455" cy="27999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A36281D-9352-9A4D-AF7A-29EEC7D16F25}"/>
                </a:ext>
              </a:extLst>
            </p:cNvPr>
            <p:cNvSpPr/>
            <p:nvPr/>
          </p:nvSpPr>
          <p:spPr>
            <a:xfrm>
              <a:off x="1805188" y="3547224"/>
              <a:ext cx="2430609" cy="27999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BCCEEB1E-2A79-2142-92F1-62A9DA0B8128}"/>
                  </a:ext>
                </a:extLst>
              </p:cNvPr>
              <p:cNvSpPr/>
              <p:nvPr/>
            </p:nvSpPr>
            <p:spPr>
              <a:xfrm>
                <a:off x="628649" y="3981181"/>
                <a:ext cx="8697608" cy="1092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Comparison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with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perceptron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models</a:t>
                </a:r>
              </a:p>
              <a:p>
                <a:pPr marL="557199" lvl="1" indent="-214308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Checks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4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  <m:r>
                          <a:rPr lang="en-US" altLang="zh-CN" sz="14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zh-CN" altLang="en-US" sz="1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≤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1</m:t>
                    </m:r>
                  </m:oMath>
                </a14:m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instead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of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4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  <m:r>
                          <a:rPr lang="en-US" altLang="zh-CN" sz="14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endParaRPr lang="en-US" altLang="zh-CN" sz="1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557199" lvl="1" indent="-214308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Additional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regularization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term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endParaRPr lang="en-US" altLang="zh-CN" sz="1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557199" lvl="1" indent="-214308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learning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rate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𝛼</m:t>
                    </m:r>
                    <m:r>
                      <a:rPr lang="zh-CN" altLang="en-US" sz="1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to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weight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update</a:t>
                </a:r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BCCEEB1E-2A79-2142-92F1-62A9DA0B8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3981181"/>
                <a:ext cx="8697608" cy="1092158"/>
              </a:xfrm>
              <a:prstGeom prst="rect">
                <a:avLst/>
              </a:prstGeom>
              <a:blipFill>
                <a:blip r:embed="rId8"/>
                <a:stretch>
                  <a:fillRect l="-146" t="-1149" b="-4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918FDDF4-779A-6B44-952D-6D8914C0EC84}"/>
              </a:ext>
            </a:extLst>
          </p:cNvPr>
          <p:cNvSpPr/>
          <p:nvPr/>
        </p:nvSpPr>
        <p:spPr>
          <a:xfrm>
            <a:off x="5320556" y="789597"/>
            <a:ext cx="3104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46690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99060" y="152419"/>
            <a:ext cx="6995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perceptron training objective function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868574" y="1258070"/>
                <a:ext cx="6499967" cy="2099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Perceptron updates can also be viewed as SGD training of a certain objective function.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training objective is to minimize </a:t>
                </a:r>
              </a:p>
              <a:p>
                <a:r>
                  <a:rPr lang="zh-CN" altLang="en-US" dirty="0"/>
                  <a:t>     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unc>
                          <m:func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endChr m:val="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0,−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zh-CN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e>
                                          <m:lim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e>
                                        </m:acc>
                                      </m:e>
                                    </m:func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74" y="1258070"/>
                <a:ext cx="6499967" cy="2099677"/>
              </a:xfrm>
              <a:prstGeom prst="rect">
                <a:avLst/>
              </a:prstGeom>
              <a:blipFill>
                <a:blip r:embed="rId3"/>
                <a:stretch>
                  <a:fillRect l="-585" t="-1198" r="-390" b="-934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EB95C-E5A0-3F4D-AB14-85B1881D0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9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728393" y="152165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12890" y="640913"/>
            <a:ext cx="4435060" cy="4431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 Working with Multiple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4.4.1 Comparing model performances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4.4.2 Ensemble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69A2B-2350-C549-8196-4F4C155E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728393" y="152165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12889" y="640913"/>
            <a:ext cx="4373954" cy="4431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Log-Linear Models</a:t>
            </a:r>
            <a:endParaRPr lang="en-US" altLang="zh-CN" sz="1351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Training binary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Training multi-class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Using log-linear models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SGD training of SVMs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Binary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A perceptron training objective function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A Generalized Linear Model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Unified Online Training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Loss Functions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Regularization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 Working with Multiple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4.4.1 Comparing model performances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4.4.2 Ensemble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B8DEE-CF7B-714F-A0B6-58E489462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67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31521" y="155992"/>
            <a:ext cx="5941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Generalized linear classification model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47403" y="939174"/>
                <a:ext cx="5993877" cy="3628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Discriminative models</a:t>
                </a:r>
              </a:p>
              <a:p>
                <a:pPr marL="557199" lvl="1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Perceptron</a:t>
                </a:r>
              </a:p>
              <a:p>
                <a:pPr marL="557199" lvl="1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SVM</a:t>
                </a:r>
              </a:p>
              <a:p>
                <a:pPr marL="557199" lvl="1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Log-linear models</a:t>
                </a:r>
              </a:p>
              <a:p>
                <a:pPr marL="557199" lvl="1" indent="-21430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 form identical</a:t>
                </a:r>
              </a:p>
              <a:p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zh-CN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Testing scenario,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criteria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identical</a:t>
                </a:r>
              </a:p>
              <a:p>
                <a:r>
                  <a:rPr lang="en-US" altLang="zh-CN" dirty="0"/>
                  <a:t> 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acc>
                              <m:accPr>
                                <m:chr m:val="⃗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</m:func>
                      </m:e>
                    </m:func>
                    <m:r>
                      <a:rPr lang="en-US" altLang="zh-CN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different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03" y="939174"/>
                <a:ext cx="5993877" cy="3628173"/>
              </a:xfrm>
              <a:prstGeom prst="rect">
                <a:avLst/>
              </a:prstGeom>
              <a:blipFill>
                <a:blip r:embed="rId2"/>
                <a:stretch>
                  <a:fillRect l="-634" t="-697" b="-13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FC525-A537-2845-82AD-98DA27DC5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11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73240" y="155992"/>
            <a:ext cx="5814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Generalized linear classification model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55961" y="3570345"/>
                <a:ext cx="5993877" cy="1357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 class label y using the dot product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activation function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61" y="3570345"/>
                <a:ext cx="5993877" cy="1357872"/>
              </a:xfrm>
              <a:prstGeom prst="rect">
                <a:avLst/>
              </a:prstGeom>
              <a:blipFill>
                <a:blip r:embed="rId3"/>
                <a:stretch>
                  <a:fillRect l="-846" b="-46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图片包含 形状&#10;&#10;描述已自动生成">
            <a:extLst>
              <a:ext uri="{FF2B5EF4-FFF2-40B4-BE49-F238E27FC236}">
                <a16:creationId xmlns:a16="http://schemas.microsoft.com/office/drawing/2014/main" id="{25BCBC5B-4C63-4A1D-9798-C30ACAF5E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03" y="1581056"/>
            <a:ext cx="3495244" cy="1752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0DF4-5A39-FB42-9DF5-C9EEF7509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242604B-0534-054E-96A1-20C21B9E12E5}"/>
              </a:ext>
            </a:extLst>
          </p:cNvPr>
          <p:cNvSpPr/>
          <p:nvPr/>
        </p:nvSpPr>
        <p:spPr>
          <a:xfrm>
            <a:off x="1155961" y="839513"/>
            <a:ext cx="5993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Testing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(binary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case)</a:t>
            </a:r>
          </a:p>
        </p:txBody>
      </p:sp>
    </p:spTree>
    <p:extLst>
      <p:ext uri="{BB962C8B-B14F-4D97-AF65-F5344CB8AC3E}">
        <p14:creationId xmlns:p14="http://schemas.microsoft.com/office/powerpoint/2010/main" val="3973272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728393" y="152165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12889" y="640913"/>
            <a:ext cx="4373954" cy="4431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 Working with Multiple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4.4.1 Comparing model performances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4.4.2 Ensemble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46E59-583B-D142-A4AE-A69CE64A0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75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73637" y="174885"/>
            <a:ext cx="4450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Unified Online Training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27760" y="3713154"/>
                <a:ext cx="7117080" cy="938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set of training data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 algorithm goes over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iterations, processing each training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update model parameters when necessary.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0" y="3713154"/>
                <a:ext cx="7117080" cy="938462"/>
              </a:xfrm>
              <a:prstGeom prst="rect">
                <a:avLst/>
              </a:prstGeom>
              <a:blipFill>
                <a:blip r:embed="rId2"/>
                <a:stretch>
                  <a:fillRect l="-534" t="-42667" b="-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5B681D7B-AF64-4835-9485-432E79F12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6"/>
          <a:stretch/>
        </p:blipFill>
        <p:spPr>
          <a:xfrm>
            <a:off x="1532604" y="1318159"/>
            <a:ext cx="5954047" cy="2337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423DF8-B1CC-0A41-BD13-55D5CF0D5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DE0B98B-3529-F64B-8D77-EF887780F77C}"/>
              </a:ext>
            </a:extLst>
          </p:cNvPr>
          <p:cNvSpPr/>
          <p:nvPr/>
        </p:nvSpPr>
        <p:spPr>
          <a:xfrm>
            <a:off x="1127760" y="814782"/>
            <a:ext cx="7117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All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by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569391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62001" y="152421"/>
            <a:ext cx="5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Unified Online Training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73480" y="853037"/>
                <a:ext cx="74980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 perceptrons, SVMs and log-linear models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" y="853037"/>
                <a:ext cx="7498080" cy="369332"/>
              </a:xfrm>
              <a:prstGeom prst="rect">
                <a:avLst/>
              </a:prstGeom>
              <a:blipFill>
                <a:blip r:embed="rId2"/>
                <a:stretch>
                  <a:fillRect l="-676" t="-1000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表格&#10;&#10;描述已自动生成">
            <a:extLst>
              <a:ext uri="{FF2B5EF4-FFF2-40B4-BE49-F238E27FC236}">
                <a16:creationId xmlns:a16="http://schemas.microsoft.com/office/drawing/2014/main" id="{A0D2131D-1F7B-4E17-ABC5-F8B35B9EC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2758"/>
          <a:stretch/>
        </p:blipFill>
        <p:spPr>
          <a:xfrm>
            <a:off x="1227694" y="1461320"/>
            <a:ext cx="6124731" cy="3018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E92EE-F99A-1E47-B238-2FD053D47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11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77241" y="152421"/>
            <a:ext cx="5209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Unified Online Training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表格&#10;&#10;描述已自动生成">
            <a:extLst>
              <a:ext uri="{FF2B5EF4-FFF2-40B4-BE49-F238E27FC236}">
                <a16:creationId xmlns:a16="http://schemas.microsoft.com/office/drawing/2014/main" id="{A0D2131D-1F7B-4E17-ABC5-F8B35B9EC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9" b="247"/>
          <a:stretch/>
        </p:blipFill>
        <p:spPr>
          <a:xfrm>
            <a:off x="1685519" y="1244602"/>
            <a:ext cx="5772963" cy="3191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5B893-386C-EA4C-99A8-545A5BE08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2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728393" y="152165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12889" y="640913"/>
            <a:ext cx="4373954" cy="4431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 Working with Multiple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4.4.1 Comparing model performances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4.4.2 Ensemble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9522B-33CA-F149-A84F-A2E10E8A0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4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15341" y="236300"/>
            <a:ext cx="53248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Loss Functions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219201" y="763590"/>
            <a:ext cx="6235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training objectives for linear models can be regarded as to minimize different </a:t>
            </a:r>
            <a:r>
              <a:rPr lang="en-US" altLang="zh-CN" sz="1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loss functions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of a model over a training set.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380D56A8-B91B-4389-BF54-AA8D1EB03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67" y="1431428"/>
            <a:ext cx="4438100" cy="3472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4A868E-79DC-F642-8606-2A7D9885E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7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84861" y="236300"/>
            <a:ext cx="53553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Different types of loss functions</a:t>
            </a:r>
            <a:endParaRPr lang="en-US" altLang="zh-CN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196341" y="838293"/>
            <a:ext cx="62583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sz="1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Hinge loss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: the loss functions of SVMs and perceptrons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sz="1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Log-likelihood loss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: the loss functions for log-linear models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sz="1500" b="1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0/1</a:t>
            </a:r>
            <a:r>
              <a:rPr lang="en-US" altLang="zh-CN" sz="1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loss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: loss is 1 for an incorrect output and 0 for a correct output.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图表, 折线图&#10;&#10;描述已自动生成">
            <a:extLst>
              <a:ext uri="{FF2B5EF4-FFF2-40B4-BE49-F238E27FC236}">
                <a16:creationId xmlns:a16="http://schemas.microsoft.com/office/drawing/2014/main" id="{7AB8A05C-E368-43CC-BD7B-29CF513DC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54" y="1648316"/>
            <a:ext cx="4741335" cy="3344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BC72FA-EDA5-E540-89E0-A2435AF24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92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75333" y="169647"/>
            <a:ext cx="2471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Risks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914400" y="1341611"/>
                <a:ext cx="7932420" cy="2688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true </a:t>
                </a:r>
                <a:r>
                  <a:rPr lang="en-US" altLang="zh-CN" sz="21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expected risk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of a linear model with parameter can be formulated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𝑟𝑖𝑠𝑘</m:t>
                      </m:r>
                      <m:d>
                        <m:dPr>
                          <m:ctrlPr>
                            <a:rPr lang="zh-CN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zh-CN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1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</m:d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zh-CN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𝑙𝑜𝑠𝑠</m:t>
                          </m:r>
                          <m:d>
                            <m:dPr>
                              <m:ctrlPr>
                                <a:rPr lang="zh-CN" altLang="zh-CN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zh-CN" sz="2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1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altLang="zh-CN" sz="21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10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  <m:d>
                                <m:dPr>
                                  <m:ctrlPr>
                                    <a:rPr lang="zh-CN" altLang="zh-CN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100" dirty="0"/>
              </a:p>
              <a:p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which cannot be calculated, we use </a:t>
                </a:r>
                <a:r>
                  <a:rPr lang="en-US" altLang="zh-CN" sz="21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empirical risk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a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proxy</a:t>
                </a:r>
              </a:p>
              <a:p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2100" dirty="0"/>
                  <a:t> 	</a:t>
                </a:r>
                <a:r>
                  <a:rPr lang="zh-CN" altLang="en-US" sz="2100" dirty="0"/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zh-CN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𝑟𝑖𝑠𝑘</m:t>
                        </m:r>
                      </m:e>
                    </m:acc>
                    <m:d>
                      <m:dPr>
                        <m:ctrlPr>
                          <a:rPr lang="zh-CN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1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zh-CN" altLang="zh-CN" sz="2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𝑙𝑜𝑠𝑠</m:t>
                        </m:r>
                        <m:d>
                          <m:dPr>
                            <m:ctrlPr>
                              <a:rPr lang="zh-CN" altLang="zh-CN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1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1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21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altLang="zh-CN" sz="2100">
                                <a:latin typeface="Cambria Math" panose="02040503050406030204" pitchFamily="18" charset="0"/>
                              </a:rPr>
                              <m:t>ϕ</m:t>
                            </m:r>
                            <m:d>
                              <m:dPr>
                                <m:ctrlPr>
                                  <a:rPr lang="zh-CN" altLang="zh-CN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1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1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1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1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altLang="zh-CN" sz="21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zh-CN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zh-CN" altLang="zh-CN" sz="21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zh-CN" altLang="zh-CN" sz="21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41611"/>
                <a:ext cx="7932420" cy="2688878"/>
              </a:xfrm>
              <a:prstGeom prst="rect">
                <a:avLst/>
              </a:prstGeom>
              <a:blipFill>
                <a:blip r:embed="rId2"/>
                <a:stretch>
                  <a:fillRect l="-800" t="-17371" r="-480" b="-248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77E86-9286-D248-93B3-CAD4E661E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5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469319" y="428464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Review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linear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448A0-D4C1-2549-9458-1B52CEBB7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74A8405-1407-144E-B53E-9AED8A45F6E2}"/>
                  </a:ext>
                </a:extLst>
              </p:cNvPr>
              <p:cNvSpPr/>
              <p:nvPr/>
            </p:nvSpPr>
            <p:spPr>
              <a:xfrm>
                <a:off x="713109" y="1155473"/>
                <a:ext cx="324826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zh-CN" sz="13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</a:t>
                </a:r>
                <a:r>
                  <a:rPr lang="zh-CN" altLang="en-US" sz="13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35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sz="135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3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135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3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135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3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13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3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</a:t>
                </a:r>
                <a:r>
                  <a:rPr lang="zh-CN" altLang="en-US" sz="13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3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class</a:t>
                </a:r>
                <a:r>
                  <a:rPr lang="zh-CN" altLang="en-US" sz="13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35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</m:t>
                    </m:r>
                  </m:oMath>
                </a14:m>
                <a:endParaRPr lang="en-US" altLang="zh-CN" sz="135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74A8405-1407-144E-B53E-9AED8A45F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09" y="1155473"/>
                <a:ext cx="3248262" cy="300082"/>
              </a:xfrm>
              <a:prstGeom prst="rect">
                <a:avLst/>
              </a:prstGeom>
              <a:blipFill>
                <a:blip r:embed="rId3"/>
                <a:stretch>
                  <a:fillRect l="-391" t="-4167" b="-2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23904ACC-3FE5-9444-B4A3-772CD210F7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4487098"/>
                  </p:ext>
                </p:extLst>
              </p:nvPr>
            </p:nvGraphicFramePr>
            <p:xfrm>
              <a:off x="469319" y="1801859"/>
              <a:ext cx="8314546" cy="220884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186208">
                      <a:extLst>
                        <a:ext uri="{9D8B030D-6E8A-4147-A177-3AD203B41FA5}">
                          <a16:colId xmlns:a16="http://schemas.microsoft.com/office/drawing/2014/main" val="3992827002"/>
                        </a:ext>
                      </a:extLst>
                    </a:gridCol>
                    <a:gridCol w="4107014">
                      <a:extLst>
                        <a:ext uri="{9D8B030D-6E8A-4147-A177-3AD203B41FA5}">
                          <a16:colId xmlns:a16="http://schemas.microsoft.com/office/drawing/2014/main" val="3794727061"/>
                        </a:ext>
                      </a:extLst>
                    </a:gridCol>
                    <a:gridCol w="970830">
                      <a:extLst>
                        <a:ext uri="{9D8B030D-6E8A-4147-A177-3AD203B41FA5}">
                          <a16:colId xmlns:a16="http://schemas.microsoft.com/office/drawing/2014/main" val="1653023959"/>
                        </a:ext>
                      </a:extLst>
                    </a:gridCol>
                    <a:gridCol w="1050494">
                      <a:extLst>
                        <a:ext uri="{9D8B030D-6E8A-4147-A177-3AD203B41FA5}">
                          <a16:colId xmlns:a16="http://schemas.microsoft.com/office/drawing/2014/main" val="2364885127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Feature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Naïve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Bayes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Parameter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SVM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Parameter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Perceptron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Parameter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3681389"/>
                      </a:ext>
                    </a:extLst>
                  </a:tr>
                  <a:tr h="145989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zh-CN" altLang="en-US" sz="12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altLang="zh-CN" sz="1200" b="0" dirty="0"/>
                        </a:p>
                        <a:p>
                          <a:pPr algn="l"/>
                          <a:r>
                            <a:rPr lang="en-US" altLang="zh-CN" sz="1200" b="0" dirty="0"/>
                            <a:t>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/>
                            <a:t>,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zh-CN" altLang="en-US" sz="12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/>
                            <a:t>,</a:t>
                          </a:r>
                        </a:p>
                        <a:p>
                          <a:pPr algn="l"/>
                          <a:r>
                            <a:rPr lang="zh-CN" altLang="en-US" sz="1200" b="0" dirty="0"/>
                            <a:t>                     </a:t>
                          </a:r>
                          <a:r>
                            <a:rPr lang="en-US" altLang="zh-CN" sz="1200" b="0" dirty="0"/>
                            <a:t>…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zh-CN" altLang="en-US" sz="12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en-US" altLang="zh-CN" sz="1200" b="0" dirty="0"/>
                            <a:t>&gt;</a:t>
                          </a:r>
                          <a:endParaRPr lang="zh-CN" altLang="en-US" sz="1200" b="0" dirty="0"/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zh-CN" altLang="en-US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zh-CN" sz="11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=</a:t>
                          </a:r>
                        </a:p>
                        <a:p>
                          <a:r>
                            <a:rPr lang="zh-CN" altLang="en-US" sz="11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1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&lt;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,…,</m:t>
                              </m:r>
                              <m:r>
                                <a:rPr lang="en-US" altLang="zh-CN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𝑙𝑜𝑔</m:t>
                              </m:r>
                              <m:r>
                                <a:rPr lang="zh-CN" altLang="en-US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  <m:r>
                                <a:rPr lang="en-US" altLang="zh-CN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𝑃</m:t>
                              </m:r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1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,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zh-CN" altLang="en-US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   </m:t>
                              </m:r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zh-CN" altLang="en-US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 </m:t>
                                  </m:r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,…,</m:t>
                              </m:r>
                              <m:r>
                                <a:rPr lang="en-US" altLang="zh-CN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𝑙𝑜𝑔</m:t>
                              </m:r>
                              <m:r>
                                <a:rPr lang="zh-CN" altLang="en-US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  <m:r>
                                <a:rPr lang="en-US" altLang="zh-CN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𝑃</m:t>
                              </m:r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1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,</a:t>
                          </a:r>
                        </a:p>
                        <a:p>
                          <a:pPr algn="ctr"/>
                          <a:r>
                            <a:rPr lang="en-US" altLang="zh-CN" sz="11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…</a:t>
                          </a:r>
                          <a:r>
                            <a:rPr lang="zh-CN" altLang="en-US" sz="11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            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𝐶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1100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1100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𝐶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,…,</m:t>
                              </m:r>
                              <m:r>
                                <a:rPr lang="en-US" altLang="zh-CN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𝑙𝑜𝑔</m:t>
                              </m:r>
                              <m:r>
                                <a:rPr lang="zh-CN" altLang="en-US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  <m:r>
                                <a:rPr lang="en-US" altLang="zh-CN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𝑃</m:t>
                              </m:r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&gt;</m:t>
                              </m:r>
                            </m:oMath>
                          </a14:m>
                          <a:endParaRPr lang="en-US" altLang="zh-CN" sz="11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endParaRPr lang="en-US" altLang="zh-CN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endParaRPr lang="en-US" altLang="zh-CN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Each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instance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trained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separately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using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MLE.</a:t>
                          </a:r>
                          <a:endParaRPr lang="zh-CN" altLang="en-US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altLang="zh-CN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l"/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Trained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together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with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a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large-margin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objective</a:t>
                          </a:r>
                          <a:endParaRPr lang="zh-CN" altLang="en-US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altLang="zh-CN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l"/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Trained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together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online.</a:t>
                          </a:r>
                          <a:endParaRPr lang="zh-CN" altLang="en-US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02957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23904ACC-3FE5-9444-B4A3-772CD210F7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4487098"/>
                  </p:ext>
                </p:extLst>
              </p:nvPr>
            </p:nvGraphicFramePr>
            <p:xfrm>
              <a:off x="469319" y="1801859"/>
              <a:ext cx="8314546" cy="220884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186208">
                      <a:extLst>
                        <a:ext uri="{9D8B030D-6E8A-4147-A177-3AD203B41FA5}">
                          <a16:colId xmlns:a16="http://schemas.microsoft.com/office/drawing/2014/main" val="3992827002"/>
                        </a:ext>
                      </a:extLst>
                    </a:gridCol>
                    <a:gridCol w="4107014">
                      <a:extLst>
                        <a:ext uri="{9D8B030D-6E8A-4147-A177-3AD203B41FA5}">
                          <a16:colId xmlns:a16="http://schemas.microsoft.com/office/drawing/2014/main" val="3794727061"/>
                        </a:ext>
                      </a:extLst>
                    </a:gridCol>
                    <a:gridCol w="970830">
                      <a:extLst>
                        <a:ext uri="{9D8B030D-6E8A-4147-A177-3AD203B41FA5}">
                          <a16:colId xmlns:a16="http://schemas.microsoft.com/office/drawing/2014/main" val="1653023959"/>
                        </a:ext>
                      </a:extLst>
                    </a:gridCol>
                    <a:gridCol w="1050494">
                      <a:extLst>
                        <a:ext uri="{9D8B030D-6E8A-4147-A177-3AD203B41FA5}">
                          <a16:colId xmlns:a16="http://schemas.microsoft.com/office/drawing/2014/main" val="2364885127"/>
                        </a:ext>
                      </a:extLst>
                    </a:gridCol>
                  </a:tblGrid>
                  <a:tr h="70866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Feature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Naïve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Bayes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Parameter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SVM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Parameter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Perceptron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Parameter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3681389"/>
                      </a:ext>
                    </a:extLst>
                  </a:tr>
                  <a:tr h="1500188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47899" r="-282558" b="-4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923" t="-47899" r="-49538" b="-4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altLang="zh-CN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l"/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Trained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together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with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a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large-margin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objective</a:t>
                          </a:r>
                          <a:endParaRPr lang="zh-CN" altLang="en-US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altLang="zh-CN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l"/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Trained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together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online.</a:t>
                          </a:r>
                          <a:endParaRPr lang="zh-CN" altLang="en-US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02957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26238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728393" y="152165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12889" y="640913"/>
            <a:ext cx="4373954" cy="4431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Training binary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Training multi-class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Using log-linear models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SGD training of SVMs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Binary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A perceptron training objective function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A Generalized Linear Model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Unified Online Training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Loss Functions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Regularization</a:t>
            </a:r>
            <a:endParaRPr lang="en-US" altLang="zh-CN" sz="1351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 Working with Multiple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4.4.1 Comparing model performances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4.4.2 Ensemble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56691-A93B-1346-B453-6BE0567C7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690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21739" y="136830"/>
            <a:ext cx="307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Regularization</a:t>
            </a:r>
            <a:endParaRPr lang="en-US" altLang="zh-CN" sz="20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02623" y="919759"/>
                <a:ext cx="7767057" cy="3303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SVM training objective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L=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large element in the parameter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implies higher reliance of the model to its corresponding feature, sometimes unnecessarily much.</a:t>
                </a:r>
              </a:p>
              <a:p>
                <a:pPr lvl="1"/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L2 regularization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and </a:t>
                </a: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L1 regularization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λ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minimize a polynomial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 loss functions, </a:t>
                </a:r>
              </a:p>
              <a:p>
                <a:pPr lvl="1"/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reduce over-fitting of models on given training data.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23" y="919759"/>
                <a:ext cx="7767057" cy="3303981"/>
              </a:xfrm>
              <a:prstGeom prst="rect">
                <a:avLst/>
              </a:prstGeom>
              <a:blipFill>
                <a:blip r:embed="rId3"/>
                <a:stretch>
                  <a:fillRect l="-326" t="-766" b="-19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2592B017-2145-40F4-8E55-D3FBDC2CA0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11943" b="22822"/>
          <a:stretch/>
        </p:blipFill>
        <p:spPr>
          <a:xfrm>
            <a:off x="2065443" y="1429703"/>
            <a:ext cx="4660521" cy="353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BC936F-F5C7-DF41-B4E0-A50DDEF51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436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728393" y="152165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12889" y="640913"/>
            <a:ext cx="4373954" cy="4431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Training binary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Training multi-class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Using log-linear models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SGD training of SVMs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Binary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A perceptron training objective function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A Generalized Linear Model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Unified Online Training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Loss Functions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Regularization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 Working with Multiple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4.4.1 Comparing model performances</a:t>
            </a:r>
            <a:endParaRPr lang="en-US" altLang="zh-CN" sz="1351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4.4.2 Ensemble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72FBA-495E-9D4B-AEC8-EDA13335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5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64113" y="178112"/>
            <a:ext cx="5993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Comparing model performances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881643" y="951760"/>
            <a:ext cx="79575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Different models results from:</a:t>
            </a:r>
          </a:p>
          <a:p>
            <a:pPr marL="557199" lvl="1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different training objectives (large margin or log-likelihood)</a:t>
            </a:r>
          </a:p>
          <a:p>
            <a:pPr marL="557199" lvl="1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different feature definitions</a:t>
            </a:r>
          </a:p>
          <a:p>
            <a:pPr marL="557199" lvl="1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different hyperparameters (number of training iterations, learning rate)</a:t>
            </a:r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Need to compare accuracies on </a:t>
            </a:r>
            <a:r>
              <a:rPr lang="en-US" altLang="zh-CN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testset</a:t>
            </a: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Can make combination to exploit complementary strengths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71393-1A28-A245-BE94-9B0E4D9EB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88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79353" y="170207"/>
            <a:ext cx="5993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Significance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test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186443" y="951760"/>
            <a:ext cx="7096497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93%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92%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is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better?</a:t>
            </a:r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Null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hypothesis</a:t>
            </a:r>
            <a:b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probability of null hypothesis – significance level</a:t>
            </a:r>
            <a:b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 &lt; 0.01 / p&lt;0.05 / p &lt; 0.001 / p &lt; 0.000001</a:t>
            </a:r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Use the set of test results to evaluate the probability of null hypothesis.</a:t>
            </a:r>
            <a:b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</a:br>
            <a:endParaRPr lang="en-US" altLang="zh-CN" sz="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t-test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71393-1A28-A245-BE94-9B0E4D9EB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169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55</a:t>
            </a:fld>
            <a:endParaRPr lang="zh-CN" altLang="en-US" dirty="0">
              <a:latin typeface="Palatino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614490" y="655311"/>
            <a:ext cx="6289527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b="1" dirty="0">
                <a:solidFill>
                  <a:schemeClr val="accent4"/>
                </a:solidFill>
                <a:latin typeface="Palatino"/>
                <a:ea typeface="Palatino" pitchFamily="2" charset="77"/>
                <a:cs typeface="Calibri Light" panose="020F0302020204030204" pitchFamily="34" charset="0"/>
              </a:rPr>
              <a:t>T test using python and </a:t>
            </a:r>
            <a:r>
              <a:rPr lang="en-US" altLang="zh-CN" b="1" dirty="0" err="1">
                <a:solidFill>
                  <a:schemeClr val="accent4"/>
                </a:solidFill>
                <a:latin typeface="Palatino"/>
                <a:ea typeface="Palatino" pitchFamily="2" charset="77"/>
                <a:cs typeface="Calibri Light" panose="020F0302020204030204" pitchFamily="34" charset="0"/>
              </a:rPr>
              <a:t>numpy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import the packages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614489" y="102395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A4AEBC82-0B3F-486C-A7C7-3A95385715A5}"/>
              </a:ext>
            </a:extLst>
          </p:cNvPr>
          <p:cNvSpPr/>
          <p:nvPr/>
        </p:nvSpPr>
        <p:spPr>
          <a:xfrm>
            <a:off x="1609430" y="2217374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Define 2 random distributions with size N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AAE736-7822-4FCF-B3B1-76CDC9A75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30" y="1573878"/>
            <a:ext cx="5668433" cy="595305"/>
          </a:xfrm>
          <a:prstGeom prst="rect">
            <a:avLst/>
          </a:prstGeom>
        </p:spPr>
      </p:pic>
      <p:pic>
        <p:nvPicPr>
          <p:cNvPr id="10" name="图片 9" descr="图片包含 形状&#10;&#10;描述已自动生成">
            <a:extLst>
              <a:ext uri="{FF2B5EF4-FFF2-40B4-BE49-F238E27FC236}">
                <a16:creationId xmlns:a16="http://schemas.microsoft.com/office/drawing/2014/main" id="{8F08D5BC-EEC1-4CC3-9673-7FDD6654C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2707900"/>
            <a:ext cx="5663373" cy="727439"/>
          </a:xfrm>
          <a:prstGeom prst="rect">
            <a:avLst/>
          </a:prstGeom>
        </p:spPr>
      </p:pic>
      <p:pic>
        <p:nvPicPr>
          <p:cNvPr id="12" name="图片 11" descr="文本&#10;&#10;描述已自动生成">
            <a:extLst>
              <a:ext uri="{FF2B5EF4-FFF2-40B4-BE49-F238E27FC236}">
                <a16:creationId xmlns:a16="http://schemas.microsoft.com/office/drawing/2014/main" id="{CAF6BE97-7238-4268-8EC8-129E1748E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3515638"/>
            <a:ext cx="5663375" cy="1406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C28517-8C47-9F46-8033-BC79DA4E4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069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56</a:t>
            </a:fld>
            <a:endParaRPr lang="zh-CN" altLang="en-US" dirty="0">
              <a:latin typeface="Palatino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614490" y="655310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Calculate the standard derivation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614489" y="102395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A4AEBC82-0B3F-486C-A7C7-3A95385715A5}"/>
              </a:ext>
            </a:extLst>
          </p:cNvPr>
          <p:cNvSpPr/>
          <p:nvPr/>
        </p:nvSpPr>
        <p:spPr>
          <a:xfrm>
            <a:off x="1614489" y="1940249"/>
            <a:ext cx="6289527" cy="409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15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Calculate the t-statistics and compare with the critical t-value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75D489-42DF-4B6B-9956-6D5E384BBB9E}"/>
              </a:ext>
            </a:extLst>
          </p:cNvPr>
          <p:cNvSpPr/>
          <p:nvPr/>
        </p:nvSpPr>
        <p:spPr>
          <a:xfrm>
            <a:off x="1614489" y="3292250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Results:</a:t>
            </a:r>
          </a:p>
        </p:txBody>
      </p:sp>
      <p:pic>
        <p:nvPicPr>
          <p:cNvPr id="7" name="图片 6" descr="图片包含 公司名称&#10;&#10;描述已自动生成">
            <a:extLst>
              <a:ext uri="{FF2B5EF4-FFF2-40B4-BE49-F238E27FC236}">
                <a16:creationId xmlns:a16="http://schemas.microsoft.com/office/drawing/2014/main" id="{ABCA977D-8792-4610-96E5-0C1B88FF2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6" y="1128191"/>
            <a:ext cx="5680741" cy="752955"/>
          </a:xfrm>
          <a:prstGeom prst="rect">
            <a:avLst/>
          </a:prstGeom>
        </p:spPr>
      </p:pic>
      <p:pic>
        <p:nvPicPr>
          <p:cNvPr id="13" name="图片 12" descr="图片包含 文本&#10;&#10;描述已自动生成">
            <a:extLst>
              <a:ext uri="{FF2B5EF4-FFF2-40B4-BE49-F238E27FC236}">
                <a16:creationId xmlns:a16="http://schemas.microsoft.com/office/drawing/2014/main" id="{16E1D42F-1055-4354-B22F-BB3059E18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364106"/>
            <a:ext cx="5650517" cy="945273"/>
          </a:xfrm>
          <a:prstGeom prst="rect">
            <a:avLst/>
          </a:prstGeom>
        </p:spPr>
      </p:pic>
      <p:pic>
        <p:nvPicPr>
          <p:cNvPr id="15" name="图片 14" descr="图片包含 图形用户界面&#10;&#10;描述已自动生成">
            <a:extLst>
              <a:ext uri="{FF2B5EF4-FFF2-40B4-BE49-F238E27FC236}">
                <a16:creationId xmlns:a16="http://schemas.microsoft.com/office/drawing/2014/main" id="{6B862F2A-AE22-4DE8-8E63-12CDB758B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8" y="3734583"/>
            <a:ext cx="5629349" cy="1091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671415-6D28-B943-A20D-6996A47F9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92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57</a:t>
            </a:fld>
            <a:endParaRPr lang="zh-CN" altLang="en-US" dirty="0">
              <a:latin typeface="Palatino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554238" y="1120037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Cross checking with the internal </a:t>
            </a:r>
            <a:r>
              <a:rPr lang="en-US" altLang="zh-CN" dirty="0" err="1">
                <a:latin typeface="Palatino"/>
                <a:ea typeface="Palatino" pitchFamily="2" charset="77"/>
                <a:cs typeface="Calibri Light" panose="020F0302020204030204" pitchFamily="34" charset="0"/>
              </a:rPr>
              <a:t>scipy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function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614489" y="102395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75D489-42DF-4B6B-9956-6D5E384BBB9E}"/>
              </a:ext>
            </a:extLst>
          </p:cNvPr>
          <p:cNvSpPr/>
          <p:nvPr/>
        </p:nvSpPr>
        <p:spPr>
          <a:xfrm>
            <a:off x="1554238" y="2316858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Results: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37FE87-B841-41FE-9084-FEBBECA58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1680963"/>
            <a:ext cx="5731935" cy="372809"/>
          </a:xfrm>
          <a:prstGeom prst="rect">
            <a:avLst/>
          </a:prstGeom>
        </p:spPr>
      </p:pic>
      <p:pic>
        <p:nvPicPr>
          <p:cNvPr id="11" name="图片 10" descr="图片包含 图形用户界面&#10;&#10;描述已自动生成">
            <a:extLst>
              <a:ext uri="{FF2B5EF4-FFF2-40B4-BE49-F238E27FC236}">
                <a16:creationId xmlns:a16="http://schemas.microsoft.com/office/drawing/2014/main" id="{EAAD62EF-082A-4190-9CE1-5000447B8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2808259"/>
            <a:ext cx="6054651" cy="1180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EC7271-CDF3-2B41-A405-98B209B55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324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728393" y="152165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12889" y="640913"/>
            <a:ext cx="4373954" cy="4431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Training binary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Training multi-class log-linear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Using log-linear models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SGD training of SVMs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Binary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A perceptron training objective function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A Generalized Linear Model for Classification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Unified Online Training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Loss Functions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Regularization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 Working with Multiple Models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4.4.1 Comparing model performances</a:t>
            </a:r>
            <a:endParaRPr lang="en-US" altLang="zh-CN" sz="1351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1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4.4.2 Ensemble models</a:t>
            </a:r>
            <a:endParaRPr lang="en-US" altLang="zh-CN" sz="1351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26941-5C73-994D-8C8C-6777E5B5F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249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92480" y="211978"/>
            <a:ext cx="5388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Ensemble models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55D4DFE-33D8-4EE7-81BA-579561BC22B7}"/>
                  </a:ext>
                </a:extLst>
              </p:cNvPr>
              <p:cNvSpPr/>
              <p:nvPr/>
            </p:nvSpPr>
            <p:spPr>
              <a:xfrm>
                <a:off x="1097280" y="968009"/>
                <a:ext cx="7757160" cy="320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15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Ensemble approach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a combination of multiple models for better accuracies.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sz="15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15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Voting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a simple method to ensemble different models.</a:t>
                </a:r>
              </a:p>
              <a:p>
                <a:pPr lvl="1"/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set of models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output classes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sz="15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1500" dirty="0"/>
                  <a:t> 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output class </a:t>
                </a:r>
                <a:r>
                  <a:rPr lang="en-US" altLang="zh-CN" sz="15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y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 a given input </a:t>
                </a:r>
                <a:r>
                  <a:rPr lang="en-US" altLang="zh-CN" sz="15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x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 be decided by counting the vote (</a:t>
                </a:r>
                <a:r>
                  <a:rPr lang="en-US" altLang="zh-CN" sz="15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hard 0/1votes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):</a:t>
                </a:r>
              </a:p>
              <a:p>
                <a:pPr lvl="1"/>
                <a:r>
                  <a:rPr lang="en-US" altLang="zh-CN" sz="1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  <m:e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zh-CN" altLang="zh-CN" sz="1500" dirty="0"/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sz="15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671508" lvl="1" indent="-214308">
                  <a:buFont typeface="Arial" panose="020B0604020202020204" pitchFamily="34" charset="0"/>
                  <a:buChar char="•"/>
                </a:pPr>
                <a:r>
                  <a:rPr lang="en-US" altLang="zh-CN" sz="15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majority voting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chooses the class label that receives more than half the total votes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sz="15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671508" lvl="1" indent="-214308">
                  <a:buFont typeface="Arial" panose="020B0604020202020204" pitchFamily="34" charset="0"/>
                  <a:buChar char="•"/>
                </a:pPr>
                <a:r>
                  <a:rPr lang="en-US" altLang="zh-CN" sz="15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plurality voting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chooses the class with the most votes.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sz="15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671508" lvl="1" indent="-214308">
                  <a:buFont typeface="Arial" panose="020B0604020202020204" pitchFamily="34" charset="0"/>
                  <a:buChar char="•"/>
                </a:pP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More fine-grained voting methods are soft voting and weighted voting.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55D4DFE-33D8-4EE7-81BA-579561BC2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968009"/>
                <a:ext cx="7757160" cy="3207481"/>
              </a:xfrm>
              <a:prstGeom prst="rect">
                <a:avLst/>
              </a:prstGeom>
              <a:blipFill>
                <a:blip r:embed="rId2"/>
                <a:stretch>
                  <a:fillRect l="-327" t="-791" b="-1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A120FEA-54A9-7B42-A781-F54BFBEFA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7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39780" y="190291"/>
            <a:ext cx="4663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linear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369023" y="773649"/>
                <a:ext cx="6405955" cy="3733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general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altLang="zh-CN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CN" altLang="zh-CN" dirty="0"/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Instances :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SVMs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Perceptrons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Advantages over generative models (e.g. Naïve Bayes):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flexibility in feature definition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direct training goal of minimizing prediction errors.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Disadvantage: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 probabilistic interpretation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023" y="773649"/>
                <a:ext cx="6405955" cy="3733266"/>
              </a:xfrm>
              <a:prstGeom prst="rect">
                <a:avLst/>
              </a:prstGeom>
              <a:blipFill>
                <a:blip r:embed="rId3"/>
                <a:stretch>
                  <a:fillRect l="-794" t="-678" b="-1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4F619-BFA6-934F-BFFB-E2323888B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00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92480" y="216798"/>
            <a:ext cx="5397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Ensemble models</a:t>
            </a:r>
            <a:endParaRPr lang="en-US" altLang="zh-CN" sz="20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5D4DFE-33D8-4EE7-81BA-579561BC22B7}"/>
              </a:ext>
            </a:extLst>
          </p:cNvPr>
          <p:cNvSpPr/>
          <p:nvPr/>
        </p:nvSpPr>
        <p:spPr>
          <a:xfrm>
            <a:off x="1201175" y="649270"/>
            <a:ext cx="74864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Stacking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use the outputs of one model as features to inform another model.</a:t>
            </a:r>
          </a:p>
          <a:p>
            <a:pPr marL="600060" lvl="1" indent="-2571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for stacking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the stacking method trains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after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is trained.</a:t>
            </a:r>
          </a:p>
          <a:p>
            <a:pPr marL="600060" lvl="1" indent="-2571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We use </a:t>
            </a: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K-fold jackknifing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 make model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output accuracies on the training data as close to the test scenario as possible.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8E10C-1AC3-C14A-8101-BDF1D3337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604A310-0370-1647-B9F6-A54B5F226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26"/>
          <a:stretch/>
        </p:blipFill>
        <p:spPr>
          <a:xfrm>
            <a:off x="1440093" y="3482399"/>
            <a:ext cx="5078315" cy="166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83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92480" y="216798"/>
            <a:ext cx="5397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Ensemble models</a:t>
            </a:r>
            <a:endParaRPr lang="en-US" altLang="zh-CN" sz="20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5D4DFE-33D8-4EE7-81BA-579561BC22B7}"/>
              </a:ext>
            </a:extLst>
          </p:cNvPr>
          <p:cNvSpPr/>
          <p:nvPr/>
        </p:nvSpPr>
        <p:spPr>
          <a:xfrm>
            <a:off x="1207976" y="554464"/>
            <a:ext cx="7936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Bagging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use different subsets of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to obtain different models and then ensemble them. Voting is then performed between models given a test case. Bagging can outperform a single model for many tasks.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8E10C-1AC3-C14A-8101-BDF1D3337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FF1728-4E42-924B-87CE-E2DA770B3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13"/>
          <a:stretch/>
        </p:blipFill>
        <p:spPr>
          <a:xfrm>
            <a:off x="1306218" y="1775108"/>
            <a:ext cx="6946053" cy="322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213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62412" y="157997"/>
            <a:ext cx="5993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Co-training and self-training</a:t>
            </a:r>
            <a:endParaRPr lang="en-US" altLang="zh-CN" sz="20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5D4DFE-33D8-4EE7-81BA-579561BC22B7}"/>
              </a:ext>
            </a:extLst>
          </p:cNvPr>
          <p:cNvSpPr/>
          <p:nvPr/>
        </p:nvSpPr>
        <p:spPr>
          <a:xfrm>
            <a:off x="1192736" y="1198345"/>
            <a:ext cx="73226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Data augmentation.</a:t>
            </a:r>
            <a:b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</a:br>
            <a:endParaRPr lang="en-US" altLang="zh-CN" sz="2100" i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Semi-supervised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learning use different models trained on </a:t>
            </a:r>
            <a: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to predict the labels on a set of unlabeled data </a:t>
            </a:r>
            <a: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 augmenting </a:t>
            </a:r>
            <a: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with the outputs that most models agree on.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zh-CN" sz="21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more accurate the baseline models are on </a:t>
            </a:r>
            <a: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 the more likely that the new data form </a:t>
            </a:r>
            <a: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can be correct and useful.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7B4E5D-817C-2D41-A392-5FA8F0A84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953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84860" y="211978"/>
            <a:ext cx="5396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Co-training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/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870A1FBB-64D3-4554-ABE6-D8E85E975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/>
          <a:stretch/>
        </p:blipFill>
        <p:spPr>
          <a:xfrm>
            <a:off x="1306512" y="1024948"/>
            <a:ext cx="6180139" cy="3322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9FFA4C-E092-9041-BCD3-6F49C9104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1B8EFF-159E-A841-BFE1-0BB1161E5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651" y="3751134"/>
            <a:ext cx="718186" cy="2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35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84860" y="211978"/>
            <a:ext cx="5396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Self-training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/>
          </a:p>
        </p:txBody>
      </p:sp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639960FB-84D2-43ED-AAF3-502781C21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12" y="1167764"/>
            <a:ext cx="6146575" cy="2807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0EA261-D6AA-8E40-AB7B-D968E3CB0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39FA8-7610-AA4E-B8F8-43FD06AE4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069" y="3335689"/>
            <a:ext cx="762344" cy="2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436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84860" y="211977"/>
            <a:ext cx="53963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</a:t>
            </a:r>
            <a:endParaRPr lang="en-US" altLang="zh-CN" sz="27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D2EAA8-B8E3-4125-9522-DD474459AAEB}"/>
              </a:ext>
            </a:extLst>
          </p:cNvPr>
          <p:cNvSpPr/>
          <p:nvPr/>
        </p:nvSpPr>
        <p:spPr>
          <a:xfrm>
            <a:off x="784860" y="1225227"/>
            <a:ext cx="80238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Log-linear models for binary and multi-class classification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Stochastic Gradient Descent (SGD) training of log-linear models and SVMs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A generalized linear discriminative model for text classification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The correlation between SVMs, perceptrons and log-linear models in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terms of training objective (loss) functions and regularization terms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Significance testing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Ensemble methods for integrating different models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4D8D8-BEE6-014E-BF3E-57E439256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5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30582" y="88851"/>
            <a:ext cx="31582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 Models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307411" y="853424"/>
                <a:ext cx="6757777" cy="3834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Probabilistic discriminative linear model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Motivation: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Naive Bayes classifier: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zh-CN" altLang="zh-CN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zh-CN" dirty="0"/>
              </a:p>
              <a:p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log form of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P(</a:t>
                </a:r>
                <a:r>
                  <a:rPr lang="en-US" altLang="zh-CN" i="1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c|d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a linear model:</a:t>
                </a:r>
              </a:p>
              <a:p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zh-CN" altLang="en-US" dirty="0"/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zh-CN" altLang="zh-CN"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which is similar to a discriminative linear model.</a:t>
                </a:r>
              </a:p>
              <a:p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Design: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zh-CN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11" y="853424"/>
                <a:ext cx="6757777" cy="3834063"/>
              </a:xfrm>
              <a:prstGeom prst="rect">
                <a:avLst/>
              </a:prstGeom>
              <a:blipFill>
                <a:blip r:embed="rId2"/>
                <a:stretch>
                  <a:fillRect l="-562" t="-6271" r="-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2F6CF-82D1-F64E-99AA-BF7B450E6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0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114300" y="132368"/>
            <a:ext cx="6964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 model for multi-class classification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75896" y="837677"/>
                <a:ext cx="59938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Inputs 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Outputs 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96" y="837677"/>
                <a:ext cx="5993877" cy="646331"/>
              </a:xfrm>
              <a:prstGeom prst="rect">
                <a:avLst/>
              </a:prstGeom>
              <a:blipFill>
                <a:blip r:embed="rId2"/>
                <a:stretch>
                  <a:fillRect l="-634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28C37F2B-6BC0-4D36-BCCF-F5417C515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23" y="1547686"/>
            <a:ext cx="4545919" cy="2375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0893F083-0A84-4890-A978-580260755CF2}"/>
                  </a:ext>
                </a:extLst>
              </p:cNvPr>
              <p:cNvSpPr/>
              <p:nvPr/>
            </p:nvSpPr>
            <p:spPr>
              <a:xfrm>
                <a:off x="1399728" y="3999981"/>
                <a:ext cx="5993877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Which can also be described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𝑠𝑜𝑓𝑡𝑚𝑎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0893F083-0A84-4890-A978-580260755C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728" y="3999981"/>
                <a:ext cx="5993877" cy="783869"/>
              </a:xfrm>
              <a:prstGeom prst="rect">
                <a:avLst/>
              </a:prstGeom>
              <a:blipFill>
                <a:blip r:embed="rId4"/>
                <a:stretch>
                  <a:fillRect l="-846" t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BBE454B-D223-EB47-A18F-6D1F45F88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1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152401" y="155992"/>
            <a:ext cx="617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 model for binary classification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85116" y="886616"/>
                <a:ext cx="6564424" cy="3598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Sigmoid function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is an exponential function that maps a number in  [-</a:t>
                </a:r>
                <a14:m>
                  <m:oMath xmlns:m="http://schemas.openxmlformats.org/officeDocument/2006/math">
                    <m:r>
                      <a:rPr lang="zh-CN" altLang="zh-CN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r>
                      <a:rPr lang="zh-CN" altLang="zh-CN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] to [0,1].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binary classifier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score(y=+1)=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 be mapped into a probabilistic classifier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=+1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⃗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⃗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zh-CN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=−1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⃗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116" y="886616"/>
                <a:ext cx="6564424" cy="3598870"/>
              </a:xfrm>
              <a:prstGeom prst="rect">
                <a:avLst/>
              </a:prstGeom>
              <a:blipFill>
                <a:blip r:embed="rId2"/>
                <a:stretch>
                  <a:fillRect l="-579" t="-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B2485-8BDA-5248-B750-2625F6F16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47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32331</TotalTime>
  <Words>2859</Words>
  <Application>Microsoft Macintosh PowerPoint</Application>
  <PresentationFormat>On-screen Show (16:9)</PresentationFormat>
  <Paragraphs>624</Paragraphs>
  <Slides>65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等线</vt:lpstr>
      <vt:lpstr>Andale Mono</vt:lpstr>
      <vt:lpstr>Arial</vt:lpstr>
      <vt:lpstr>Calibri</vt:lpstr>
      <vt:lpstr>Calibri Light</vt:lpstr>
      <vt:lpstr>Cambria Math</vt:lpstr>
      <vt:lpstr>Palatino</vt:lpstr>
      <vt:lpstr>Office 主题​​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Yue ZHANG 张岳</cp:lastModifiedBy>
  <cp:revision>136</cp:revision>
  <cp:lastPrinted>2021-09-14T08:09:36Z</cp:lastPrinted>
  <dcterms:created xsi:type="dcterms:W3CDTF">2018-10-12T14:21:45Z</dcterms:created>
  <dcterms:modified xsi:type="dcterms:W3CDTF">2021-09-17T02:17:48Z</dcterms:modified>
</cp:coreProperties>
</file>