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11"/>
  </p:notesMasterIdLst>
  <p:handoutMasterIdLst>
    <p:handoutMasterId r:id="rId112"/>
  </p:handoutMasterIdLst>
  <p:sldIdLst>
    <p:sldId id="508" r:id="rId2"/>
    <p:sldId id="314" r:id="rId3"/>
    <p:sldId id="315" r:id="rId4"/>
    <p:sldId id="330" r:id="rId5"/>
    <p:sldId id="316" r:id="rId6"/>
    <p:sldId id="317" r:id="rId7"/>
    <p:sldId id="318" r:id="rId8"/>
    <p:sldId id="319" r:id="rId9"/>
    <p:sldId id="320" r:id="rId10"/>
    <p:sldId id="321" r:id="rId11"/>
    <p:sldId id="331" r:id="rId12"/>
    <p:sldId id="322" r:id="rId13"/>
    <p:sldId id="323" r:id="rId14"/>
    <p:sldId id="324" r:id="rId15"/>
    <p:sldId id="325" r:id="rId16"/>
    <p:sldId id="326" r:id="rId17"/>
    <p:sldId id="340" r:id="rId18"/>
    <p:sldId id="328" r:id="rId19"/>
    <p:sldId id="329" r:id="rId20"/>
    <p:sldId id="332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33" r:id="rId41"/>
    <p:sldId id="360" r:id="rId42"/>
    <p:sldId id="361" r:id="rId43"/>
    <p:sldId id="362" r:id="rId44"/>
    <p:sldId id="363" r:id="rId45"/>
    <p:sldId id="364" r:id="rId46"/>
    <p:sldId id="365" r:id="rId47"/>
    <p:sldId id="334" r:id="rId48"/>
    <p:sldId id="366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68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36" r:id="rId68"/>
    <p:sldId id="386" r:id="rId69"/>
    <p:sldId id="337" r:id="rId70"/>
    <p:sldId id="387" r:id="rId71"/>
    <p:sldId id="388" r:id="rId72"/>
    <p:sldId id="389" r:id="rId73"/>
    <p:sldId id="404" r:id="rId74"/>
    <p:sldId id="405" r:id="rId75"/>
    <p:sldId id="406" r:id="rId76"/>
    <p:sldId id="390" r:id="rId77"/>
    <p:sldId id="391" r:id="rId78"/>
    <p:sldId id="392" r:id="rId79"/>
    <p:sldId id="393" r:id="rId80"/>
    <p:sldId id="394" r:id="rId81"/>
    <p:sldId id="395" r:id="rId82"/>
    <p:sldId id="396" r:id="rId83"/>
    <p:sldId id="407" r:id="rId84"/>
    <p:sldId id="397" r:id="rId85"/>
    <p:sldId id="338" r:id="rId86"/>
    <p:sldId id="403" r:id="rId87"/>
    <p:sldId id="408" r:id="rId88"/>
    <p:sldId id="409" r:id="rId89"/>
    <p:sldId id="410" r:id="rId90"/>
    <p:sldId id="411" r:id="rId91"/>
    <p:sldId id="412" r:id="rId92"/>
    <p:sldId id="413" r:id="rId93"/>
    <p:sldId id="414" r:id="rId94"/>
    <p:sldId id="339" r:id="rId95"/>
    <p:sldId id="415" r:id="rId96"/>
    <p:sldId id="416" r:id="rId97"/>
    <p:sldId id="417" r:id="rId98"/>
    <p:sldId id="431" r:id="rId99"/>
    <p:sldId id="433" r:id="rId100"/>
    <p:sldId id="418" r:id="rId101"/>
    <p:sldId id="419" r:id="rId102"/>
    <p:sldId id="420" r:id="rId103"/>
    <p:sldId id="421" r:id="rId104"/>
    <p:sldId id="422" r:id="rId105"/>
    <p:sldId id="423" r:id="rId106"/>
    <p:sldId id="424" r:id="rId107"/>
    <p:sldId id="425" r:id="rId108"/>
    <p:sldId id="426" r:id="rId109"/>
    <p:sldId id="427" r:id="rId1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508"/>
            <p14:sldId id="314"/>
            <p14:sldId id="315"/>
            <p14:sldId id="330"/>
            <p14:sldId id="316"/>
            <p14:sldId id="317"/>
            <p14:sldId id="318"/>
            <p14:sldId id="319"/>
            <p14:sldId id="320"/>
            <p14:sldId id="321"/>
            <p14:sldId id="331"/>
            <p14:sldId id="322"/>
            <p14:sldId id="323"/>
            <p14:sldId id="324"/>
            <p14:sldId id="325"/>
            <p14:sldId id="326"/>
            <p14:sldId id="340"/>
            <p14:sldId id="328"/>
            <p14:sldId id="329"/>
            <p14:sldId id="332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33"/>
            <p14:sldId id="360"/>
            <p14:sldId id="361"/>
            <p14:sldId id="362"/>
            <p14:sldId id="363"/>
            <p14:sldId id="364"/>
            <p14:sldId id="365"/>
            <p14:sldId id="334"/>
            <p14:sldId id="366"/>
            <p14:sldId id="369"/>
            <p14:sldId id="370"/>
            <p14:sldId id="371"/>
            <p14:sldId id="372"/>
            <p14:sldId id="373"/>
            <p14:sldId id="374"/>
            <p14:sldId id="375"/>
            <p14:sldId id="368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36"/>
            <p14:sldId id="386"/>
            <p14:sldId id="337"/>
            <p14:sldId id="387"/>
            <p14:sldId id="388"/>
            <p14:sldId id="389"/>
            <p14:sldId id="404"/>
            <p14:sldId id="405"/>
            <p14:sldId id="406"/>
            <p14:sldId id="390"/>
            <p14:sldId id="391"/>
            <p14:sldId id="392"/>
            <p14:sldId id="393"/>
            <p14:sldId id="394"/>
            <p14:sldId id="395"/>
            <p14:sldId id="396"/>
            <p14:sldId id="407"/>
            <p14:sldId id="397"/>
            <p14:sldId id="338"/>
            <p14:sldId id="403"/>
            <p14:sldId id="408"/>
            <p14:sldId id="409"/>
            <p14:sldId id="410"/>
            <p14:sldId id="411"/>
            <p14:sldId id="412"/>
            <p14:sldId id="413"/>
            <p14:sldId id="414"/>
            <p14:sldId id="339"/>
            <p14:sldId id="415"/>
            <p14:sldId id="416"/>
            <p14:sldId id="417"/>
            <p14:sldId id="431"/>
            <p14:sldId id="433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20200-E73B-49ED-949D-ACC5F39B529F}" v="744" dt="2021-02-23T03:07:13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6/11/relationships/changesInfo" Target="changesInfos/changesInfo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11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 Angelo" userId="8b72b4b1065ef00f" providerId="LiveId" clId="{C79A81D6-8D98-489F-8469-5F33974AA0EE}"/>
    <pc:docChg chg="custSel addSld delSld modSld sldOrd modSection">
      <pc:chgData name="DU Angelo" userId="8b72b4b1065ef00f" providerId="LiveId" clId="{C79A81D6-8D98-489F-8469-5F33974AA0EE}" dt="2020-12-08T07:06:44.469" v="1130"/>
      <pc:docMkLst>
        <pc:docMk/>
      </pc:docMkLst>
      <pc:sldChg chg="modSp">
        <pc:chgData name="DU Angelo" userId="8b72b4b1065ef00f" providerId="LiveId" clId="{C79A81D6-8D98-489F-8469-5F33974AA0EE}" dt="2020-12-07T23:53:19.112" v="20" actId="403"/>
        <pc:sldMkLst>
          <pc:docMk/>
          <pc:sldMk cId="259383257" sldId="314"/>
        </pc:sldMkLst>
        <pc:spChg chg="mod">
          <ac:chgData name="DU Angelo" userId="8b72b4b1065ef00f" providerId="LiveId" clId="{C79A81D6-8D98-489F-8469-5F33974AA0EE}" dt="2020-12-07T23:53:19.112" v="20" actId="403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79A81D6-8D98-489F-8469-5F33974AA0EE}" dt="2020-12-08T00:04:44.261" v="461" actId="1076"/>
        <pc:sldMkLst>
          <pc:docMk/>
          <pc:sldMk cId="1767134883" sldId="315"/>
        </pc:sldMkLst>
        <pc:spChg chg="mod">
          <ac:chgData name="DU Angelo" userId="8b72b4b1065ef00f" providerId="LiveId" clId="{C79A81D6-8D98-489F-8469-5F33974AA0EE}" dt="2020-12-08T00:04:44.261" v="461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add del">
        <pc:chgData name="DU Angelo" userId="8b72b4b1065ef00f" providerId="LiveId" clId="{C79A81D6-8D98-489F-8469-5F33974AA0EE}" dt="2020-12-08T00:05:50.437" v="505" actId="2696"/>
        <pc:sldMkLst>
          <pc:docMk/>
          <pc:sldMk cId="3623990578" sldId="316"/>
        </pc:sldMkLst>
      </pc:sldChg>
      <pc:sldChg chg="del">
        <pc:chgData name="DU Angelo" userId="8b72b4b1065ef00f" providerId="LiveId" clId="{C79A81D6-8D98-489F-8469-5F33974AA0EE}" dt="2020-12-08T00:05:01.379" v="462" actId="2696"/>
        <pc:sldMkLst>
          <pc:docMk/>
          <pc:sldMk cId="271434486" sldId="317"/>
        </pc:sldMkLst>
      </pc:sldChg>
      <pc:sldChg chg="add del">
        <pc:chgData name="DU Angelo" userId="8b72b4b1065ef00f" providerId="LiveId" clId="{C79A81D6-8D98-489F-8469-5F33974AA0EE}" dt="2020-12-08T00:05:52.545" v="506" actId="2696"/>
        <pc:sldMkLst>
          <pc:docMk/>
          <pc:sldMk cId="1712790237" sldId="317"/>
        </pc:sldMkLst>
      </pc:sldChg>
      <pc:sldChg chg="modSp add">
        <pc:chgData name="DU Angelo" userId="8b72b4b1065ef00f" providerId="LiveId" clId="{C79A81D6-8D98-489F-8469-5F33974AA0EE}" dt="2020-12-08T00:06:34.865" v="518" actId="113"/>
        <pc:sldMkLst>
          <pc:docMk/>
          <pc:sldMk cId="1192111575" sldId="318"/>
        </pc:sldMkLst>
        <pc:spChg chg="mod">
          <ac:chgData name="DU Angelo" userId="8b72b4b1065ef00f" providerId="LiveId" clId="{C79A81D6-8D98-489F-8469-5F33974AA0EE}" dt="2020-12-08T00:06:34.865" v="518" actId="113"/>
          <ac:spMkLst>
            <pc:docMk/>
            <pc:sldMk cId="1192111575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106" v="467" actId="2696"/>
        <pc:sldMkLst>
          <pc:docMk/>
          <pc:sldMk cId="2169405454" sldId="318"/>
        </pc:sldMkLst>
      </pc:sldChg>
      <pc:sldChg chg="del">
        <pc:chgData name="DU Angelo" userId="8b72b4b1065ef00f" providerId="LiveId" clId="{C79A81D6-8D98-489F-8469-5F33974AA0EE}" dt="2020-12-08T00:05:03.495" v="472" actId="2696"/>
        <pc:sldMkLst>
          <pc:docMk/>
          <pc:sldMk cId="36045454" sldId="319"/>
        </pc:sldMkLst>
      </pc:sldChg>
      <pc:sldChg chg="add del">
        <pc:chgData name="DU Angelo" userId="8b72b4b1065ef00f" providerId="LiveId" clId="{C79A81D6-8D98-489F-8469-5F33974AA0EE}" dt="2020-12-08T00:05:48.353" v="504" actId="2696"/>
        <pc:sldMkLst>
          <pc:docMk/>
          <pc:sldMk cId="723804069" sldId="319"/>
        </pc:sldMkLst>
      </pc:sldChg>
      <pc:sldChg chg="modSp add">
        <pc:chgData name="DU Angelo" userId="8b72b4b1065ef00f" providerId="LiveId" clId="{C79A81D6-8D98-489F-8469-5F33974AA0EE}" dt="2020-12-08T00:06:38.550" v="520" actId="113"/>
        <pc:sldMkLst>
          <pc:docMk/>
          <pc:sldMk cId="3557723283" sldId="319"/>
        </pc:sldMkLst>
        <pc:spChg chg="mod">
          <ac:chgData name="DU Angelo" userId="8b72b4b1065ef00f" providerId="LiveId" clId="{C79A81D6-8D98-489F-8469-5F33974AA0EE}" dt="2020-12-08T00:06:38.550" v="520" actId="113"/>
          <ac:spMkLst>
            <pc:docMk/>
            <pc:sldMk cId="3557723283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2.025" v="522" actId="113"/>
        <pc:sldMkLst>
          <pc:docMk/>
          <pc:sldMk cId="1295304621" sldId="320"/>
        </pc:sldMkLst>
        <pc:spChg chg="mod">
          <ac:chgData name="DU Angelo" userId="8b72b4b1065ef00f" providerId="LiveId" clId="{C79A81D6-8D98-489F-8469-5F33974AA0EE}" dt="2020-12-08T00:06:42.025" v="522" actId="113"/>
          <ac:spMkLst>
            <pc:docMk/>
            <pc:sldMk cId="1295304621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8.719" v="524" actId="113"/>
        <pc:sldMkLst>
          <pc:docMk/>
          <pc:sldMk cId="675295668" sldId="321"/>
        </pc:sldMkLst>
        <pc:spChg chg="mod">
          <ac:chgData name="DU Angelo" userId="8b72b4b1065ef00f" providerId="LiveId" clId="{C79A81D6-8D98-489F-8469-5F33974AA0EE}" dt="2020-12-08T00:06:48.719" v="524" actId="113"/>
          <ac:spMkLst>
            <pc:docMk/>
            <pc:sldMk cId="675295668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843" v="481" actId="2696"/>
        <pc:sldMkLst>
          <pc:docMk/>
          <pc:sldMk cId="4147763594" sldId="321"/>
        </pc:sldMkLst>
      </pc:sldChg>
      <pc:sldChg chg="modSp add">
        <pc:chgData name="DU Angelo" userId="8b72b4b1065ef00f" providerId="LiveId" clId="{C79A81D6-8D98-489F-8469-5F33974AA0EE}" dt="2020-12-08T00:06:52.635" v="526" actId="113"/>
        <pc:sldMkLst>
          <pc:docMk/>
          <pc:sldMk cId="215830404" sldId="322"/>
        </pc:sldMkLst>
        <pc:spChg chg="mod">
          <ac:chgData name="DU Angelo" userId="8b72b4b1065ef00f" providerId="LiveId" clId="{C79A81D6-8D98-489F-8469-5F33974AA0EE}" dt="2020-12-08T00:06:52.635" v="526" actId="113"/>
          <ac:spMkLst>
            <pc:docMk/>
            <pc:sldMk cId="215830404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937" v="483" actId="2696"/>
        <pc:sldMkLst>
          <pc:docMk/>
          <pc:sldMk cId="3508286380" sldId="322"/>
        </pc:sldMkLst>
      </pc:sldChg>
      <pc:sldChg chg="del">
        <pc:chgData name="DU Angelo" userId="8b72b4b1065ef00f" providerId="LiveId" clId="{C79A81D6-8D98-489F-8469-5F33974AA0EE}" dt="2020-12-08T00:05:07.050" v="485" actId="2696"/>
        <pc:sldMkLst>
          <pc:docMk/>
          <pc:sldMk cId="2636955698" sldId="323"/>
        </pc:sldMkLst>
      </pc:sldChg>
      <pc:sldChg chg="modSp add">
        <pc:chgData name="DU Angelo" userId="8b72b4b1065ef00f" providerId="LiveId" clId="{C79A81D6-8D98-489F-8469-5F33974AA0EE}" dt="2020-12-08T00:06:57.810" v="528" actId="113"/>
        <pc:sldMkLst>
          <pc:docMk/>
          <pc:sldMk cId="3278777511" sldId="323"/>
        </pc:sldMkLst>
        <pc:spChg chg="mod">
          <ac:chgData name="DU Angelo" userId="8b72b4b1065ef00f" providerId="LiveId" clId="{C79A81D6-8D98-489F-8469-5F33974AA0EE}" dt="2020-12-08T00:06:57.810" v="528" actId="113"/>
          <ac:spMkLst>
            <pc:docMk/>
            <pc:sldMk cId="3278777511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7:24.458" v="538" actId="113"/>
        <pc:sldMkLst>
          <pc:docMk/>
          <pc:sldMk cId="339519203" sldId="324"/>
        </pc:sldMkLst>
        <pc:spChg chg="mod">
          <ac:chgData name="DU Angelo" userId="8b72b4b1065ef00f" providerId="LiveId" clId="{C79A81D6-8D98-489F-8469-5F33974AA0EE}" dt="2020-12-08T00:07:24.458" v="538" actId="113"/>
          <ac:spMkLst>
            <pc:docMk/>
            <pc:sldMk cId="339519203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145" v="487" actId="2696"/>
        <pc:sldMkLst>
          <pc:docMk/>
          <pc:sldMk cId="1305198577" sldId="324"/>
        </pc:sldMkLst>
      </pc:sldChg>
      <pc:sldChg chg="del">
        <pc:chgData name="DU Angelo" userId="8b72b4b1065ef00f" providerId="LiveId" clId="{C79A81D6-8D98-489F-8469-5F33974AA0EE}" dt="2020-12-08T00:05:07.410" v="490" actId="2696"/>
        <pc:sldMkLst>
          <pc:docMk/>
          <pc:sldMk cId="1570916911" sldId="325"/>
        </pc:sldMkLst>
      </pc:sldChg>
      <pc:sldChg chg="modSp add">
        <pc:chgData name="DU Angelo" userId="8b72b4b1065ef00f" providerId="LiveId" clId="{C79A81D6-8D98-489F-8469-5F33974AA0EE}" dt="2020-12-08T00:07:08.105" v="532" actId="113"/>
        <pc:sldMkLst>
          <pc:docMk/>
          <pc:sldMk cId="1872896167" sldId="325"/>
        </pc:sldMkLst>
        <pc:spChg chg="mod">
          <ac:chgData name="DU Angelo" userId="8b72b4b1065ef00f" providerId="LiveId" clId="{C79A81D6-8D98-489F-8469-5F33974AA0EE}" dt="2020-12-08T00:07:08.105" v="532" actId="113"/>
          <ac:spMkLst>
            <pc:docMk/>
            <pc:sldMk cId="1872896167" sldId="325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910" v="492" actId="2696"/>
        <pc:sldMkLst>
          <pc:docMk/>
          <pc:sldMk cId="719205069" sldId="326"/>
        </pc:sldMkLst>
      </pc:sldChg>
      <pc:sldChg chg="modSp add">
        <pc:chgData name="DU Angelo" userId="8b72b4b1065ef00f" providerId="LiveId" clId="{C79A81D6-8D98-489F-8469-5F33974AA0EE}" dt="2020-12-08T00:07:12.965" v="534" actId="113"/>
        <pc:sldMkLst>
          <pc:docMk/>
          <pc:sldMk cId="3968951463" sldId="326"/>
        </pc:sldMkLst>
        <pc:spChg chg="mod">
          <ac:chgData name="DU Angelo" userId="8b72b4b1065ef00f" providerId="LiveId" clId="{C79A81D6-8D98-489F-8469-5F33974AA0EE}" dt="2020-12-08T00:07:12.965" v="534" actId="113"/>
          <ac:spMkLst>
            <pc:docMk/>
            <pc:sldMk cId="3968951463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585" v="463" actId="2696"/>
        <pc:sldMkLst>
          <pc:docMk/>
          <pc:sldMk cId="1137794623" sldId="327"/>
        </pc:sldMkLst>
      </pc:sldChg>
      <pc:sldChg chg="modSp add">
        <pc:chgData name="DU Angelo" userId="8b72b4b1065ef00f" providerId="LiveId" clId="{C79A81D6-8D98-489F-8469-5F33974AA0EE}" dt="2020-12-08T00:07:03.286" v="530" actId="113"/>
        <pc:sldMkLst>
          <pc:docMk/>
          <pc:sldMk cId="4264870716" sldId="327"/>
        </pc:sldMkLst>
        <pc:spChg chg="mod">
          <ac:chgData name="DU Angelo" userId="8b72b4b1065ef00f" providerId="LiveId" clId="{C79A81D6-8D98-489F-8469-5F33974AA0EE}" dt="2020-12-08T00:07:03.286" v="530" actId="113"/>
          <ac:spMkLst>
            <pc:docMk/>
            <pc:sldMk cId="4264870716" sldId="327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836" v="464" actId="2696"/>
        <pc:sldMkLst>
          <pc:docMk/>
          <pc:sldMk cId="361856885" sldId="328"/>
        </pc:sldMkLst>
      </pc:sldChg>
      <pc:sldChg chg="modSp add">
        <pc:chgData name="DU Angelo" userId="8b72b4b1065ef00f" providerId="LiveId" clId="{C79A81D6-8D98-489F-8469-5F33974AA0EE}" dt="2020-12-08T00:07:28.648" v="540" actId="113"/>
        <pc:sldMkLst>
          <pc:docMk/>
          <pc:sldMk cId="3171229680" sldId="328"/>
        </pc:sldMkLst>
        <pc:spChg chg="mod">
          <ac:chgData name="DU Angelo" userId="8b72b4b1065ef00f" providerId="LiveId" clId="{C79A81D6-8D98-489F-8469-5F33974AA0EE}" dt="2020-12-08T00:07:28.648" v="540" actId="113"/>
          <ac:spMkLst>
            <pc:docMk/>
            <pc:sldMk cId="3171229680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23" v="465" actId="2696"/>
        <pc:sldMkLst>
          <pc:docMk/>
          <pc:sldMk cId="2353385451" sldId="329"/>
        </pc:sldMkLst>
      </pc:sldChg>
      <pc:sldChg chg="modSp add">
        <pc:chgData name="DU Angelo" userId="8b72b4b1065ef00f" providerId="LiveId" clId="{C79A81D6-8D98-489F-8469-5F33974AA0EE}" dt="2020-12-08T00:07:33.589" v="542" actId="113"/>
        <pc:sldMkLst>
          <pc:docMk/>
          <pc:sldMk cId="3883607455" sldId="329"/>
        </pc:sldMkLst>
        <pc:spChg chg="mod">
          <ac:chgData name="DU Angelo" userId="8b72b4b1065ef00f" providerId="LiveId" clId="{C79A81D6-8D98-489F-8469-5F33974AA0EE}" dt="2020-12-08T00:07:33.589" v="542" actId="113"/>
          <ac:spMkLst>
            <pc:docMk/>
            <pc:sldMk cId="3883607455" sldId="329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70" v="466" actId="2696"/>
        <pc:sldMkLst>
          <pc:docMk/>
          <pc:sldMk cId="82070611" sldId="330"/>
        </pc:sldMkLst>
      </pc:sldChg>
      <pc:sldChg chg="modSp add">
        <pc:chgData name="DU Angelo" userId="8b72b4b1065ef00f" providerId="LiveId" clId="{C79A81D6-8D98-489F-8469-5F33974AA0EE}" dt="2020-12-08T00:09:00.129" v="648" actId="20577"/>
        <pc:sldMkLst>
          <pc:docMk/>
          <pc:sldMk cId="2631626691" sldId="330"/>
        </pc:sldMkLst>
        <pc:spChg chg="mod">
          <ac:chgData name="DU Angelo" userId="8b72b4b1065ef00f" providerId="LiveId" clId="{C79A81D6-8D98-489F-8469-5F33974AA0EE}" dt="2020-12-08T00:08:25.399" v="560" actId="14100"/>
          <ac:spMkLst>
            <pc:docMk/>
            <pc:sldMk cId="2631626691" sldId="330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09:00.129" v="648" actId="20577"/>
          <ac:spMkLst>
            <pc:docMk/>
            <pc:sldMk cId="2631626691" sldId="330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326" v="468" actId="2696"/>
        <pc:sldMkLst>
          <pc:docMk/>
          <pc:sldMk cId="2218550584" sldId="331"/>
        </pc:sldMkLst>
      </pc:sldChg>
      <pc:sldChg chg="addSp delSp modSp add ord">
        <pc:chgData name="DU Angelo" userId="8b72b4b1065ef00f" providerId="LiveId" clId="{C79A81D6-8D98-489F-8469-5F33974AA0EE}" dt="2020-12-08T00:31:59.871" v="928" actId="1076"/>
        <pc:sldMkLst>
          <pc:docMk/>
          <pc:sldMk cId="3138852164" sldId="331"/>
        </pc:sldMkLst>
        <pc:spChg chg="mod">
          <ac:chgData name="DU Angelo" userId="8b72b4b1065ef00f" providerId="LiveId" clId="{C79A81D6-8D98-489F-8469-5F33974AA0EE}" dt="2020-12-08T00:23:57.290" v="690" actId="1076"/>
          <ac:spMkLst>
            <pc:docMk/>
            <pc:sldMk cId="3138852164" sldId="331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31:51.567" v="926" actId="1076"/>
          <ac:spMkLst>
            <pc:docMk/>
            <pc:sldMk cId="3138852164" sldId="331"/>
            <ac:spMk id="4" creationId="{2918002F-8C64-4968-9ECA-DC63D9D4E45B}"/>
          </ac:spMkLst>
        </pc:spChg>
        <pc:spChg chg="add mod">
          <ac:chgData name="DU Angelo" userId="8b72b4b1065ef00f" providerId="LiveId" clId="{C79A81D6-8D98-489F-8469-5F33974AA0EE}" dt="2020-12-08T00:31:55.692" v="927" actId="1076"/>
          <ac:spMkLst>
            <pc:docMk/>
            <pc:sldMk cId="3138852164" sldId="331"/>
            <ac:spMk id="7" creationId="{7AF98305-5A12-4A6A-B5AD-F051DF15E8C7}"/>
          </ac:spMkLst>
        </pc:spChg>
        <pc:spChg chg="add del">
          <ac:chgData name="DU Angelo" userId="8b72b4b1065ef00f" providerId="LiveId" clId="{C79A81D6-8D98-489F-8469-5F33974AA0EE}" dt="2020-12-08T00:28:22.698" v="886"/>
          <ac:spMkLst>
            <pc:docMk/>
            <pc:sldMk cId="3138852164" sldId="331"/>
            <ac:spMk id="8" creationId="{64133132-AE1B-4AFD-A1F5-0C43BC694E58}"/>
          </ac:spMkLst>
        </pc:spChg>
        <pc:picChg chg="add mod">
          <ac:chgData name="DU Angelo" userId="8b72b4b1065ef00f" providerId="LiveId" clId="{C79A81D6-8D98-489F-8469-5F33974AA0EE}" dt="2020-12-08T00:31:59.871" v="928" actId="1076"/>
          <ac:picMkLst>
            <pc:docMk/>
            <pc:sldMk cId="3138852164" sldId="331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2.701" v="469" actId="2696"/>
        <pc:sldMkLst>
          <pc:docMk/>
          <pc:sldMk cId="307940222" sldId="332"/>
        </pc:sldMkLst>
      </pc:sldChg>
      <pc:sldChg chg="modSp add ord">
        <pc:chgData name="DU Angelo" userId="8b72b4b1065ef00f" providerId="LiveId" clId="{C79A81D6-8D98-489F-8469-5F33974AA0EE}" dt="2020-12-08T00:27:34.438" v="858" actId="20577"/>
        <pc:sldMkLst>
          <pc:docMk/>
          <pc:sldMk cId="4182842697" sldId="332"/>
        </pc:sldMkLst>
        <pc:spChg chg="mod">
          <ac:chgData name="DU Angelo" userId="8b72b4b1065ef00f" providerId="LiveId" clId="{C79A81D6-8D98-489F-8469-5F33974AA0EE}" dt="2020-12-08T00:26:32.840" v="801" actId="1076"/>
          <ac:spMkLst>
            <pc:docMk/>
            <pc:sldMk cId="4182842697" sldId="332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27:34.438" v="858" actId="20577"/>
          <ac:spMkLst>
            <pc:docMk/>
            <pc:sldMk cId="4182842697" sldId="332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27:57.972" v="884" actId="20577"/>
        <pc:sldMkLst>
          <pc:docMk/>
          <pc:sldMk cId="1282489200" sldId="333"/>
        </pc:sldMkLst>
        <pc:spChg chg="mod">
          <ac:chgData name="DU Angelo" userId="8b72b4b1065ef00f" providerId="LiveId" clId="{C79A81D6-8D98-489F-8469-5F33974AA0EE}" dt="2020-12-08T00:27:57.972" v="884" actId="20577"/>
          <ac:spMkLst>
            <pc:docMk/>
            <pc:sldMk cId="1282489200" sldId="333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935" v="470" actId="2696"/>
        <pc:sldMkLst>
          <pc:docMk/>
          <pc:sldMk cId="3060085048" sldId="333"/>
        </pc:sldMkLst>
      </pc:sldChg>
      <pc:sldChg chg="addSp delSp modSp add">
        <pc:chgData name="DU Angelo" userId="8b72b4b1065ef00f" providerId="LiveId" clId="{C79A81D6-8D98-489F-8469-5F33974AA0EE}" dt="2020-12-08T07:06:41.996" v="1129"/>
        <pc:sldMkLst>
          <pc:docMk/>
          <pc:sldMk cId="2952278595" sldId="334"/>
        </pc:sldMkLst>
        <pc:spChg chg="mod">
          <ac:chgData name="DU Angelo" userId="8b72b4b1065ef00f" providerId="LiveId" clId="{C79A81D6-8D98-489F-8469-5F33974AA0EE}" dt="2020-12-08T07:06:20.806" v="1127" actId="20577"/>
          <ac:spMkLst>
            <pc:docMk/>
            <pc:sldMk cId="2952278595" sldId="334"/>
            <ac:spMk id="4" creationId="{2918002F-8C64-4968-9ECA-DC63D9D4E45B}"/>
          </ac:spMkLst>
        </pc:spChg>
        <pc:spChg chg="add del">
          <ac:chgData name="DU Angelo" userId="8b72b4b1065ef00f" providerId="LiveId" clId="{C79A81D6-8D98-489F-8469-5F33974AA0EE}" dt="2020-12-08T07:06:41.996" v="1129"/>
          <ac:spMkLst>
            <pc:docMk/>
            <pc:sldMk cId="2952278595" sldId="334"/>
            <ac:spMk id="5" creationId="{121F2455-DE5A-4A52-8792-AB95CB6196D4}"/>
          </ac:spMkLst>
        </pc:spChg>
        <pc:spChg chg="del">
          <ac:chgData name="DU Angelo" userId="8b72b4b1065ef00f" providerId="LiveId" clId="{C79A81D6-8D98-489F-8469-5F33974AA0EE}" dt="2020-12-08T00:45:24.391" v="931" actId="478"/>
          <ac:spMkLst>
            <pc:docMk/>
            <pc:sldMk cId="2952278595" sldId="334"/>
            <ac:spMk id="7" creationId="{7AF98305-5A12-4A6A-B5AD-F051DF15E8C7}"/>
          </ac:spMkLst>
        </pc:spChg>
        <pc:picChg chg="del">
          <ac:chgData name="DU Angelo" userId="8b72b4b1065ef00f" providerId="LiveId" clId="{C79A81D6-8D98-489F-8469-5F33974AA0EE}" dt="2020-12-08T00:45:21.017" v="930" actId="478"/>
          <ac:picMkLst>
            <pc:docMk/>
            <pc:sldMk cId="2952278595" sldId="334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3.318" v="471" actId="2696"/>
        <pc:sldMkLst>
          <pc:docMk/>
          <pc:sldMk cId="3717240597" sldId="334"/>
        </pc:sldMkLst>
      </pc:sldChg>
      <pc:sldChg chg="del">
        <pc:chgData name="DU Angelo" userId="8b72b4b1065ef00f" providerId="LiveId" clId="{C79A81D6-8D98-489F-8469-5F33974AA0EE}" dt="2020-12-08T00:05:03.860" v="473" actId="2696"/>
        <pc:sldMkLst>
          <pc:docMk/>
          <pc:sldMk cId="1857129977" sldId="335"/>
        </pc:sldMkLst>
      </pc:sldChg>
      <pc:sldChg chg="add">
        <pc:chgData name="DU Angelo" userId="8b72b4b1065ef00f" providerId="LiveId" clId="{C79A81D6-8D98-489F-8469-5F33974AA0EE}" dt="2020-12-08T07:06:44.469" v="1130"/>
        <pc:sldMkLst>
          <pc:docMk/>
          <pc:sldMk cId="3039047271" sldId="335"/>
        </pc:sldMkLst>
      </pc:sldChg>
      <pc:sldChg chg="del">
        <pc:chgData name="DU Angelo" userId="8b72b4b1065ef00f" providerId="LiveId" clId="{C79A81D6-8D98-489F-8469-5F33974AA0EE}" dt="2020-12-08T00:05:04.082" v="474" actId="2696"/>
        <pc:sldMkLst>
          <pc:docMk/>
          <pc:sldMk cId="551772909" sldId="336"/>
        </pc:sldMkLst>
      </pc:sldChg>
      <pc:sldChg chg="del">
        <pc:chgData name="DU Angelo" userId="8b72b4b1065ef00f" providerId="LiveId" clId="{C79A81D6-8D98-489F-8469-5F33974AA0EE}" dt="2020-12-08T00:05:04.286" v="475" actId="2696"/>
        <pc:sldMkLst>
          <pc:docMk/>
          <pc:sldMk cId="1010261566" sldId="338"/>
        </pc:sldMkLst>
      </pc:sldChg>
      <pc:sldChg chg="del">
        <pc:chgData name="DU Angelo" userId="8b72b4b1065ef00f" providerId="LiveId" clId="{C79A81D6-8D98-489F-8469-5F33974AA0EE}" dt="2020-12-08T00:05:04.661" v="476" actId="2696"/>
        <pc:sldMkLst>
          <pc:docMk/>
          <pc:sldMk cId="4183351747" sldId="339"/>
        </pc:sldMkLst>
      </pc:sldChg>
      <pc:sldChg chg="del">
        <pc:chgData name="DU Angelo" userId="8b72b4b1065ef00f" providerId="LiveId" clId="{C79A81D6-8D98-489F-8469-5F33974AA0EE}" dt="2020-12-08T00:05:05.166" v="477" actId="2696"/>
        <pc:sldMkLst>
          <pc:docMk/>
          <pc:sldMk cId="2572871774" sldId="340"/>
        </pc:sldMkLst>
      </pc:sldChg>
      <pc:sldChg chg="del">
        <pc:chgData name="DU Angelo" userId="8b72b4b1065ef00f" providerId="LiveId" clId="{C79A81D6-8D98-489F-8469-5F33974AA0EE}" dt="2020-12-08T00:05:05.822" v="478" actId="2696"/>
        <pc:sldMkLst>
          <pc:docMk/>
          <pc:sldMk cId="545568708" sldId="341"/>
        </pc:sldMkLst>
      </pc:sldChg>
      <pc:sldChg chg="del">
        <pc:chgData name="DU Angelo" userId="8b72b4b1065ef00f" providerId="LiveId" clId="{C79A81D6-8D98-489F-8469-5F33974AA0EE}" dt="2020-12-08T00:05:06.373" v="479" actId="2696"/>
        <pc:sldMkLst>
          <pc:docMk/>
          <pc:sldMk cId="3848997697" sldId="342"/>
        </pc:sldMkLst>
      </pc:sldChg>
      <pc:sldChg chg="del">
        <pc:chgData name="DU Angelo" userId="8b72b4b1065ef00f" providerId="LiveId" clId="{C79A81D6-8D98-489F-8469-5F33974AA0EE}" dt="2020-12-08T00:05:06.796" v="480" actId="2696"/>
        <pc:sldMkLst>
          <pc:docMk/>
          <pc:sldMk cId="11550158" sldId="343"/>
        </pc:sldMkLst>
      </pc:sldChg>
      <pc:sldChg chg="del">
        <pc:chgData name="DU Angelo" userId="8b72b4b1065ef00f" providerId="LiveId" clId="{C79A81D6-8D98-489F-8469-5F33974AA0EE}" dt="2020-12-08T00:05:07.160" v="488" actId="2696"/>
        <pc:sldMkLst>
          <pc:docMk/>
          <pc:sldMk cId="1035180332" sldId="344"/>
        </pc:sldMkLst>
      </pc:sldChg>
      <pc:sldChg chg="del">
        <pc:chgData name="DU Angelo" userId="8b72b4b1065ef00f" providerId="LiveId" clId="{C79A81D6-8D98-489F-8469-5F33974AA0EE}" dt="2020-12-08T00:05:07.207" v="489" actId="2696"/>
        <pc:sldMkLst>
          <pc:docMk/>
          <pc:sldMk cId="391359028" sldId="345"/>
        </pc:sldMkLst>
      </pc:sldChg>
      <pc:sldChg chg="del">
        <pc:chgData name="DU Angelo" userId="8b72b4b1065ef00f" providerId="LiveId" clId="{C79A81D6-8D98-489F-8469-5F33974AA0EE}" dt="2020-12-08T00:05:07.817" v="491" actId="2696"/>
        <pc:sldMkLst>
          <pc:docMk/>
          <pc:sldMk cId="460224336" sldId="346"/>
        </pc:sldMkLst>
      </pc:sldChg>
      <pc:sldChg chg="del">
        <pc:chgData name="DU Angelo" userId="8b72b4b1065ef00f" providerId="LiveId" clId="{C79A81D6-8D98-489F-8469-5F33974AA0EE}" dt="2020-12-08T00:05:08.195" v="493" actId="2696"/>
        <pc:sldMkLst>
          <pc:docMk/>
          <pc:sldMk cId="685234486" sldId="347"/>
        </pc:sldMkLst>
      </pc:sldChg>
      <pc:sldChg chg="del">
        <pc:chgData name="DU Angelo" userId="8b72b4b1065ef00f" providerId="LiveId" clId="{C79A81D6-8D98-489F-8469-5F33974AA0EE}" dt="2020-12-08T00:05:08.490" v="494" actId="2696"/>
        <pc:sldMkLst>
          <pc:docMk/>
          <pc:sldMk cId="1488901790" sldId="348"/>
        </pc:sldMkLst>
      </pc:sldChg>
      <pc:sldChg chg="del">
        <pc:chgData name="DU Angelo" userId="8b72b4b1065ef00f" providerId="LiveId" clId="{C79A81D6-8D98-489F-8469-5F33974AA0EE}" dt="2020-12-08T00:05:08.743" v="495" actId="2696"/>
        <pc:sldMkLst>
          <pc:docMk/>
          <pc:sldMk cId="813258900" sldId="349"/>
        </pc:sldMkLst>
      </pc:sldChg>
      <pc:sldChg chg="del">
        <pc:chgData name="DU Angelo" userId="8b72b4b1065ef00f" providerId="LiveId" clId="{C79A81D6-8D98-489F-8469-5F33974AA0EE}" dt="2020-12-08T00:05:08.775" v="496" actId="2696"/>
        <pc:sldMkLst>
          <pc:docMk/>
          <pc:sldMk cId="3556481026" sldId="350"/>
        </pc:sldMkLst>
      </pc:sldChg>
      <pc:sldChg chg="del">
        <pc:chgData name="DU Angelo" userId="8b72b4b1065ef00f" providerId="LiveId" clId="{C79A81D6-8D98-489F-8469-5F33974AA0EE}" dt="2020-12-08T00:05:08.869" v="497" actId="2696"/>
        <pc:sldMkLst>
          <pc:docMk/>
          <pc:sldMk cId="3377600676" sldId="351"/>
        </pc:sldMkLst>
      </pc:sldChg>
      <pc:sldChg chg="del">
        <pc:chgData name="DU Angelo" userId="8b72b4b1065ef00f" providerId="LiveId" clId="{C79A81D6-8D98-489F-8469-5F33974AA0EE}" dt="2020-12-08T00:05:09.104" v="498" actId="2696"/>
        <pc:sldMkLst>
          <pc:docMk/>
          <pc:sldMk cId="1057147937" sldId="352"/>
        </pc:sldMkLst>
      </pc:sldChg>
      <pc:sldChg chg="del">
        <pc:chgData name="DU Angelo" userId="8b72b4b1065ef00f" providerId="LiveId" clId="{C79A81D6-8D98-489F-8469-5F33974AA0EE}" dt="2020-12-08T00:05:09.151" v="499" actId="2696"/>
        <pc:sldMkLst>
          <pc:docMk/>
          <pc:sldMk cId="3869176609" sldId="353"/>
        </pc:sldMkLst>
      </pc:sldChg>
      <pc:sldChg chg="del">
        <pc:chgData name="DU Angelo" userId="8b72b4b1065ef00f" providerId="LiveId" clId="{C79A81D6-8D98-489F-8469-5F33974AA0EE}" dt="2020-12-08T00:05:06.905" v="482" actId="2696"/>
        <pc:sldMkLst>
          <pc:docMk/>
          <pc:sldMk cId="1462517007" sldId="354"/>
        </pc:sldMkLst>
      </pc:sldChg>
      <pc:sldChg chg="del">
        <pc:chgData name="DU Angelo" userId="8b72b4b1065ef00f" providerId="LiveId" clId="{C79A81D6-8D98-489F-8469-5F33974AA0EE}" dt="2020-12-08T00:05:06.984" v="484" actId="2696"/>
        <pc:sldMkLst>
          <pc:docMk/>
          <pc:sldMk cId="2376297448" sldId="355"/>
        </pc:sldMkLst>
      </pc:sldChg>
      <pc:sldChg chg="del">
        <pc:chgData name="DU Angelo" userId="8b72b4b1065ef00f" providerId="LiveId" clId="{C79A81D6-8D98-489F-8469-5F33974AA0EE}" dt="2020-12-08T00:05:07.097" v="486" actId="2696"/>
        <pc:sldMkLst>
          <pc:docMk/>
          <pc:sldMk cId="2889475501" sldId="356"/>
        </pc:sldMkLst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DU Angelo" userId="8b72b4b1065ef00f" providerId="LiveId" clId="{B422563F-6691-4294-A86A-0918EAF95ECC}"/>
    <pc:docChg chg="undo custSel addSld delSld modSld sldOrd modSection">
      <pc:chgData name="DU Angelo" userId="8b72b4b1065ef00f" providerId="LiveId" clId="{B422563F-6691-4294-A86A-0918EAF95ECC}" dt="2020-12-14T12:37:10.184" v="1029" actId="1076"/>
      <pc:docMkLst>
        <pc:docMk/>
      </pc:docMkLst>
      <pc:sldChg chg="modSp">
        <pc:chgData name="DU Angelo" userId="8b72b4b1065ef00f" providerId="LiveId" clId="{B422563F-6691-4294-A86A-0918EAF95ECC}" dt="2020-12-14T09:10:14.201" v="122" actId="1076"/>
        <pc:sldMkLst>
          <pc:docMk/>
          <pc:sldMk cId="259383257" sldId="314"/>
        </pc:sldMkLst>
        <pc:spChg chg="mod">
          <ac:chgData name="DU Angelo" userId="8b72b4b1065ef00f" providerId="LiveId" clId="{B422563F-6691-4294-A86A-0918EAF95ECC}" dt="2020-12-14T09:10:14.201" v="12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B422563F-6691-4294-A86A-0918EAF95ECC}" dt="2020-12-14T09:05:27.086" v="86" actId="403"/>
        <pc:sldMkLst>
          <pc:docMk/>
          <pc:sldMk cId="1767134883" sldId="315"/>
        </pc:sldMkLst>
        <pc:spChg chg="mod">
          <ac:chgData name="DU Angelo" userId="8b72b4b1065ef00f" providerId="LiveId" clId="{B422563F-6691-4294-A86A-0918EAF95ECC}" dt="2020-12-14T09:05:27.086" v="86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7:01.574" v="98" actId="113"/>
        <pc:sldMkLst>
          <pc:docMk/>
          <pc:sldMk cId="479064246" sldId="316"/>
        </pc:sldMkLst>
        <pc:spChg chg="mod">
          <ac:chgData name="DU Angelo" userId="8b72b4b1065ef00f" providerId="LiveId" clId="{B422563F-6691-4294-A86A-0918EAF95ECC}" dt="2020-12-14T09:07:01.574" v="98" actId="113"/>
          <ac:spMkLst>
            <pc:docMk/>
            <pc:sldMk cId="479064246" sldId="316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1.979" v="0" actId="2696"/>
        <pc:sldMkLst>
          <pc:docMk/>
          <pc:sldMk cId="796307972" sldId="317"/>
        </pc:sldMkLst>
      </pc:sldChg>
      <pc:sldChg chg="modSp add">
        <pc:chgData name="DU Angelo" userId="8b72b4b1065ef00f" providerId="LiveId" clId="{B422563F-6691-4294-A86A-0918EAF95ECC}" dt="2020-12-14T09:07:09.298" v="100" actId="113"/>
        <pc:sldMkLst>
          <pc:docMk/>
          <pc:sldMk cId="3508897305" sldId="317"/>
        </pc:sldMkLst>
        <pc:spChg chg="mod">
          <ac:chgData name="DU Angelo" userId="8b72b4b1065ef00f" providerId="LiveId" clId="{B422563F-6691-4294-A86A-0918EAF95ECC}" dt="2020-12-14T09:07:09.298" v="100" actId="113"/>
          <ac:spMkLst>
            <pc:docMk/>
            <pc:sldMk cId="3508897305" sldId="317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4.725" v="10" actId="2696"/>
        <pc:sldMkLst>
          <pc:docMk/>
          <pc:sldMk cId="2066230397" sldId="318"/>
        </pc:sldMkLst>
      </pc:sldChg>
      <pc:sldChg chg="modSp add">
        <pc:chgData name="DU Angelo" userId="8b72b4b1065ef00f" providerId="LiveId" clId="{B422563F-6691-4294-A86A-0918EAF95ECC}" dt="2020-12-14T09:07:16.780" v="102" actId="113"/>
        <pc:sldMkLst>
          <pc:docMk/>
          <pc:sldMk cId="3576092851" sldId="318"/>
        </pc:sldMkLst>
        <pc:spChg chg="mod">
          <ac:chgData name="DU Angelo" userId="8b72b4b1065ef00f" providerId="LiveId" clId="{B422563F-6691-4294-A86A-0918EAF95ECC}" dt="2020-12-14T09:07:16.780" v="102" actId="113"/>
          <ac:spMkLst>
            <pc:docMk/>
            <pc:sldMk cId="3576092851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41.971" v="104" actId="113"/>
        <pc:sldMkLst>
          <pc:docMk/>
          <pc:sldMk cId="850930630" sldId="319"/>
        </pc:sldMkLst>
        <pc:spChg chg="mod">
          <ac:chgData name="DU Angelo" userId="8b72b4b1065ef00f" providerId="LiveId" clId="{B422563F-6691-4294-A86A-0918EAF95ECC}" dt="2020-12-14T09:08:41.971" v="104" actId="113"/>
          <ac:spMkLst>
            <pc:docMk/>
            <pc:sldMk cId="850930630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51.340" v="106" actId="113"/>
        <pc:sldMkLst>
          <pc:docMk/>
          <pc:sldMk cId="2216289781" sldId="320"/>
        </pc:sldMkLst>
        <pc:spChg chg="mod">
          <ac:chgData name="DU Angelo" userId="8b72b4b1065ef00f" providerId="LiveId" clId="{B422563F-6691-4294-A86A-0918EAF95ECC}" dt="2020-12-14T09:08:51.340" v="106" actId="113"/>
          <ac:spMkLst>
            <pc:docMk/>
            <pc:sldMk cId="2216289781" sldId="320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5.916" v="16" actId="2696"/>
        <pc:sldMkLst>
          <pc:docMk/>
          <pc:sldMk cId="3107648802" sldId="320"/>
        </pc:sldMkLst>
      </pc:sldChg>
      <pc:sldChg chg="del">
        <pc:chgData name="DU Angelo" userId="8b72b4b1065ef00f" providerId="LiveId" clId="{B422563F-6691-4294-A86A-0918EAF95ECC}" dt="2020-12-14T08:59:17.102" v="20" actId="2696"/>
        <pc:sldMkLst>
          <pc:docMk/>
          <pc:sldMk cId="3526759124" sldId="321"/>
        </pc:sldMkLst>
      </pc:sldChg>
      <pc:sldChg chg="modSp add">
        <pc:chgData name="DU Angelo" userId="8b72b4b1065ef00f" providerId="LiveId" clId="{B422563F-6691-4294-A86A-0918EAF95ECC}" dt="2020-12-14T09:08:56.205" v="108" actId="113"/>
        <pc:sldMkLst>
          <pc:docMk/>
          <pc:sldMk cId="4287460964" sldId="321"/>
        </pc:sldMkLst>
        <pc:spChg chg="mod">
          <ac:chgData name="DU Angelo" userId="8b72b4b1065ef00f" providerId="LiveId" clId="{B422563F-6691-4294-A86A-0918EAF95ECC}" dt="2020-12-14T09:08:56.205" v="108" actId="113"/>
          <ac:spMkLst>
            <pc:docMk/>
            <pc:sldMk cId="428746096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7.673" v="22" actId="2696"/>
        <pc:sldMkLst>
          <pc:docMk/>
          <pc:sldMk cId="241457315" sldId="322"/>
        </pc:sldMkLst>
      </pc:sldChg>
      <pc:sldChg chg="modSp add">
        <pc:chgData name="DU Angelo" userId="8b72b4b1065ef00f" providerId="LiveId" clId="{B422563F-6691-4294-A86A-0918EAF95ECC}" dt="2020-12-14T09:09:00.518" v="110" actId="113"/>
        <pc:sldMkLst>
          <pc:docMk/>
          <pc:sldMk cId="4201922480" sldId="322"/>
        </pc:sldMkLst>
        <pc:spChg chg="mod">
          <ac:chgData name="DU Angelo" userId="8b72b4b1065ef00f" providerId="LiveId" clId="{B422563F-6691-4294-A86A-0918EAF95ECC}" dt="2020-12-14T09:09:00.518" v="110" actId="113"/>
          <ac:spMkLst>
            <pc:docMk/>
            <pc:sldMk cId="42019224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9:04.572" v="112" actId="113"/>
        <pc:sldMkLst>
          <pc:docMk/>
          <pc:sldMk cId="2452312039" sldId="323"/>
        </pc:sldMkLst>
        <pc:spChg chg="mod">
          <ac:chgData name="DU Angelo" userId="8b72b4b1065ef00f" providerId="LiveId" clId="{B422563F-6691-4294-A86A-0918EAF95ECC}" dt="2020-12-14T09:09:04.572" v="112" actId="113"/>
          <ac:spMkLst>
            <pc:docMk/>
            <pc:sldMk cId="2452312039" sldId="323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0.673" v="33" actId="2696"/>
        <pc:sldMkLst>
          <pc:docMk/>
          <pc:sldMk cId="3109352336" sldId="323"/>
        </pc:sldMkLst>
      </pc:sldChg>
      <pc:sldChg chg="del">
        <pc:chgData name="DU Angelo" userId="8b72b4b1065ef00f" providerId="LiveId" clId="{B422563F-6691-4294-A86A-0918EAF95ECC}" dt="2020-12-14T08:59:24.044" v="40" actId="2696"/>
        <pc:sldMkLst>
          <pc:docMk/>
          <pc:sldMk cId="203678027" sldId="324"/>
        </pc:sldMkLst>
      </pc:sldChg>
      <pc:sldChg chg="modSp add">
        <pc:chgData name="DU Angelo" userId="8b72b4b1065ef00f" providerId="LiveId" clId="{B422563F-6691-4294-A86A-0918EAF95ECC}" dt="2020-12-14T09:09:17.823" v="117" actId="113"/>
        <pc:sldMkLst>
          <pc:docMk/>
          <pc:sldMk cId="3200003776" sldId="324"/>
        </pc:sldMkLst>
        <pc:spChg chg="mod">
          <ac:chgData name="DU Angelo" userId="8b72b4b1065ef00f" providerId="LiveId" clId="{B422563F-6691-4294-A86A-0918EAF95ECC}" dt="2020-12-14T09:09:17.823" v="117" actId="113"/>
          <ac:spMkLst>
            <pc:docMk/>
            <pc:sldMk cId="3200003776" sldId="324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4.551" v="44" actId="2696"/>
        <pc:sldMkLst>
          <pc:docMk/>
          <pc:sldMk cId="1497037642" sldId="325"/>
        </pc:sldMkLst>
      </pc:sldChg>
      <pc:sldChg chg="modSp add">
        <pc:chgData name="DU Angelo" userId="8b72b4b1065ef00f" providerId="LiveId" clId="{B422563F-6691-4294-A86A-0918EAF95ECC}" dt="2020-12-14T09:09:42.600" v="119" actId="207"/>
        <pc:sldMkLst>
          <pc:docMk/>
          <pc:sldMk cId="2171185865" sldId="325"/>
        </pc:sldMkLst>
        <pc:spChg chg="mod">
          <ac:chgData name="DU Angelo" userId="8b72b4b1065ef00f" providerId="LiveId" clId="{B422563F-6691-4294-A86A-0918EAF95ECC}" dt="2020-12-14T09:09:42.600" v="119" actId="207"/>
          <ac:spMkLst>
            <pc:docMk/>
            <pc:sldMk cId="2171185865" sldId="325"/>
            <ac:spMk id="4" creationId="{2918002F-8C64-4968-9ECA-DC63D9D4E45B}"/>
          </ac:spMkLst>
        </pc:spChg>
      </pc:sldChg>
      <pc:sldChg chg="addSp modSp add">
        <pc:chgData name="DU Angelo" userId="8b72b4b1065ef00f" providerId="LiveId" clId="{B422563F-6691-4294-A86A-0918EAF95ECC}" dt="2020-12-14T09:30:24.715" v="152" actId="1076"/>
        <pc:sldMkLst>
          <pc:docMk/>
          <pc:sldMk cId="3335841084" sldId="326"/>
        </pc:sldMkLst>
        <pc:spChg chg="mod">
          <ac:chgData name="DU Angelo" userId="8b72b4b1065ef00f" providerId="LiveId" clId="{B422563F-6691-4294-A86A-0918EAF95ECC}" dt="2020-12-14T09:16:56.128" v="132" actId="1076"/>
          <ac:spMkLst>
            <pc:docMk/>
            <pc:sldMk cId="3335841084" sldId="32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29:37.350" v="143" actId="1076"/>
          <ac:spMkLst>
            <pc:docMk/>
            <pc:sldMk cId="3335841084" sldId="326"/>
            <ac:spMk id="4" creationId="{2918002F-8C64-4968-9ECA-DC63D9D4E45B}"/>
          </ac:spMkLst>
        </pc:spChg>
        <pc:picChg chg="add mod modCrop">
          <ac:chgData name="DU Angelo" userId="8b72b4b1065ef00f" providerId="LiveId" clId="{B422563F-6691-4294-A86A-0918EAF95ECC}" dt="2020-12-14T09:30:24.715" v="152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del">
        <pc:chgData name="DU Angelo" userId="8b72b4b1065ef00f" providerId="LiveId" clId="{B422563F-6691-4294-A86A-0918EAF95ECC}" dt="2020-12-14T08:59:25.427" v="48" actId="2696"/>
        <pc:sldMkLst>
          <pc:docMk/>
          <pc:sldMk cId="3940187431" sldId="326"/>
        </pc:sldMkLst>
      </pc:sldChg>
      <pc:sldChg chg="del">
        <pc:chgData name="DU Angelo" userId="8b72b4b1065ef00f" providerId="LiveId" clId="{B422563F-6691-4294-A86A-0918EAF95ECC}" dt="2020-12-14T08:59:25.870" v="50" actId="2696"/>
        <pc:sldMkLst>
          <pc:docMk/>
          <pc:sldMk cId="2267018997" sldId="327"/>
        </pc:sldMkLst>
      </pc:sldChg>
      <pc:sldChg chg="delSp modSp add">
        <pc:chgData name="DU Angelo" userId="8b72b4b1065ef00f" providerId="LiveId" clId="{B422563F-6691-4294-A86A-0918EAF95ECC}" dt="2020-12-14T09:37:26.112" v="180" actId="1076"/>
        <pc:sldMkLst>
          <pc:docMk/>
          <pc:sldMk cId="2385079092" sldId="327"/>
        </pc:sldMkLst>
        <pc:spChg chg="mod">
          <ac:chgData name="DU Angelo" userId="8b72b4b1065ef00f" providerId="LiveId" clId="{B422563F-6691-4294-A86A-0918EAF95ECC}" dt="2020-12-14T09:37:26.112" v="180" actId="1076"/>
          <ac:spMkLst>
            <pc:docMk/>
            <pc:sldMk cId="2385079092" sldId="32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37:23.815" v="179" actId="1076"/>
          <ac:spMkLst>
            <pc:docMk/>
            <pc:sldMk cId="2385079092" sldId="327"/>
            <ac:spMk id="4" creationId="{2918002F-8C64-4968-9ECA-DC63D9D4E45B}"/>
          </ac:spMkLst>
        </pc:spChg>
        <pc:picChg chg="del">
          <ac:chgData name="DU Angelo" userId="8b72b4b1065ef00f" providerId="LiveId" clId="{B422563F-6691-4294-A86A-0918EAF95ECC}" dt="2020-12-14T09:36:27.324" v="161" actId="478"/>
          <ac:picMkLst>
            <pc:docMk/>
            <pc:sldMk cId="2385079092" sldId="327"/>
            <ac:picMk id="6" creationId="{3E2E6221-B7F4-4E12-A4E6-D08C702A73B6}"/>
          </ac:picMkLst>
        </pc:picChg>
      </pc:sldChg>
      <pc:sldChg chg="addSp delSp modSp add">
        <pc:chgData name="DU Angelo" userId="8b72b4b1065ef00f" providerId="LiveId" clId="{B422563F-6691-4294-A86A-0918EAF95ECC}" dt="2020-12-14T09:39:14.488" v="206" actId="403"/>
        <pc:sldMkLst>
          <pc:docMk/>
          <pc:sldMk cId="1263021991" sldId="328"/>
        </pc:sldMkLst>
        <pc:spChg chg="mod">
          <ac:chgData name="DU Angelo" userId="8b72b4b1065ef00f" providerId="LiveId" clId="{B422563F-6691-4294-A86A-0918EAF95ECC}" dt="2020-12-14T09:39:14.488" v="206" actId="403"/>
          <ac:spMkLst>
            <pc:docMk/>
            <pc:sldMk cId="1263021991" sldId="328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09:37:57.599" v="191" actId="478"/>
          <ac:spMkLst>
            <pc:docMk/>
            <pc:sldMk cId="1263021991" sldId="328"/>
            <ac:spMk id="4" creationId="{2918002F-8C64-4968-9ECA-DC63D9D4E45B}"/>
          </ac:spMkLst>
        </pc:spChg>
        <pc:graphicFrameChg chg="add mod">
          <ac:chgData name="DU Angelo" userId="8b72b4b1065ef00f" providerId="LiveId" clId="{B422563F-6691-4294-A86A-0918EAF95ECC}" dt="2020-12-14T09:38:59.770" v="204" actId="20577"/>
          <ac:graphicFrameMkLst>
            <pc:docMk/>
            <pc:sldMk cId="1263021991" sldId="328"/>
            <ac:graphicFrameMk id="5" creationId="{9E3B1E7E-46AF-4221-A4F9-A3C26887FA98}"/>
          </ac:graphicFrameMkLst>
        </pc:graphicFrameChg>
      </pc:sldChg>
      <pc:sldChg chg="del">
        <pc:chgData name="DU Angelo" userId="8b72b4b1065ef00f" providerId="LiveId" clId="{B422563F-6691-4294-A86A-0918EAF95ECC}" dt="2020-12-14T08:59:30.086" v="56" actId="2696"/>
        <pc:sldMkLst>
          <pc:docMk/>
          <pc:sldMk cId="1859089742" sldId="328"/>
        </pc:sldMkLst>
      </pc:sldChg>
      <pc:sldChg chg="modSp add ord">
        <pc:chgData name="DU Angelo" userId="8b72b4b1065ef00f" providerId="LiveId" clId="{B422563F-6691-4294-A86A-0918EAF95ECC}" dt="2020-12-14T09:43:48.053" v="299" actId="403"/>
        <pc:sldMkLst>
          <pc:docMk/>
          <pc:sldMk cId="4249831022" sldId="329"/>
        </pc:sldMkLst>
        <pc:spChg chg="mod">
          <ac:chgData name="DU Angelo" userId="8b72b4b1065ef00f" providerId="LiveId" clId="{B422563F-6691-4294-A86A-0918EAF95ECC}" dt="2020-12-14T09:43:48.053" v="299" actId="403"/>
          <ac:spMkLst>
            <pc:docMk/>
            <pc:sldMk cId="4249831022" sldId="32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43:45.612" v="298" actId="1076"/>
          <ac:spMkLst>
            <pc:docMk/>
            <pc:sldMk cId="4249831022" sldId="329"/>
            <ac:spMk id="4" creationId="{2918002F-8C64-4968-9ECA-DC63D9D4E45B}"/>
          </ac:spMkLst>
        </pc:spChg>
      </pc:sldChg>
      <pc:sldChg chg="addSp delSp modSp add ord">
        <pc:chgData name="DU Angelo" userId="8b72b4b1065ef00f" providerId="LiveId" clId="{B422563F-6691-4294-A86A-0918EAF95ECC}" dt="2020-12-14T10:46:42.421" v="450" actId="1076"/>
        <pc:sldMkLst>
          <pc:docMk/>
          <pc:sldMk cId="66791043" sldId="330"/>
        </pc:sldMkLst>
        <pc:spChg chg="mod">
          <ac:chgData name="DU Angelo" userId="8b72b4b1065ef00f" providerId="LiveId" clId="{B422563F-6691-4294-A86A-0918EAF95ECC}" dt="2020-12-14T10:42:36.251" v="307" actId="1076"/>
          <ac:spMkLst>
            <pc:docMk/>
            <pc:sldMk cId="66791043" sldId="330"/>
            <ac:spMk id="3" creationId="{E1BF4C49-D9BF-42F3-B713-48595D54AED3}"/>
          </ac:spMkLst>
        </pc:spChg>
        <pc:spChg chg="del mod">
          <ac:chgData name="DU Angelo" userId="8b72b4b1065ef00f" providerId="LiveId" clId="{B422563F-6691-4294-A86A-0918EAF95ECC}" dt="2020-12-14T10:42:51.759" v="311"/>
          <ac:spMkLst>
            <pc:docMk/>
            <pc:sldMk cId="66791043" sldId="330"/>
            <ac:spMk id="4" creationId="{2918002F-8C64-4968-9ECA-DC63D9D4E45B}"/>
          </ac:spMkLst>
        </pc:spChg>
        <pc:spChg chg="add mod">
          <ac:chgData name="DU Angelo" userId="8b72b4b1065ef00f" providerId="LiveId" clId="{B422563F-6691-4294-A86A-0918EAF95ECC}" dt="2020-12-14T10:46:42.421" v="450" actId="1076"/>
          <ac:spMkLst>
            <pc:docMk/>
            <pc:sldMk cId="66791043" sldId="330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0:46:37.600" v="449" actId="1076"/>
          <ac:picMkLst>
            <pc:docMk/>
            <pc:sldMk cId="66791043" sldId="330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113" v="1" actId="2696"/>
        <pc:sldMkLst>
          <pc:docMk/>
          <pc:sldMk cId="2947030013" sldId="330"/>
        </pc:sldMkLst>
      </pc:sldChg>
      <pc:sldChg chg="del">
        <pc:chgData name="DU Angelo" userId="8b72b4b1065ef00f" providerId="LiveId" clId="{B422563F-6691-4294-A86A-0918EAF95ECC}" dt="2020-12-14T08:59:12.541" v="2" actId="2696"/>
        <pc:sldMkLst>
          <pc:docMk/>
          <pc:sldMk cId="815719555" sldId="331"/>
        </pc:sldMkLst>
      </pc:sldChg>
      <pc:sldChg chg="delSp modSp add">
        <pc:chgData name="DU Angelo" userId="8b72b4b1065ef00f" providerId="LiveId" clId="{B422563F-6691-4294-A86A-0918EAF95ECC}" dt="2020-12-14T10:58:54.867" v="470" actId="20577"/>
        <pc:sldMkLst>
          <pc:docMk/>
          <pc:sldMk cId="2734977261" sldId="331"/>
        </pc:sldMkLst>
        <pc:spChg chg="mod">
          <ac:chgData name="DU Angelo" userId="8b72b4b1065ef00f" providerId="LiveId" clId="{B422563F-6691-4294-A86A-0918EAF95ECC}" dt="2020-12-14T10:47:00.343" v="460" actId="20577"/>
          <ac:spMkLst>
            <pc:docMk/>
            <pc:sldMk cId="2734977261" sldId="33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0:58:54.867" v="470" actId="20577"/>
          <ac:spMkLst>
            <pc:docMk/>
            <pc:sldMk cId="2734977261" sldId="331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0:47:02.954" v="461" actId="478"/>
          <ac:picMkLst>
            <pc:docMk/>
            <pc:sldMk cId="2734977261" sldId="331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989" v="3" actId="2696"/>
        <pc:sldMkLst>
          <pc:docMk/>
          <pc:sldMk cId="278696996" sldId="332"/>
        </pc:sldMkLst>
      </pc:sldChg>
      <pc:sldChg chg="addSp delSp modSp add ord">
        <pc:chgData name="DU Angelo" userId="8b72b4b1065ef00f" providerId="LiveId" clId="{B422563F-6691-4294-A86A-0918EAF95ECC}" dt="2020-12-14T11:07:56.436" v="537" actId="13926"/>
        <pc:sldMkLst>
          <pc:docMk/>
          <pc:sldMk cId="712052153" sldId="332"/>
        </pc:sldMkLst>
        <pc:spChg chg="mod">
          <ac:chgData name="DU Angelo" userId="8b72b4b1065ef00f" providerId="LiveId" clId="{B422563F-6691-4294-A86A-0918EAF95ECC}" dt="2020-12-14T10:59:19.054" v="475"/>
          <ac:spMkLst>
            <pc:docMk/>
            <pc:sldMk cId="712052153" sldId="33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07:56.436" v="537" actId="13926"/>
          <ac:spMkLst>
            <pc:docMk/>
            <pc:sldMk cId="712052153" sldId="33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00:35.314" v="492" actId="14100"/>
          <ac:picMkLst>
            <pc:docMk/>
            <pc:sldMk cId="712052153" sldId="332"/>
            <ac:picMk id="6" creationId="{C9E34B7F-FD56-4642-AF9B-5AF01B66F4CC}"/>
          </ac:picMkLst>
        </pc:picChg>
        <pc:picChg chg="del">
          <ac:chgData name="DU Angelo" userId="8b72b4b1065ef00f" providerId="LiveId" clId="{B422563F-6691-4294-A86A-0918EAF95ECC}" dt="2020-12-14T10:59:26.646" v="476" actId="478"/>
          <ac:picMkLst>
            <pc:docMk/>
            <pc:sldMk cId="712052153" sldId="332"/>
            <ac:picMk id="7" creationId="{DFE19649-0904-40AB-952A-78F09CED90F4}"/>
          </ac:picMkLst>
        </pc:picChg>
      </pc:sldChg>
      <pc:sldChg chg="add ord">
        <pc:chgData name="DU Angelo" userId="8b72b4b1065ef00f" providerId="LiveId" clId="{B422563F-6691-4294-A86A-0918EAF95ECC}" dt="2020-12-14T11:05:59.392" v="494"/>
        <pc:sldMkLst>
          <pc:docMk/>
          <pc:sldMk cId="1103172435" sldId="333"/>
        </pc:sldMkLst>
      </pc:sldChg>
      <pc:sldChg chg="del">
        <pc:chgData name="DU Angelo" userId="8b72b4b1065ef00f" providerId="LiveId" clId="{B422563F-6691-4294-A86A-0918EAF95ECC}" dt="2020-12-14T08:59:13.085" v="4" actId="2696"/>
        <pc:sldMkLst>
          <pc:docMk/>
          <pc:sldMk cId="1156812458" sldId="333"/>
        </pc:sldMkLst>
      </pc:sldChg>
      <pc:sldChg chg="addSp delSp modSp add ord">
        <pc:chgData name="DU Angelo" userId="8b72b4b1065ef00f" providerId="LiveId" clId="{B422563F-6691-4294-A86A-0918EAF95ECC}" dt="2020-12-14T11:17:12.906" v="580" actId="1076"/>
        <pc:sldMkLst>
          <pc:docMk/>
          <pc:sldMk cId="948862845" sldId="334"/>
        </pc:sldMkLst>
        <pc:spChg chg="mod">
          <ac:chgData name="DU Angelo" userId="8b72b4b1065ef00f" providerId="LiveId" clId="{B422563F-6691-4294-A86A-0918EAF95ECC}" dt="2020-12-14T11:08:23.941" v="542" actId="20577"/>
          <ac:spMkLst>
            <pc:docMk/>
            <pc:sldMk cId="948862845" sldId="33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17:09.974" v="579" actId="1076"/>
          <ac:spMkLst>
            <pc:docMk/>
            <pc:sldMk cId="948862845" sldId="334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1:08:52.109" v="548" actId="478"/>
          <ac:picMkLst>
            <pc:docMk/>
            <pc:sldMk cId="948862845" sldId="334"/>
            <ac:picMk id="6" creationId="{C9E34B7F-FD56-4642-AF9B-5AF01B66F4CC}"/>
          </ac:picMkLst>
        </pc:picChg>
        <pc:picChg chg="add mod">
          <ac:chgData name="DU Angelo" userId="8b72b4b1065ef00f" providerId="LiveId" clId="{B422563F-6691-4294-A86A-0918EAF95ECC}" dt="2020-12-14T11:17:12.906" v="580" actId="1076"/>
          <ac:picMkLst>
            <pc:docMk/>
            <pc:sldMk cId="948862845" sldId="334"/>
            <ac:picMk id="7" creationId="{599E128A-FF86-4AA5-AF4A-9C35C93F568E}"/>
          </ac:picMkLst>
        </pc:picChg>
      </pc:sldChg>
      <pc:sldChg chg="del">
        <pc:chgData name="DU Angelo" userId="8b72b4b1065ef00f" providerId="LiveId" clId="{B422563F-6691-4294-A86A-0918EAF95ECC}" dt="2020-12-14T08:59:13.282" v="5" actId="2696"/>
        <pc:sldMkLst>
          <pc:docMk/>
          <pc:sldMk cId="4142709109" sldId="334"/>
        </pc:sldMkLst>
      </pc:sldChg>
      <pc:sldChg chg="del">
        <pc:chgData name="DU Angelo" userId="8b72b4b1065ef00f" providerId="LiveId" clId="{B422563F-6691-4294-A86A-0918EAF95ECC}" dt="2020-12-14T08:59:13.723" v="6" actId="2696"/>
        <pc:sldMkLst>
          <pc:docMk/>
          <pc:sldMk cId="990767951" sldId="335"/>
        </pc:sldMkLst>
      </pc:sldChg>
      <pc:sldChg chg="add ord">
        <pc:chgData name="DU Angelo" userId="8b72b4b1065ef00f" providerId="LiveId" clId="{B422563F-6691-4294-A86A-0918EAF95ECC}" dt="2020-12-14T11:17:22.477" v="582"/>
        <pc:sldMkLst>
          <pc:docMk/>
          <pc:sldMk cId="3915883502" sldId="335"/>
        </pc:sldMkLst>
      </pc:sldChg>
      <pc:sldChg chg="del">
        <pc:chgData name="DU Angelo" userId="8b72b4b1065ef00f" providerId="LiveId" clId="{B422563F-6691-4294-A86A-0918EAF95ECC}" dt="2020-12-14T08:59:14.392" v="7" actId="2696"/>
        <pc:sldMkLst>
          <pc:docMk/>
          <pc:sldMk cId="2309346782" sldId="336"/>
        </pc:sldMkLst>
      </pc:sldChg>
      <pc:sldChg chg="modSp add ord">
        <pc:chgData name="DU Angelo" userId="8b72b4b1065ef00f" providerId="LiveId" clId="{B422563F-6691-4294-A86A-0918EAF95ECC}" dt="2020-12-14T11:32:19.077" v="717" actId="1076"/>
        <pc:sldMkLst>
          <pc:docMk/>
          <pc:sldMk cId="3677538484" sldId="336"/>
        </pc:sldMkLst>
        <pc:spChg chg="mod">
          <ac:chgData name="DU Angelo" userId="8b72b4b1065ef00f" providerId="LiveId" clId="{B422563F-6691-4294-A86A-0918EAF95ECC}" dt="2020-12-14T11:32:11.879" v="716" actId="404"/>
          <ac:spMkLst>
            <pc:docMk/>
            <pc:sldMk cId="3677538484" sldId="33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2:19.077" v="717" actId="1076"/>
          <ac:spMkLst>
            <pc:docMk/>
            <pc:sldMk cId="3677538484" sldId="336"/>
            <ac:spMk id="5" creationId="{63F2EE83-9571-4E72-9AA3-2E5B4BDA9955}"/>
          </ac:spMkLst>
        </pc:spChg>
      </pc:sldChg>
      <pc:sldChg chg="add ord">
        <pc:chgData name="DU Angelo" userId="8b72b4b1065ef00f" providerId="LiveId" clId="{B422563F-6691-4294-A86A-0918EAF95ECC}" dt="2020-12-14T11:32:57.738" v="719"/>
        <pc:sldMkLst>
          <pc:docMk/>
          <pc:sldMk cId="816403398" sldId="337"/>
        </pc:sldMkLst>
      </pc:sldChg>
      <pc:sldChg chg="del">
        <pc:chgData name="DU Angelo" userId="8b72b4b1065ef00f" providerId="LiveId" clId="{B422563F-6691-4294-A86A-0918EAF95ECC}" dt="2020-12-14T08:59:14.622" v="8" actId="2696"/>
        <pc:sldMkLst>
          <pc:docMk/>
          <pc:sldMk cId="3673195532" sldId="337"/>
        </pc:sldMkLst>
      </pc:sldChg>
      <pc:sldChg chg="modSp add ord">
        <pc:chgData name="DU Angelo" userId="8b72b4b1065ef00f" providerId="LiveId" clId="{B422563F-6691-4294-A86A-0918EAF95ECC}" dt="2020-12-14T11:38:04.665" v="802" actId="1076"/>
        <pc:sldMkLst>
          <pc:docMk/>
          <pc:sldMk cId="3096470801" sldId="338"/>
        </pc:sldMkLst>
        <pc:spChg chg="mod">
          <ac:chgData name="DU Angelo" userId="8b72b4b1065ef00f" providerId="LiveId" clId="{B422563F-6691-4294-A86A-0918EAF95ECC}" dt="2020-12-14T11:35:36.750" v="760" actId="1076"/>
          <ac:spMkLst>
            <pc:docMk/>
            <pc:sldMk cId="3096470801" sldId="33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04.665" v="802" actId="1076"/>
          <ac:spMkLst>
            <pc:docMk/>
            <pc:sldMk cId="3096470801" sldId="33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658" v="9" actId="2696"/>
        <pc:sldMkLst>
          <pc:docMk/>
          <pc:sldMk cId="3211305719" sldId="339"/>
        </pc:sldMkLst>
      </pc:sldChg>
      <pc:sldChg chg="modSp add">
        <pc:chgData name="DU Angelo" userId="8b72b4b1065ef00f" providerId="LiveId" clId="{B422563F-6691-4294-A86A-0918EAF95ECC}" dt="2020-12-14T11:37:57.204" v="801" actId="1076"/>
        <pc:sldMkLst>
          <pc:docMk/>
          <pc:sldMk cId="3689567472" sldId="339"/>
        </pc:sldMkLst>
        <pc:spChg chg="mod">
          <ac:chgData name="DU Angelo" userId="8b72b4b1065ef00f" providerId="LiveId" clId="{B422563F-6691-4294-A86A-0918EAF95ECC}" dt="2020-12-14T11:37:57.204" v="801" actId="1076"/>
          <ac:spMkLst>
            <pc:docMk/>
            <pc:sldMk cId="3689567472" sldId="33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7:36.153" v="797" actId="20577"/>
          <ac:spMkLst>
            <pc:docMk/>
            <pc:sldMk cId="3689567472" sldId="339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1:38:54.358" v="820" actId="1076"/>
        <pc:sldMkLst>
          <pc:docMk/>
          <pc:sldMk cId="1173726442" sldId="340"/>
        </pc:sldMkLst>
        <pc:spChg chg="mod">
          <ac:chgData name="DU Angelo" userId="8b72b4b1065ef00f" providerId="LiveId" clId="{B422563F-6691-4294-A86A-0918EAF95ECC}" dt="2020-12-14T11:38:38.981" v="818" actId="1076"/>
          <ac:spMkLst>
            <pc:docMk/>
            <pc:sldMk cId="1173726442" sldId="34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54.358" v="820" actId="1076"/>
          <ac:spMkLst>
            <pc:docMk/>
            <pc:sldMk cId="1173726442" sldId="34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905" v="11" actId="2696"/>
        <pc:sldMkLst>
          <pc:docMk/>
          <pc:sldMk cId="4198146865" sldId="340"/>
        </pc:sldMkLst>
      </pc:sldChg>
      <pc:sldChg chg="del">
        <pc:chgData name="DU Angelo" userId="8b72b4b1065ef00f" providerId="LiveId" clId="{B422563F-6691-4294-A86A-0918EAF95ECC}" dt="2020-12-14T08:59:15.089" v="12" actId="2696"/>
        <pc:sldMkLst>
          <pc:docMk/>
          <pc:sldMk cId="1595337548" sldId="341"/>
        </pc:sldMkLst>
      </pc:sldChg>
      <pc:sldChg chg="modSp add">
        <pc:chgData name="DU Angelo" userId="8b72b4b1065ef00f" providerId="LiveId" clId="{B422563F-6691-4294-A86A-0918EAF95ECC}" dt="2020-12-14T11:39:35.136" v="825" actId="1076"/>
        <pc:sldMkLst>
          <pc:docMk/>
          <pc:sldMk cId="2028051808" sldId="341"/>
        </pc:sldMkLst>
        <pc:spChg chg="mod">
          <ac:chgData name="DU Angelo" userId="8b72b4b1065ef00f" providerId="LiveId" clId="{B422563F-6691-4294-A86A-0918EAF95ECC}" dt="2020-12-14T11:39:35.136" v="82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5.376" v="13" actId="2696"/>
        <pc:sldMkLst>
          <pc:docMk/>
          <pc:sldMk cId="1436017647" sldId="342"/>
        </pc:sldMkLst>
      </pc:sldChg>
      <pc:sldChg chg="addSp delSp modSp add">
        <pc:chgData name="DU Angelo" userId="8b72b4b1065ef00f" providerId="LiveId" clId="{B422563F-6691-4294-A86A-0918EAF95ECC}" dt="2020-12-14T11:41:26.067" v="835" actId="1076"/>
        <pc:sldMkLst>
          <pc:docMk/>
          <pc:sldMk cId="3915154336" sldId="342"/>
        </pc:sldMkLst>
        <pc:spChg chg="del">
          <ac:chgData name="DU Angelo" userId="8b72b4b1065ef00f" providerId="LiveId" clId="{B422563F-6691-4294-A86A-0918EAF95ECC}" dt="2020-12-14T11:39:45.229" v="827" actId="478"/>
          <ac:spMkLst>
            <pc:docMk/>
            <pc:sldMk cId="3915154336" sldId="34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41:26.067" v="835" actId="1076"/>
          <ac:picMkLst>
            <pc:docMk/>
            <pc:sldMk cId="3915154336" sldId="342"/>
            <ac:picMk id="6" creationId="{06AC962B-F05F-4388-977C-5DE7D2183180}"/>
          </ac:picMkLst>
        </pc:picChg>
      </pc:sldChg>
      <pc:sldChg chg="add del">
        <pc:chgData name="DU Angelo" userId="8b72b4b1065ef00f" providerId="LiveId" clId="{B422563F-6691-4294-A86A-0918EAF95ECC}" dt="2020-12-14T11:42:21.362" v="837" actId="2696"/>
        <pc:sldMkLst>
          <pc:docMk/>
          <pc:sldMk cId="1142975739" sldId="343"/>
        </pc:sldMkLst>
      </pc:sldChg>
      <pc:sldChg chg="del">
        <pc:chgData name="DU Angelo" userId="8b72b4b1065ef00f" providerId="LiveId" clId="{B422563F-6691-4294-A86A-0918EAF95ECC}" dt="2020-12-14T08:59:15.530" v="14" actId="2696"/>
        <pc:sldMkLst>
          <pc:docMk/>
          <pc:sldMk cId="1585090288" sldId="343"/>
        </pc:sldMkLst>
      </pc:sldChg>
      <pc:sldChg chg="addSp modSp add">
        <pc:chgData name="DU Angelo" userId="8b72b4b1065ef00f" providerId="LiveId" clId="{B422563F-6691-4294-A86A-0918EAF95ECC}" dt="2020-12-14T11:45:03.915" v="865" actId="14100"/>
        <pc:sldMkLst>
          <pc:docMk/>
          <pc:sldMk cId="2454259939" sldId="343"/>
        </pc:sldMkLst>
        <pc:spChg chg="mod">
          <ac:chgData name="DU Angelo" userId="8b72b4b1065ef00f" providerId="LiveId" clId="{B422563F-6691-4294-A86A-0918EAF95ECC}" dt="2020-12-14T11:44:37.583" v="857" actId="1076"/>
          <ac:spMkLst>
            <pc:docMk/>
            <pc:sldMk cId="2454259939" sldId="343"/>
            <ac:spMk id="5" creationId="{63F2EE83-9571-4E72-9AA3-2E5B4BDA9955}"/>
          </ac:spMkLst>
        </pc:spChg>
        <pc:graphicFrameChg chg="add mod modGraphic">
          <ac:chgData name="DU Angelo" userId="8b72b4b1065ef00f" providerId="LiveId" clId="{B422563F-6691-4294-A86A-0918EAF95ECC}" dt="2020-12-14T11:45:03.915" v="865" actId="14100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delSp modSp add ord">
        <pc:chgData name="DU Angelo" userId="8b72b4b1065ef00f" providerId="LiveId" clId="{B422563F-6691-4294-A86A-0918EAF95ECC}" dt="2020-12-14T12:21:05.354" v="871"/>
        <pc:sldMkLst>
          <pc:docMk/>
          <pc:sldMk cId="1479717305" sldId="344"/>
        </pc:sldMkLst>
        <pc:spChg chg="mod">
          <ac:chgData name="DU Angelo" userId="8b72b4b1065ef00f" providerId="LiveId" clId="{B422563F-6691-4294-A86A-0918EAF95ECC}" dt="2020-12-14T12:20:49.917" v="868"/>
          <ac:spMkLst>
            <pc:docMk/>
            <pc:sldMk cId="1479717305" sldId="34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05.354" v="871"/>
          <ac:spMkLst>
            <pc:docMk/>
            <pc:sldMk cId="1479717305" sldId="344"/>
            <ac:spMk id="5" creationId="{63F2EE83-9571-4E72-9AA3-2E5B4BDA9955}"/>
          </ac:spMkLst>
        </pc:spChg>
        <pc:graphicFrameChg chg="del">
          <ac:chgData name="DU Angelo" userId="8b72b4b1065ef00f" providerId="LiveId" clId="{B422563F-6691-4294-A86A-0918EAF95ECC}" dt="2020-12-14T12:20:54.772" v="869" actId="478"/>
          <ac:graphicFrameMkLst>
            <pc:docMk/>
            <pc:sldMk cId="1479717305" sldId="344"/>
            <ac:graphicFrameMk id="6" creationId="{6A4BB325-67BC-481A-A650-2BE2FD8EA1D7}"/>
          </ac:graphicFrameMkLst>
        </pc:graphicFrameChg>
      </pc:sldChg>
      <pc:sldChg chg="del">
        <pc:chgData name="DU Angelo" userId="8b72b4b1065ef00f" providerId="LiveId" clId="{B422563F-6691-4294-A86A-0918EAF95ECC}" dt="2020-12-14T08:59:15.582" v="15" actId="2696"/>
        <pc:sldMkLst>
          <pc:docMk/>
          <pc:sldMk cId="3520705252" sldId="344"/>
        </pc:sldMkLst>
      </pc:sldChg>
      <pc:sldChg chg="del">
        <pc:chgData name="DU Angelo" userId="8b72b4b1065ef00f" providerId="LiveId" clId="{B422563F-6691-4294-A86A-0918EAF95ECC}" dt="2020-12-14T08:59:16.599" v="17" actId="2696"/>
        <pc:sldMkLst>
          <pc:docMk/>
          <pc:sldMk cId="869264172" sldId="345"/>
        </pc:sldMkLst>
      </pc:sldChg>
      <pc:sldChg chg="modSp add">
        <pc:chgData name="DU Angelo" userId="8b72b4b1065ef00f" providerId="LiveId" clId="{B422563F-6691-4294-A86A-0918EAF95ECC}" dt="2020-12-14T12:21:37.497" v="886" actId="404"/>
        <pc:sldMkLst>
          <pc:docMk/>
          <pc:sldMk cId="1591169618" sldId="345"/>
        </pc:sldMkLst>
        <pc:spChg chg="mod">
          <ac:chgData name="DU Angelo" userId="8b72b4b1065ef00f" providerId="LiveId" clId="{B422563F-6691-4294-A86A-0918EAF95ECC}" dt="2020-12-14T12:21:27.505" v="880" actId="20577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37.497" v="886" actId="404"/>
          <ac:spMkLst>
            <pc:docMk/>
            <pc:sldMk cId="1591169618" sldId="34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22" v="18" actId="2696"/>
        <pc:sldMkLst>
          <pc:docMk/>
          <pc:sldMk cId="2970518560" sldId="346"/>
        </pc:sldMkLst>
      </pc:sldChg>
      <pc:sldChg chg="modSp add">
        <pc:chgData name="DU Angelo" userId="8b72b4b1065ef00f" providerId="LiveId" clId="{B422563F-6691-4294-A86A-0918EAF95ECC}" dt="2020-12-14T12:22:16.814" v="891" actId="20577"/>
        <pc:sldMkLst>
          <pc:docMk/>
          <pc:sldMk cId="3064232652" sldId="346"/>
        </pc:sldMkLst>
        <pc:spChg chg="mod">
          <ac:chgData name="DU Angelo" userId="8b72b4b1065ef00f" providerId="LiveId" clId="{B422563F-6691-4294-A86A-0918EAF95ECC}" dt="2020-12-14T12:22:16.814" v="891" actId="20577"/>
          <ac:spMkLst>
            <pc:docMk/>
            <pc:sldMk cId="3064232652" sldId="34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54" v="19" actId="2696"/>
        <pc:sldMkLst>
          <pc:docMk/>
          <pc:sldMk cId="1162468350" sldId="347"/>
        </pc:sldMkLst>
      </pc:sldChg>
      <pc:sldChg chg="modSp add">
        <pc:chgData name="DU Angelo" userId="8b72b4b1065ef00f" providerId="LiveId" clId="{B422563F-6691-4294-A86A-0918EAF95ECC}" dt="2020-12-14T12:22:40.476" v="894" actId="1076"/>
        <pc:sldMkLst>
          <pc:docMk/>
          <pc:sldMk cId="2629695663" sldId="347"/>
        </pc:sldMkLst>
        <pc:spChg chg="mod">
          <ac:chgData name="DU Angelo" userId="8b72b4b1065ef00f" providerId="LiveId" clId="{B422563F-6691-4294-A86A-0918EAF95ECC}" dt="2020-12-14T12:22:40.476" v="894" actId="1076"/>
          <ac:spMkLst>
            <pc:docMk/>
            <pc:sldMk cId="2629695663" sldId="34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209" v="23" actId="2696"/>
        <pc:sldMkLst>
          <pc:docMk/>
          <pc:sldMk cId="1792484398" sldId="348"/>
        </pc:sldMkLst>
      </pc:sldChg>
      <pc:sldChg chg="modSp add ord">
        <pc:chgData name="DU Angelo" userId="8b72b4b1065ef00f" providerId="LiveId" clId="{B422563F-6691-4294-A86A-0918EAF95ECC}" dt="2020-12-14T12:23:14.373" v="899" actId="1076"/>
        <pc:sldMkLst>
          <pc:docMk/>
          <pc:sldMk cId="3374474511" sldId="348"/>
        </pc:sldMkLst>
        <pc:spChg chg="mod">
          <ac:chgData name="DU Angelo" userId="8b72b4b1065ef00f" providerId="LiveId" clId="{B422563F-6691-4294-A86A-0918EAF95ECC}" dt="2020-12-14T12:23:02.438" v="897"/>
          <ac:spMkLst>
            <pc:docMk/>
            <pc:sldMk cId="3374474511" sldId="34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3:14.373" v="899" actId="1076"/>
          <ac:spMkLst>
            <pc:docMk/>
            <pc:sldMk cId="3374474511" sldId="348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13.169" v="902"/>
        <pc:sldMkLst>
          <pc:docMk/>
          <pc:sldMk cId="104447281" sldId="349"/>
        </pc:sldMkLst>
        <pc:spChg chg="mod">
          <ac:chgData name="DU Angelo" userId="8b72b4b1065ef00f" providerId="LiveId" clId="{B422563F-6691-4294-A86A-0918EAF95ECC}" dt="2020-12-14T12:24:05.142" v="901"/>
          <ac:spMkLst>
            <pc:docMk/>
            <pc:sldMk cId="104447281" sldId="34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4:13.169" v="902"/>
          <ac:spMkLst>
            <pc:docMk/>
            <pc:sldMk cId="104447281" sldId="34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862" v="28" actId="2696"/>
        <pc:sldMkLst>
          <pc:docMk/>
          <pc:sldMk cId="1914621899" sldId="349"/>
        </pc:sldMkLst>
      </pc:sldChg>
      <pc:sldChg chg="del">
        <pc:chgData name="DU Angelo" userId="8b72b4b1065ef00f" providerId="LiveId" clId="{B422563F-6691-4294-A86A-0918EAF95ECC}" dt="2020-12-14T08:59:18.660" v="24" actId="2696"/>
        <pc:sldMkLst>
          <pc:docMk/>
          <pc:sldMk cId="524329120" sldId="350"/>
        </pc:sldMkLst>
      </pc:sldChg>
      <pc:sldChg chg="modSp add">
        <pc:chgData name="DU Angelo" userId="8b72b4b1065ef00f" providerId="LiveId" clId="{B422563F-6691-4294-A86A-0918EAF95ECC}" dt="2020-12-14T12:24:31.811" v="905" actId="20577"/>
        <pc:sldMkLst>
          <pc:docMk/>
          <pc:sldMk cId="2394498902" sldId="350"/>
        </pc:sldMkLst>
        <pc:spChg chg="mod">
          <ac:chgData name="DU Angelo" userId="8b72b4b1065ef00f" providerId="LiveId" clId="{B422563F-6691-4294-A86A-0918EAF95ECC}" dt="2020-12-14T12:24:31.811" v="905" actId="20577"/>
          <ac:spMkLst>
            <pc:docMk/>
            <pc:sldMk cId="2394498902" sldId="350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48.819" v="907"/>
        <pc:sldMkLst>
          <pc:docMk/>
          <pc:sldMk cId="1372444461" sldId="351"/>
        </pc:sldMkLst>
        <pc:spChg chg="mod">
          <ac:chgData name="DU Angelo" userId="8b72b4b1065ef00f" providerId="LiveId" clId="{B422563F-6691-4294-A86A-0918EAF95ECC}" dt="2020-12-14T12:24:48.819" v="907"/>
          <ac:spMkLst>
            <pc:docMk/>
            <pc:sldMk cId="1372444461" sldId="35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746" v="25" actId="2696"/>
        <pc:sldMkLst>
          <pc:docMk/>
          <pc:sldMk cId="2951754636" sldId="351"/>
        </pc:sldMkLst>
      </pc:sldChg>
      <pc:sldChg chg="del">
        <pc:chgData name="DU Angelo" userId="8b72b4b1065ef00f" providerId="LiveId" clId="{B422563F-6691-4294-A86A-0918EAF95ECC}" dt="2020-12-14T08:59:18.839" v="26" actId="2696"/>
        <pc:sldMkLst>
          <pc:docMk/>
          <pc:sldMk cId="1955404471" sldId="352"/>
        </pc:sldMkLst>
      </pc:sldChg>
      <pc:sldChg chg="modSp add ord">
        <pc:chgData name="DU Angelo" userId="8b72b4b1065ef00f" providerId="LiveId" clId="{B422563F-6691-4294-A86A-0918EAF95ECC}" dt="2020-12-14T12:25:26.129" v="912"/>
        <pc:sldMkLst>
          <pc:docMk/>
          <pc:sldMk cId="3918135837" sldId="352"/>
        </pc:sldMkLst>
        <pc:spChg chg="mod">
          <ac:chgData name="DU Angelo" userId="8b72b4b1065ef00f" providerId="LiveId" clId="{B422563F-6691-4294-A86A-0918EAF95ECC}" dt="2020-12-14T12:25:26.129" v="912"/>
          <ac:spMkLst>
            <pc:docMk/>
            <pc:sldMk cId="3918135837" sldId="35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315" v="27" actId="2696"/>
        <pc:sldMkLst>
          <pc:docMk/>
          <pc:sldMk cId="1092306317" sldId="353"/>
        </pc:sldMkLst>
      </pc:sldChg>
      <pc:sldChg chg="modSp add">
        <pc:chgData name="DU Angelo" userId="8b72b4b1065ef00f" providerId="LiveId" clId="{B422563F-6691-4294-A86A-0918EAF95ECC}" dt="2020-12-14T12:26:25.178" v="917" actId="255"/>
        <pc:sldMkLst>
          <pc:docMk/>
          <pc:sldMk cId="1927755409" sldId="353"/>
        </pc:sldMkLst>
        <pc:spChg chg="mod">
          <ac:chgData name="DU Angelo" userId="8b72b4b1065ef00f" providerId="LiveId" clId="{B422563F-6691-4294-A86A-0918EAF95ECC}" dt="2020-12-14T12:26:09.112" v="914"/>
          <ac:spMkLst>
            <pc:docMk/>
            <pc:sldMk cId="1927755409" sldId="35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6:25.178" v="917" actId="255"/>
          <ac:spMkLst>
            <pc:docMk/>
            <pc:sldMk cId="1927755409" sldId="35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7.458" v="21" actId="2696"/>
        <pc:sldMkLst>
          <pc:docMk/>
          <pc:sldMk cId="383836538" sldId="354"/>
        </pc:sldMkLst>
      </pc:sldChg>
      <pc:sldChg chg="modSp add">
        <pc:chgData name="DU Angelo" userId="8b72b4b1065ef00f" providerId="LiveId" clId="{B422563F-6691-4294-A86A-0918EAF95ECC}" dt="2020-12-14T12:26:53.212" v="920" actId="1076"/>
        <pc:sldMkLst>
          <pc:docMk/>
          <pc:sldMk cId="3450231753" sldId="354"/>
        </pc:sldMkLst>
        <pc:spChg chg="mod">
          <ac:chgData name="DU Angelo" userId="8b72b4b1065ef00f" providerId="LiveId" clId="{B422563F-6691-4294-A86A-0918EAF95ECC}" dt="2020-12-14T12:26:53.212" v="920" actId="1076"/>
          <ac:spMkLst>
            <pc:docMk/>
            <pc:sldMk cId="3450231753" sldId="35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979" v="29" actId="2696"/>
        <pc:sldMkLst>
          <pc:docMk/>
          <pc:sldMk cId="3407129412" sldId="355"/>
        </pc:sldMkLst>
      </pc:sldChg>
      <pc:sldChg chg="modSp add ord">
        <pc:chgData name="DU Angelo" userId="8b72b4b1065ef00f" providerId="LiveId" clId="{B422563F-6691-4294-A86A-0918EAF95ECC}" dt="2020-12-14T12:27:16.916" v="927"/>
        <pc:sldMkLst>
          <pc:docMk/>
          <pc:sldMk cId="3498315109" sldId="355"/>
        </pc:sldMkLst>
        <pc:spChg chg="mod">
          <ac:chgData name="DU Angelo" userId="8b72b4b1065ef00f" providerId="LiveId" clId="{B422563F-6691-4294-A86A-0918EAF95ECC}" dt="2020-12-14T12:27:08.605" v="926" actId="20577"/>
          <ac:spMkLst>
            <pc:docMk/>
            <pc:sldMk cId="3498315109" sldId="35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16.916" v="927"/>
          <ac:spMkLst>
            <pc:docMk/>
            <pc:sldMk cId="3498315109" sldId="355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2:27:40.113" v="936"/>
        <pc:sldMkLst>
          <pc:docMk/>
          <pc:sldMk cId="269144620" sldId="356"/>
        </pc:sldMkLst>
        <pc:spChg chg="mod">
          <ac:chgData name="DU Angelo" userId="8b72b4b1065ef00f" providerId="LiveId" clId="{B422563F-6691-4294-A86A-0918EAF95ECC}" dt="2020-12-14T12:27:32.132" v="935" actId="20577"/>
          <ac:spMkLst>
            <pc:docMk/>
            <pc:sldMk cId="269144620" sldId="35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40.113" v="936"/>
          <ac:spMkLst>
            <pc:docMk/>
            <pc:sldMk cId="269144620" sldId="35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086" v="30" actId="2696"/>
        <pc:sldMkLst>
          <pc:docMk/>
          <pc:sldMk cId="3126167835" sldId="356"/>
        </pc:sldMkLst>
      </pc:sldChg>
      <pc:sldChg chg="del">
        <pc:chgData name="DU Angelo" userId="8b72b4b1065ef00f" providerId="LiveId" clId="{B422563F-6691-4294-A86A-0918EAF95ECC}" dt="2020-12-14T08:59:20.245" v="31" actId="2696"/>
        <pc:sldMkLst>
          <pc:docMk/>
          <pc:sldMk cId="286345381" sldId="357"/>
        </pc:sldMkLst>
      </pc:sldChg>
      <pc:sldChg chg="modSp add">
        <pc:chgData name="DU Angelo" userId="8b72b4b1065ef00f" providerId="LiveId" clId="{B422563F-6691-4294-A86A-0918EAF95ECC}" dt="2020-12-14T12:28:18.579" v="940" actId="1076"/>
        <pc:sldMkLst>
          <pc:docMk/>
          <pc:sldMk cId="449844557" sldId="357"/>
        </pc:sldMkLst>
        <pc:spChg chg="mod">
          <ac:chgData name="DU Angelo" userId="8b72b4b1065ef00f" providerId="LiveId" clId="{B422563F-6691-4294-A86A-0918EAF95ECC}" dt="2020-12-14T12:28:09.303" v="938"/>
          <ac:spMkLst>
            <pc:docMk/>
            <pc:sldMk cId="449844557" sldId="35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18.579" v="940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285" v="32" actId="2696"/>
        <pc:sldMkLst>
          <pc:docMk/>
          <pc:sldMk cId="981196248" sldId="358"/>
        </pc:sldMkLst>
      </pc:sldChg>
      <pc:sldChg chg="modSp add">
        <pc:chgData name="DU Angelo" userId="8b72b4b1065ef00f" providerId="LiveId" clId="{B422563F-6691-4294-A86A-0918EAF95ECC}" dt="2020-12-14T12:28:46.675" v="943"/>
        <pc:sldMkLst>
          <pc:docMk/>
          <pc:sldMk cId="3831709510" sldId="358"/>
        </pc:sldMkLst>
        <pc:spChg chg="mod">
          <ac:chgData name="DU Angelo" userId="8b72b4b1065ef00f" providerId="LiveId" clId="{B422563F-6691-4294-A86A-0918EAF95ECC}" dt="2020-12-14T12:28:38.585" v="942"/>
          <ac:spMkLst>
            <pc:docMk/>
            <pc:sldMk cId="3831709510" sldId="35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46.675" v="943"/>
          <ac:spMkLst>
            <pc:docMk/>
            <pc:sldMk cId="3831709510" sldId="35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1.493" v="34" actId="2696"/>
        <pc:sldMkLst>
          <pc:docMk/>
          <pc:sldMk cId="1714453890" sldId="359"/>
        </pc:sldMkLst>
      </pc:sldChg>
      <pc:sldChg chg="modSp add">
        <pc:chgData name="DU Angelo" userId="8b72b4b1065ef00f" providerId="LiveId" clId="{B422563F-6691-4294-A86A-0918EAF95ECC}" dt="2020-12-14T12:29:12.297" v="955" actId="1076"/>
        <pc:sldMkLst>
          <pc:docMk/>
          <pc:sldMk cId="1734098841" sldId="359"/>
        </pc:sldMkLst>
        <pc:spChg chg="mod">
          <ac:chgData name="DU Angelo" userId="8b72b4b1065ef00f" providerId="LiveId" clId="{B422563F-6691-4294-A86A-0918EAF95ECC}" dt="2020-12-14T12:29:00.182" v="953" actId="20577"/>
          <ac:spMkLst>
            <pc:docMk/>
            <pc:sldMk cId="1734098841" sldId="35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12.297" v="955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9:40.868" v="958"/>
        <pc:sldMkLst>
          <pc:docMk/>
          <pc:sldMk cId="3446694472" sldId="360"/>
        </pc:sldMkLst>
        <pc:spChg chg="mod">
          <ac:chgData name="DU Angelo" userId="8b72b4b1065ef00f" providerId="LiveId" clId="{B422563F-6691-4294-A86A-0918EAF95ECC}" dt="2020-12-14T12:29:32.946" v="957"/>
          <ac:spMkLst>
            <pc:docMk/>
            <pc:sldMk cId="3446694472" sldId="36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40.868" v="958"/>
          <ac:spMkLst>
            <pc:docMk/>
            <pc:sldMk cId="3446694472" sldId="36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310" v="35" actId="2696"/>
        <pc:sldMkLst>
          <pc:docMk/>
          <pc:sldMk cId="4032590873" sldId="360"/>
        </pc:sldMkLst>
      </pc:sldChg>
      <pc:sldChg chg="modSp add">
        <pc:chgData name="DU Angelo" userId="8b72b4b1065ef00f" providerId="LiveId" clId="{B422563F-6691-4294-A86A-0918EAF95ECC}" dt="2020-12-14T12:30:21.844" v="961"/>
        <pc:sldMkLst>
          <pc:docMk/>
          <pc:sldMk cId="439195668" sldId="361"/>
        </pc:sldMkLst>
        <pc:spChg chg="mod">
          <ac:chgData name="DU Angelo" userId="8b72b4b1065ef00f" providerId="LiveId" clId="{B422563F-6691-4294-A86A-0918EAF95ECC}" dt="2020-12-14T12:30:14.231" v="960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0:21.844" v="961"/>
          <ac:spMkLst>
            <pc:docMk/>
            <pc:sldMk cId="439195668" sldId="36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981" v="36" actId="2696"/>
        <pc:sldMkLst>
          <pc:docMk/>
          <pc:sldMk cId="3658827864" sldId="361"/>
        </pc:sldMkLst>
      </pc:sldChg>
      <pc:sldChg chg="modSp add">
        <pc:chgData name="DU Angelo" userId="8b72b4b1065ef00f" providerId="LiveId" clId="{B422563F-6691-4294-A86A-0918EAF95ECC}" dt="2020-12-14T12:30:35.942" v="963"/>
        <pc:sldMkLst>
          <pc:docMk/>
          <pc:sldMk cId="2318064618" sldId="362"/>
        </pc:sldMkLst>
        <pc:spChg chg="mod">
          <ac:chgData name="DU Angelo" userId="8b72b4b1065ef00f" providerId="LiveId" clId="{B422563F-6691-4294-A86A-0918EAF95ECC}" dt="2020-12-14T12:30:35.942" v="963"/>
          <ac:spMkLst>
            <pc:docMk/>
            <pc:sldMk cId="2318064618" sldId="36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3.622" v="37" actId="2696"/>
        <pc:sldMkLst>
          <pc:docMk/>
          <pc:sldMk cId="2761848794" sldId="362"/>
        </pc:sldMkLst>
      </pc:sldChg>
      <pc:sldChg chg="del">
        <pc:chgData name="DU Angelo" userId="8b72b4b1065ef00f" providerId="LiveId" clId="{B422563F-6691-4294-A86A-0918EAF95ECC}" dt="2020-12-14T08:59:23.990" v="38" actId="2696"/>
        <pc:sldMkLst>
          <pc:docMk/>
          <pc:sldMk cId="441546813" sldId="363"/>
        </pc:sldMkLst>
      </pc:sldChg>
      <pc:sldChg chg="modSp add">
        <pc:chgData name="DU Angelo" userId="8b72b4b1065ef00f" providerId="LiveId" clId="{B422563F-6691-4294-A86A-0918EAF95ECC}" dt="2020-12-14T12:30:55.330" v="966" actId="1076"/>
        <pc:sldMkLst>
          <pc:docMk/>
          <pc:sldMk cId="2656127264" sldId="363"/>
        </pc:sldMkLst>
        <pc:spChg chg="mod">
          <ac:chgData name="DU Angelo" userId="8b72b4b1065ef00f" providerId="LiveId" clId="{B422563F-6691-4294-A86A-0918EAF95ECC}" dt="2020-12-14T12:30:55.330" v="96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delSp modSp add">
        <pc:chgData name="DU Angelo" userId="8b72b4b1065ef00f" providerId="LiveId" clId="{B422563F-6691-4294-A86A-0918EAF95ECC}" dt="2020-12-14T12:31:27.711" v="975" actId="20577"/>
        <pc:sldMkLst>
          <pc:docMk/>
          <pc:sldMk cId="2133201790" sldId="364"/>
        </pc:sldMkLst>
        <pc:spChg chg="mod">
          <ac:chgData name="DU Angelo" userId="8b72b4b1065ef00f" providerId="LiveId" clId="{B422563F-6691-4294-A86A-0918EAF95ECC}" dt="2020-12-14T12:31:27.711" v="975" actId="20577"/>
          <ac:spMkLst>
            <pc:docMk/>
            <pc:sldMk cId="2133201790" sldId="36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1:20.262" v="969" actId="478"/>
          <ac:spMkLst>
            <pc:docMk/>
            <pc:sldMk cId="2133201790" sldId="36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023" v="39" actId="2696"/>
        <pc:sldMkLst>
          <pc:docMk/>
          <pc:sldMk cId="2252571990" sldId="364"/>
        </pc:sldMkLst>
      </pc:sldChg>
      <pc:sldChg chg="addSp delSp modSp add ord">
        <pc:chgData name="DU Angelo" userId="8b72b4b1065ef00f" providerId="LiveId" clId="{B422563F-6691-4294-A86A-0918EAF95ECC}" dt="2020-12-14T12:32:21.567" v="982"/>
        <pc:sldMkLst>
          <pc:docMk/>
          <pc:sldMk cId="2001686857" sldId="365"/>
        </pc:sldMkLst>
        <pc:spChg chg="mod">
          <ac:chgData name="DU Angelo" userId="8b72b4b1065ef00f" providerId="LiveId" clId="{B422563F-6691-4294-A86A-0918EAF95ECC}" dt="2020-12-14T12:32:00.317" v="978"/>
          <ac:spMkLst>
            <pc:docMk/>
            <pc:sldMk cId="2001686857" sldId="365"/>
            <ac:spMk id="3" creationId="{E1BF4C49-D9BF-42F3-B713-48595D54AED3}"/>
          </ac:spMkLst>
        </pc:spChg>
        <pc:spChg chg="add del">
          <ac:chgData name="DU Angelo" userId="8b72b4b1065ef00f" providerId="LiveId" clId="{B422563F-6691-4294-A86A-0918EAF95ECC}" dt="2020-12-14T12:32:21.567" v="982"/>
          <ac:spMkLst>
            <pc:docMk/>
            <pc:sldMk cId="2001686857" sldId="365"/>
            <ac:spMk id="4" creationId="{130FD621-C2EF-4655-A83D-6AB34EBA93CF}"/>
          </ac:spMkLst>
        </pc:spChg>
        <pc:spChg chg="mod">
          <ac:chgData name="DU Angelo" userId="8b72b4b1065ef00f" providerId="LiveId" clId="{B422563F-6691-4294-A86A-0918EAF95ECC}" dt="2020-12-14T12:32:12.167" v="980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192" v="41" actId="2696"/>
        <pc:sldMkLst>
          <pc:docMk/>
          <pc:sldMk cId="3734543196" sldId="365"/>
        </pc:sldMkLst>
      </pc:sldChg>
      <pc:sldChg chg="del">
        <pc:chgData name="DU Angelo" userId="8b72b4b1065ef00f" providerId="LiveId" clId="{B422563F-6691-4294-A86A-0918EAF95ECC}" dt="2020-12-14T08:59:24.425" v="42" actId="2696"/>
        <pc:sldMkLst>
          <pc:docMk/>
          <pc:sldMk cId="955043469" sldId="366"/>
        </pc:sldMkLst>
      </pc:sldChg>
      <pc:sldChg chg="modSp add ord">
        <pc:chgData name="DU Angelo" userId="8b72b4b1065ef00f" providerId="LiveId" clId="{B422563F-6691-4294-A86A-0918EAF95ECC}" dt="2020-12-14T12:32:50.296" v="986"/>
        <pc:sldMkLst>
          <pc:docMk/>
          <pc:sldMk cId="2870855227" sldId="366"/>
        </pc:sldMkLst>
        <pc:spChg chg="mod">
          <ac:chgData name="DU Angelo" userId="8b72b4b1065ef00f" providerId="LiveId" clId="{B422563F-6691-4294-A86A-0918EAF95ECC}" dt="2020-12-14T12:32:39.594" v="985"/>
          <ac:spMkLst>
            <pc:docMk/>
            <pc:sldMk cId="2870855227" sldId="36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2:50.296" v="986"/>
          <ac:spMkLst>
            <pc:docMk/>
            <pc:sldMk cId="2870855227" sldId="36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468" v="43" actId="2696"/>
        <pc:sldMkLst>
          <pc:docMk/>
          <pc:sldMk cId="1623418226" sldId="367"/>
        </pc:sldMkLst>
      </pc:sldChg>
      <pc:sldChg chg="modSp add">
        <pc:chgData name="DU Angelo" userId="8b72b4b1065ef00f" providerId="LiveId" clId="{B422563F-6691-4294-A86A-0918EAF95ECC}" dt="2020-12-14T12:33:11.034" v="989"/>
        <pc:sldMkLst>
          <pc:docMk/>
          <pc:sldMk cId="3772479529" sldId="367"/>
        </pc:sldMkLst>
        <pc:spChg chg="mod">
          <ac:chgData name="DU Angelo" userId="8b72b4b1065ef00f" providerId="LiveId" clId="{B422563F-6691-4294-A86A-0918EAF95ECC}" dt="2020-12-14T12:33:03.562" v="988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11.034" v="989"/>
          <ac:spMkLst>
            <pc:docMk/>
            <pc:sldMk cId="3772479529" sldId="36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881" v="45" actId="2696"/>
        <pc:sldMkLst>
          <pc:docMk/>
          <pc:sldMk cId="1054455075" sldId="368"/>
        </pc:sldMkLst>
      </pc:sldChg>
      <pc:sldChg chg="modSp add">
        <pc:chgData name="DU Angelo" userId="8b72b4b1065ef00f" providerId="LiveId" clId="{B422563F-6691-4294-A86A-0918EAF95ECC}" dt="2020-12-14T12:33:36.114" v="992"/>
        <pc:sldMkLst>
          <pc:docMk/>
          <pc:sldMk cId="1520921493" sldId="368"/>
        </pc:sldMkLst>
        <pc:spChg chg="mod">
          <ac:chgData name="DU Angelo" userId="8b72b4b1065ef00f" providerId="LiveId" clId="{B422563F-6691-4294-A86A-0918EAF95ECC}" dt="2020-12-14T12:33:29.533" v="991"/>
          <ac:spMkLst>
            <pc:docMk/>
            <pc:sldMk cId="1520921493" sldId="36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36.114" v="992"/>
          <ac:spMkLst>
            <pc:docMk/>
            <pc:sldMk cId="1520921493" sldId="36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41" v="46" actId="2696"/>
        <pc:sldMkLst>
          <pc:docMk/>
          <pc:sldMk cId="2029073472" sldId="369"/>
        </pc:sldMkLst>
      </pc:sldChg>
      <pc:sldChg chg="modSp add">
        <pc:chgData name="DU Angelo" userId="8b72b4b1065ef00f" providerId="LiveId" clId="{B422563F-6691-4294-A86A-0918EAF95ECC}" dt="2020-12-14T12:34:01.817" v="995"/>
        <pc:sldMkLst>
          <pc:docMk/>
          <pc:sldMk cId="2041610761" sldId="369"/>
        </pc:sldMkLst>
        <pc:spChg chg="mod">
          <ac:chgData name="DU Angelo" userId="8b72b4b1065ef00f" providerId="LiveId" clId="{B422563F-6691-4294-A86A-0918EAF95ECC}" dt="2020-12-14T12:33:53.491" v="994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4:01.817" v="995"/>
          <ac:spMkLst>
            <pc:docMk/>
            <pc:sldMk cId="2041610761" sldId="36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86" v="47" actId="2696"/>
        <pc:sldMkLst>
          <pc:docMk/>
          <pc:sldMk cId="796890555" sldId="370"/>
        </pc:sldMkLst>
      </pc:sldChg>
      <pc:sldChg chg="delSp modSp add">
        <pc:chgData name="DU Angelo" userId="8b72b4b1065ef00f" providerId="LiveId" clId="{B422563F-6691-4294-A86A-0918EAF95ECC}" dt="2020-12-14T12:34:19.544" v="998" actId="478"/>
        <pc:sldMkLst>
          <pc:docMk/>
          <pc:sldMk cId="2467984237" sldId="370"/>
        </pc:sldMkLst>
        <pc:spChg chg="mod">
          <ac:chgData name="DU Angelo" userId="8b72b4b1065ef00f" providerId="LiveId" clId="{B422563F-6691-4294-A86A-0918EAF95ECC}" dt="2020-12-14T12:34:16.636" v="997"/>
          <ac:spMkLst>
            <pc:docMk/>
            <pc:sldMk cId="2467984237" sldId="370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4:19.544" v="998" actId="478"/>
          <ac:spMkLst>
            <pc:docMk/>
            <pc:sldMk cId="2467984237" sldId="37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846" v="49" actId="2696"/>
        <pc:sldMkLst>
          <pc:docMk/>
          <pc:sldMk cId="3000302862" sldId="371"/>
        </pc:sldMkLst>
      </pc:sldChg>
      <pc:sldChg chg="modSp add">
        <pc:chgData name="DU Angelo" userId="8b72b4b1065ef00f" providerId="LiveId" clId="{B422563F-6691-4294-A86A-0918EAF95ECC}" dt="2020-12-14T12:34:37.608" v="1000"/>
        <pc:sldMkLst>
          <pc:docMk/>
          <pc:sldMk cId="3845324307" sldId="371"/>
        </pc:sldMkLst>
        <pc:spChg chg="mod">
          <ac:chgData name="DU Angelo" userId="8b72b4b1065ef00f" providerId="LiveId" clId="{B422563F-6691-4294-A86A-0918EAF95ECC}" dt="2020-12-14T12:34:37.608" v="1000"/>
          <ac:spMkLst>
            <pc:docMk/>
            <pc:sldMk cId="3845324307" sldId="371"/>
            <ac:spMk id="3" creationId="{E1BF4C49-D9BF-42F3-B713-48595D54AED3}"/>
          </ac:spMkLst>
        </pc:spChg>
      </pc:sldChg>
      <pc:sldChg chg="modSp add ord">
        <pc:chgData name="DU Angelo" userId="8b72b4b1065ef00f" providerId="LiveId" clId="{B422563F-6691-4294-A86A-0918EAF95ECC}" dt="2020-12-14T12:35:02.861" v="1005" actId="20577"/>
        <pc:sldMkLst>
          <pc:docMk/>
          <pc:sldMk cId="2339322228" sldId="372"/>
        </pc:sldMkLst>
        <pc:spChg chg="mod">
          <ac:chgData name="DU Angelo" userId="8b72b4b1065ef00f" providerId="LiveId" clId="{B422563F-6691-4294-A86A-0918EAF95ECC}" dt="2020-12-14T12:34:53.362" v="1003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02.861" v="1005" actId="20577"/>
          <ac:spMkLst>
            <pc:docMk/>
            <pc:sldMk cId="2339322228" sldId="37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938" v="51" actId="2696"/>
        <pc:sldMkLst>
          <pc:docMk/>
          <pc:sldMk cId="2528489721" sldId="372"/>
        </pc:sldMkLst>
      </pc:sldChg>
      <pc:sldChg chg="modSp add">
        <pc:chgData name="DU Angelo" userId="8b72b4b1065ef00f" providerId="LiveId" clId="{B422563F-6691-4294-A86A-0918EAF95ECC}" dt="2020-12-14T12:35:26.541" v="1008"/>
        <pc:sldMkLst>
          <pc:docMk/>
          <pc:sldMk cId="2680790609" sldId="373"/>
        </pc:sldMkLst>
        <pc:spChg chg="mod">
          <ac:chgData name="DU Angelo" userId="8b72b4b1065ef00f" providerId="LiveId" clId="{B422563F-6691-4294-A86A-0918EAF95ECC}" dt="2020-12-14T12:35:17.146" v="1007"/>
          <ac:spMkLst>
            <pc:docMk/>
            <pc:sldMk cId="2680790609" sldId="37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26.541" v="1008"/>
          <ac:spMkLst>
            <pc:docMk/>
            <pc:sldMk cId="2680790609" sldId="37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6.780" v="52" actId="2696"/>
        <pc:sldMkLst>
          <pc:docMk/>
          <pc:sldMk cId="2922708056" sldId="373"/>
        </pc:sldMkLst>
      </pc:sldChg>
      <pc:sldChg chg="del">
        <pc:chgData name="DU Angelo" userId="8b72b4b1065ef00f" providerId="LiveId" clId="{B422563F-6691-4294-A86A-0918EAF95ECC}" dt="2020-12-14T08:59:27.559" v="53" actId="2696"/>
        <pc:sldMkLst>
          <pc:docMk/>
          <pc:sldMk cId="643975630" sldId="374"/>
        </pc:sldMkLst>
      </pc:sldChg>
      <pc:sldChg chg="delSp modSp add">
        <pc:chgData name="DU Angelo" userId="8b72b4b1065ef00f" providerId="LiveId" clId="{B422563F-6691-4294-A86A-0918EAF95ECC}" dt="2020-12-14T12:36:09.917" v="1011" actId="478"/>
        <pc:sldMkLst>
          <pc:docMk/>
          <pc:sldMk cId="4028957100" sldId="374"/>
        </pc:sldMkLst>
        <pc:spChg chg="mod">
          <ac:chgData name="DU Angelo" userId="8b72b4b1065ef00f" providerId="LiveId" clId="{B422563F-6691-4294-A86A-0918EAF95ECC}" dt="2020-12-14T12:36:06.683" v="1010"/>
          <ac:spMkLst>
            <pc:docMk/>
            <pc:sldMk cId="4028957100" sldId="37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6:09.917" v="1011" actId="478"/>
          <ac:spMkLst>
            <pc:docMk/>
            <pc:sldMk cId="4028957100" sldId="37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8.983" v="54" actId="2696"/>
        <pc:sldMkLst>
          <pc:docMk/>
          <pc:sldMk cId="834436624" sldId="375"/>
        </pc:sldMkLst>
      </pc:sldChg>
      <pc:sldChg chg="add">
        <pc:chgData name="DU Angelo" userId="8b72b4b1065ef00f" providerId="LiveId" clId="{B422563F-6691-4294-A86A-0918EAF95ECC}" dt="2020-12-14T12:36:12.850" v="1012"/>
        <pc:sldMkLst>
          <pc:docMk/>
          <pc:sldMk cId="1557041296" sldId="375"/>
        </pc:sldMkLst>
      </pc:sldChg>
      <pc:sldChg chg="del">
        <pc:chgData name="DU Angelo" userId="8b72b4b1065ef00f" providerId="LiveId" clId="{B422563F-6691-4294-A86A-0918EAF95ECC}" dt="2020-12-14T08:59:30.062" v="55" actId="2696"/>
        <pc:sldMkLst>
          <pc:docMk/>
          <pc:sldMk cId="1769853880" sldId="376"/>
        </pc:sldMkLst>
      </pc:sldChg>
      <pc:sldChg chg="modSp add ord">
        <pc:chgData name="DU Angelo" userId="8b72b4b1065ef00f" providerId="LiveId" clId="{B422563F-6691-4294-A86A-0918EAF95ECC}" dt="2020-12-14T12:37:10.184" v="1029" actId="1076"/>
        <pc:sldMkLst>
          <pc:docMk/>
          <pc:sldMk cId="3110052165" sldId="376"/>
        </pc:sldMkLst>
        <pc:spChg chg="mod">
          <ac:chgData name="DU Angelo" userId="8b72b4b1065ef00f" providerId="LiveId" clId="{B422563F-6691-4294-A86A-0918EAF95ECC}" dt="2020-12-14T12:37:10.184" v="1029" actId="1076"/>
          <ac:spMkLst>
            <pc:docMk/>
            <pc:sldMk cId="3110052165" sldId="37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6:56.748" v="1023" actId="403"/>
          <ac:spMkLst>
            <pc:docMk/>
            <pc:sldMk cId="3110052165" sldId="37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30.115" v="57" actId="2696"/>
        <pc:sldMkLst>
          <pc:docMk/>
          <pc:sldMk cId="628233304" sldId="377"/>
        </pc:sldMkLst>
      </pc:sldChg>
    </pc:docChg>
  </pc:docChgLst>
  <pc:docChgLst>
    <pc:chgData name="Du Wenyu" userId="849f1052-c623-48dc-90e1-ce0960f8de5e" providerId="ADAL" clId="{70DC2894-AB82-4ACB-B0E4-7BCDF058D5AC}"/>
    <pc:docChg chg="modSld">
      <pc:chgData name="Du Wenyu" userId="849f1052-c623-48dc-90e1-ce0960f8de5e" providerId="ADAL" clId="{70DC2894-AB82-4ACB-B0E4-7BCDF058D5AC}" dt="2021-02-21T12:30:48.708" v="117" actId="1076"/>
      <pc:docMkLst>
        <pc:docMk/>
      </pc:docMkLst>
      <pc:sldChg chg="addSp modSp mod">
        <pc:chgData name="Du Wenyu" userId="849f1052-c623-48dc-90e1-ce0960f8de5e" providerId="ADAL" clId="{70DC2894-AB82-4ACB-B0E4-7BCDF058D5AC}" dt="2021-02-21T12:18:06.202" v="21" actId="1076"/>
        <pc:sldMkLst>
          <pc:docMk/>
          <pc:sldMk cId="3619944616" sldId="451"/>
        </pc:sldMkLst>
        <pc:spChg chg="mod">
          <ac:chgData name="Du Wenyu" userId="849f1052-c623-48dc-90e1-ce0960f8de5e" providerId="ADAL" clId="{70DC2894-AB82-4ACB-B0E4-7BCDF058D5AC}" dt="2021-02-21T12:18:06.202" v="21" actId="1076"/>
          <ac:spMkLst>
            <pc:docMk/>
            <pc:sldMk cId="3619944616" sldId="451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17:54.948" v="18" actId="1076"/>
          <ac:graphicFrameMkLst>
            <pc:docMk/>
            <pc:sldMk cId="3619944616" sldId="451"/>
            <ac:graphicFrameMk id="2" creationId="{4079407A-82C9-44AD-9EBB-6F165C0DC66B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18:51.024" v="29" actId="1076"/>
        <pc:sldMkLst>
          <pc:docMk/>
          <pc:sldMk cId="339615566" sldId="465"/>
        </pc:sldMkLst>
        <pc:spChg chg="mod">
          <ac:chgData name="Du Wenyu" userId="849f1052-c623-48dc-90e1-ce0960f8de5e" providerId="ADAL" clId="{70DC2894-AB82-4ACB-B0E4-7BCDF058D5AC}" dt="2021-02-21T12:18:51.024" v="29" actId="1076"/>
          <ac:spMkLst>
            <pc:docMk/>
            <pc:sldMk cId="339615566" sldId="465"/>
            <ac:spMk id="7" creationId="{BA1D73DA-4A25-4A91-A871-2A88A2EE7E47}"/>
          </ac:spMkLst>
        </pc:spChg>
        <pc:graphicFrameChg chg="add mod">
          <ac:chgData name="Du Wenyu" userId="849f1052-c623-48dc-90e1-ce0960f8de5e" providerId="ADAL" clId="{70DC2894-AB82-4ACB-B0E4-7BCDF058D5AC}" dt="2021-02-21T12:18:47.242" v="28" actId="1076"/>
          <ac:graphicFrameMkLst>
            <pc:docMk/>
            <pc:sldMk cId="339615566" sldId="465"/>
            <ac:graphicFrameMk id="2" creationId="{C91BDC39-0DC6-448E-B4EA-1490BE5BC200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0:01.009" v="39" actId="1076"/>
        <pc:sldMkLst>
          <pc:docMk/>
          <pc:sldMk cId="3619342109" sldId="467"/>
        </pc:sldMkLst>
        <pc:picChg chg="add mod">
          <ac:chgData name="Du Wenyu" userId="849f1052-c623-48dc-90e1-ce0960f8de5e" providerId="ADAL" clId="{70DC2894-AB82-4ACB-B0E4-7BCDF058D5AC}" dt="2021-02-21T12:19:53.358" v="38" actId="1076"/>
          <ac:picMkLst>
            <pc:docMk/>
            <pc:sldMk cId="3619342109" sldId="467"/>
            <ac:picMk id="4" creationId="{BC58B50A-F070-4552-8ECD-30F87E41FA5A}"/>
          </ac:picMkLst>
        </pc:picChg>
        <pc:picChg chg="add mod">
          <ac:chgData name="Du Wenyu" userId="849f1052-c623-48dc-90e1-ce0960f8de5e" providerId="ADAL" clId="{70DC2894-AB82-4ACB-B0E4-7BCDF058D5AC}" dt="2021-02-21T12:20:01.009" v="39" actId="1076"/>
          <ac:picMkLst>
            <pc:docMk/>
            <pc:sldMk cId="3619342109" sldId="467"/>
            <ac:picMk id="10" creationId="{2717B839-8CF6-4920-ACEE-77998B4248E7}"/>
          </ac:picMkLst>
        </pc:picChg>
      </pc:sldChg>
      <pc:sldChg chg="addSp modSp mod">
        <pc:chgData name="Du Wenyu" userId="849f1052-c623-48dc-90e1-ce0960f8de5e" providerId="ADAL" clId="{70DC2894-AB82-4ACB-B0E4-7BCDF058D5AC}" dt="2021-02-21T12:21:26.395" v="48" actId="1076"/>
        <pc:sldMkLst>
          <pc:docMk/>
          <pc:sldMk cId="3667973209" sldId="470"/>
        </pc:sldMkLst>
        <pc:spChg chg="mod">
          <ac:chgData name="Du Wenyu" userId="849f1052-c623-48dc-90e1-ce0960f8de5e" providerId="ADAL" clId="{70DC2894-AB82-4ACB-B0E4-7BCDF058D5AC}" dt="2021-02-21T12:21:12.035" v="44" actId="1076"/>
          <ac:spMkLst>
            <pc:docMk/>
            <pc:sldMk cId="3667973209" sldId="470"/>
            <ac:spMk id="6" creationId="{E4690199-E31A-48EF-B232-56D24BE05045}"/>
          </ac:spMkLst>
        </pc:spChg>
        <pc:spChg chg="mod">
          <ac:chgData name="Du Wenyu" userId="849f1052-c623-48dc-90e1-ce0960f8de5e" providerId="ADAL" clId="{70DC2894-AB82-4ACB-B0E4-7BCDF058D5AC}" dt="2021-02-21T12:21:16.354" v="45" actId="1076"/>
          <ac:spMkLst>
            <pc:docMk/>
            <pc:sldMk cId="3667973209" sldId="470"/>
            <ac:spMk id="7" creationId="{B1AD45CB-BFFC-42F1-85D1-BE8DF2D1EEC7}"/>
          </ac:spMkLst>
        </pc:spChg>
        <pc:spChg chg="mod">
          <ac:chgData name="Du Wenyu" userId="849f1052-c623-48dc-90e1-ce0960f8de5e" providerId="ADAL" clId="{70DC2894-AB82-4ACB-B0E4-7BCDF058D5AC}" dt="2021-02-21T12:21:21.014" v="46" actId="1076"/>
          <ac:spMkLst>
            <pc:docMk/>
            <pc:sldMk cId="3667973209" sldId="470"/>
            <ac:spMk id="8" creationId="{2317D5D4-0A75-46CC-A1C1-77EBA1464C4B}"/>
          </ac:spMkLst>
        </pc:spChg>
        <pc:graphicFrameChg chg="add mod">
          <ac:chgData name="Du Wenyu" userId="849f1052-c623-48dc-90e1-ce0960f8de5e" providerId="ADAL" clId="{70DC2894-AB82-4ACB-B0E4-7BCDF058D5AC}" dt="2021-02-21T12:21:26.395" v="48" actId="1076"/>
          <ac:graphicFrameMkLst>
            <pc:docMk/>
            <pc:sldMk cId="3667973209" sldId="470"/>
            <ac:graphicFrameMk id="2" creationId="{39E447D7-842F-4302-BD60-46F2935454EF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3:53.455" v="74" actId="1076"/>
        <pc:sldMkLst>
          <pc:docMk/>
          <pc:sldMk cId="3986638196" sldId="474"/>
        </pc:sldMkLst>
        <pc:graphicFrameChg chg="add mod">
          <ac:chgData name="Du Wenyu" userId="849f1052-c623-48dc-90e1-ce0960f8de5e" providerId="ADAL" clId="{70DC2894-AB82-4ACB-B0E4-7BCDF058D5AC}" dt="2021-02-21T12:23:53.455" v="74" actId="1076"/>
          <ac:graphicFrameMkLst>
            <pc:docMk/>
            <pc:sldMk cId="3986638196" sldId="474"/>
            <ac:graphicFrameMk id="2" creationId="{104252E9-1E14-464F-8650-9E19124DE2A1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3:01.892" v="66" actId="1076"/>
        <pc:sldMkLst>
          <pc:docMk/>
          <pc:sldMk cId="3565629809" sldId="475"/>
        </pc:sldMkLst>
        <pc:spChg chg="mod">
          <ac:chgData name="Du Wenyu" userId="849f1052-c623-48dc-90e1-ce0960f8de5e" providerId="ADAL" clId="{70DC2894-AB82-4ACB-B0E4-7BCDF058D5AC}" dt="2021-02-21T12:22:52.640" v="63" actId="1076"/>
          <ac:spMkLst>
            <pc:docMk/>
            <pc:sldMk cId="3565629809" sldId="475"/>
            <ac:spMk id="7" creationId="{B89BCA6E-BBA8-47DB-9317-FBEE9ED95F9D}"/>
          </ac:spMkLst>
        </pc:spChg>
        <pc:graphicFrameChg chg="add mod">
          <ac:chgData name="Du Wenyu" userId="849f1052-c623-48dc-90e1-ce0960f8de5e" providerId="ADAL" clId="{70DC2894-AB82-4ACB-B0E4-7BCDF058D5AC}" dt="2021-02-21T12:22:57.766" v="65" actId="1076"/>
          <ac:graphicFrameMkLst>
            <pc:docMk/>
            <pc:sldMk cId="3565629809" sldId="475"/>
            <ac:graphicFrameMk id="2" creationId="{24FDE26C-884A-4A41-A75A-C34A7241F278}"/>
          </ac:graphicFrameMkLst>
        </pc:graphicFrameChg>
        <pc:picChg chg="mod">
          <ac:chgData name="Du Wenyu" userId="849f1052-c623-48dc-90e1-ce0960f8de5e" providerId="ADAL" clId="{70DC2894-AB82-4ACB-B0E4-7BCDF058D5AC}" dt="2021-02-21T12:23:01.892" v="66" actId="1076"/>
          <ac:picMkLst>
            <pc:docMk/>
            <pc:sldMk cId="3565629809" sldId="475"/>
            <ac:picMk id="12" creationId="{2160CE81-8069-4A9C-AC83-0563C2B66418}"/>
          </ac:picMkLst>
        </pc:picChg>
      </pc:sldChg>
      <pc:sldChg chg="addSp modSp mod">
        <pc:chgData name="Du Wenyu" userId="849f1052-c623-48dc-90e1-ce0960f8de5e" providerId="ADAL" clId="{70DC2894-AB82-4ACB-B0E4-7BCDF058D5AC}" dt="2021-02-21T12:25:21.285" v="84" actId="1076"/>
        <pc:sldMkLst>
          <pc:docMk/>
          <pc:sldMk cId="2294688819" sldId="478"/>
        </pc:sldMkLst>
        <pc:spChg chg="mod">
          <ac:chgData name="Du Wenyu" userId="849f1052-c623-48dc-90e1-ce0960f8de5e" providerId="ADAL" clId="{70DC2894-AB82-4ACB-B0E4-7BCDF058D5AC}" dt="2021-02-21T12:24:49.623" v="80" actId="1076"/>
          <ac:spMkLst>
            <pc:docMk/>
            <pc:sldMk cId="2294688819" sldId="478"/>
            <ac:spMk id="3" creationId="{E1BF4C49-D9BF-42F3-B713-48595D54AED3}"/>
          </ac:spMkLst>
        </pc:spChg>
        <pc:spChg chg="mod">
          <ac:chgData name="Du Wenyu" userId="849f1052-c623-48dc-90e1-ce0960f8de5e" providerId="ADAL" clId="{70DC2894-AB82-4ACB-B0E4-7BCDF058D5AC}" dt="2021-02-21T12:24:52.670" v="81" actId="1076"/>
          <ac:spMkLst>
            <pc:docMk/>
            <pc:sldMk cId="2294688819" sldId="478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25:21.285" v="84" actId="1076"/>
          <ac:graphicFrameMkLst>
            <pc:docMk/>
            <pc:sldMk cId="2294688819" sldId="478"/>
            <ac:graphicFrameMk id="2" creationId="{CFE7F80B-F9B9-4CAB-BA35-210295C06490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6:04.958" v="91" actId="1076"/>
        <pc:sldMkLst>
          <pc:docMk/>
          <pc:sldMk cId="1818584472" sldId="480"/>
        </pc:sldMkLst>
        <pc:graphicFrameChg chg="add mod">
          <ac:chgData name="Du Wenyu" userId="849f1052-c623-48dc-90e1-ce0960f8de5e" providerId="ADAL" clId="{70DC2894-AB82-4ACB-B0E4-7BCDF058D5AC}" dt="2021-02-21T12:26:04.958" v="91" actId="1076"/>
          <ac:graphicFrameMkLst>
            <pc:docMk/>
            <pc:sldMk cId="1818584472" sldId="480"/>
            <ac:graphicFrameMk id="2" creationId="{44AA19BB-84A9-4BD1-86AE-442BB2F9912A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7:09.275" v="106" actId="1076"/>
        <pc:sldMkLst>
          <pc:docMk/>
          <pc:sldMk cId="305451380" sldId="481"/>
        </pc:sldMkLst>
        <pc:spChg chg="mod">
          <ac:chgData name="Du Wenyu" userId="849f1052-c623-48dc-90e1-ce0960f8de5e" providerId="ADAL" clId="{70DC2894-AB82-4ACB-B0E4-7BCDF058D5AC}" dt="2021-02-21T12:26:59.664" v="102" actId="1076"/>
          <ac:spMkLst>
            <pc:docMk/>
            <pc:sldMk cId="305451380" sldId="481"/>
            <ac:spMk id="3" creationId="{E1BF4C49-D9BF-42F3-B713-48595D54AED3}"/>
          </ac:spMkLst>
        </pc:spChg>
        <pc:spChg chg="mod">
          <ac:chgData name="Du Wenyu" userId="849f1052-c623-48dc-90e1-ce0960f8de5e" providerId="ADAL" clId="{70DC2894-AB82-4ACB-B0E4-7BCDF058D5AC}" dt="2021-02-21T12:26:55.429" v="101" actId="1076"/>
          <ac:spMkLst>
            <pc:docMk/>
            <pc:sldMk cId="305451380" sldId="481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27:09.275" v="106" actId="1076"/>
          <ac:graphicFrameMkLst>
            <pc:docMk/>
            <pc:sldMk cId="305451380" sldId="481"/>
            <ac:graphicFrameMk id="2" creationId="{42820DE7-9CE7-43DE-AF03-EEA5AF3BBD61}"/>
          </ac:graphicFrameMkLst>
        </pc:graphicFrameChg>
        <pc:graphicFrameChg chg="add mod">
          <ac:chgData name="Du Wenyu" userId="849f1052-c623-48dc-90e1-ce0960f8de5e" providerId="ADAL" clId="{70DC2894-AB82-4ACB-B0E4-7BCDF058D5AC}" dt="2021-02-21T12:27:07.149" v="105" actId="1076"/>
          <ac:graphicFrameMkLst>
            <pc:docMk/>
            <pc:sldMk cId="305451380" sldId="481"/>
            <ac:graphicFrameMk id="4" creationId="{D26CFB05-854C-4858-AB99-017C54822621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30:48.708" v="117" actId="1076"/>
        <pc:sldMkLst>
          <pc:docMk/>
          <pc:sldMk cId="1656787798" sldId="491"/>
        </pc:sldMkLst>
        <pc:spChg chg="mod">
          <ac:chgData name="Du Wenyu" userId="849f1052-c623-48dc-90e1-ce0960f8de5e" providerId="ADAL" clId="{70DC2894-AB82-4ACB-B0E4-7BCDF058D5AC}" dt="2021-02-21T12:30:37.962" v="111" actId="14100"/>
          <ac:spMkLst>
            <pc:docMk/>
            <pc:sldMk cId="1656787798" sldId="491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30:48.708" v="117" actId="1076"/>
          <ac:graphicFrameMkLst>
            <pc:docMk/>
            <pc:sldMk cId="1656787798" sldId="491"/>
            <ac:graphicFrameMk id="2" creationId="{95639684-3F89-41EF-A4A3-67665717D94C}"/>
          </ac:graphicFrameMkLst>
        </pc:graphicFrameChg>
      </pc:sldChg>
    </pc:docChg>
  </pc:docChgLst>
  <pc:docChgLst>
    <pc:chgData name="DU Angelo" userId="8b72b4b1065ef00f" providerId="LiveId" clId="{DDEC8B35-2E11-45A7-B494-CD093681BB5E}"/>
    <pc:docChg chg="undo redo custSel delSld modSld sldOrd modSection">
      <pc:chgData name="DU Angelo" userId="8b72b4b1065ef00f" providerId="LiveId" clId="{DDEC8B35-2E11-45A7-B494-CD093681BB5E}" dt="2020-12-13T17:42:10.904" v="1682" actId="1076"/>
      <pc:docMkLst>
        <pc:docMk/>
      </pc:docMkLst>
      <pc:sldChg chg="ord">
        <pc:chgData name="DU Angelo" userId="8b72b4b1065ef00f" providerId="LiveId" clId="{DDEC8B35-2E11-45A7-B494-CD093681BB5E}" dt="2020-12-13T17:31:05.334" v="1679"/>
        <pc:sldMkLst>
          <pc:docMk/>
          <pc:sldMk cId="2066230397" sldId="318"/>
        </pc:sldMkLst>
      </pc:sldChg>
      <pc:sldChg chg="del ord">
        <pc:chgData name="DU Angelo" userId="8b72b4b1065ef00f" providerId="LiveId" clId="{DDEC8B35-2E11-45A7-B494-CD093681BB5E}" dt="2020-12-13T17:30:54.006" v="1677" actId="2696"/>
        <pc:sldMkLst>
          <pc:docMk/>
          <pc:sldMk cId="3629575903" sldId="319"/>
        </pc:sldMkLst>
      </pc:sldChg>
      <pc:sldChg chg="addSp modSp">
        <pc:chgData name="DU Angelo" userId="8b72b4b1065ef00f" providerId="LiveId" clId="{DDEC8B35-2E11-45A7-B494-CD093681BB5E}" dt="2020-12-12T10:50:40.719" v="56" actId="1076"/>
        <pc:sldMkLst>
          <pc:docMk/>
          <pc:sldMk cId="2947030013" sldId="330"/>
        </pc:sldMkLst>
        <pc:spChg chg="mod">
          <ac:chgData name="DU Angelo" userId="8b72b4b1065ef00f" providerId="LiveId" clId="{DDEC8B35-2E11-45A7-B494-CD093681BB5E}" dt="2020-12-12T10:50:40.719" v="56" actId="1076"/>
          <ac:spMkLst>
            <pc:docMk/>
            <pc:sldMk cId="2947030013" sldId="33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0:50:36.708" v="55" actId="1076"/>
          <ac:picMkLst>
            <pc:docMk/>
            <pc:sldMk cId="2947030013" sldId="330"/>
            <ac:picMk id="6" creationId="{3A464715-DCFE-405D-9BDB-6B74F04B25C6}"/>
          </ac:picMkLst>
        </pc:picChg>
      </pc:sldChg>
      <pc:sldChg chg="modSp">
        <pc:chgData name="DU Angelo" userId="8b72b4b1065ef00f" providerId="LiveId" clId="{DDEC8B35-2E11-45A7-B494-CD093681BB5E}" dt="2020-12-12T11:18:36.850" v="91" actId="14100"/>
        <pc:sldMkLst>
          <pc:docMk/>
          <pc:sldMk cId="815719555" sldId="331"/>
        </pc:sldMkLst>
        <pc:spChg chg="mod">
          <ac:chgData name="DU Angelo" userId="8b72b4b1065ef00f" providerId="LiveId" clId="{DDEC8B35-2E11-45A7-B494-CD093681BB5E}" dt="2020-12-12T11:18:36.850" v="91" actId="14100"/>
          <ac:spMkLst>
            <pc:docMk/>
            <pc:sldMk cId="815719555" sldId="33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1:18:08.372" v="86" actId="403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18:34.280" v="325" actId="114"/>
        <pc:sldMkLst>
          <pc:docMk/>
          <pc:sldMk cId="278696996" sldId="332"/>
        </pc:sldMkLst>
        <pc:spChg chg="mod">
          <ac:chgData name="DU Angelo" userId="8b72b4b1065ef00f" providerId="LiveId" clId="{DDEC8B35-2E11-45A7-B494-CD093681BB5E}" dt="2020-12-12T12:39:38.588" v="188" actId="1076"/>
          <ac:spMkLst>
            <pc:docMk/>
            <pc:sldMk cId="278696996" sldId="332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18:34.280" v="325" actId="114"/>
          <ac:spMkLst>
            <pc:docMk/>
            <pc:sldMk cId="278696996" sldId="332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2:43:39.399" v="238" actId="14100"/>
        <pc:sldMkLst>
          <pc:docMk/>
          <pc:sldMk cId="1156812458" sldId="333"/>
        </pc:sldMkLst>
        <pc:spChg chg="mod">
          <ac:chgData name="DU Angelo" userId="8b72b4b1065ef00f" providerId="LiveId" clId="{DDEC8B35-2E11-45A7-B494-CD093681BB5E}" dt="2020-12-12T12:42:01.363" v="233" actId="255"/>
          <ac:spMkLst>
            <pc:docMk/>
            <pc:sldMk cId="1156812458" sldId="33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2:43:39.399" v="238" actId="14100"/>
          <ac:picMkLst>
            <pc:docMk/>
            <pc:sldMk cId="1156812458" sldId="333"/>
            <ac:picMk id="6" creationId="{E078BE65-F747-4D21-B9C2-3D5291EA53F3}"/>
          </ac:picMkLst>
        </pc:picChg>
      </pc:sldChg>
      <pc:sldChg chg="modSp">
        <pc:chgData name="DU Angelo" userId="8b72b4b1065ef00f" providerId="LiveId" clId="{DDEC8B35-2E11-45A7-B494-CD093681BB5E}" dt="2020-12-12T12:46:11.472" v="257" actId="255"/>
        <pc:sldMkLst>
          <pc:docMk/>
          <pc:sldMk cId="4142709109" sldId="334"/>
        </pc:sldMkLst>
        <pc:spChg chg="mod">
          <ac:chgData name="DU Angelo" userId="8b72b4b1065ef00f" providerId="LiveId" clId="{DDEC8B35-2E11-45A7-B494-CD093681BB5E}" dt="2020-12-12T12:46:06.012" v="256" actId="404"/>
          <ac:spMkLst>
            <pc:docMk/>
            <pc:sldMk cId="4142709109" sldId="334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2:46:11.472" v="257" actId="255"/>
          <ac:spMkLst>
            <pc:docMk/>
            <pc:sldMk cId="4142709109" sldId="33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2T12:58:43.475" v="286" actId="1076"/>
        <pc:sldMkLst>
          <pc:docMk/>
          <pc:sldMk cId="990767951" sldId="335"/>
        </pc:sldMkLst>
        <pc:spChg chg="mod">
          <ac:chgData name="DU Angelo" userId="8b72b4b1065ef00f" providerId="LiveId" clId="{DDEC8B35-2E11-45A7-B494-CD093681BB5E}" dt="2020-12-12T12:48:23.122" v="280" actId="1076"/>
          <ac:spMkLst>
            <pc:docMk/>
            <pc:sldMk cId="990767951" sldId="335"/>
            <ac:spMk id="3" creationId="{E1BF4C49-D9BF-42F3-B713-48595D54AED3}"/>
          </ac:spMkLst>
        </pc:spChg>
        <pc:spChg chg="del">
          <ac:chgData name="DU Angelo" userId="8b72b4b1065ef00f" providerId="LiveId" clId="{DDEC8B35-2E11-45A7-B494-CD093681BB5E}" dt="2020-12-12T12:46:20.257" v="258" actId="478"/>
          <ac:spMkLst>
            <pc:docMk/>
            <pc:sldMk cId="990767951" sldId="335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2T12:48:08.467" v="276" actId="14100"/>
          <ac:picMkLst>
            <pc:docMk/>
            <pc:sldMk cId="990767951" sldId="335"/>
            <ac:picMk id="6" creationId="{57CCB4EC-86F7-4CDE-AEC2-0E4A0AD493B3}"/>
          </ac:picMkLst>
        </pc:picChg>
        <pc:picChg chg="add mod modCrop">
          <ac:chgData name="DU Angelo" userId="8b72b4b1065ef00f" providerId="LiveId" clId="{DDEC8B35-2E11-45A7-B494-CD093681BB5E}" dt="2020-12-12T12:58:43.475" v="286" actId="1076"/>
          <ac:picMkLst>
            <pc:docMk/>
            <pc:sldMk cId="990767951" sldId="335"/>
            <ac:picMk id="7" creationId="{69BFDEF1-A468-4C0C-BA73-01444D83A2E1}"/>
          </ac:picMkLst>
        </pc:picChg>
      </pc:sldChg>
      <pc:sldChg chg="modSp">
        <pc:chgData name="DU Angelo" userId="8b72b4b1065ef00f" providerId="LiveId" clId="{DDEC8B35-2E11-45A7-B494-CD093681BB5E}" dt="2020-12-12T13:29:06.205" v="383" actId="1076"/>
        <pc:sldMkLst>
          <pc:docMk/>
          <pc:sldMk cId="2309346782" sldId="336"/>
        </pc:sldMkLst>
        <pc:spChg chg="mod">
          <ac:chgData name="DU Angelo" userId="8b72b4b1065ef00f" providerId="LiveId" clId="{DDEC8B35-2E11-45A7-B494-CD093681BB5E}" dt="2020-12-12T13:29:06.205" v="383" actId="1076"/>
          <ac:spMkLst>
            <pc:docMk/>
            <pc:sldMk cId="2309346782" sldId="33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29:02.898" v="382" actId="1076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04:33.375" v="473" actId="1076"/>
        <pc:sldMkLst>
          <pc:docMk/>
          <pc:sldMk cId="3673195532" sldId="337"/>
        </pc:sldMkLst>
        <pc:spChg chg="mod">
          <ac:chgData name="DU Angelo" userId="8b72b4b1065ef00f" providerId="LiveId" clId="{DDEC8B35-2E11-45A7-B494-CD093681BB5E}" dt="2020-12-12T14:04:33.375" v="473" actId="1076"/>
          <ac:spMkLst>
            <pc:docMk/>
            <pc:sldMk cId="3673195532" sldId="337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31:30.426" v="419" actId="20577"/>
        <pc:sldMkLst>
          <pc:docMk/>
          <pc:sldMk cId="1100190736" sldId="338"/>
        </pc:sldMkLst>
        <pc:spChg chg="mod">
          <ac:chgData name="DU Angelo" userId="8b72b4b1065ef00f" providerId="LiveId" clId="{DDEC8B35-2E11-45A7-B494-CD093681BB5E}" dt="2020-12-12T13:31:30.426" v="419" actId="20577"/>
          <ac:spMkLst>
            <pc:docMk/>
            <pc:sldMk cId="1100190736" sldId="338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3:13.408" v="1617" actId="1076"/>
        <pc:sldMkLst>
          <pc:docMk/>
          <pc:sldMk cId="3211305719" sldId="339"/>
        </pc:sldMkLst>
        <pc:spChg chg="del">
          <ac:chgData name="DU Angelo" userId="8b72b4b1065ef00f" providerId="LiveId" clId="{DDEC8B35-2E11-45A7-B494-CD093681BB5E}" dt="2020-12-12T13:31:41.793" v="420" actId="478"/>
          <ac:spMkLst>
            <pc:docMk/>
            <pc:sldMk cId="3211305719" sldId="339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3:13.408" v="1617" actId="1076"/>
          <ac:picMkLst>
            <pc:docMk/>
            <pc:sldMk cId="3211305719" sldId="339"/>
            <ac:picMk id="5" creationId="{156E3F55-CA50-4C44-B93A-190F6204E8B5}"/>
          </ac:picMkLst>
        </pc:picChg>
        <pc:picChg chg="add del mod">
          <ac:chgData name="DU Angelo" userId="8b72b4b1065ef00f" providerId="LiveId" clId="{DDEC8B35-2E11-45A7-B494-CD093681BB5E}" dt="2020-12-12T13:33:41.660" v="424" actId="478"/>
          <ac:picMkLst>
            <pc:docMk/>
            <pc:sldMk cId="3211305719" sldId="339"/>
            <ac:picMk id="6" creationId="{6AA9DEF4-8A99-4770-93BA-5931A871EEAC}"/>
          </ac:picMkLst>
        </pc:picChg>
        <pc:picChg chg="add del mod">
          <ac:chgData name="DU Angelo" userId="8b72b4b1065ef00f" providerId="LiveId" clId="{DDEC8B35-2E11-45A7-B494-CD093681BB5E}" dt="2020-12-12T13:49:38.353" v="430" actId="478"/>
          <ac:picMkLst>
            <pc:docMk/>
            <pc:sldMk cId="3211305719" sldId="339"/>
            <ac:picMk id="8" creationId="{779C79DB-CEAF-426B-A9C7-FE27C1CAE12D}"/>
          </ac:picMkLst>
        </pc:picChg>
      </pc:sldChg>
      <pc:sldChg chg="modSp">
        <pc:chgData name="DU Angelo" userId="8b72b4b1065ef00f" providerId="LiveId" clId="{DDEC8B35-2E11-45A7-B494-CD093681BB5E}" dt="2020-12-12T14:06:39.763" v="489" actId="1076"/>
        <pc:sldMkLst>
          <pc:docMk/>
          <pc:sldMk cId="4198146865" sldId="340"/>
        </pc:sldMkLst>
        <pc:spChg chg="mod">
          <ac:chgData name="DU Angelo" userId="8b72b4b1065ef00f" providerId="LiveId" clId="{DDEC8B35-2E11-45A7-B494-CD093681BB5E}" dt="2020-12-12T14:06:25.783" v="487" actId="1076"/>
          <ac:spMkLst>
            <pc:docMk/>
            <pc:sldMk cId="4198146865" sldId="340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4:06:39.763" v="489" actId="1076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08:33.185" v="510" actId="1076"/>
        <pc:sldMkLst>
          <pc:docMk/>
          <pc:sldMk cId="1595337548" sldId="341"/>
        </pc:sldMkLst>
        <pc:spChg chg="mod">
          <ac:chgData name="DU Angelo" userId="8b72b4b1065ef00f" providerId="LiveId" clId="{DDEC8B35-2E11-45A7-B494-CD093681BB5E}" dt="2020-12-12T14:08:03.861" v="504" actId="1076"/>
          <ac:spMkLst>
            <pc:docMk/>
            <pc:sldMk cId="1595337548" sldId="341"/>
            <ac:spMk id="4" creationId="{2918002F-8C64-4968-9ECA-DC63D9D4E45B}"/>
          </ac:spMkLst>
        </pc:spChg>
        <pc:spChg chg="mod">
          <ac:chgData name="DU Angelo" userId="8b72b4b1065ef00f" providerId="LiveId" clId="{DDEC8B35-2E11-45A7-B494-CD093681BB5E}" dt="2020-12-12T14:08:29.608" v="509" actId="1076"/>
          <ac:spMkLst>
            <pc:docMk/>
            <pc:sldMk cId="1595337548" sldId="341"/>
            <ac:spMk id="5" creationId="{5ACDC3A1-5028-44DD-BA0E-D717576C594A}"/>
          </ac:spMkLst>
        </pc:spChg>
        <pc:picChg chg="add mod">
          <ac:chgData name="DU Angelo" userId="8b72b4b1065ef00f" providerId="LiveId" clId="{DDEC8B35-2E11-45A7-B494-CD093681BB5E}" dt="2020-12-12T14:08:33.185" v="510" actId="1076"/>
          <ac:picMkLst>
            <pc:docMk/>
            <pc:sldMk cId="1595337548" sldId="341"/>
            <ac:picMk id="7" creationId="{44005D3D-0B13-418A-882C-CD54909CCC56}"/>
          </ac:picMkLst>
        </pc:picChg>
      </pc:sldChg>
      <pc:sldChg chg="addSp modSp">
        <pc:chgData name="DU Angelo" userId="8b72b4b1065ef00f" providerId="LiveId" clId="{DDEC8B35-2E11-45A7-B494-CD093681BB5E}" dt="2020-12-12T14:18:16.025" v="589" actId="1076"/>
        <pc:sldMkLst>
          <pc:docMk/>
          <pc:sldMk cId="1436017647" sldId="342"/>
        </pc:sldMkLst>
        <pc:spChg chg="mod">
          <ac:chgData name="DU Angelo" userId="8b72b4b1065ef00f" providerId="LiveId" clId="{DDEC8B35-2E11-45A7-B494-CD093681BB5E}" dt="2020-12-12T14:18:14.187" v="588" actId="1076"/>
          <ac:spMkLst>
            <pc:docMk/>
            <pc:sldMk cId="1436017647" sldId="342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09.702" v="587" actId="1076"/>
          <ac:picMkLst>
            <pc:docMk/>
            <pc:sldMk cId="1436017647" sldId="342"/>
            <ac:picMk id="6" creationId="{61DD8278-92C1-404E-8098-77C9153CAAA7}"/>
          </ac:picMkLst>
        </pc:picChg>
        <pc:picChg chg="add mod">
          <ac:chgData name="DU Angelo" userId="8b72b4b1065ef00f" providerId="LiveId" clId="{DDEC8B35-2E11-45A7-B494-CD093681BB5E}" dt="2020-12-12T14:17:58.227" v="586" actId="1076"/>
          <ac:picMkLst>
            <pc:docMk/>
            <pc:sldMk cId="1436017647" sldId="342"/>
            <ac:picMk id="8" creationId="{4B9FAA17-2B09-47A4-9FBA-3C4910BE159C}"/>
          </ac:picMkLst>
        </pc:picChg>
        <pc:picChg chg="add mod">
          <ac:chgData name="DU Angelo" userId="8b72b4b1065ef00f" providerId="LiveId" clId="{DDEC8B35-2E11-45A7-B494-CD093681BB5E}" dt="2020-12-12T14:18:16.025" v="589" actId="1076"/>
          <ac:picMkLst>
            <pc:docMk/>
            <pc:sldMk cId="1436017647" sldId="342"/>
            <ac:picMk id="10" creationId="{94B14976-D50F-4243-B21B-B6277570968E}"/>
          </ac:picMkLst>
        </pc:picChg>
      </pc:sldChg>
      <pc:sldChg chg="addSp modSp">
        <pc:chgData name="DU Angelo" userId="8b72b4b1065ef00f" providerId="LiveId" clId="{DDEC8B35-2E11-45A7-B494-CD093681BB5E}" dt="2020-12-12T14:18:40.460" v="592" actId="1076"/>
        <pc:sldMkLst>
          <pc:docMk/>
          <pc:sldMk cId="1585090288" sldId="343"/>
        </pc:sldMkLst>
        <pc:spChg chg="mod">
          <ac:chgData name="DU Angelo" userId="8b72b4b1065ef00f" providerId="LiveId" clId="{DDEC8B35-2E11-45A7-B494-CD093681BB5E}" dt="2020-12-12T14:14:14.965" v="557" actId="20577"/>
          <ac:spMkLst>
            <pc:docMk/>
            <pc:sldMk cId="1585090288" sldId="34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40.460" v="592" actId="1076"/>
          <ac:picMkLst>
            <pc:docMk/>
            <pc:sldMk cId="1585090288" sldId="343"/>
            <ac:picMk id="5" creationId="{BE79FE02-5C00-4958-9E19-F27017426149}"/>
          </ac:picMkLst>
        </pc:picChg>
        <pc:picChg chg="add mod">
          <ac:chgData name="DU Angelo" userId="8b72b4b1065ef00f" providerId="LiveId" clId="{DDEC8B35-2E11-45A7-B494-CD093681BB5E}" dt="2020-12-12T14:18:38.863" v="591" actId="1076"/>
          <ac:picMkLst>
            <pc:docMk/>
            <pc:sldMk cId="1585090288" sldId="343"/>
            <ac:picMk id="6" creationId="{C6B5DAC8-7AF0-4CCC-88B0-C9AC2CA5D2FC}"/>
          </ac:picMkLst>
        </pc:picChg>
      </pc:sldChg>
      <pc:sldChg chg="addSp modSp">
        <pc:chgData name="DU Angelo" userId="8b72b4b1065ef00f" providerId="LiveId" clId="{DDEC8B35-2E11-45A7-B494-CD093681BB5E}" dt="2020-12-12T14:19:10.695" v="602" actId="20577"/>
        <pc:sldMkLst>
          <pc:docMk/>
          <pc:sldMk cId="3520705252" sldId="344"/>
        </pc:sldMkLst>
        <pc:spChg chg="mod">
          <ac:chgData name="DU Angelo" userId="8b72b4b1065ef00f" providerId="LiveId" clId="{DDEC8B35-2E11-45A7-B494-CD093681BB5E}" dt="2020-12-12T14:19:10.695" v="602" actId="20577"/>
          <ac:spMkLst>
            <pc:docMk/>
            <pc:sldMk cId="3520705252" sldId="344"/>
            <ac:spMk id="4" creationId="{2918002F-8C64-4968-9ECA-DC63D9D4E45B}"/>
          </ac:spMkLst>
        </pc:sp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5" creationId="{41DCE697-BCFC-44BB-9B42-1C99D48F6513}"/>
          </ac:picMkLst>
        </pc:pic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6" creationId="{DC1FCB1E-011B-4018-9B51-FEECBEB34CDA}"/>
          </ac:picMkLst>
        </pc:picChg>
      </pc:sldChg>
      <pc:sldChg chg="modSp">
        <pc:chgData name="DU Angelo" userId="8b72b4b1065ef00f" providerId="LiveId" clId="{DDEC8B35-2E11-45A7-B494-CD093681BB5E}" dt="2020-12-12T14:37:27.219" v="655" actId="20577"/>
        <pc:sldMkLst>
          <pc:docMk/>
          <pc:sldMk cId="869264172" sldId="345"/>
        </pc:sldMkLst>
        <pc:spChg chg="mod">
          <ac:chgData name="DU Angelo" userId="8b72b4b1065ef00f" providerId="LiveId" clId="{DDEC8B35-2E11-45A7-B494-CD093681BB5E}" dt="2020-12-12T14:37:27.219" v="655" actId="20577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41:42.037" v="670" actId="1076"/>
        <pc:sldMkLst>
          <pc:docMk/>
          <pc:sldMk cId="2970518560" sldId="346"/>
        </pc:sldMkLst>
        <pc:spChg chg="mod">
          <ac:chgData name="DU Angelo" userId="8b72b4b1065ef00f" providerId="LiveId" clId="{DDEC8B35-2E11-45A7-B494-CD093681BB5E}" dt="2020-12-12T14:41:42.037" v="670" actId="1076"/>
          <ac:spMkLst>
            <pc:docMk/>
            <pc:sldMk cId="2970518560" sldId="346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44:53.976" v="687" actId="1076"/>
        <pc:sldMkLst>
          <pc:docMk/>
          <pc:sldMk cId="1162468350" sldId="347"/>
        </pc:sldMkLst>
        <pc:spChg chg="mod">
          <ac:chgData name="DU Angelo" userId="8b72b4b1065ef00f" providerId="LiveId" clId="{DDEC8B35-2E11-45A7-B494-CD093681BB5E}" dt="2020-12-12T14:44:14.220" v="679" actId="14100"/>
          <ac:spMkLst>
            <pc:docMk/>
            <pc:sldMk cId="1162468350" sldId="34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44:53.976" v="687" actId="1076"/>
          <ac:picMkLst>
            <pc:docMk/>
            <pc:sldMk cId="1162468350" sldId="347"/>
            <ac:picMk id="6" creationId="{DF5B0D94-0BBB-462F-8837-7776ED1740D3}"/>
          </ac:picMkLst>
        </pc:picChg>
      </pc:sldChg>
      <pc:sldChg chg="addSp modSp">
        <pc:chgData name="DU Angelo" userId="8b72b4b1065ef00f" providerId="LiveId" clId="{DDEC8B35-2E11-45A7-B494-CD093681BB5E}" dt="2020-12-13T14:48:09.488" v="829" actId="15"/>
        <pc:sldMkLst>
          <pc:docMk/>
          <pc:sldMk cId="1792484398" sldId="348"/>
        </pc:sldMkLst>
        <pc:spChg chg="mod">
          <ac:chgData name="DU Angelo" userId="8b72b4b1065ef00f" providerId="LiveId" clId="{DDEC8B35-2E11-45A7-B494-CD093681BB5E}" dt="2020-12-13T14:48:09.488" v="829" actId="15"/>
          <ac:spMkLst>
            <pc:docMk/>
            <pc:sldMk cId="1792484398" sldId="348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47:41.592" v="826" actId="1076"/>
          <ac:picMkLst>
            <pc:docMk/>
            <pc:sldMk cId="1792484398" sldId="348"/>
            <ac:picMk id="6" creationId="{013BEC49-AE2D-4664-B50A-DA1B1DC6B294}"/>
          </ac:picMkLst>
        </pc:picChg>
      </pc:sldChg>
      <pc:sldChg chg="modSp">
        <pc:chgData name="DU Angelo" userId="8b72b4b1065ef00f" providerId="LiveId" clId="{DDEC8B35-2E11-45A7-B494-CD093681BB5E}" dt="2020-12-13T15:09:33.331" v="989" actId="1076"/>
        <pc:sldMkLst>
          <pc:docMk/>
          <pc:sldMk cId="1914621899" sldId="349"/>
        </pc:sldMkLst>
        <pc:spChg chg="mod">
          <ac:chgData name="DU Angelo" userId="8b72b4b1065ef00f" providerId="LiveId" clId="{DDEC8B35-2E11-45A7-B494-CD093681BB5E}" dt="2020-12-13T15:09:33.331" v="989" actId="1076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54:38.624" v="883" actId="1076"/>
        <pc:sldMkLst>
          <pc:docMk/>
          <pc:sldMk cId="524329120" sldId="350"/>
        </pc:sldMkLst>
        <pc:spChg chg="mod">
          <ac:chgData name="DU Angelo" userId="8b72b4b1065ef00f" providerId="LiveId" clId="{DDEC8B35-2E11-45A7-B494-CD093681BB5E}" dt="2020-12-13T14:54:38.624" v="883" actId="1076"/>
          <ac:spMkLst>
            <pc:docMk/>
            <pc:sldMk cId="524329120" sldId="35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4:58:40.773" v="929" actId="14100"/>
        <pc:sldMkLst>
          <pc:docMk/>
          <pc:sldMk cId="2951754636" sldId="351"/>
        </pc:sldMkLst>
        <pc:spChg chg="mod">
          <ac:chgData name="DU Angelo" userId="8b72b4b1065ef00f" providerId="LiveId" clId="{DDEC8B35-2E11-45A7-B494-CD093681BB5E}" dt="2020-12-13T14:56:35.874" v="894" actId="1076"/>
          <ac:spMkLst>
            <pc:docMk/>
            <pc:sldMk cId="2951754636" sldId="351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58:40.773" v="929" actId="14100"/>
          <ac:picMkLst>
            <pc:docMk/>
            <pc:sldMk cId="2951754636" sldId="351"/>
            <ac:picMk id="6" creationId="{D9B019F3-FADA-4634-BE85-D6B052BE7D4E}"/>
          </ac:picMkLst>
        </pc:picChg>
      </pc:sldChg>
      <pc:sldChg chg="addSp delSp modSp">
        <pc:chgData name="DU Angelo" userId="8b72b4b1065ef00f" providerId="LiveId" clId="{DDEC8B35-2E11-45A7-B494-CD093681BB5E}" dt="2020-12-13T14:57:52.978" v="916" actId="1076"/>
        <pc:sldMkLst>
          <pc:docMk/>
          <pc:sldMk cId="1955404471" sldId="352"/>
        </pc:sldMkLst>
        <pc:spChg chg="mod">
          <ac:chgData name="DU Angelo" userId="8b72b4b1065ef00f" providerId="LiveId" clId="{DDEC8B35-2E11-45A7-B494-CD093681BB5E}" dt="2020-12-13T14:57:47.765" v="914" actId="1076"/>
          <ac:spMkLst>
            <pc:docMk/>
            <pc:sldMk cId="1955404471" sldId="352"/>
            <ac:spMk id="4" creationId="{2918002F-8C64-4968-9ECA-DC63D9D4E45B}"/>
          </ac:spMkLst>
        </pc:spChg>
        <pc:picChg chg="add del mod">
          <ac:chgData name="DU Angelo" userId="8b72b4b1065ef00f" providerId="LiveId" clId="{DDEC8B35-2E11-45A7-B494-CD093681BB5E}" dt="2020-12-13T14:57:28.365" v="906" actId="478"/>
          <ac:picMkLst>
            <pc:docMk/>
            <pc:sldMk cId="1955404471" sldId="352"/>
            <ac:picMk id="6" creationId="{252D2A5D-FC99-4466-8B2D-2BEF1524F158}"/>
          </ac:picMkLst>
        </pc:picChg>
        <pc:picChg chg="add mod">
          <ac:chgData name="DU Angelo" userId="8b72b4b1065ef00f" providerId="LiveId" clId="{DDEC8B35-2E11-45A7-B494-CD093681BB5E}" dt="2020-12-13T14:57:52.978" v="916" actId="1076"/>
          <ac:picMkLst>
            <pc:docMk/>
            <pc:sldMk cId="1955404471" sldId="352"/>
            <ac:picMk id="8" creationId="{1A81F6F5-4446-4981-95DE-C4665A558BEF}"/>
          </ac:picMkLst>
        </pc:picChg>
      </pc:sldChg>
      <pc:sldChg chg="modSp">
        <pc:chgData name="DU Angelo" userId="8b72b4b1065ef00f" providerId="LiveId" clId="{DDEC8B35-2E11-45A7-B494-CD093681BB5E}" dt="2020-12-13T14:58:28.453" v="926" actId="14100"/>
        <pc:sldMkLst>
          <pc:docMk/>
          <pc:sldMk cId="1092306317" sldId="353"/>
        </pc:sldMkLst>
        <pc:spChg chg="mod">
          <ac:chgData name="DU Angelo" userId="8b72b4b1065ef00f" providerId="LiveId" clId="{DDEC8B35-2E11-45A7-B494-CD093681BB5E}" dt="2020-12-13T14:58:28.453" v="926" actId="14100"/>
          <ac:spMkLst>
            <pc:docMk/>
            <pc:sldMk cId="1092306317" sldId="353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4:58:23.588" v="924" actId="1076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42:10.609" v="750" actId="113"/>
        <pc:sldMkLst>
          <pc:docMk/>
          <pc:sldMk cId="383836538" sldId="354"/>
        </pc:sldMkLst>
        <pc:spChg chg="mod">
          <ac:chgData name="DU Angelo" userId="8b72b4b1065ef00f" providerId="LiveId" clId="{DDEC8B35-2E11-45A7-B494-CD093681BB5E}" dt="2020-12-13T14:42:10.609" v="750" actId="113"/>
          <ac:spMkLst>
            <pc:docMk/>
            <pc:sldMk cId="383836538" sldId="35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5:10:58.344" v="1013" actId="1076"/>
        <pc:sldMkLst>
          <pc:docMk/>
          <pc:sldMk cId="3407129412" sldId="355"/>
        </pc:sldMkLst>
        <pc:spChg chg="add del mod">
          <ac:chgData name="DU Angelo" userId="8b72b4b1065ef00f" providerId="LiveId" clId="{DDEC8B35-2E11-45A7-B494-CD093681BB5E}" dt="2020-12-13T15:09:49.067" v="991" actId="478"/>
          <ac:spMkLst>
            <pc:docMk/>
            <pc:sldMk cId="3407129412" sldId="355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5:10:58.344" v="1013" actId="1076"/>
          <ac:spMkLst>
            <pc:docMk/>
            <pc:sldMk cId="3407129412" sldId="355"/>
            <ac:spMk id="9" creationId="{DCC81985-037B-4A18-A3DC-0BCE4649EA82}"/>
          </ac:spMkLst>
        </pc:spChg>
        <pc:picChg chg="add del">
          <ac:chgData name="DU Angelo" userId="8b72b4b1065ef00f" providerId="LiveId" clId="{DDEC8B35-2E11-45A7-B494-CD093681BB5E}" dt="2020-12-13T15:09:09.919" v="978"/>
          <ac:picMkLst>
            <pc:docMk/>
            <pc:sldMk cId="3407129412" sldId="355"/>
            <ac:picMk id="5" creationId="{0196FFB3-342F-418F-BF65-E1897A528B0E}"/>
          </ac:picMkLst>
        </pc:picChg>
        <pc:picChg chg="add del">
          <ac:chgData name="DU Angelo" userId="8b72b4b1065ef00f" providerId="LiveId" clId="{DDEC8B35-2E11-45A7-B494-CD093681BB5E}" dt="2020-12-13T15:09:11.918" v="982"/>
          <ac:picMkLst>
            <pc:docMk/>
            <pc:sldMk cId="3407129412" sldId="355"/>
            <ac:picMk id="6" creationId="{998F3335-0A57-47C4-8693-8CD6E41872E2}"/>
          </ac:picMkLst>
        </pc:picChg>
        <pc:picChg chg="add mod">
          <ac:chgData name="DU Angelo" userId="8b72b4b1065ef00f" providerId="LiveId" clId="{DDEC8B35-2E11-45A7-B494-CD093681BB5E}" dt="2020-12-13T15:10:50.932" v="1011" actId="1076"/>
          <ac:picMkLst>
            <pc:docMk/>
            <pc:sldMk cId="3407129412" sldId="355"/>
            <ac:picMk id="8" creationId="{D2ADAB3F-8FAC-4AE0-B836-55E71E4992C7}"/>
          </ac:picMkLst>
        </pc:picChg>
      </pc:sldChg>
      <pc:sldChg chg="addSp delSp modSp">
        <pc:chgData name="DU Angelo" userId="8b72b4b1065ef00f" providerId="LiveId" clId="{DDEC8B35-2E11-45A7-B494-CD093681BB5E}" dt="2020-12-13T17:15:29.376" v="1636" actId="1076"/>
        <pc:sldMkLst>
          <pc:docMk/>
          <pc:sldMk cId="3126167835" sldId="356"/>
        </pc:sldMkLst>
        <pc:spChg chg="del">
          <ac:chgData name="DU Angelo" userId="8b72b4b1065ef00f" providerId="LiveId" clId="{DDEC8B35-2E11-45A7-B494-CD093681BB5E}" dt="2020-12-13T17:13:51.958" v="1618" actId="478"/>
          <ac:spMkLst>
            <pc:docMk/>
            <pc:sldMk cId="3126167835" sldId="356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7:15:29.376" v="1636" actId="1076"/>
          <ac:spMkLst>
            <pc:docMk/>
            <pc:sldMk cId="3126167835" sldId="356"/>
            <ac:spMk id="9" creationId="{B44DB1C9-FDF4-44D3-8D2F-EB5E88DDE179}"/>
          </ac:spMkLst>
        </pc:spChg>
        <pc:picChg chg="add del mod">
          <ac:chgData name="DU Angelo" userId="8b72b4b1065ef00f" providerId="LiveId" clId="{DDEC8B35-2E11-45A7-B494-CD093681BB5E}" dt="2020-12-13T15:08:59.788" v="975"/>
          <ac:picMkLst>
            <pc:docMk/>
            <pc:sldMk cId="3126167835" sldId="356"/>
            <ac:picMk id="6" creationId="{80ABA005-092E-4C79-BA14-13E552EF62E5}"/>
          </ac:picMkLst>
        </pc:picChg>
        <pc:picChg chg="add mod">
          <ac:chgData name="DU Angelo" userId="8b72b4b1065ef00f" providerId="LiveId" clId="{DDEC8B35-2E11-45A7-B494-CD093681BB5E}" dt="2020-12-13T17:15:29.376" v="1636" actId="1076"/>
          <ac:picMkLst>
            <pc:docMk/>
            <pc:sldMk cId="3126167835" sldId="356"/>
            <ac:picMk id="8" creationId="{A20CAB84-533A-493E-9FF8-65361F148BF3}"/>
          </ac:picMkLst>
        </pc:picChg>
      </pc:sldChg>
      <pc:sldChg chg="addSp modSp">
        <pc:chgData name="DU Angelo" userId="8b72b4b1065ef00f" providerId="LiveId" clId="{DDEC8B35-2E11-45A7-B494-CD093681BB5E}" dt="2020-12-13T17:42:10.904" v="1682" actId="1076"/>
        <pc:sldMkLst>
          <pc:docMk/>
          <pc:sldMk cId="286345381" sldId="357"/>
        </pc:sldMkLst>
        <pc:spChg chg="mod">
          <ac:chgData name="DU Angelo" userId="8b72b4b1065ef00f" providerId="LiveId" clId="{DDEC8B35-2E11-45A7-B494-CD093681BB5E}" dt="2020-12-13T17:42:08.008" v="1681" actId="1076"/>
          <ac:spMkLst>
            <pc:docMk/>
            <pc:sldMk cId="286345381" sldId="35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42:10.904" v="1682" actId="1076"/>
          <ac:picMkLst>
            <pc:docMk/>
            <pc:sldMk cId="286345381" sldId="357"/>
            <ac:picMk id="6" creationId="{10EFF42A-0E63-4C96-B94A-6C0927614D81}"/>
          </ac:picMkLst>
        </pc:picChg>
      </pc:sldChg>
      <pc:sldChg chg="modSp">
        <pc:chgData name="DU Angelo" userId="8b72b4b1065ef00f" providerId="LiveId" clId="{DDEC8B35-2E11-45A7-B494-CD093681BB5E}" dt="2020-12-13T15:35:45.864" v="1121" actId="1076"/>
        <pc:sldMkLst>
          <pc:docMk/>
          <pc:sldMk cId="1714453890" sldId="359"/>
        </pc:sldMkLst>
        <pc:spChg chg="mod">
          <ac:chgData name="DU Angelo" userId="8b72b4b1065ef00f" providerId="LiveId" clId="{DDEC8B35-2E11-45A7-B494-CD093681BB5E}" dt="2020-12-13T15:35:45.864" v="1121" actId="1076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1:39.912" v="1161" actId="1076"/>
        <pc:sldMkLst>
          <pc:docMk/>
          <pc:sldMk cId="4032590873" sldId="360"/>
        </pc:sldMkLst>
        <pc:spChg chg="mod">
          <ac:chgData name="DU Angelo" userId="8b72b4b1065ef00f" providerId="LiveId" clId="{DDEC8B35-2E11-45A7-B494-CD093681BB5E}" dt="2020-12-13T15:41:39.912" v="1161" actId="1076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7:22" v="1215" actId="1076"/>
        <pc:sldMkLst>
          <pc:docMk/>
          <pc:sldMk cId="3658827864" sldId="361"/>
        </pc:sldMkLst>
        <pc:spChg chg="mod">
          <ac:chgData name="DU Angelo" userId="8b72b4b1065ef00f" providerId="LiveId" clId="{DDEC8B35-2E11-45A7-B494-CD093681BB5E}" dt="2020-12-13T15:47:22" v="1215" actId="1076"/>
          <ac:spMkLst>
            <pc:docMk/>
            <pc:sldMk cId="3658827864" sldId="36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5:47:17.092" v="1214" actId="1076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3:49.175" v="1263" actId="15"/>
        <pc:sldMkLst>
          <pc:docMk/>
          <pc:sldMk cId="2761848794" sldId="362"/>
        </pc:sldMkLst>
        <pc:spChg chg="mod">
          <ac:chgData name="DU Angelo" userId="8b72b4b1065ef00f" providerId="LiveId" clId="{DDEC8B35-2E11-45A7-B494-CD093681BB5E}" dt="2020-12-13T15:53:49.175" v="1263" actId="15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9:29.856" v="1298" actId="1076"/>
        <pc:sldMkLst>
          <pc:docMk/>
          <pc:sldMk cId="441546813" sldId="363"/>
        </pc:sldMkLst>
        <pc:spChg chg="mod">
          <ac:chgData name="DU Angelo" userId="8b72b4b1065ef00f" providerId="LiveId" clId="{DDEC8B35-2E11-45A7-B494-CD093681BB5E}" dt="2020-12-13T15:59:29.856" v="1298" actId="1076"/>
          <ac:spMkLst>
            <pc:docMk/>
            <pc:sldMk cId="441546813" sldId="363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7:37.153" v="1652" actId="1076"/>
        <pc:sldMkLst>
          <pc:docMk/>
          <pc:sldMk cId="2252571990" sldId="364"/>
        </pc:sldMkLst>
        <pc:spChg chg="del">
          <ac:chgData name="DU Angelo" userId="8b72b4b1065ef00f" providerId="LiveId" clId="{DDEC8B35-2E11-45A7-B494-CD093681BB5E}" dt="2020-12-13T17:17:16.032" v="1647" actId="478"/>
          <ac:spMkLst>
            <pc:docMk/>
            <pc:sldMk cId="2252571990" sldId="364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7:37.153" v="1652" actId="1076"/>
          <ac:picMkLst>
            <pc:docMk/>
            <pc:sldMk cId="2252571990" sldId="364"/>
            <ac:picMk id="6" creationId="{3B4CF323-C194-4B9C-A08D-3D5F45FFE66C}"/>
          </ac:picMkLst>
        </pc:picChg>
      </pc:sldChg>
      <pc:sldChg chg="modSp">
        <pc:chgData name="DU Angelo" userId="8b72b4b1065ef00f" providerId="LiveId" clId="{DDEC8B35-2E11-45A7-B494-CD093681BB5E}" dt="2020-12-13T16:00:27.262" v="1311" actId="403"/>
        <pc:sldMkLst>
          <pc:docMk/>
          <pc:sldMk cId="3734543196" sldId="365"/>
        </pc:sldMkLst>
        <pc:spChg chg="mod">
          <ac:chgData name="DU Angelo" userId="8b72b4b1065ef00f" providerId="LiveId" clId="{DDEC8B35-2E11-45A7-B494-CD093681BB5E}" dt="2020-12-13T16:00:27.262" v="1311" actId="403"/>
          <ac:spMkLst>
            <pc:docMk/>
            <pc:sldMk cId="3734543196" sldId="36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0:21.583" v="1309" actId="1076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3:53.651" v="1332" actId="1076"/>
        <pc:sldMkLst>
          <pc:docMk/>
          <pc:sldMk cId="955043469" sldId="366"/>
        </pc:sldMkLst>
        <pc:spChg chg="mod">
          <ac:chgData name="DU Angelo" userId="8b72b4b1065ef00f" providerId="LiveId" clId="{DDEC8B35-2E11-45A7-B494-CD093681BB5E}" dt="2020-12-13T16:03:53.651" v="1332" actId="1076"/>
          <ac:spMkLst>
            <pc:docMk/>
            <pc:sldMk cId="955043469" sldId="36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3:50.348" v="1331" actId="1076"/>
          <ac:spMkLst>
            <pc:docMk/>
            <pc:sldMk cId="955043469" sldId="366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5:10.888" v="1675" actId="1076"/>
        <pc:sldMkLst>
          <pc:docMk/>
          <pc:sldMk cId="1623418226" sldId="367"/>
        </pc:sldMkLst>
        <pc:spChg chg="del">
          <ac:chgData name="DU Angelo" userId="8b72b4b1065ef00f" providerId="LiveId" clId="{DDEC8B35-2E11-45A7-B494-CD093681BB5E}" dt="2020-12-13T17:18:01.862" v="1653" actId="478"/>
          <ac:spMkLst>
            <pc:docMk/>
            <pc:sldMk cId="1623418226" sldId="367"/>
            <ac:spMk id="4" creationId="{2918002F-8C64-4968-9ECA-DC63D9D4E45B}"/>
          </ac:spMkLst>
        </pc:spChg>
        <pc:picChg chg="add del mod modCrop">
          <ac:chgData name="DU Angelo" userId="8b72b4b1065ef00f" providerId="LiveId" clId="{DDEC8B35-2E11-45A7-B494-CD093681BB5E}" dt="2020-12-13T17:20:13.539" v="1662" actId="478"/>
          <ac:picMkLst>
            <pc:docMk/>
            <pc:sldMk cId="1623418226" sldId="367"/>
            <ac:picMk id="6" creationId="{8BF4782B-7907-4CE8-AC37-8F56BE181989}"/>
          </ac:picMkLst>
        </pc:picChg>
        <pc:picChg chg="add mod modCrop">
          <ac:chgData name="DU Angelo" userId="8b72b4b1065ef00f" providerId="LiveId" clId="{DDEC8B35-2E11-45A7-B494-CD093681BB5E}" dt="2020-12-13T17:25:10.888" v="1675" actId="1076"/>
          <ac:picMkLst>
            <pc:docMk/>
            <pc:sldMk cId="1623418226" sldId="367"/>
            <ac:picMk id="8" creationId="{AC5FE547-EFAF-481B-AB27-D43058C7A658}"/>
          </ac:picMkLst>
        </pc:picChg>
      </pc:sldChg>
      <pc:sldChg chg="modSp">
        <pc:chgData name="DU Angelo" userId="8b72b4b1065ef00f" providerId="LiveId" clId="{DDEC8B35-2E11-45A7-B494-CD093681BB5E}" dt="2020-12-13T16:07:04.165" v="1349" actId="1076"/>
        <pc:sldMkLst>
          <pc:docMk/>
          <pc:sldMk cId="1054455075" sldId="368"/>
        </pc:sldMkLst>
        <pc:spChg chg="mod">
          <ac:chgData name="DU Angelo" userId="8b72b4b1065ef00f" providerId="LiveId" clId="{DDEC8B35-2E11-45A7-B494-CD093681BB5E}" dt="2020-12-13T16:07:04.165" v="1349" actId="1076"/>
          <ac:spMkLst>
            <pc:docMk/>
            <pc:sldMk cId="1054455075" sldId="368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7:00.073" v="1348" actId="1076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9:55.564" v="1374" actId="20577"/>
        <pc:sldMkLst>
          <pc:docMk/>
          <pc:sldMk cId="2029073472" sldId="369"/>
        </pc:sldMkLst>
        <pc:spChg chg="mod">
          <ac:chgData name="DU Angelo" userId="8b72b4b1065ef00f" providerId="LiveId" clId="{DDEC8B35-2E11-45A7-B494-CD093681BB5E}" dt="2020-12-13T16:09:55.564" v="1374" actId="20577"/>
          <ac:spMkLst>
            <pc:docMk/>
            <pc:sldMk cId="2029073472" sldId="369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0:24.199" v="1665" actId="1076"/>
        <pc:sldMkLst>
          <pc:docMk/>
          <pc:sldMk cId="796890555" sldId="370"/>
        </pc:sldMkLst>
        <pc:spChg chg="del">
          <ac:chgData name="DU Angelo" userId="8b72b4b1065ef00f" providerId="LiveId" clId="{DDEC8B35-2E11-45A7-B494-CD093681BB5E}" dt="2020-12-13T17:20:20.759" v="1663" actId="478"/>
          <ac:spMkLst>
            <pc:docMk/>
            <pc:sldMk cId="796890555" sldId="37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20:24.199" v="1665" actId="1076"/>
          <ac:picMkLst>
            <pc:docMk/>
            <pc:sldMk cId="796890555" sldId="370"/>
            <ac:picMk id="5" creationId="{60A87A31-D607-4CAE-9405-15419B44E56B}"/>
          </ac:picMkLst>
        </pc:picChg>
      </pc:sldChg>
      <pc:sldChg chg="modSp">
        <pc:chgData name="DU Angelo" userId="8b72b4b1065ef00f" providerId="LiveId" clId="{DDEC8B35-2E11-45A7-B494-CD093681BB5E}" dt="2020-12-13T17:01:21.579" v="1597" actId="20577"/>
        <pc:sldMkLst>
          <pc:docMk/>
          <pc:sldMk cId="3000302862" sldId="371"/>
        </pc:sldMkLst>
        <pc:spChg chg="mod">
          <ac:chgData name="DU Angelo" userId="8b72b4b1065ef00f" providerId="LiveId" clId="{DDEC8B35-2E11-45A7-B494-CD093681BB5E}" dt="2020-12-13T17:01:21.579" v="1597" actId="20577"/>
          <ac:spMkLst>
            <pc:docMk/>
            <pc:sldMk cId="3000302862" sldId="371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7:03:15.940" v="1612" actId="1076"/>
        <pc:sldMkLst>
          <pc:docMk/>
          <pc:sldMk cId="2528489721" sldId="372"/>
        </pc:sldMkLst>
        <pc:spChg chg="mod">
          <ac:chgData name="DU Angelo" userId="8b72b4b1065ef00f" providerId="LiveId" clId="{DDEC8B35-2E11-45A7-B494-CD093681BB5E}" dt="2020-12-13T16:56:24.360" v="1566" actId="1076"/>
          <ac:spMkLst>
            <pc:docMk/>
            <pc:sldMk cId="2528489721" sldId="372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3T17:03:15.940" v="1612" actId="1076"/>
          <ac:picMkLst>
            <pc:docMk/>
            <pc:sldMk cId="2528489721" sldId="372"/>
            <ac:picMk id="6" creationId="{49A16E74-A457-4F69-942D-0F9948180EA8}"/>
          </ac:picMkLst>
        </pc:picChg>
      </pc:sldChg>
      <pc:sldChg chg="modSp">
        <pc:chgData name="DU Angelo" userId="8b72b4b1065ef00f" providerId="LiveId" clId="{DDEC8B35-2E11-45A7-B494-CD093681BB5E}" dt="2020-12-13T16:20:04.911" v="1409" actId="1076"/>
        <pc:sldMkLst>
          <pc:docMk/>
          <pc:sldMk cId="2922708056" sldId="373"/>
        </pc:sldMkLst>
        <pc:spChg chg="mod">
          <ac:chgData name="DU Angelo" userId="8b72b4b1065ef00f" providerId="LiveId" clId="{DDEC8B35-2E11-45A7-B494-CD093681BB5E}" dt="2020-12-13T16:20:04.911" v="1409" actId="1076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6:16.810" v="1434" actId="1076"/>
        <pc:sldMkLst>
          <pc:docMk/>
          <pc:sldMk cId="643975630" sldId="374"/>
        </pc:sldMkLst>
        <pc:spChg chg="mod">
          <ac:chgData name="DU Angelo" userId="8b72b4b1065ef00f" providerId="LiveId" clId="{DDEC8B35-2E11-45A7-B494-CD093681BB5E}" dt="2020-12-13T16:26:16.810" v="1434" actId="1076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9:15.692" v="1470" actId="1076"/>
        <pc:sldMkLst>
          <pc:docMk/>
          <pc:sldMk cId="834436624" sldId="375"/>
        </pc:sldMkLst>
        <pc:spChg chg="mod">
          <ac:chgData name="DU Angelo" userId="8b72b4b1065ef00f" providerId="LiveId" clId="{DDEC8B35-2E11-45A7-B494-CD093681BB5E}" dt="2020-12-13T16:29:15.692" v="1470" actId="1076"/>
          <ac:spMkLst>
            <pc:docMk/>
            <pc:sldMk cId="834436624" sldId="37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29:08.163" v="1469" actId="1076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4:44.278" v="1542" actId="20577"/>
        <pc:sldMkLst>
          <pc:docMk/>
          <pc:sldMk cId="1769853880" sldId="376"/>
        </pc:sldMkLst>
        <pc:spChg chg="mod">
          <ac:chgData name="DU Angelo" userId="8b72b4b1065ef00f" providerId="LiveId" clId="{DDEC8B35-2E11-45A7-B494-CD093681BB5E}" dt="2020-12-13T16:54:44.278" v="1542" actId="20577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5:22.229" v="1553" actId="1076"/>
        <pc:sldMkLst>
          <pc:docMk/>
          <pc:sldMk cId="628233304" sldId="377"/>
        </pc:sldMkLst>
        <pc:spChg chg="mod">
          <ac:chgData name="DU Angelo" userId="8b72b4b1065ef00f" providerId="LiveId" clId="{DDEC8B35-2E11-45A7-B494-CD093681BB5E}" dt="2020-12-13T16:55:22.229" v="1553" actId="1076"/>
          <ac:spMkLst>
            <pc:docMk/>
            <pc:sldMk cId="628233304" sldId="377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55:17.979" v="1551" actId="1076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5A73A995-BA73-4811-AB70-B6E14E3C19DC}"/>
    <pc:docChg chg="undo custSel addSld delSld modSld sldOrd modSection">
      <pc:chgData name="DU Angelo" userId="8b72b4b1065ef00f" providerId="LiveId" clId="{5A73A995-BA73-4811-AB70-B6E14E3C19DC}" dt="2021-01-16T09:15:46.544" v="4517" actId="20577"/>
      <pc:docMkLst>
        <pc:docMk/>
      </pc:docMkLst>
      <pc:sldChg chg="addSp delSp">
        <pc:chgData name="DU Angelo" userId="8b72b4b1065ef00f" providerId="LiveId" clId="{5A73A995-BA73-4811-AB70-B6E14E3C19DC}" dt="2021-01-06T11:55:59.711" v="845"/>
        <pc:sldMkLst>
          <pc:docMk/>
          <pc:sldMk cId="4148013520" sldId="408"/>
        </pc:sldMkLst>
        <pc:spChg chg="add del">
          <ac:chgData name="DU Angelo" userId="8b72b4b1065ef00f" providerId="LiveId" clId="{5A73A995-BA73-4811-AB70-B6E14E3C19DC}" dt="2021-01-06T11:55:59.711" v="845"/>
          <ac:spMkLst>
            <pc:docMk/>
            <pc:sldMk cId="4148013520" sldId="408"/>
            <ac:spMk id="5" creationId="{ECB82EAC-C1B1-45CB-9D69-8175A3BE7686}"/>
          </ac:spMkLst>
        </pc:spChg>
      </pc:sldChg>
      <pc:sldChg chg="ord">
        <pc:chgData name="DU Angelo" userId="8b72b4b1065ef00f" providerId="LiveId" clId="{5A73A995-BA73-4811-AB70-B6E14E3C19DC}" dt="2021-01-06T12:37:35.970" v="1071"/>
        <pc:sldMkLst>
          <pc:docMk/>
          <pc:sldMk cId="1105795872" sldId="409"/>
        </pc:sldMkLst>
      </pc:sldChg>
      <pc:sldChg chg="ord">
        <pc:chgData name="DU Angelo" userId="8b72b4b1065ef00f" providerId="LiveId" clId="{5A73A995-BA73-4811-AB70-B6E14E3C19DC}" dt="2021-01-06T12:37:37.567" v="1072"/>
        <pc:sldMkLst>
          <pc:docMk/>
          <pc:sldMk cId="2525412536" sldId="410"/>
        </pc:sldMkLst>
      </pc:sldChg>
      <pc:sldChg chg="modSp">
        <pc:chgData name="DU Angelo" userId="8b72b4b1065ef00f" providerId="LiveId" clId="{5A73A995-BA73-4811-AB70-B6E14E3C19DC}" dt="2021-01-14T06:34:00.780" v="2503" actId="1076"/>
        <pc:sldMkLst>
          <pc:docMk/>
          <pc:sldMk cId="1063832409" sldId="420"/>
        </pc:sldMkLst>
        <pc:spChg chg="mod">
          <ac:chgData name="DU Angelo" userId="8b72b4b1065ef00f" providerId="LiveId" clId="{5A73A995-BA73-4811-AB70-B6E14E3C19DC}" dt="2021-01-14T06:34:00.780" v="2503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5A73A995-BA73-4811-AB70-B6E14E3C19DC}" dt="2021-01-06T08:18:13.778" v="124" actId="1076"/>
          <ac:spMkLst>
            <pc:docMk/>
            <pc:sldMk cId="1063832409" sldId="420"/>
            <ac:spMk id="8" creationId="{BEBE5566-9FB3-4332-AD53-7934153A7B2E}"/>
          </ac:spMkLst>
        </pc:spChg>
      </pc:sldChg>
      <pc:sldChg chg="modSp">
        <pc:chgData name="DU Angelo" userId="8b72b4b1065ef00f" providerId="LiveId" clId="{5A73A995-BA73-4811-AB70-B6E14E3C19DC}" dt="2021-01-14T06:36:21.801" v="2625" actId="1076"/>
        <pc:sldMkLst>
          <pc:docMk/>
          <pc:sldMk cId="1731895287" sldId="422"/>
        </pc:sldMkLst>
        <pc:spChg chg="mod">
          <ac:chgData name="DU Angelo" userId="8b72b4b1065ef00f" providerId="LiveId" clId="{5A73A995-BA73-4811-AB70-B6E14E3C19DC}" dt="2021-01-14T06:34:19.948" v="2518" actId="1076"/>
          <ac:spMkLst>
            <pc:docMk/>
            <pc:sldMk cId="1731895287" sldId="422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6:36:21.801" v="2625" actId="1076"/>
          <ac:spMkLst>
            <pc:docMk/>
            <pc:sldMk cId="1731895287" sldId="422"/>
            <ac:spMk id="9" creationId="{0F5D542A-83D4-472F-939A-2FFAABFB6848}"/>
          </ac:spMkLst>
        </pc:spChg>
        <pc:picChg chg="mod">
          <ac:chgData name="DU Angelo" userId="8b72b4b1065ef00f" providerId="LiveId" clId="{5A73A995-BA73-4811-AB70-B6E14E3C19DC}" dt="2021-01-06T08:09:55.480" v="15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Sp modSp">
        <pc:chgData name="DU Angelo" userId="8b72b4b1065ef00f" providerId="LiveId" clId="{5A73A995-BA73-4811-AB70-B6E14E3C19DC}" dt="2021-01-16T09:13:05.593" v="4496" actId="6549"/>
        <pc:sldMkLst>
          <pc:docMk/>
          <pc:sldMk cId="3311208050" sldId="423"/>
        </pc:sldMkLst>
        <pc:spChg chg="mod">
          <ac:chgData name="DU Angelo" userId="8b72b4b1065ef00f" providerId="LiveId" clId="{5A73A995-BA73-4811-AB70-B6E14E3C19DC}" dt="2021-01-14T07:32:33.006" v="2826" actId="1076"/>
          <ac:spMkLst>
            <pc:docMk/>
            <pc:sldMk cId="3311208050" sldId="42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6T09:13:05.593" v="4496" actId="6549"/>
          <ac:spMkLst>
            <pc:docMk/>
            <pc:sldMk cId="3311208050" sldId="423"/>
            <ac:spMk id="9" creationId="{0F5D542A-83D4-472F-939A-2FFAABFB6848}"/>
          </ac:spMkLst>
        </pc:spChg>
        <pc:grpChg chg="add mod">
          <ac:chgData name="DU Angelo" userId="8b72b4b1065ef00f" providerId="LiveId" clId="{5A73A995-BA73-4811-AB70-B6E14E3C19DC}" dt="2021-01-14T07:32:27.246" v="2824" actId="1076"/>
          <ac:grpSpMkLst>
            <pc:docMk/>
            <pc:sldMk cId="3311208050" sldId="423"/>
            <ac:grpSpMk id="11" creationId="{EFD46F3E-1A44-4960-A401-4C17E8398E3A}"/>
          </ac:grpSpMkLst>
        </pc:grpChg>
        <pc:picChg chg="mod modCrop">
          <ac:chgData name="DU Angelo" userId="8b72b4b1065ef00f" providerId="LiveId" clId="{5A73A995-BA73-4811-AB70-B6E14E3C19DC}" dt="2021-01-14T07:32:30.232" v="2825" actId="1076"/>
          <ac:picMkLst>
            <pc:docMk/>
            <pc:sldMk cId="3311208050" sldId="423"/>
            <ac:picMk id="7" creationId="{9FE38582-AE42-40AD-B35E-BAB1B3B265F9}"/>
          </ac:picMkLst>
        </pc:picChg>
        <pc:cxnChg chg="add mod">
          <ac:chgData name="DU Angelo" userId="8b72b4b1065ef00f" providerId="LiveId" clId="{5A73A995-BA73-4811-AB70-B6E14E3C19DC}" dt="2021-01-14T07:32:14.233" v="2819" actId="164"/>
          <ac:cxnSpMkLst>
            <pc:docMk/>
            <pc:sldMk cId="3311208050" sldId="423"/>
            <ac:cxnSpMk id="4" creationId="{DB14E521-A65D-4F4D-BEC3-CC5ED7E8C0AB}"/>
          </ac:cxnSpMkLst>
        </pc:cxnChg>
      </pc:sldChg>
      <pc:sldChg chg="addSp delSp modSp add">
        <pc:chgData name="DU Angelo" userId="8b72b4b1065ef00f" providerId="LiveId" clId="{5A73A995-BA73-4811-AB70-B6E14E3C19DC}" dt="2021-01-14T07:56:28.301" v="3062" actId="1076"/>
        <pc:sldMkLst>
          <pc:docMk/>
          <pc:sldMk cId="613030747" sldId="424"/>
        </pc:sldMkLst>
        <pc:spChg chg="mod">
          <ac:chgData name="DU Angelo" userId="8b72b4b1065ef00f" providerId="LiveId" clId="{5A73A995-BA73-4811-AB70-B6E14E3C19DC}" dt="2021-01-06T08:13:57.369" v="76" actId="1076"/>
          <ac:spMkLst>
            <pc:docMk/>
            <pc:sldMk cId="613030747" sldId="424"/>
            <ac:spMk id="3" creationId="{E1BF4C49-D9BF-42F3-B713-48595D54AED3}"/>
          </ac:spMkLst>
        </pc:spChg>
        <pc:spChg chg="mod topLvl">
          <ac:chgData name="DU Angelo" userId="8b72b4b1065ef00f" providerId="LiveId" clId="{5A73A995-BA73-4811-AB70-B6E14E3C19DC}" dt="2021-01-14T07:56:28.301" v="3062" actId="1076"/>
          <ac:spMkLst>
            <pc:docMk/>
            <pc:sldMk cId="613030747" sldId="424"/>
            <ac:spMk id="9" creationId="{0F5D542A-83D4-472F-939A-2FFAABFB6848}"/>
          </ac:spMkLst>
        </pc:spChg>
        <pc:grpChg chg="add del mod">
          <ac:chgData name="DU Angelo" userId="8b72b4b1065ef00f" providerId="LiveId" clId="{5A73A995-BA73-4811-AB70-B6E14E3C19DC}" dt="2021-01-14T07:41:01.536" v="2906" actId="165"/>
          <ac:grpSpMkLst>
            <pc:docMk/>
            <pc:sldMk cId="613030747" sldId="424"/>
            <ac:grpSpMk id="2" creationId="{2129DF47-3F81-40A5-90C4-0DB44C371DA1}"/>
          </ac:grpSpMkLst>
        </pc:grpChg>
        <pc:picChg chg="mod modCrop">
          <ac:chgData name="DU Angelo" userId="8b72b4b1065ef00f" providerId="LiveId" clId="{5A73A995-BA73-4811-AB70-B6E14E3C19DC}" dt="2021-01-14T07:56:19.172" v="3060" actId="1076"/>
          <ac:picMkLst>
            <pc:docMk/>
            <pc:sldMk cId="613030747" sldId="424"/>
            <ac:picMk id="7" creationId="{9FE38582-AE42-40AD-B35E-BAB1B3B265F9}"/>
          </ac:picMkLst>
        </pc:picChg>
        <pc:cxnChg chg="add del mod topLvl">
          <ac:chgData name="DU Angelo" userId="8b72b4b1065ef00f" providerId="LiveId" clId="{5A73A995-BA73-4811-AB70-B6E14E3C19DC}" dt="2021-01-14T07:41:05.297" v="2908" actId="478"/>
          <ac:cxnSpMkLst>
            <pc:docMk/>
            <pc:sldMk cId="613030747" sldId="424"/>
            <ac:cxnSpMk id="6" creationId="{BD9FD11C-054C-40AB-A063-D2CEFFD549B2}"/>
          </ac:cxnSpMkLst>
        </pc:cxnChg>
        <pc:cxnChg chg="add del mod topLvl">
          <ac:chgData name="DU Angelo" userId="8b72b4b1065ef00f" providerId="LiveId" clId="{5A73A995-BA73-4811-AB70-B6E14E3C19DC}" dt="2021-01-14T07:41:03.439" v="2907" actId="478"/>
          <ac:cxnSpMkLst>
            <pc:docMk/>
            <pc:sldMk cId="613030747" sldId="424"/>
            <ac:cxnSpMk id="8" creationId="{C9CC92B7-E9D8-4E8E-AAE3-E12F9B6510A7}"/>
          </ac:cxnSpMkLst>
        </pc:cxnChg>
      </pc:sldChg>
      <pc:sldChg chg="del">
        <pc:chgData name="DU Angelo" userId="8b72b4b1065ef00f" providerId="LiveId" clId="{5A73A995-BA73-4811-AB70-B6E14E3C19DC}" dt="2021-01-06T08:10:17.039" v="17" actId="2696"/>
        <pc:sldMkLst>
          <pc:docMk/>
          <pc:sldMk cId="2205189266" sldId="424"/>
        </pc:sldMkLst>
      </pc:sldChg>
      <pc:sldChg chg="del">
        <pc:chgData name="DU Angelo" userId="8b72b4b1065ef00f" providerId="LiveId" clId="{5A73A995-BA73-4811-AB70-B6E14E3C19DC}" dt="2021-01-06T08:10:14.083" v="16" actId="2696"/>
        <pc:sldMkLst>
          <pc:docMk/>
          <pc:sldMk cId="702190060" sldId="425"/>
        </pc:sldMkLst>
      </pc:sldChg>
      <pc:sldChg chg="modSp add">
        <pc:chgData name="DU Angelo" userId="8b72b4b1065ef00f" providerId="LiveId" clId="{5A73A995-BA73-4811-AB70-B6E14E3C19DC}" dt="2021-01-14T08:03:28.842" v="3086" actId="1076"/>
        <pc:sldMkLst>
          <pc:docMk/>
          <pc:sldMk cId="2951472219" sldId="425"/>
        </pc:sldMkLst>
        <pc:spChg chg="mod">
          <ac:chgData name="DU Angelo" userId="8b72b4b1065ef00f" providerId="LiveId" clId="{5A73A995-BA73-4811-AB70-B6E14E3C19DC}" dt="2021-01-14T08:03:28.842" v="3086" actId="1076"/>
          <ac:spMkLst>
            <pc:docMk/>
            <pc:sldMk cId="2951472219" sldId="425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02:26.541" v="3085" actId="20577"/>
          <ac:spMkLst>
            <pc:docMk/>
            <pc:sldMk cId="2951472219" sldId="425"/>
            <ac:spMk id="9" creationId="{0F5D542A-83D4-472F-939A-2FFAABFB6848}"/>
          </ac:spMkLst>
        </pc:spChg>
        <pc:picChg chg="mod modCrop">
          <ac:chgData name="DU Angelo" userId="8b72b4b1065ef00f" providerId="LiveId" clId="{5A73A995-BA73-4811-AB70-B6E14E3C19DC}" dt="2021-01-06T16:23:50.419" v="2113" actId="1076"/>
          <ac:picMkLst>
            <pc:docMk/>
            <pc:sldMk cId="2951472219" sldId="425"/>
            <ac:picMk id="7" creationId="{9FE38582-AE42-40AD-B35E-BAB1B3B265F9}"/>
          </ac:picMkLst>
        </pc:picChg>
      </pc:sldChg>
      <pc:sldChg chg="addSp delSp modSp add">
        <pc:chgData name="DU Angelo" userId="8b72b4b1065ef00f" providerId="LiveId" clId="{5A73A995-BA73-4811-AB70-B6E14E3C19DC}" dt="2021-01-06T08:23:39.952" v="166" actId="14100"/>
        <pc:sldMkLst>
          <pc:docMk/>
          <pc:sldMk cId="4018615393" sldId="426"/>
        </pc:sldMkLst>
        <pc:spChg chg="mod">
          <ac:chgData name="DU Angelo" userId="8b72b4b1065ef00f" providerId="LiveId" clId="{5A73A995-BA73-4811-AB70-B6E14E3C19DC}" dt="2021-01-06T08:23:29.519" v="164" actId="1076"/>
          <ac:spMkLst>
            <pc:docMk/>
            <pc:sldMk cId="4018615393" sldId="426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06T08:23:34.319" v="165" actId="1076"/>
          <ac:spMkLst>
            <pc:docMk/>
            <pc:sldMk cId="4018615393" sldId="426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08:23:39.952" v="166" actId="14100"/>
          <ac:picMkLst>
            <pc:docMk/>
            <pc:sldMk cId="4018615393" sldId="426"/>
            <ac:picMk id="4" creationId="{45D66C29-63D0-4153-806C-603664328EDE}"/>
          </ac:picMkLst>
        </pc:picChg>
        <pc:picChg chg="del">
          <ac:chgData name="DU Angelo" userId="8b72b4b1065ef00f" providerId="LiveId" clId="{5A73A995-BA73-4811-AB70-B6E14E3C19DC}" dt="2021-01-06T08:21:41.253" v="152" actId="478"/>
          <ac:picMkLst>
            <pc:docMk/>
            <pc:sldMk cId="4018615393" sldId="426"/>
            <ac:picMk id="7" creationId="{9FE38582-AE42-40AD-B35E-BAB1B3B265F9}"/>
          </ac:picMkLst>
        </pc:picChg>
      </pc:sldChg>
      <pc:sldChg chg="addSp delSp modSp add ord">
        <pc:chgData name="DU Angelo" userId="8b72b4b1065ef00f" providerId="LiveId" clId="{5A73A995-BA73-4811-AB70-B6E14E3C19DC}" dt="2021-01-14T08:07:51.387" v="3175" actId="1076"/>
        <pc:sldMkLst>
          <pc:docMk/>
          <pc:sldMk cId="581720101" sldId="427"/>
        </pc:sldMkLst>
        <pc:spChg chg="add del mod">
          <ac:chgData name="DU Angelo" userId="8b72b4b1065ef00f" providerId="LiveId" clId="{5A73A995-BA73-4811-AB70-B6E14E3C19DC}" dt="2021-01-06T09:58:59.385" v="203"/>
          <ac:spMkLst>
            <pc:docMk/>
            <pc:sldMk cId="581720101" sldId="427"/>
            <ac:spMk id="2" creationId="{9F13F207-70C8-4EF5-B1FE-46D18C0250AF}"/>
          </ac:spMkLst>
        </pc:spChg>
        <pc:spChg chg="mod">
          <ac:chgData name="DU Angelo" userId="8b72b4b1065ef00f" providerId="LiveId" clId="{5A73A995-BA73-4811-AB70-B6E14E3C19DC}" dt="2021-01-14T08:07:51.387" v="3175" actId="1076"/>
          <ac:spMkLst>
            <pc:docMk/>
            <pc:sldMk cId="581720101" sldId="427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09:58:59.385" v="205"/>
          <ac:spMkLst>
            <pc:docMk/>
            <pc:sldMk cId="581720101" sldId="427"/>
            <ac:spMk id="6" creationId="{F1848A9F-CF16-417C-933A-D154FAF55032}"/>
          </ac:spMkLst>
        </pc:spChg>
        <pc:spChg chg="add del mod">
          <ac:chgData name="DU Angelo" userId="8b72b4b1065ef00f" providerId="LiveId" clId="{5A73A995-BA73-4811-AB70-B6E14E3C19DC}" dt="2021-01-06T09:58:59.385" v="207"/>
          <ac:spMkLst>
            <pc:docMk/>
            <pc:sldMk cId="581720101" sldId="427"/>
            <ac:spMk id="7" creationId="{4F5331F1-9D54-4B4C-9999-5EBA2CA837A9}"/>
          </ac:spMkLst>
        </pc:spChg>
        <pc:spChg chg="mod">
          <ac:chgData name="DU Angelo" userId="8b72b4b1065ef00f" providerId="LiveId" clId="{5A73A995-BA73-4811-AB70-B6E14E3C19DC}" dt="2021-01-14T08:07:48.597" v="3174" actId="1076"/>
          <ac:spMkLst>
            <pc:docMk/>
            <pc:sldMk cId="581720101" sldId="427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08:24:14.043" v="171" actId="478"/>
          <ac:picMkLst>
            <pc:docMk/>
            <pc:sldMk cId="581720101" sldId="427"/>
            <ac:picMk id="4" creationId="{45D66C29-63D0-4153-806C-603664328EDE}"/>
          </ac:picMkLst>
        </pc:picChg>
      </pc:sldChg>
      <pc:sldChg chg="addSp delSp modSp add">
        <pc:chgData name="DU Angelo" userId="8b72b4b1065ef00f" providerId="LiveId" clId="{5A73A995-BA73-4811-AB70-B6E14E3C19DC}" dt="2021-01-14T08:07:28.723" v="3170" actId="1076"/>
        <pc:sldMkLst>
          <pc:docMk/>
          <pc:sldMk cId="3115103830" sldId="428"/>
        </pc:sldMkLst>
        <pc:spChg chg="add del mod">
          <ac:chgData name="DU Angelo" userId="8b72b4b1065ef00f" providerId="LiveId" clId="{5A73A995-BA73-4811-AB70-B6E14E3C19DC}" dt="2021-01-06T10:05:14.824" v="245"/>
          <ac:spMkLst>
            <pc:docMk/>
            <pc:sldMk cId="3115103830" sldId="428"/>
            <ac:spMk id="2" creationId="{3AB421DD-E39C-4992-AF42-107592DB5EEA}"/>
          </ac:spMkLst>
        </pc:spChg>
        <pc:spChg chg="mod">
          <ac:chgData name="DU Angelo" userId="8b72b4b1065ef00f" providerId="LiveId" clId="{5A73A995-BA73-4811-AB70-B6E14E3C19DC}" dt="2021-01-14T08:07:28.723" v="3170" actId="1076"/>
          <ac:spMkLst>
            <pc:docMk/>
            <pc:sldMk cId="3115103830" sldId="428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05:14.824" v="247"/>
          <ac:spMkLst>
            <pc:docMk/>
            <pc:sldMk cId="3115103830" sldId="428"/>
            <ac:spMk id="4" creationId="{DB787864-636D-43E2-A9F1-E8F4825FB1F7}"/>
          </ac:spMkLst>
        </pc:spChg>
        <pc:spChg chg="add del mod">
          <ac:chgData name="DU Angelo" userId="8b72b4b1065ef00f" providerId="LiveId" clId="{5A73A995-BA73-4811-AB70-B6E14E3C19DC}" dt="2021-01-06T10:05:14.824" v="249"/>
          <ac:spMkLst>
            <pc:docMk/>
            <pc:sldMk cId="3115103830" sldId="428"/>
            <ac:spMk id="6" creationId="{38A91C4D-41A3-42B9-BEBC-29EAF6DB0D11}"/>
          </ac:spMkLst>
        </pc:spChg>
        <pc:spChg chg="add del mod">
          <ac:chgData name="DU Angelo" userId="8b72b4b1065ef00f" providerId="LiveId" clId="{5A73A995-BA73-4811-AB70-B6E14E3C19DC}" dt="2021-01-06T10:05:14.824" v="251"/>
          <ac:spMkLst>
            <pc:docMk/>
            <pc:sldMk cId="3115103830" sldId="428"/>
            <ac:spMk id="7" creationId="{83AE5E2E-C4A1-4394-931B-FD15CDE56C97}"/>
          </ac:spMkLst>
        </pc:spChg>
        <pc:spChg chg="mod">
          <ac:chgData name="DU Angelo" userId="8b72b4b1065ef00f" providerId="LiveId" clId="{5A73A995-BA73-4811-AB70-B6E14E3C19DC}" dt="2021-01-14T08:07:20.803" v="3169" actId="1076"/>
          <ac:spMkLst>
            <pc:docMk/>
            <pc:sldMk cId="3115103830" sldId="428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17:15.369" v="3406" actId="1076"/>
        <pc:sldMkLst>
          <pc:docMk/>
          <pc:sldMk cId="2299120525" sldId="429"/>
        </pc:sldMkLst>
        <pc:spChg chg="mod">
          <ac:chgData name="DU Angelo" userId="8b72b4b1065ef00f" providerId="LiveId" clId="{5A73A995-BA73-4811-AB70-B6E14E3C19DC}" dt="2021-01-14T08:17:15.369" v="3406" actId="1076"/>
          <ac:spMkLst>
            <pc:docMk/>
            <pc:sldMk cId="2299120525" sldId="429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17:11.192" v="3405" actId="1076"/>
          <ac:spMkLst>
            <pc:docMk/>
            <pc:sldMk cId="2299120525" sldId="429"/>
            <ac:spMk id="9" creationId="{0F5D542A-83D4-472F-939A-2FFAABFB6848}"/>
          </ac:spMkLst>
        </pc:spChg>
        <pc:picChg chg="add del">
          <ac:chgData name="DU Angelo" userId="8b72b4b1065ef00f" providerId="LiveId" clId="{5A73A995-BA73-4811-AB70-B6E14E3C19DC}" dt="2021-01-06T10:06:09.077" v="258" actId="478"/>
          <ac:picMkLst>
            <pc:docMk/>
            <pc:sldMk cId="2299120525" sldId="429"/>
            <ac:picMk id="2" creationId="{3F5A0F82-DD94-4281-B332-27596C0AA416}"/>
          </ac:picMkLst>
        </pc:picChg>
      </pc:sldChg>
      <pc:sldChg chg="addSp modSp add">
        <pc:chgData name="DU Angelo" userId="8b72b4b1065ef00f" providerId="LiveId" clId="{5A73A995-BA73-4811-AB70-B6E14E3C19DC}" dt="2021-01-16T09:13:19.586" v="4497" actId="403"/>
        <pc:sldMkLst>
          <pc:docMk/>
          <pc:sldMk cId="1227350774" sldId="430"/>
        </pc:sldMkLst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07T14:04:15.745" v="2253" actId="14100"/>
          <ac:spMkLst>
            <pc:docMk/>
            <pc:sldMk cId="1227350774" sldId="430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6" creationId="{FE0A5CF9-2A25-4FE9-8549-14D9C9D18CA7}"/>
          </ac:spMkLst>
        </pc:spChg>
        <pc:spChg chg="add mod">
          <ac:chgData name="DU Angelo" userId="8b72b4b1065ef00f" providerId="LiveId" clId="{5A73A995-BA73-4811-AB70-B6E14E3C19DC}" dt="2021-01-16T09:13:19.586" v="4497" actId="403"/>
          <ac:spMkLst>
            <pc:docMk/>
            <pc:sldMk cId="1227350774" sldId="430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9" creationId="{0F5D542A-83D4-472F-939A-2FFAABFB6848}"/>
          </ac:spMkLst>
        </pc:spChg>
      </pc:sldChg>
      <pc:sldChg chg="addSp modSp add">
        <pc:chgData name="DU Angelo" userId="8b72b4b1065ef00f" providerId="LiveId" clId="{5A73A995-BA73-4811-AB70-B6E14E3C19DC}" dt="2021-01-06T10:10:08.752" v="325" actId="1076"/>
        <pc:sldMkLst>
          <pc:docMk/>
          <pc:sldMk cId="2836677245" sldId="431"/>
        </pc:sldMkLst>
        <pc:spChg chg="mod">
          <ac:chgData name="DU Angelo" userId="8b72b4b1065ef00f" providerId="LiveId" clId="{5A73A995-BA73-4811-AB70-B6E14E3C19DC}" dt="2021-01-06T10:09:42.837" v="317" actId="1076"/>
          <ac:spMkLst>
            <pc:docMk/>
            <pc:sldMk cId="2836677245" sldId="431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09:58.374" v="322" actId="1076"/>
          <ac:spMkLst>
            <pc:docMk/>
            <pc:sldMk cId="2836677245" sldId="431"/>
            <ac:spMk id="6" creationId="{6079E2A5-BC7C-4E04-B541-14E5A97F4272}"/>
          </ac:spMkLst>
        </pc:spChg>
        <pc:spChg chg="mod">
          <ac:chgData name="DU Angelo" userId="8b72b4b1065ef00f" providerId="LiveId" clId="{5A73A995-BA73-4811-AB70-B6E14E3C19DC}" dt="2021-01-06T10:10:08.752" v="325" actId="1076"/>
          <ac:spMkLst>
            <pc:docMk/>
            <pc:sldMk cId="2836677245" sldId="431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10:09:59.688" v="323" actId="1076"/>
          <ac:picMkLst>
            <pc:docMk/>
            <pc:sldMk cId="2836677245" sldId="431"/>
            <ac:picMk id="4" creationId="{33BCC2F1-4CF2-4CC2-AEA8-565729B7C457}"/>
          </ac:picMkLst>
        </pc:picChg>
      </pc:sldChg>
      <pc:sldChg chg="addSp delSp modSp add ord">
        <pc:chgData name="DU Angelo" userId="8b72b4b1065ef00f" providerId="LiveId" clId="{5A73A995-BA73-4811-AB70-B6E14E3C19DC}" dt="2021-01-16T09:13:48.881" v="4502" actId="20577"/>
        <pc:sldMkLst>
          <pc:docMk/>
          <pc:sldMk cId="2244576882" sldId="432"/>
        </pc:sldMkLst>
        <pc:spChg chg="add del mod">
          <ac:chgData name="DU Angelo" userId="8b72b4b1065ef00f" providerId="LiveId" clId="{5A73A995-BA73-4811-AB70-B6E14E3C19DC}" dt="2021-01-06T10:18:04.748" v="383"/>
          <ac:spMkLst>
            <pc:docMk/>
            <pc:sldMk cId="2244576882" sldId="432"/>
            <ac:spMk id="2" creationId="{E9397935-C787-4033-9DC7-93CB43937E5B}"/>
          </ac:spMkLst>
        </pc:spChg>
        <pc:spChg chg="mod">
          <ac:chgData name="DU Angelo" userId="8b72b4b1065ef00f" providerId="LiveId" clId="{5A73A995-BA73-4811-AB70-B6E14E3C19DC}" dt="2021-01-06T10:18:28.054" v="430" actId="1076"/>
          <ac:spMkLst>
            <pc:docMk/>
            <pc:sldMk cId="2244576882" sldId="432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18:04.748" v="385"/>
          <ac:spMkLst>
            <pc:docMk/>
            <pc:sldMk cId="2244576882" sldId="432"/>
            <ac:spMk id="4" creationId="{314D181D-67C3-459B-9921-CA75C6678A24}"/>
          </ac:spMkLst>
        </pc:spChg>
        <pc:spChg chg="add del mod">
          <ac:chgData name="DU Angelo" userId="8b72b4b1065ef00f" providerId="LiveId" clId="{5A73A995-BA73-4811-AB70-B6E14E3C19DC}" dt="2021-01-06T10:18:04.748" v="387"/>
          <ac:spMkLst>
            <pc:docMk/>
            <pc:sldMk cId="2244576882" sldId="432"/>
            <ac:spMk id="6" creationId="{19BDCD6A-6011-4F7B-AAF4-7C84872C969B}"/>
          </ac:spMkLst>
        </pc:spChg>
        <pc:spChg chg="mod">
          <ac:chgData name="DU Angelo" userId="8b72b4b1065ef00f" providerId="LiveId" clId="{5A73A995-BA73-4811-AB70-B6E14E3C19DC}" dt="2021-01-16T09:13:48.881" v="4502" actId="20577"/>
          <ac:spMkLst>
            <pc:docMk/>
            <pc:sldMk cId="2244576882" sldId="432"/>
            <ac:spMk id="9" creationId="{0F5D542A-83D4-472F-939A-2FFAABFB6848}"/>
          </ac:spMkLst>
        </pc:spChg>
      </pc:sldChg>
      <pc:sldChg chg="modSp add">
        <pc:chgData name="DU Angelo" userId="8b72b4b1065ef00f" providerId="LiveId" clId="{5A73A995-BA73-4811-AB70-B6E14E3C19DC}" dt="2021-01-14T08:39:17.529" v="3672" actId="113"/>
        <pc:sldMkLst>
          <pc:docMk/>
          <pc:sldMk cId="1300896032" sldId="433"/>
        </pc:sldMkLst>
        <pc:spChg chg="mod">
          <ac:chgData name="DU Angelo" userId="8b72b4b1065ef00f" providerId="LiveId" clId="{5A73A995-BA73-4811-AB70-B6E14E3C19DC}" dt="2021-01-07T16:19:32.304" v="2351" actId="1076"/>
          <ac:spMkLst>
            <pc:docMk/>
            <pc:sldMk cId="1300896032" sldId="43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39:17.529" v="3672" actId="113"/>
          <ac:spMkLst>
            <pc:docMk/>
            <pc:sldMk cId="1300896032" sldId="433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48:34.009" v="3856" actId="20577"/>
        <pc:sldMkLst>
          <pc:docMk/>
          <pc:sldMk cId="3595842431" sldId="434"/>
        </pc:sldMkLst>
        <pc:spChg chg="mod">
          <ac:chgData name="DU Angelo" userId="8b72b4b1065ef00f" providerId="LiveId" clId="{5A73A995-BA73-4811-AB70-B6E14E3C19DC}" dt="2021-01-14T08:48:34.009" v="3856" actId="20577"/>
          <ac:spMkLst>
            <pc:docMk/>
            <pc:sldMk cId="3595842431" sldId="434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14T08:43:52.761" v="3693" actId="478"/>
          <ac:spMkLst>
            <pc:docMk/>
            <pc:sldMk cId="3595842431" sldId="434"/>
            <ac:spMk id="7" creationId="{957ED6E0-19AE-48AA-80E4-BECA3BFB0793}"/>
          </ac:spMkLst>
        </pc:spChg>
        <pc:spChg chg="mod">
          <ac:chgData name="DU Angelo" userId="8b72b4b1065ef00f" providerId="LiveId" clId="{5A73A995-BA73-4811-AB70-B6E14E3C19DC}" dt="2021-01-14T08:47:50.580" v="3849" actId="1076"/>
          <ac:spMkLst>
            <pc:docMk/>
            <pc:sldMk cId="3595842431" sldId="434"/>
            <ac:spMk id="9" creationId="{0F5D542A-83D4-472F-939A-2FFAABFB6848}"/>
          </ac:spMkLst>
        </pc:spChg>
        <pc:picChg chg="add mod modCrop">
          <ac:chgData name="DU Angelo" userId="8b72b4b1065ef00f" providerId="LiveId" clId="{5A73A995-BA73-4811-AB70-B6E14E3C19DC}" dt="2021-01-14T08:47:38.468" v="3848" actId="1076"/>
          <ac:picMkLst>
            <pc:docMk/>
            <pc:sldMk cId="3595842431" sldId="434"/>
            <ac:picMk id="8" creationId="{AA60F4D5-E288-49BD-90B7-94BEEAB8F268}"/>
          </ac:picMkLst>
        </pc:picChg>
        <pc:picChg chg="add del">
          <ac:chgData name="DU Angelo" userId="8b72b4b1065ef00f" providerId="LiveId" clId="{5A73A995-BA73-4811-AB70-B6E14E3C19DC}" dt="2021-01-07T16:24:28.784" v="2427" actId="478"/>
          <ac:picMkLst>
            <pc:docMk/>
            <pc:sldMk cId="3595842431" sldId="434"/>
            <ac:picMk id="3074" creationId="{8B5764DE-5548-4008-9911-CBB418D6F50A}"/>
          </ac:picMkLst>
        </pc:picChg>
        <pc:picChg chg="add del mod">
          <ac:chgData name="DU Angelo" userId="8b72b4b1065ef00f" providerId="LiveId" clId="{5A73A995-BA73-4811-AB70-B6E14E3C19DC}" dt="2021-01-14T08:43:49.738" v="3692" actId="478"/>
          <ac:picMkLst>
            <pc:docMk/>
            <pc:sldMk cId="3595842431" sldId="434"/>
            <ac:picMk id="3076" creationId="{E53B8972-CC58-4009-8165-55820A29D69F}"/>
          </ac:picMkLst>
        </pc:picChg>
      </pc:sldChg>
      <pc:sldChg chg="addSp delSp modSp add">
        <pc:chgData name="DU Angelo" userId="8b72b4b1065ef00f" providerId="LiveId" clId="{5A73A995-BA73-4811-AB70-B6E14E3C19DC}" dt="2021-01-14T08:52:51.016" v="3885" actId="1076"/>
        <pc:sldMkLst>
          <pc:docMk/>
          <pc:sldMk cId="12222926" sldId="435"/>
        </pc:sldMkLst>
        <pc:spChg chg="del mod">
          <ac:chgData name="DU Angelo" userId="8b72b4b1065ef00f" providerId="LiveId" clId="{5A73A995-BA73-4811-AB70-B6E14E3C19DC}" dt="2021-01-06T10:30:16.576" v="476" actId="478"/>
          <ac:spMkLst>
            <pc:docMk/>
            <pc:sldMk cId="12222926" sldId="435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30:32.068" v="479" actId="1076"/>
          <ac:spMkLst>
            <pc:docMk/>
            <pc:sldMk cId="12222926" sldId="43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8:52:51.016" v="3885" actId="1076"/>
          <ac:spMkLst>
            <pc:docMk/>
            <pc:sldMk cId="12222926" sldId="435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14T08:52:48.317" v="3884" actId="1076"/>
          <ac:picMkLst>
            <pc:docMk/>
            <pc:sldMk cId="12222926" sldId="435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06T11:12:34.578" v="590" actId="20577"/>
        <pc:sldMkLst>
          <pc:docMk/>
          <pc:sldMk cId="886856539" sldId="436"/>
        </pc:sldMkLst>
        <pc:spChg chg="add del mod">
          <ac:chgData name="DU Angelo" userId="8b72b4b1065ef00f" providerId="LiveId" clId="{5A73A995-BA73-4811-AB70-B6E14E3C19DC}" dt="2021-01-06T10:32:57.349" v="517"/>
          <ac:spMkLst>
            <pc:docMk/>
            <pc:sldMk cId="886856539" sldId="436"/>
            <ac:spMk id="2" creationId="{8D8F2FDC-8A85-4382-8F9B-BBB5E890E5A5}"/>
          </ac:spMkLst>
        </pc:spChg>
        <pc:spChg chg="add del mod">
          <ac:chgData name="DU Angelo" userId="8b72b4b1065ef00f" providerId="LiveId" clId="{5A73A995-BA73-4811-AB70-B6E14E3C19DC}" dt="2021-01-06T10:45:09.707" v="545"/>
          <ac:spMkLst>
            <pc:docMk/>
            <pc:sldMk cId="886856539" sldId="436"/>
            <ac:spMk id="3" creationId="{20818318-8084-4DEC-B523-FE0D97D1D2FD}"/>
          </ac:spMkLst>
        </pc:spChg>
        <pc:spChg chg="mod">
          <ac:chgData name="DU Angelo" userId="8b72b4b1065ef00f" providerId="LiveId" clId="{5A73A995-BA73-4811-AB70-B6E14E3C19DC}" dt="2021-01-06T11:05:56.127" v="548" actId="403"/>
          <ac:spMkLst>
            <pc:docMk/>
            <pc:sldMk cId="886856539" sldId="43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1:12:34.578" v="590" actId="20577"/>
          <ac:spMkLst>
            <pc:docMk/>
            <pc:sldMk cId="886856539" sldId="436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10:32:21.641" v="509" actId="478"/>
          <ac:picMkLst>
            <pc:docMk/>
            <pc:sldMk cId="886856539" sldId="436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14T08:57:29.842" v="3899" actId="1076"/>
        <pc:sldMkLst>
          <pc:docMk/>
          <pc:sldMk cId="1943771721" sldId="437"/>
        </pc:sldMkLst>
        <pc:spChg chg="add del mod">
          <ac:chgData name="DU Angelo" userId="8b72b4b1065ef00f" providerId="LiveId" clId="{5A73A995-BA73-4811-AB70-B6E14E3C19DC}" dt="2021-01-14T08:57:02.335" v="3892"/>
          <ac:spMkLst>
            <pc:docMk/>
            <pc:sldMk cId="1943771721" sldId="437"/>
            <ac:spMk id="2" creationId="{737D960F-1F84-44A5-8AFD-41AB058756BD}"/>
          </ac:spMkLst>
        </pc:spChg>
        <pc:spChg chg="add del mod">
          <ac:chgData name="DU Angelo" userId="8b72b4b1065ef00f" providerId="LiveId" clId="{5A73A995-BA73-4811-AB70-B6E14E3C19DC}" dt="2021-01-06T11:09:39.458" v="576"/>
          <ac:spMkLst>
            <pc:docMk/>
            <pc:sldMk cId="1943771721" sldId="437"/>
            <ac:spMk id="2" creationId="{C894C8C2-1D80-4CF1-A71F-4D72A91A6033}"/>
          </ac:spMkLst>
        </pc:spChg>
        <pc:spChg chg="add del mod">
          <ac:chgData name="DU Angelo" userId="8b72b4b1065ef00f" providerId="LiveId" clId="{5A73A995-BA73-4811-AB70-B6E14E3C19DC}" dt="2021-01-06T11:09:39.458" v="578"/>
          <ac:spMkLst>
            <pc:docMk/>
            <pc:sldMk cId="1943771721" sldId="437"/>
            <ac:spMk id="3" creationId="{DB9624D0-0982-4904-9697-59AA7A8EED30}"/>
          </ac:spMkLst>
        </pc:spChg>
        <pc:spChg chg="add del mod">
          <ac:chgData name="DU Angelo" userId="8b72b4b1065ef00f" providerId="LiveId" clId="{5A73A995-BA73-4811-AB70-B6E14E3C19DC}" dt="2021-01-06T11:09:39.473" v="580"/>
          <ac:spMkLst>
            <pc:docMk/>
            <pc:sldMk cId="1943771721" sldId="437"/>
            <ac:spMk id="4" creationId="{B4BFC0EE-E65B-49FE-B046-23FA0D491F31}"/>
          </ac:spMkLst>
        </pc:spChg>
        <pc:spChg chg="mod">
          <ac:chgData name="DU Angelo" userId="8b72b4b1065ef00f" providerId="LiveId" clId="{5A73A995-BA73-4811-AB70-B6E14E3C19DC}" dt="2021-01-14T08:57:29.842" v="3899" actId="1076"/>
          <ac:spMkLst>
            <pc:docMk/>
            <pc:sldMk cId="1943771721" sldId="437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09:39.473" v="582"/>
          <ac:spMkLst>
            <pc:docMk/>
            <pc:sldMk cId="1943771721" sldId="437"/>
            <ac:spMk id="7" creationId="{008AE6BB-84BC-4C5B-B87D-38A0D2634440}"/>
          </ac:spMkLst>
        </pc:spChg>
        <pc:spChg chg="mod">
          <ac:chgData name="DU Angelo" userId="8b72b4b1065ef00f" providerId="LiveId" clId="{5A73A995-BA73-4811-AB70-B6E14E3C19DC}" dt="2021-01-14T08:57:25.411" v="3898" actId="1076"/>
          <ac:spMkLst>
            <pc:docMk/>
            <pc:sldMk cId="1943771721" sldId="437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1:47.791" v="4095" actId="1076"/>
        <pc:sldMkLst>
          <pc:docMk/>
          <pc:sldMk cId="4010332744" sldId="438"/>
        </pc:sldMkLst>
        <pc:spChg chg="add del mod">
          <ac:chgData name="DU Angelo" userId="8b72b4b1065ef00f" providerId="LiveId" clId="{5A73A995-BA73-4811-AB70-B6E14E3C19DC}" dt="2021-01-14T08:58:26.714" v="3906"/>
          <ac:spMkLst>
            <pc:docMk/>
            <pc:sldMk cId="4010332744" sldId="438"/>
            <ac:spMk id="2" creationId="{B9E87EA6-1F76-465A-AE11-56271FBBA7CF}"/>
          </ac:spMkLst>
        </pc:spChg>
        <pc:spChg chg="add del mod">
          <ac:chgData name="DU Angelo" userId="8b72b4b1065ef00f" providerId="LiveId" clId="{5A73A995-BA73-4811-AB70-B6E14E3C19DC}" dt="2021-01-14T09:00:10.666" v="3921"/>
          <ac:spMkLst>
            <pc:docMk/>
            <pc:sldMk cId="4010332744" sldId="438"/>
            <ac:spMk id="4" creationId="{48856DEE-3717-4564-9F0C-8C9FFACF2441}"/>
          </ac:spMkLst>
        </pc:spChg>
        <pc:spChg chg="mod">
          <ac:chgData name="DU Angelo" userId="8b72b4b1065ef00f" providerId="LiveId" clId="{5A73A995-BA73-4811-AB70-B6E14E3C19DC}" dt="2021-01-14T09:03:40.469" v="3964" actId="1076"/>
          <ac:spMkLst>
            <pc:docMk/>
            <pc:sldMk cId="4010332744" sldId="438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1:47.791" v="4095" actId="1076"/>
          <ac:spMkLst>
            <pc:docMk/>
            <pc:sldMk cId="4010332744" sldId="438"/>
            <ac:spMk id="7" creationId="{38D1220D-C3D2-44C4-8977-10E124C1F306}"/>
          </ac:spMkLst>
        </pc:spChg>
        <pc:spChg chg="add del mod">
          <ac:chgData name="DU Angelo" userId="8b72b4b1065ef00f" providerId="LiveId" clId="{5A73A995-BA73-4811-AB70-B6E14E3C19DC}" dt="2021-01-14T09:00:10.667" v="3923"/>
          <ac:spMkLst>
            <pc:docMk/>
            <pc:sldMk cId="4010332744" sldId="438"/>
            <ac:spMk id="8" creationId="{AACE258A-25C5-4E7A-96CB-0219874B18AB}"/>
          </ac:spMkLst>
        </pc:spChg>
        <pc:spChg chg="del mod">
          <ac:chgData name="DU Angelo" userId="8b72b4b1065ef00f" providerId="LiveId" clId="{5A73A995-BA73-4811-AB70-B6E14E3C19DC}" dt="2021-01-07T16:21:11.030" v="2353" actId="478"/>
          <ac:spMkLst>
            <pc:docMk/>
            <pc:sldMk cId="4010332744" sldId="438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14T09:03:09.582" v="3957"/>
          <ac:spMkLst>
            <pc:docMk/>
            <pc:sldMk cId="4010332744" sldId="438"/>
            <ac:spMk id="9" creationId="{B5597056-80EE-46F4-B682-2BF2DE68EE46}"/>
          </ac:spMkLst>
        </pc:spChg>
        <pc:spChg chg="add del mod">
          <ac:chgData name="DU Angelo" userId="8b72b4b1065ef00f" providerId="LiveId" clId="{5A73A995-BA73-4811-AB70-B6E14E3C19DC}" dt="2021-01-14T09:03:09.585" v="3959"/>
          <ac:spMkLst>
            <pc:docMk/>
            <pc:sldMk cId="4010332744" sldId="438"/>
            <ac:spMk id="10" creationId="{538F9A50-9F90-4E4F-BFEE-81954DA51197}"/>
          </ac:spMkLst>
        </pc:spChg>
        <pc:spChg chg="add del mod">
          <ac:chgData name="DU Angelo" userId="8b72b4b1065ef00f" providerId="LiveId" clId="{5A73A995-BA73-4811-AB70-B6E14E3C19DC}" dt="2021-01-14T09:03:09.586" v="3961"/>
          <ac:spMkLst>
            <pc:docMk/>
            <pc:sldMk cId="4010332744" sldId="438"/>
            <ac:spMk id="11" creationId="{88A3FC11-89BA-45D4-9A5E-4E22E7CF27CF}"/>
          </ac:spMkLst>
        </pc:spChg>
        <pc:picChg chg="add del mod">
          <ac:chgData name="DU Angelo" userId="8b72b4b1065ef00f" providerId="LiveId" clId="{5A73A995-BA73-4811-AB70-B6E14E3C19DC}" dt="2021-01-14T08:57:39.492" v="3900" actId="478"/>
          <ac:picMkLst>
            <pc:docMk/>
            <pc:sldMk cId="4010332744" sldId="438"/>
            <ac:picMk id="3" creationId="{E991B0D2-8879-4BA6-B441-B3DFC3B0103D}"/>
          </ac:picMkLst>
        </pc:picChg>
      </pc:sldChg>
      <pc:sldChg chg="addSp delSp modSp add ord">
        <pc:chgData name="DU Angelo" userId="8b72b4b1065ef00f" providerId="LiveId" clId="{5A73A995-BA73-4811-AB70-B6E14E3C19DC}" dt="2021-01-14T09:06:22.088" v="4001" actId="1076"/>
        <pc:sldMkLst>
          <pc:docMk/>
          <pc:sldMk cId="1509317027" sldId="439"/>
        </pc:sldMkLst>
        <pc:spChg chg="add del mod">
          <ac:chgData name="DU Angelo" userId="8b72b4b1065ef00f" providerId="LiveId" clId="{5A73A995-BA73-4811-AB70-B6E14E3C19DC}" dt="2021-01-06T11:24:36.710" v="615"/>
          <ac:spMkLst>
            <pc:docMk/>
            <pc:sldMk cId="1509317027" sldId="439"/>
            <ac:spMk id="2" creationId="{F0F989D4-EC00-4141-BE49-8CE8A279873B}"/>
          </ac:spMkLst>
        </pc:spChg>
        <pc:spChg chg="add del mod">
          <ac:chgData name="DU Angelo" userId="8b72b4b1065ef00f" providerId="LiveId" clId="{5A73A995-BA73-4811-AB70-B6E14E3C19DC}" dt="2021-01-06T11:29:12.313" v="636"/>
          <ac:spMkLst>
            <pc:docMk/>
            <pc:sldMk cId="1509317027" sldId="439"/>
            <ac:spMk id="3" creationId="{D8B27ED2-E069-49D0-9B05-460F14DAF940}"/>
          </ac:spMkLst>
        </pc:spChg>
        <pc:spChg chg="add del mod">
          <ac:chgData name="DU Angelo" userId="8b72b4b1065ef00f" providerId="LiveId" clId="{5A73A995-BA73-4811-AB70-B6E14E3C19DC}" dt="2021-01-06T11:29:12.313" v="638"/>
          <ac:spMkLst>
            <pc:docMk/>
            <pc:sldMk cId="1509317027" sldId="439"/>
            <ac:spMk id="4" creationId="{502CA1A6-F00F-4890-BE73-1D62CBC15B69}"/>
          </ac:spMkLst>
        </pc:spChg>
        <pc:spChg chg="mod">
          <ac:chgData name="DU Angelo" userId="8b72b4b1065ef00f" providerId="LiveId" clId="{5A73A995-BA73-4811-AB70-B6E14E3C19DC}" dt="2021-01-14T09:06:16.185" v="4000" actId="1076"/>
          <ac:spMkLst>
            <pc:docMk/>
            <pc:sldMk cId="1509317027" sldId="439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29:12.313" v="640"/>
          <ac:spMkLst>
            <pc:docMk/>
            <pc:sldMk cId="1509317027" sldId="439"/>
            <ac:spMk id="7" creationId="{A4ECF37B-96CE-4F83-84A0-392F6E242563}"/>
          </ac:spMkLst>
        </pc:spChg>
        <pc:spChg chg="mod">
          <ac:chgData name="DU Angelo" userId="8b72b4b1065ef00f" providerId="LiveId" clId="{5A73A995-BA73-4811-AB70-B6E14E3C19DC}" dt="2021-01-14T09:06:22.088" v="4001" actId="1076"/>
          <ac:spMkLst>
            <pc:docMk/>
            <pc:sldMk cId="1509317027" sldId="439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3:34.748" v="4097" actId="1076"/>
        <pc:sldMkLst>
          <pc:docMk/>
          <pc:sldMk cId="1581215609" sldId="440"/>
        </pc:sldMkLst>
        <pc:spChg chg="add del mod">
          <ac:chgData name="DU Angelo" userId="8b72b4b1065ef00f" providerId="LiveId" clId="{5A73A995-BA73-4811-AB70-B6E14E3C19DC}" dt="2021-01-06T11:49:54.849" v="704"/>
          <ac:spMkLst>
            <pc:docMk/>
            <pc:sldMk cId="1581215609" sldId="440"/>
            <ac:spMk id="2" creationId="{E9A19383-2EE6-43F4-BEB0-377D8F3C91F9}"/>
          </ac:spMkLst>
        </pc:spChg>
        <pc:spChg chg="add del mod">
          <ac:chgData name="DU Angelo" userId="8b72b4b1065ef00f" providerId="LiveId" clId="{5A73A995-BA73-4811-AB70-B6E14E3C19DC}" dt="2021-01-06T11:49:54.851" v="706"/>
          <ac:spMkLst>
            <pc:docMk/>
            <pc:sldMk cId="1581215609" sldId="440"/>
            <ac:spMk id="3" creationId="{7CE0CBD1-1DE6-4A79-A049-D149A6A2AB8C}"/>
          </ac:spMkLst>
        </pc:spChg>
        <pc:spChg chg="add del mod">
          <ac:chgData name="DU Angelo" userId="8b72b4b1065ef00f" providerId="LiveId" clId="{5A73A995-BA73-4811-AB70-B6E14E3C19DC}" dt="2021-01-06T11:49:54.852" v="708"/>
          <ac:spMkLst>
            <pc:docMk/>
            <pc:sldMk cId="1581215609" sldId="440"/>
            <ac:spMk id="4" creationId="{733505DF-DE1D-47F9-B56D-CDB0AC018B4A}"/>
          </ac:spMkLst>
        </pc:spChg>
        <pc:spChg chg="mod">
          <ac:chgData name="DU Angelo" userId="8b72b4b1065ef00f" providerId="LiveId" clId="{5A73A995-BA73-4811-AB70-B6E14E3C19DC}" dt="2021-01-14T09:13:34.748" v="4097" actId="1076"/>
          <ac:spMkLst>
            <pc:docMk/>
            <pc:sldMk cId="1581215609" sldId="440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49:54.853" v="710"/>
          <ac:spMkLst>
            <pc:docMk/>
            <pc:sldMk cId="1581215609" sldId="440"/>
            <ac:spMk id="7" creationId="{1C8F9688-431C-4CE7-BF73-1388E29DFAAD}"/>
          </ac:spMkLst>
        </pc:spChg>
        <pc:spChg chg="add del mod">
          <ac:chgData name="DU Angelo" userId="8b72b4b1065ef00f" providerId="LiveId" clId="{5A73A995-BA73-4811-AB70-B6E14E3C19DC}" dt="2021-01-06T11:49:54.854" v="712"/>
          <ac:spMkLst>
            <pc:docMk/>
            <pc:sldMk cId="1581215609" sldId="440"/>
            <ac:spMk id="8" creationId="{38A813E8-9C28-4CBE-9286-EC9E9B408C6A}"/>
          </ac:spMkLst>
        </pc:spChg>
        <pc:spChg chg="mod">
          <ac:chgData name="DU Angelo" userId="8b72b4b1065ef00f" providerId="LiveId" clId="{5A73A995-BA73-4811-AB70-B6E14E3C19DC}" dt="2021-01-14T09:13:29.101" v="4096" actId="1076"/>
          <ac:spMkLst>
            <pc:docMk/>
            <pc:sldMk cId="1581215609" sldId="440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06T11:49:54.855" v="714"/>
          <ac:spMkLst>
            <pc:docMk/>
            <pc:sldMk cId="1581215609" sldId="440"/>
            <ac:spMk id="10" creationId="{43F82EF0-206D-4515-A8B0-56F066086EA5}"/>
          </ac:spMkLst>
        </pc:spChg>
        <pc:spChg chg="add del mod">
          <ac:chgData name="DU Angelo" userId="8b72b4b1065ef00f" providerId="LiveId" clId="{5A73A995-BA73-4811-AB70-B6E14E3C19DC}" dt="2021-01-06T11:49:54.856" v="716"/>
          <ac:spMkLst>
            <pc:docMk/>
            <pc:sldMk cId="1581215609" sldId="440"/>
            <ac:spMk id="11" creationId="{81615A1B-3EB8-4502-95F9-B0E80E67A7BB}"/>
          </ac:spMkLst>
        </pc:spChg>
      </pc:sldChg>
      <pc:sldChg chg="addSp delSp modSp add">
        <pc:chgData name="DU Angelo" userId="8b72b4b1065ef00f" providerId="LiveId" clId="{5A73A995-BA73-4811-AB70-B6E14E3C19DC}" dt="2021-01-14T09:15:40.757" v="4124" actId="1076"/>
        <pc:sldMkLst>
          <pc:docMk/>
          <pc:sldMk cId="705537285" sldId="441"/>
        </pc:sldMkLst>
        <pc:spChg chg="mod">
          <ac:chgData name="DU Angelo" userId="8b72b4b1065ef00f" providerId="LiveId" clId="{5A73A995-BA73-4811-AB70-B6E14E3C19DC}" dt="2021-01-14T09:15:40.757" v="4124" actId="1076"/>
          <ac:spMkLst>
            <pc:docMk/>
            <pc:sldMk cId="705537285" sldId="441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52:51.595" v="755"/>
          <ac:spMkLst>
            <pc:docMk/>
            <pc:sldMk cId="705537285" sldId="441"/>
            <ac:spMk id="7" creationId="{BE3A454D-83F3-417C-A7A5-8CC53A6EEDD4}"/>
          </ac:spMkLst>
        </pc:spChg>
        <pc:spChg chg="add mod">
          <ac:chgData name="DU Angelo" userId="8b72b4b1065ef00f" providerId="LiveId" clId="{5A73A995-BA73-4811-AB70-B6E14E3C19DC}" dt="2021-01-14T09:15:27.729" v="4123" actId="1076"/>
          <ac:spMkLst>
            <pc:docMk/>
            <pc:sldMk cId="705537285" sldId="441"/>
            <ac:spMk id="8" creationId="{6E3CF4C6-D2D5-4ABC-9FCB-8997A4ED796A}"/>
          </ac:spMkLst>
        </pc:spChg>
        <pc:spChg chg="del mod">
          <ac:chgData name="DU Angelo" userId="8b72b4b1065ef00f" providerId="LiveId" clId="{5A73A995-BA73-4811-AB70-B6E14E3C19DC}" dt="2021-01-06T11:52:17.930" v="743"/>
          <ac:spMkLst>
            <pc:docMk/>
            <pc:sldMk cId="705537285" sldId="441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06T11:55:29.302" v="837" actId="1076"/>
        <pc:sldMkLst>
          <pc:docMk/>
          <pc:sldMk cId="1860549347" sldId="442"/>
        </pc:sldMkLst>
        <pc:spChg chg="mod">
          <ac:chgData name="DU Angelo" userId="8b72b4b1065ef00f" providerId="LiveId" clId="{5A73A995-BA73-4811-AB70-B6E14E3C19DC}" dt="2021-01-06T11:55:29.302" v="837" actId="1076"/>
          <ac:spMkLst>
            <pc:docMk/>
            <pc:sldMk cId="1860549347" sldId="442"/>
            <ac:spMk id="6" creationId="{EDDB4315-7EE7-48E4-A288-02B872B82773}"/>
          </ac:spMkLst>
        </pc:spChg>
        <pc:spChg chg="del">
          <ac:chgData name="DU Angelo" userId="8b72b4b1065ef00f" providerId="LiveId" clId="{5A73A995-BA73-4811-AB70-B6E14E3C19DC}" dt="2021-01-06T11:54:28.259" v="767" actId="478"/>
          <ac:spMkLst>
            <pc:docMk/>
            <pc:sldMk cId="1860549347" sldId="442"/>
            <ac:spMk id="8" creationId="{6E3CF4C6-D2D5-4ABC-9FCB-8997A4ED796A}"/>
          </ac:spMkLst>
        </pc:spChg>
        <pc:picChg chg="add mod modCrop">
          <ac:chgData name="DU Angelo" userId="8b72b4b1065ef00f" providerId="LiveId" clId="{5A73A995-BA73-4811-AB70-B6E14E3C19DC}" dt="2021-01-06T11:54:52.259" v="775" actId="1076"/>
          <ac:picMkLst>
            <pc:docMk/>
            <pc:sldMk cId="1860549347" sldId="442"/>
            <ac:picMk id="3" creationId="{25BFF62D-9C72-4DFF-B287-9B2464DE3DE0}"/>
          </ac:picMkLst>
        </pc:picChg>
      </pc:sldChg>
      <pc:sldChg chg="addSp delSp modSp add">
        <pc:chgData name="DU Angelo" userId="8b72b4b1065ef00f" providerId="LiveId" clId="{5A73A995-BA73-4811-AB70-B6E14E3C19DC}" dt="2021-01-14T09:18:30.372" v="4159" actId="404"/>
        <pc:sldMkLst>
          <pc:docMk/>
          <pc:sldMk cId="869836089" sldId="443"/>
        </pc:sldMkLst>
        <pc:spChg chg="add del mod">
          <ac:chgData name="DU Angelo" userId="8b72b4b1065ef00f" providerId="LiveId" clId="{5A73A995-BA73-4811-AB70-B6E14E3C19DC}" dt="2021-01-06T11:57:03.915" v="864"/>
          <ac:spMkLst>
            <pc:docMk/>
            <pc:sldMk cId="869836089" sldId="443"/>
            <ac:spMk id="2" creationId="{DBA3CF1A-0FF0-4384-8336-311C89661CF3}"/>
          </ac:spMkLst>
        </pc:spChg>
        <pc:spChg chg="add del mod">
          <ac:chgData name="DU Angelo" userId="8b72b4b1065ef00f" providerId="LiveId" clId="{5A73A995-BA73-4811-AB70-B6E14E3C19DC}" dt="2021-01-06T12:05:36.949" v="905"/>
          <ac:spMkLst>
            <pc:docMk/>
            <pc:sldMk cId="869836089" sldId="443"/>
            <ac:spMk id="4" creationId="{73E9E1CC-82A7-4B94-8606-5781A63CE130}"/>
          </ac:spMkLst>
        </pc:spChg>
        <pc:spChg chg="mod">
          <ac:chgData name="DU Angelo" userId="8b72b4b1065ef00f" providerId="LiveId" clId="{5A73A995-BA73-4811-AB70-B6E14E3C19DC}" dt="2021-01-06T16:22:33.567" v="2101" actId="1076"/>
          <ac:spMkLst>
            <pc:docMk/>
            <pc:sldMk cId="869836089" sldId="443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8:30.372" v="4159" actId="404"/>
          <ac:spMkLst>
            <pc:docMk/>
            <pc:sldMk cId="869836089" sldId="443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05:36.950" v="907"/>
          <ac:spMkLst>
            <pc:docMk/>
            <pc:sldMk cId="869836089" sldId="443"/>
            <ac:spMk id="8" creationId="{257190E5-2E5B-4EF1-934A-EF7F6A094BC0}"/>
          </ac:spMkLst>
        </pc:spChg>
        <pc:spChg chg="add del mod">
          <ac:chgData name="DU Angelo" userId="8b72b4b1065ef00f" providerId="LiveId" clId="{5A73A995-BA73-4811-AB70-B6E14E3C19DC}" dt="2021-01-06T12:05:36.952" v="909"/>
          <ac:spMkLst>
            <pc:docMk/>
            <pc:sldMk cId="869836089" sldId="443"/>
            <ac:spMk id="9" creationId="{1C9CB662-D513-4209-A6BE-1DE1422AC708}"/>
          </ac:spMkLst>
        </pc:spChg>
        <pc:spChg chg="add del mod">
          <ac:chgData name="DU Angelo" userId="8b72b4b1065ef00f" providerId="LiveId" clId="{5A73A995-BA73-4811-AB70-B6E14E3C19DC}" dt="2021-01-06T12:05:36.954" v="911"/>
          <ac:spMkLst>
            <pc:docMk/>
            <pc:sldMk cId="869836089" sldId="443"/>
            <ac:spMk id="10" creationId="{AA4D1C7B-A2CB-4045-ACB8-94DBF89C3DEB}"/>
          </ac:spMkLst>
        </pc:spChg>
        <pc:picChg chg="del">
          <ac:chgData name="DU Angelo" userId="8b72b4b1065ef00f" providerId="LiveId" clId="{5A73A995-BA73-4811-AB70-B6E14E3C19DC}" dt="2021-01-06T11:55:52.217" v="843" actId="478"/>
          <ac:picMkLst>
            <pc:docMk/>
            <pc:sldMk cId="869836089" sldId="443"/>
            <ac:picMk id="3" creationId="{25BFF62D-9C72-4DFF-B287-9B2464DE3DE0}"/>
          </ac:picMkLst>
        </pc:picChg>
      </pc:sldChg>
      <pc:sldChg chg="addSp modSp add ord">
        <pc:chgData name="DU Angelo" userId="8b72b4b1065ef00f" providerId="LiveId" clId="{5A73A995-BA73-4811-AB70-B6E14E3C19DC}" dt="2021-01-14T09:20:14.568" v="4255" actId="1076"/>
        <pc:sldMkLst>
          <pc:docMk/>
          <pc:sldMk cId="2177800202" sldId="444"/>
        </pc:sldMkLst>
        <pc:spChg chg="mod">
          <ac:chgData name="DU Angelo" userId="8b72b4b1065ef00f" providerId="LiveId" clId="{5A73A995-BA73-4811-AB70-B6E14E3C19DC}" dt="2021-01-06T12:18:03.124" v="989" actId="1076"/>
          <ac:spMkLst>
            <pc:docMk/>
            <pc:sldMk cId="2177800202" sldId="444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0:13.128" v="4254" actId="1076"/>
          <ac:spMkLst>
            <pc:docMk/>
            <pc:sldMk cId="2177800202" sldId="444"/>
            <ac:spMk id="7" creationId="{3C9EC68B-50E8-43EC-93A6-3DE03C45B5FF}"/>
          </ac:spMkLst>
        </pc:spChg>
        <pc:picChg chg="add mod modCrop">
          <ac:chgData name="DU Angelo" userId="8b72b4b1065ef00f" providerId="LiveId" clId="{5A73A995-BA73-4811-AB70-B6E14E3C19DC}" dt="2021-01-14T09:20:14.568" v="4255" actId="1076"/>
          <ac:picMkLst>
            <pc:docMk/>
            <pc:sldMk cId="2177800202" sldId="444"/>
            <ac:picMk id="3" creationId="{875F6C9F-2CD2-47FC-BF96-CF4BD70C5509}"/>
          </ac:picMkLst>
        </pc:picChg>
      </pc:sldChg>
      <pc:sldChg chg="addSp delSp modSp add ord">
        <pc:chgData name="DU Angelo" userId="8b72b4b1065ef00f" providerId="LiveId" clId="{5A73A995-BA73-4811-AB70-B6E14E3C19DC}" dt="2021-01-06T12:36:16.657" v="1069" actId="1076"/>
        <pc:sldMkLst>
          <pc:docMk/>
          <pc:sldMk cId="8506398" sldId="445"/>
        </pc:sldMkLst>
        <pc:spChg chg="add del mod">
          <ac:chgData name="DU Angelo" userId="8b72b4b1065ef00f" providerId="LiveId" clId="{5A73A995-BA73-4811-AB70-B6E14E3C19DC}" dt="2021-01-06T12:29:34.491" v="1034"/>
          <ac:spMkLst>
            <pc:docMk/>
            <pc:sldMk cId="8506398" sldId="445"/>
            <ac:spMk id="2" creationId="{5A2786FE-DA46-4504-869E-8E39C655C1DD}"/>
          </ac:spMkLst>
        </pc:spChg>
        <pc:spChg chg="add del mod">
          <ac:chgData name="DU Angelo" userId="8b72b4b1065ef00f" providerId="LiveId" clId="{5A73A995-BA73-4811-AB70-B6E14E3C19DC}" dt="2021-01-06T12:29:34.492" v="1036"/>
          <ac:spMkLst>
            <pc:docMk/>
            <pc:sldMk cId="8506398" sldId="445"/>
            <ac:spMk id="4" creationId="{74B2195A-D30D-4797-AC6A-F26458A0BB4F}"/>
          </ac:spMkLst>
        </pc:spChg>
        <pc:spChg chg="mod">
          <ac:chgData name="DU Angelo" userId="8b72b4b1065ef00f" providerId="LiveId" clId="{5A73A995-BA73-4811-AB70-B6E14E3C19DC}" dt="2021-01-06T12:36:16.657" v="1069" actId="1076"/>
          <ac:spMkLst>
            <pc:docMk/>
            <pc:sldMk cId="8506398" sldId="44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2:36:11.520" v="1067" actId="1076"/>
          <ac:spMkLst>
            <pc:docMk/>
            <pc:sldMk cId="8506398" sldId="445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29:34.494" v="1038"/>
          <ac:spMkLst>
            <pc:docMk/>
            <pc:sldMk cId="8506398" sldId="445"/>
            <ac:spMk id="8" creationId="{F54DC96A-A635-49CA-907E-75D5808B32E4}"/>
          </ac:spMkLst>
        </pc:spChg>
        <pc:picChg chg="del mod">
          <ac:chgData name="DU Angelo" userId="8b72b4b1065ef00f" providerId="LiveId" clId="{5A73A995-BA73-4811-AB70-B6E14E3C19DC}" dt="2021-01-06T12:18:45.140" v="996" actId="478"/>
          <ac:picMkLst>
            <pc:docMk/>
            <pc:sldMk cId="8506398" sldId="445"/>
            <ac:picMk id="3" creationId="{875F6C9F-2CD2-47FC-BF96-CF4BD70C5509}"/>
          </ac:picMkLst>
        </pc:picChg>
      </pc:sldChg>
      <pc:sldChg chg="modSp add ord">
        <pc:chgData name="DU Angelo" userId="8b72b4b1065ef00f" providerId="LiveId" clId="{5A73A995-BA73-4811-AB70-B6E14E3C19DC}" dt="2021-01-14T09:21:55.097" v="4276" actId="1076"/>
        <pc:sldMkLst>
          <pc:docMk/>
          <pc:sldMk cId="3222409687" sldId="446"/>
        </pc:sldMkLst>
        <pc:spChg chg="mod">
          <ac:chgData name="DU Angelo" userId="8b72b4b1065ef00f" providerId="LiveId" clId="{5A73A995-BA73-4811-AB70-B6E14E3C19DC}" dt="2021-01-14T09:21:55.097" v="4276" actId="1076"/>
          <ac:spMkLst>
            <pc:docMk/>
            <pc:sldMk cId="3222409687" sldId="44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1:45.446" v="4275" actId="1076"/>
          <ac:spMkLst>
            <pc:docMk/>
            <pc:sldMk cId="3222409687" sldId="446"/>
            <ac:spMk id="7" creationId="{3C9EC68B-50E8-43EC-93A6-3DE03C45B5FF}"/>
          </ac:spMkLst>
        </pc:spChg>
      </pc:sldChg>
      <pc:sldChg chg="addSp delSp modSp add">
        <pc:chgData name="DU Angelo" userId="8b72b4b1065ef00f" providerId="LiveId" clId="{5A73A995-BA73-4811-AB70-B6E14E3C19DC}" dt="2021-01-14T09:22:45.167" v="4285" actId="1076"/>
        <pc:sldMkLst>
          <pc:docMk/>
          <pc:sldMk cId="1786284857" sldId="447"/>
        </pc:sldMkLst>
        <pc:spChg chg="add del mod">
          <ac:chgData name="DU Angelo" userId="8b72b4b1065ef00f" providerId="LiveId" clId="{5A73A995-BA73-4811-AB70-B6E14E3C19DC}" dt="2021-01-06T12:45:00.106" v="1137"/>
          <ac:spMkLst>
            <pc:docMk/>
            <pc:sldMk cId="1786284857" sldId="447"/>
            <ac:spMk id="2" creationId="{728571E9-6B6E-42C1-BCEC-D3AB4174CCC4}"/>
          </ac:spMkLst>
        </pc:spChg>
        <pc:spChg chg="add del mod">
          <ac:chgData name="DU Angelo" userId="8b72b4b1065ef00f" providerId="LiveId" clId="{5A73A995-BA73-4811-AB70-B6E14E3C19DC}" dt="2021-01-06T12:45:00.109" v="1139"/>
          <ac:spMkLst>
            <pc:docMk/>
            <pc:sldMk cId="1786284857" sldId="447"/>
            <ac:spMk id="3" creationId="{2C818C73-3465-4570-AE1C-8974EBD687E1}"/>
          </ac:spMkLst>
        </pc:spChg>
        <pc:spChg chg="add del mod">
          <ac:chgData name="DU Angelo" userId="8b72b4b1065ef00f" providerId="LiveId" clId="{5A73A995-BA73-4811-AB70-B6E14E3C19DC}" dt="2021-01-06T12:45:00.111" v="1141"/>
          <ac:spMkLst>
            <pc:docMk/>
            <pc:sldMk cId="1786284857" sldId="447"/>
            <ac:spMk id="4" creationId="{44BAA2D2-33DC-40F1-84AD-CCD05F5EDBB4}"/>
          </ac:spMkLst>
        </pc:spChg>
        <pc:spChg chg="mod">
          <ac:chgData name="DU Angelo" userId="8b72b4b1065ef00f" providerId="LiveId" clId="{5A73A995-BA73-4811-AB70-B6E14E3C19DC}" dt="2021-01-14T09:22:45.167" v="4285" actId="1076"/>
          <ac:spMkLst>
            <pc:docMk/>
            <pc:sldMk cId="1786284857" sldId="44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2:33.052" v="4284" actId="20577"/>
          <ac:spMkLst>
            <pc:docMk/>
            <pc:sldMk cId="1786284857" sldId="44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5:00.114" v="1143"/>
          <ac:spMkLst>
            <pc:docMk/>
            <pc:sldMk cId="1786284857" sldId="447"/>
            <ac:spMk id="8" creationId="{AC3DBC94-E216-40D4-8A2F-0560E87B2F98}"/>
          </ac:spMkLst>
        </pc:spChg>
        <pc:picChg chg="add mod modCrop">
          <ac:chgData name="DU Angelo" userId="8b72b4b1065ef00f" providerId="LiveId" clId="{5A73A995-BA73-4811-AB70-B6E14E3C19DC}" dt="2021-01-06T13:02:42.099" v="1240" actId="1076"/>
          <ac:picMkLst>
            <pc:docMk/>
            <pc:sldMk cId="1786284857" sldId="447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4:50.702" v="4299" actId="1076"/>
        <pc:sldMkLst>
          <pc:docMk/>
          <pc:sldMk cId="2398196733" sldId="448"/>
        </pc:sldMkLst>
        <pc:spChg chg="add del mod">
          <ac:chgData name="DU Angelo" userId="8b72b4b1065ef00f" providerId="LiveId" clId="{5A73A995-BA73-4811-AB70-B6E14E3C19DC}" dt="2021-01-06T12:46:53.815" v="1166"/>
          <ac:spMkLst>
            <pc:docMk/>
            <pc:sldMk cId="2398196733" sldId="448"/>
            <ac:spMk id="2" creationId="{92374260-0814-47FA-AD7B-7C5C32EAC448}"/>
          </ac:spMkLst>
        </pc:spChg>
        <pc:spChg chg="add del mod">
          <ac:chgData name="DU Angelo" userId="8b72b4b1065ef00f" providerId="LiveId" clId="{5A73A995-BA73-4811-AB70-B6E14E3C19DC}" dt="2021-01-06T12:48:16.464" v="1192"/>
          <ac:spMkLst>
            <pc:docMk/>
            <pc:sldMk cId="2398196733" sldId="448"/>
            <ac:spMk id="3" creationId="{EC2CE2E1-248F-4B29-8CC6-2A3DBF34EF6F}"/>
          </ac:spMkLst>
        </pc:spChg>
        <pc:spChg chg="add del mod">
          <ac:chgData name="DU Angelo" userId="8b72b4b1065ef00f" providerId="LiveId" clId="{5A73A995-BA73-4811-AB70-B6E14E3C19DC}" dt="2021-01-06T12:48:16.465" v="1194"/>
          <ac:spMkLst>
            <pc:docMk/>
            <pc:sldMk cId="2398196733" sldId="448"/>
            <ac:spMk id="4" creationId="{EB8116F3-AA5F-4486-A384-5FFB776E955C}"/>
          </ac:spMkLst>
        </pc:spChg>
        <pc:spChg chg="mod">
          <ac:chgData name="DU Angelo" userId="8b72b4b1065ef00f" providerId="LiveId" clId="{5A73A995-BA73-4811-AB70-B6E14E3C19DC}" dt="2021-01-06T13:01:29.939" v="1231" actId="1076"/>
          <ac:spMkLst>
            <pc:docMk/>
            <pc:sldMk cId="2398196733" sldId="44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4:50.702" v="4299" actId="1076"/>
          <ac:spMkLst>
            <pc:docMk/>
            <pc:sldMk cId="2398196733" sldId="44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8:16.467" v="1196"/>
          <ac:spMkLst>
            <pc:docMk/>
            <pc:sldMk cId="2398196733" sldId="448"/>
            <ac:spMk id="8" creationId="{F5DDE0F6-A006-4824-9EE9-EE7ABA435607}"/>
          </ac:spMkLst>
        </pc:spChg>
        <pc:spChg chg="add del mod">
          <ac:chgData name="DU Angelo" userId="8b72b4b1065ef00f" providerId="LiveId" clId="{5A73A995-BA73-4811-AB70-B6E14E3C19DC}" dt="2021-01-06T12:49:33.417" v="1206" actId="478"/>
          <ac:spMkLst>
            <pc:docMk/>
            <pc:sldMk cId="2398196733" sldId="448"/>
            <ac:spMk id="9" creationId="{6BE523E9-E772-4058-869D-890346115295}"/>
          </ac:spMkLst>
        </pc:spChg>
        <pc:spChg chg="add del mod">
          <ac:chgData name="DU Angelo" userId="8b72b4b1065ef00f" providerId="LiveId" clId="{5A73A995-BA73-4811-AB70-B6E14E3C19DC}" dt="2021-01-06T16:21:58.783" v="2095" actId="478"/>
          <ac:spMkLst>
            <pc:docMk/>
            <pc:sldMk cId="2398196733" sldId="448"/>
            <ac:spMk id="11" creationId="{3BAFEB6C-0F23-4CF5-94E3-81B779AAD8F1}"/>
          </ac:spMkLst>
        </pc:spChg>
        <pc:spChg chg="add del mod">
          <ac:chgData name="DU Angelo" userId="8b72b4b1065ef00f" providerId="LiveId" clId="{5A73A995-BA73-4811-AB70-B6E14E3C19DC}" dt="2021-01-06T12:56:02.278" v="1230" actId="478"/>
          <ac:spMkLst>
            <pc:docMk/>
            <pc:sldMk cId="2398196733" sldId="448"/>
            <ac:spMk id="12" creationId="{5BA8D69B-5DC3-400D-80AA-56F64FEC211C}"/>
          </ac:spMkLst>
        </pc:spChg>
        <pc:picChg chg="del">
          <ac:chgData name="DU Angelo" userId="8b72b4b1065ef00f" providerId="LiveId" clId="{5A73A995-BA73-4811-AB70-B6E14E3C19DC}" dt="2021-01-06T12:46:03.919" v="1157" actId="478"/>
          <ac:picMkLst>
            <pc:docMk/>
            <pc:sldMk cId="2398196733" sldId="448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5:22.413" v="4306" actId="15"/>
        <pc:sldMkLst>
          <pc:docMk/>
          <pc:sldMk cId="2177990927" sldId="449"/>
        </pc:sldMkLst>
        <pc:spChg chg="add del mod">
          <ac:chgData name="DU Angelo" userId="8b72b4b1065ef00f" providerId="LiveId" clId="{5A73A995-BA73-4811-AB70-B6E14E3C19DC}" dt="2021-01-06T13:05:26.471" v="1272"/>
          <ac:spMkLst>
            <pc:docMk/>
            <pc:sldMk cId="2177990927" sldId="449"/>
            <ac:spMk id="2" creationId="{0E58037D-0852-496A-88CB-E2719BFC9F00}"/>
          </ac:spMkLst>
        </pc:spChg>
        <pc:spChg chg="mod">
          <ac:chgData name="DU Angelo" userId="8b72b4b1065ef00f" providerId="LiveId" clId="{5A73A995-BA73-4811-AB70-B6E14E3C19DC}" dt="2021-01-06T13:04:14.487" v="1255" actId="1076"/>
          <ac:spMkLst>
            <pc:docMk/>
            <pc:sldMk cId="2177990927" sldId="44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05:30.844" v="1274" actId="1076"/>
          <ac:spMkLst>
            <pc:docMk/>
            <pc:sldMk cId="2177990927" sldId="449"/>
            <ac:spMk id="7" creationId="{3C9EC68B-50E8-43EC-93A6-3DE03C45B5FF}"/>
          </ac:spMkLst>
        </pc:spChg>
        <pc:spChg chg="add mod">
          <ac:chgData name="DU Angelo" userId="8b72b4b1065ef00f" providerId="LiveId" clId="{5A73A995-BA73-4811-AB70-B6E14E3C19DC}" dt="2021-01-14T09:25:22.413" v="4306" actId="15"/>
          <ac:spMkLst>
            <pc:docMk/>
            <pc:sldMk cId="2177990927" sldId="449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06:48.537" v="1285"/>
          <ac:spMkLst>
            <pc:docMk/>
            <pc:sldMk cId="2177990927" sldId="449"/>
            <ac:spMk id="9" creationId="{A3066ABA-820D-4563-A0B7-91C77787C5F0}"/>
          </ac:spMkLst>
        </pc:spChg>
        <pc:spChg chg="add del mod">
          <ac:chgData name="DU Angelo" userId="8b72b4b1065ef00f" providerId="LiveId" clId="{5A73A995-BA73-4811-AB70-B6E14E3C19DC}" dt="2021-01-06T13:06:54.925" v="1290"/>
          <ac:spMkLst>
            <pc:docMk/>
            <pc:sldMk cId="2177990927" sldId="449"/>
            <ac:spMk id="10" creationId="{E3C4D37A-AD7C-4718-AC5F-D39C34895A28}"/>
          </ac:spMkLst>
        </pc:spChg>
        <pc:spChg chg="add del mod">
          <ac:chgData name="DU Angelo" userId="8b72b4b1065ef00f" providerId="LiveId" clId="{5A73A995-BA73-4811-AB70-B6E14E3C19DC}" dt="2021-01-06T13:07:17.838" v="1298"/>
          <ac:spMkLst>
            <pc:docMk/>
            <pc:sldMk cId="2177990927" sldId="449"/>
            <ac:spMk id="11" creationId="{D377640A-DBB3-4D49-A19B-CE7C9B73CC6F}"/>
          </ac:spMkLst>
        </pc:spChg>
        <pc:picChg chg="add mod modCrop">
          <ac:chgData name="DU Angelo" userId="8b72b4b1065ef00f" providerId="LiveId" clId="{5A73A995-BA73-4811-AB70-B6E14E3C19DC}" dt="2021-01-06T13:05:32.486" v="1275" actId="1076"/>
          <ac:picMkLst>
            <pc:docMk/>
            <pc:sldMk cId="2177990927" sldId="449"/>
            <ac:picMk id="4" creationId="{86ADD135-0B49-4409-AFBE-0A7E20B9F1F7}"/>
          </ac:picMkLst>
        </pc:picChg>
      </pc:sldChg>
      <pc:sldChg chg="addSp delSp modSp add">
        <pc:chgData name="DU Angelo" userId="8b72b4b1065ef00f" providerId="LiveId" clId="{5A73A995-BA73-4811-AB70-B6E14E3C19DC}" dt="2021-01-06T13:10:50.492" v="1343" actId="1076"/>
        <pc:sldMkLst>
          <pc:docMk/>
          <pc:sldMk cId="1207113821" sldId="450"/>
        </pc:sldMkLst>
        <pc:spChg chg="add del mod">
          <ac:chgData name="DU Angelo" userId="8b72b4b1065ef00f" providerId="LiveId" clId="{5A73A995-BA73-4811-AB70-B6E14E3C19DC}" dt="2021-01-06T13:09:24.571" v="1320"/>
          <ac:spMkLst>
            <pc:docMk/>
            <pc:sldMk cId="1207113821" sldId="450"/>
            <ac:spMk id="2" creationId="{D7A61956-25EE-40A0-B70C-2C6416837F7D}"/>
          </ac:spMkLst>
        </pc:spChg>
        <pc:spChg chg="add del mod">
          <ac:chgData name="DU Angelo" userId="8b72b4b1065ef00f" providerId="LiveId" clId="{5A73A995-BA73-4811-AB70-B6E14E3C19DC}" dt="2021-01-06T13:09:24.573" v="1322"/>
          <ac:spMkLst>
            <pc:docMk/>
            <pc:sldMk cId="1207113821" sldId="450"/>
            <ac:spMk id="3" creationId="{C10815EB-4E0C-4438-B3B2-83DB8FB22925}"/>
          </ac:spMkLst>
        </pc:spChg>
        <pc:spChg chg="mod">
          <ac:chgData name="DU Angelo" userId="8b72b4b1065ef00f" providerId="LiveId" clId="{5A73A995-BA73-4811-AB70-B6E14E3C19DC}" dt="2021-01-06T13:10:50.492" v="1343" actId="1076"/>
          <ac:spMkLst>
            <pc:docMk/>
            <pc:sldMk cId="1207113821" sldId="45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10:45.009" v="1338" actId="404"/>
          <ac:spMkLst>
            <pc:docMk/>
            <pc:sldMk cId="1207113821" sldId="450"/>
            <ac:spMk id="7" creationId="{3C9EC68B-50E8-43EC-93A6-3DE03C45B5FF}"/>
          </ac:spMkLst>
        </pc:spChg>
        <pc:spChg chg="del">
          <ac:chgData name="DU Angelo" userId="8b72b4b1065ef00f" providerId="LiveId" clId="{5A73A995-BA73-4811-AB70-B6E14E3C19DC}" dt="2021-01-06T13:08:10.321" v="1301" actId="478"/>
          <ac:spMkLst>
            <pc:docMk/>
            <pc:sldMk cId="1207113821" sldId="450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10:46.463" v="1340"/>
          <ac:spMkLst>
            <pc:docMk/>
            <pc:sldMk cId="1207113821" sldId="450"/>
            <ac:spMk id="9" creationId="{28A77B24-2ECC-4081-B04D-F8E6D858BF73}"/>
          </ac:spMkLst>
        </pc:spChg>
        <pc:spChg chg="add del mod">
          <ac:chgData name="DU Angelo" userId="8b72b4b1065ef00f" providerId="LiveId" clId="{5A73A995-BA73-4811-AB70-B6E14E3C19DC}" dt="2021-01-06T13:10:46.465" v="1342"/>
          <ac:spMkLst>
            <pc:docMk/>
            <pc:sldMk cId="1207113821" sldId="450"/>
            <ac:spMk id="10" creationId="{C58A4058-F0C0-4DBA-AC86-A07BC972F974}"/>
          </ac:spMkLst>
        </pc:spChg>
        <pc:picChg chg="del">
          <ac:chgData name="DU Angelo" userId="8b72b4b1065ef00f" providerId="LiveId" clId="{5A73A995-BA73-4811-AB70-B6E14E3C19DC}" dt="2021-01-06T13:08:06.573" v="1300" actId="478"/>
          <ac:picMkLst>
            <pc:docMk/>
            <pc:sldMk cId="1207113821" sldId="450"/>
            <ac:picMk id="4" creationId="{86ADD135-0B49-4409-AFBE-0A7E20B9F1F7}"/>
          </ac:picMkLst>
        </pc:picChg>
      </pc:sldChg>
      <pc:sldChg chg="modSp add">
        <pc:chgData name="DU Angelo" userId="8b72b4b1065ef00f" providerId="LiveId" clId="{5A73A995-BA73-4811-AB70-B6E14E3C19DC}" dt="2021-01-14T09:26:11.598" v="4332" actId="1076"/>
        <pc:sldMkLst>
          <pc:docMk/>
          <pc:sldMk cId="3801344236" sldId="451"/>
        </pc:sldMkLst>
        <pc:spChg chg="mod">
          <ac:chgData name="DU Angelo" userId="8b72b4b1065ef00f" providerId="LiveId" clId="{5A73A995-BA73-4811-AB70-B6E14E3C19DC}" dt="2021-01-06T13:11:57.557" v="1358" actId="1076"/>
          <ac:spMkLst>
            <pc:docMk/>
            <pc:sldMk cId="3801344236" sldId="45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11.598" v="4332" actId="1076"/>
          <ac:spMkLst>
            <pc:docMk/>
            <pc:sldMk cId="3801344236" sldId="451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4T09:26:59.710" v="4337" actId="1076"/>
        <pc:sldMkLst>
          <pc:docMk/>
          <pc:sldMk cId="1152493433" sldId="452"/>
        </pc:sldMkLst>
        <pc:spChg chg="add del mod">
          <ac:chgData name="DU Angelo" userId="8b72b4b1065ef00f" providerId="LiveId" clId="{5A73A995-BA73-4811-AB70-B6E14E3C19DC}" dt="2021-01-06T13:13:50.147" v="1398"/>
          <ac:spMkLst>
            <pc:docMk/>
            <pc:sldMk cId="1152493433" sldId="452"/>
            <ac:spMk id="2" creationId="{FA87D0A5-21E1-4840-887A-F252AF828DD9}"/>
          </ac:spMkLst>
        </pc:spChg>
        <pc:spChg chg="add del mod">
          <ac:chgData name="DU Angelo" userId="8b72b4b1065ef00f" providerId="LiveId" clId="{5A73A995-BA73-4811-AB70-B6E14E3C19DC}" dt="2021-01-06T13:13:50.148" v="1400"/>
          <ac:spMkLst>
            <pc:docMk/>
            <pc:sldMk cId="1152493433" sldId="452"/>
            <ac:spMk id="3" creationId="{8DA02C03-F169-4764-9FAB-7DD784540232}"/>
          </ac:spMkLst>
        </pc:spChg>
        <pc:spChg chg="add del mod">
          <ac:chgData name="DU Angelo" userId="8b72b4b1065ef00f" providerId="LiveId" clId="{5A73A995-BA73-4811-AB70-B6E14E3C19DC}" dt="2021-01-06T13:16:13.478" v="1442"/>
          <ac:spMkLst>
            <pc:docMk/>
            <pc:sldMk cId="1152493433" sldId="452"/>
            <ac:spMk id="4" creationId="{C5CBD488-F32B-4377-8F5E-6E6F0A0F046B}"/>
          </ac:spMkLst>
        </pc:spChg>
        <pc:spChg chg="mod">
          <ac:chgData name="DU Angelo" userId="8b72b4b1065ef00f" providerId="LiveId" clId="{5A73A995-BA73-4811-AB70-B6E14E3C19DC}" dt="2021-01-06T13:13:02.132" v="1383" actId="1076"/>
          <ac:spMkLst>
            <pc:docMk/>
            <pc:sldMk cId="1152493433" sldId="452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59.710" v="4337" actId="1076"/>
          <ac:spMkLst>
            <pc:docMk/>
            <pc:sldMk cId="1152493433" sldId="452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3:16:13.479" v="1444"/>
          <ac:spMkLst>
            <pc:docMk/>
            <pc:sldMk cId="1152493433" sldId="452"/>
            <ac:spMk id="8" creationId="{365A9074-B5D1-4532-BDBE-4DA6BEC56991}"/>
          </ac:spMkLst>
        </pc:spChg>
        <pc:spChg chg="add del mod">
          <ac:chgData name="DU Angelo" userId="8b72b4b1065ef00f" providerId="LiveId" clId="{5A73A995-BA73-4811-AB70-B6E14E3C19DC}" dt="2021-01-06T13:16:13.481" v="1446"/>
          <ac:spMkLst>
            <pc:docMk/>
            <pc:sldMk cId="1152493433" sldId="452"/>
            <ac:spMk id="9" creationId="{0D95C5B7-0C1E-4A57-90DD-4EEDED63578E}"/>
          </ac:spMkLst>
        </pc:spChg>
        <pc:spChg chg="add del mod">
          <ac:chgData name="DU Angelo" userId="8b72b4b1065ef00f" providerId="LiveId" clId="{5A73A995-BA73-4811-AB70-B6E14E3C19DC}" dt="2021-01-06T13:16:13.482" v="1448"/>
          <ac:spMkLst>
            <pc:docMk/>
            <pc:sldMk cId="1152493433" sldId="452"/>
            <ac:spMk id="10" creationId="{2663F45A-3D65-44F1-8065-2A68BB2B25F1}"/>
          </ac:spMkLst>
        </pc:spChg>
      </pc:sldChg>
      <pc:sldChg chg="modSp add ord">
        <pc:chgData name="DU Angelo" userId="8b72b4b1065ef00f" providerId="LiveId" clId="{5A73A995-BA73-4811-AB70-B6E14E3C19DC}" dt="2021-01-16T09:15:06.566" v="4511" actId="1076"/>
        <pc:sldMkLst>
          <pc:docMk/>
          <pc:sldMk cId="3824601867" sldId="453"/>
        </pc:sldMkLst>
        <pc:spChg chg="mod">
          <ac:chgData name="DU Angelo" userId="8b72b4b1065ef00f" providerId="LiveId" clId="{5A73A995-BA73-4811-AB70-B6E14E3C19DC}" dt="2021-01-06T13:18:39.766" v="1488" actId="1076"/>
          <ac:spMkLst>
            <pc:docMk/>
            <pc:sldMk cId="3824601867" sldId="453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06.566" v="4511" actId="1076"/>
          <ac:spMkLst>
            <pc:docMk/>
            <pc:sldMk cId="3824601867" sldId="453"/>
            <ac:spMk id="7" creationId="{3C9EC68B-50E8-43EC-93A6-3DE03C45B5FF}"/>
          </ac:spMkLst>
        </pc:spChg>
      </pc:sldChg>
      <pc:sldChg chg="addSp delSp modSp add del">
        <pc:chgData name="DU Angelo" userId="8b72b4b1065ef00f" providerId="LiveId" clId="{5A73A995-BA73-4811-AB70-B6E14E3C19DC}" dt="2021-01-14T09:33:07.422" v="4402" actId="2696"/>
        <pc:sldMkLst>
          <pc:docMk/>
          <pc:sldMk cId="2197390701" sldId="454"/>
        </pc:sldMkLst>
        <pc:spChg chg="add del mod">
          <ac:chgData name="DU Angelo" userId="8b72b4b1065ef00f" providerId="LiveId" clId="{5A73A995-BA73-4811-AB70-B6E14E3C19DC}" dt="2021-01-06T13:21:01.023" v="1559"/>
          <ac:spMkLst>
            <pc:docMk/>
            <pc:sldMk cId="2197390701" sldId="454"/>
            <ac:spMk id="2" creationId="{1116E029-DDDA-4728-A914-5F495BDD7D9B}"/>
          </ac:spMkLst>
        </pc:spChg>
        <pc:spChg chg="add del mod">
          <ac:chgData name="DU Angelo" userId="8b72b4b1065ef00f" providerId="LiveId" clId="{5A73A995-BA73-4811-AB70-B6E14E3C19DC}" dt="2021-01-06T13:21:01.025" v="1561"/>
          <ac:spMkLst>
            <pc:docMk/>
            <pc:sldMk cId="2197390701" sldId="454"/>
            <ac:spMk id="3" creationId="{8C795280-325D-4A98-AFD8-3766152CAB03}"/>
          </ac:spMkLst>
        </pc:spChg>
        <pc:spChg chg="mod">
          <ac:chgData name="DU Angelo" userId="8b72b4b1065ef00f" providerId="LiveId" clId="{5A73A995-BA73-4811-AB70-B6E14E3C19DC}" dt="2021-01-06T13:21:00.660" v="1557" actId="1076"/>
          <ac:spMkLst>
            <pc:docMk/>
            <pc:sldMk cId="2197390701" sldId="454"/>
            <ac:spMk id="7" creationId="{3C9EC68B-50E8-43EC-93A6-3DE03C45B5FF}"/>
          </ac:spMkLst>
        </pc:spChg>
      </pc:sldChg>
      <pc:sldChg chg="modSp add ord">
        <pc:chgData name="DU Angelo" userId="8b72b4b1065ef00f" providerId="LiveId" clId="{5A73A995-BA73-4811-AB70-B6E14E3C19DC}" dt="2021-01-16T09:14:29.500" v="4506" actId="1076"/>
        <pc:sldMkLst>
          <pc:docMk/>
          <pc:sldMk cId="3299747482" sldId="455"/>
        </pc:sldMkLst>
        <pc:spChg chg="mod">
          <ac:chgData name="DU Angelo" userId="8b72b4b1065ef00f" providerId="LiveId" clId="{5A73A995-BA73-4811-AB70-B6E14E3C19DC}" dt="2021-01-16T09:14:29.500" v="4506" actId="1076"/>
          <ac:spMkLst>
            <pc:docMk/>
            <pc:sldMk cId="3299747482" sldId="45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4:26.892" v="4505" actId="1076"/>
          <ac:spMkLst>
            <pc:docMk/>
            <pc:sldMk cId="3299747482" sldId="455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6T09:15:19.340" v="4512" actId="20577"/>
        <pc:sldMkLst>
          <pc:docMk/>
          <pc:sldMk cId="1644927020" sldId="456"/>
        </pc:sldMkLst>
        <pc:spChg chg="add del mod">
          <ac:chgData name="DU Angelo" userId="8b72b4b1065ef00f" providerId="LiveId" clId="{5A73A995-BA73-4811-AB70-B6E14E3C19DC}" dt="2021-01-06T15:48:44.204" v="1662"/>
          <ac:spMkLst>
            <pc:docMk/>
            <pc:sldMk cId="1644927020" sldId="456"/>
            <ac:spMk id="2" creationId="{25D9CD32-3CFA-45BB-AD2E-A26005BC6C92}"/>
          </ac:spMkLst>
        </pc:spChg>
        <pc:spChg chg="add del mod">
          <ac:chgData name="DU Angelo" userId="8b72b4b1065ef00f" providerId="LiveId" clId="{5A73A995-BA73-4811-AB70-B6E14E3C19DC}" dt="2021-01-06T15:48:44.204" v="1664"/>
          <ac:spMkLst>
            <pc:docMk/>
            <pc:sldMk cId="1644927020" sldId="456"/>
            <ac:spMk id="3" creationId="{A7697E29-A946-434B-BF95-65947D83709D}"/>
          </ac:spMkLst>
        </pc:spChg>
        <pc:spChg chg="add del mod">
          <ac:chgData name="DU Angelo" userId="8b72b4b1065ef00f" providerId="LiveId" clId="{5A73A995-BA73-4811-AB70-B6E14E3C19DC}" dt="2021-01-06T15:48:44.204" v="1666"/>
          <ac:spMkLst>
            <pc:docMk/>
            <pc:sldMk cId="1644927020" sldId="456"/>
            <ac:spMk id="4" creationId="{BB960CE7-E42F-4C7F-BC2F-8386368E9CB4}"/>
          </ac:spMkLst>
        </pc:spChg>
        <pc:spChg chg="mod">
          <ac:chgData name="DU Angelo" userId="8b72b4b1065ef00f" providerId="LiveId" clId="{5A73A995-BA73-4811-AB70-B6E14E3C19DC}" dt="2021-01-14T09:35:50.820" v="4451" actId="1076"/>
          <ac:spMkLst>
            <pc:docMk/>
            <pc:sldMk cId="1644927020" sldId="45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19.340" v="4512" actId="20577"/>
          <ac:spMkLst>
            <pc:docMk/>
            <pc:sldMk cId="1644927020" sldId="456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48:44.204" v="1668"/>
          <ac:spMkLst>
            <pc:docMk/>
            <pc:sldMk cId="1644927020" sldId="456"/>
            <ac:spMk id="8" creationId="{7D4D48BF-8F13-4F32-9DC9-F46F91003628}"/>
          </ac:spMkLst>
        </pc:spChg>
      </pc:sldChg>
      <pc:sldChg chg="addSp delSp modSp add ord">
        <pc:chgData name="DU Angelo" userId="8b72b4b1065ef00f" providerId="LiveId" clId="{5A73A995-BA73-4811-AB70-B6E14E3C19DC}" dt="2021-01-16T09:15:46.544" v="4517" actId="20577"/>
        <pc:sldMkLst>
          <pc:docMk/>
          <pc:sldMk cId="300203824" sldId="457"/>
        </pc:sldMkLst>
        <pc:spChg chg="add del mod">
          <ac:chgData name="DU Angelo" userId="8b72b4b1065ef00f" providerId="LiveId" clId="{5A73A995-BA73-4811-AB70-B6E14E3C19DC}" dt="2021-01-06T15:56:43.493" v="1767"/>
          <ac:spMkLst>
            <pc:docMk/>
            <pc:sldMk cId="300203824" sldId="457"/>
            <ac:spMk id="2" creationId="{6785C5C1-51D0-429E-AB1C-4C8D26B169A8}"/>
          </ac:spMkLst>
        </pc:spChg>
        <pc:spChg chg="add del mod">
          <ac:chgData name="DU Angelo" userId="8b72b4b1065ef00f" providerId="LiveId" clId="{5A73A995-BA73-4811-AB70-B6E14E3C19DC}" dt="2021-01-06T15:56:43.495" v="1769"/>
          <ac:spMkLst>
            <pc:docMk/>
            <pc:sldMk cId="300203824" sldId="457"/>
            <ac:spMk id="3" creationId="{D8A8F5AB-AED2-4B3D-B513-531D23626D84}"/>
          </ac:spMkLst>
        </pc:spChg>
        <pc:spChg chg="add del mod">
          <ac:chgData name="DU Angelo" userId="8b72b4b1065ef00f" providerId="LiveId" clId="{5A73A995-BA73-4811-AB70-B6E14E3C19DC}" dt="2021-01-06T15:56:43.497" v="1771"/>
          <ac:spMkLst>
            <pc:docMk/>
            <pc:sldMk cId="300203824" sldId="457"/>
            <ac:spMk id="4" creationId="{56683591-3911-4961-B259-D6D21EE23F14}"/>
          </ac:spMkLst>
        </pc:spChg>
        <pc:spChg chg="mod">
          <ac:chgData name="DU Angelo" userId="8b72b4b1065ef00f" providerId="LiveId" clId="{5A73A995-BA73-4811-AB70-B6E14E3C19DC}" dt="2021-01-06T16:21:19.032" v="2093" actId="1076"/>
          <ac:spMkLst>
            <pc:docMk/>
            <pc:sldMk cId="300203824" sldId="45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46.544" v="4517" actId="20577"/>
          <ac:spMkLst>
            <pc:docMk/>
            <pc:sldMk cId="300203824" sldId="45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56:43.498" v="1773"/>
          <ac:spMkLst>
            <pc:docMk/>
            <pc:sldMk cId="300203824" sldId="457"/>
            <ac:spMk id="8" creationId="{EAAC484C-6370-45EA-BB8F-D27DE2B606F0}"/>
          </ac:spMkLst>
        </pc:spChg>
        <pc:spChg chg="add del mod">
          <ac:chgData name="DU Angelo" userId="8b72b4b1065ef00f" providerId="LiveId" clId="{5A73A995-BA73-4811-AB70-B6E14E3C19DC}" dt="2021-01-06T15:56:43.499" v="1775"/>
          <ac:spMkLst>
            <pc:docMk/>
            <pc:sldMk cId="300203824" sldId="457"/>
            <ac:spMk id="9" creationId="{DDF31303-6DAF-48DE-8EED-5F29CC976BE2}"/>
          </ac:spMkLst>
        </pc:spChg>
        <pc:spChg chg="add del mod">
          <ac:chgData name="DU Angelo" userId="8b72b4b1065ef00f" providerId="LiveId" clId="{5A73A995-BA73-4811-AB70-B6E14E3C19DC}" dt="2021-01-06T15:56:43.501" v="1777"/>
          <ac:spMkLst>
            <pc:docMk/>
            <pc:sldMk cId="300203824" sldId="457"/>
            <ac:spMk id="10" creationId="{96C98CF6-517E-4EF8-9E85-191AA0D9261B}"/>
          </ac:spMkLst>
        </pc:spChg>
      </pc:sldChg>
      <pc:sldChg chg="addSp delSp modSp add ord">
        <pc:chgData name="DU Angelo" userId="8b72b4b1065ef00f" providerId="LiveId" clId="{5A73A995-BA73-4811-AB70-B6E14E3C19DC}" dt="2021-01-14T09:38:19.589" v="4468" actId="1076"/>
        <pc:sldMkLst>
          <pc:docMk/>
          <pc:sldMk cId="3951763336" sldId="458"/>
        </pc:sldMkLst>
        <pc:spChg chg="add del mod">
          <ac:chgData name="DU Angelo" userId="8b72b4b1065ef00f" providerId="LiveId" clId="{5A73A995-BA73-4811-AB70-B6E14E3C19DC}" dt="2021-01-06T16:01:44.332" v="1864"/>
          <ac:spMkLst>
            <pc:docMk/>
            <pc:sldMk cId="3951763336" sldId="458"/>
            <ac:spMk id="2" creationId="{8FD4AE01-BB7D-411E-8931-95E9E91AE0E6}"/>
          </ac:spMkLst>
        </pc:spChg>
        <pc:spChg chg="add del mod">
          <ac:chgData name="DU Angelo" userId="8b72b4b1065ef00f" providerId="LiveId" clId="{5A73A995-BA73-4811-AB70-B6E14E3C19DC}" dt="2021-01-06T16:01:44.332" v="1866"/>
          <ac:spMkLst>
            <pc:docMk/>
            <pc:sldMk cId="3951763336" sldId="458"/>
            <ac:spMk id="3" creationId="{49BE3AD7-4EA9-47AA-A798-244D9DDAACB7}"/>
          </ac:spMkLst>
        </pc:spChg>
        <pc:spChg chg="add del mod">
          <ac:chgData name="DU Angelo" userId="8b72b4b1065ef00f" providerId="LiveId" clId="{5A73A995-BA73-4811-AB70-B6E14E3C19DC}" dt="2021-01-06T16:01:44.332" v="1868"/>
          <ac:spMkLst>
            <pc:docMk/>
            <pc:sldMk cId="3951763336" sldId="458"/>
            <ac:spMk id="4" creationId="{ACB3BEAA-A5C5-41D5-90B3-3FFF88FE5625}"/>
          </ac:spMkLst>
        </pc:spChg>
        <pc:spChg chg="mod">
          <ac:chgData name="DU Angelo" userId="8b72b4b1065ef00f" providerId="LiveId" clId="{5A73A995-BA73-4811-AB70-B6E14E3C19DC}" dt="2021-01-14T09:38:19.589" v="4468" actId="1076"/>
          <ac:spMkLst>
            <pc:docMk/>
            <pc:sldMk cId="3951763336" sldId="45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57.202" v="4465" actId="14100"/>
          <ac:spMkLst>
            <pc:docMk/>
            <pc:sldMk cId="3951763336" sldId="45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6:01:44.332" v="1870"/>
          <ac:spMkLst>
            <pc:docMk/>
            <pc:sldMk cId="3951763336" sldId="458"/>
            <ac:spMk id="8" creationId="{5F29EC8D-82A1-487C-A223-026A2D6384B4}"/>
          </ac:spMkLst>
        </pc:spChg>
        <pc:spChg chg="add del mod">
          <ac:chgData name="DU Angelo" userId="8b72b4b1065ef00f" providerId="LiveId" clId="{5A73A995-BA73-4811-AB70-B6E14E3C19DC}" dt="2021-01-06T16:01:44.332" v="1872"/>
          <ac:spMkLst>
            <pc:docMk/>
            <pc:sldMk cId="3951763336" sldId="458"/>
            <ac:spMk id="9" creationId="{FBA17C5F-12E6-4730-AEAC-B1599E24E187}"/>
          </ac:spMkLst>
        </pc:spChg>
      </pc:sldChg>
      <pc:sldChg chg="addSp delSp modSp add ord">
        <pc:chgData name="DU Angelo" userId="8b72b4b1065ef00f" providerId="LiveId" clId="{5A73A995-BA73-4811-AB70-B6E14E3C19DC}" dt="2021-01-06T16:12:23.745" v="1995" actId="1076"/>
        <pc:sldMkLst>
          <pc:docMk/>
          <pc:sldMk cId="2136806665" sldId="459"/>
        </pc:sldMkLst>
        <pc:spChg chg="add del mod">
          <ac:chgData name="DU Angelo" userId="8b72b4b1065ef00f" providerId="LiveId" clId="{5A73A995-BA73-4811-AB70-B6E14E3C19DC}" dt="2021-01-06T16:04:32.287" v="1922"/>
          <ac:spMkLst>
            <pc:docMk/>
            <pc:sldMk cId="2136806665" sldId="459"/>
            <ac:spMk id="2" creationId="{1D295CE5-FCB3-4E43-ADCD-30AFB16F679E}"/>
          </ac:spMkLst>
        </pc:spChg>
        <pc:spChg chg="add del mod">
          <ac:chgData name="DU Angelo" userId="8b72b4b1065ef00f" providerId="LiveId" clId="{5A73A995-BA73-4811-AB70-B6E14E3C19DC}" dt="2021-01-06T16:12:12.586" v="1990"/>
          <ac:spMkLst>
            <pc:docMk/>
            <pc:sldMk cId="2136806665" sldId="459"/>
            <ac:spMk id="3" creationId="{1CED9A57-1173-4156-B0EB-E8D6BE1DE17A}"/>
          </ac:spMkLst>
        </pc:spChg>
        <pc:spChg chg="add del mod">
          <ac:chgData name="DU Angelo" userId="8b72b4b1065ef00f" providerId="LiveId" clId="{5A73A995-BA73-4811-AB70-B6E14E3C19DC}" dt="2021-01-06T16:12:12.588" v="1992"/>
          <ac:spMkLst>
            <pc:docMk/>
            <pc:sldMk cId="2136806665" sldId="459"/>
            <ac:spMk id="4" creationId="{A9E87B9A-31DE-4922-9817-8DAAC89A8951}"/>
          </ac:spMkLst>
        </pc:spChg>
        <pc:spChg chg="mod">
          <ac:chgData name="DU Angelo" userId="8b72b4b1065ef00f" providerId="LiveId" clId="{5A73A995-BA73-4811-AB70-B6E14E3C19DC}" dt="2021-01-06T16:12:23.745" v="1995" actId="1076"/>
          <ac:spMkLst>
            <pc:docMk/>
            <pc:sldMk cId="2136806665" sldId="45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2:05.860" v="1986" actId="1076"/>
          <ac:spMkLst>
            <pc:docMk/>
            <pc:sldMk cId="2136806665" sldId="459"/>
            <ac:spMk id="7" creationId="{3C9EC68B-50E8-43EC-93A6-3DE03C45B5FF}"/>
          </ac:spMkLst>
        </pc:spChg>
      </pc:sldChg>
      <pc:sldChg chg="addSp modSp add">
        <pc:chgData name="DU Angelo" userId="8b72b4b1065ef00f" providerId="LiveId" clId="{5A73A995-BA73-4811-AB70-B6E14E3C19DC}" dt="2021-01-06T16:14:49.285" v="2035"/>
        <pc:sldMkLst>
          <pc:docMk/>
          <pc:sldMk cId="2499173695" sldId="460"/>
        </pc:sldMkLst>
        <pc:spChg chg="mod">
          <ac:chgData name="DU Angelo" userId="8b72b4b1065ef00f" providerId="LiveId" clId="{5A73A995-BA73-4811-AB70-B6E14E3C19DC}" dt="2021-01-06T16:12:59.625" v="2003" actId="1076"/>
          <ac:spMkLst>
            <pc:docMk/>
            <pc:sldMk cId="2499173695" sldId="46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4:40.649" v="2033" actId="1076"/>
          <ac:spMkLst>
            <pc:docMk/>
            <pc:sldMk cId="2499173695" sldId="460"/>
            <ac:spMk id="7" creationId="{3C9EC68B-50E8-43EC-93A6-3DE03C45B5FF}"/>
          </ac:spMkLst>
        </pc:spChg>
        <pc:graphicFrameChg chg="add mod">
          <ac:chgData name="DU Angelo" userId="8b72b4b1065ef00f" providerId="LiveId" clId="{5A73A995-BA73-4811-AB70-B6E14E3C19DC}" dt="2021-01-06T16:14:49.285" v="2035"/>
          <ac:graphicFrameMkLst>
            <pc:docMk/>
            <pc:sldMk cId="2499173695" sldId="460"/>
            <ac:graphicFrameMk id="2" creationId="{ECC2AEE1-FD47-4F0C-A063-45F6085DC0F6}"/>
          </ac:graphicFrameMkLst>
        </pc:graphicFrameChg>
      </pc:sldChg>
      <pc:sldChg chg="addSp delSp modSp add">
        <pc:chgData name="DU Angelo" userId="8b72b4b1065ef00f" providerId="LiveId" clId="{5A73A995-BA73-4811-AB70-B6E14E3C19DC}" dt="2021-01-14T09:37:15.780" v="4459" actId="1076"/>
        <pc:sldMkLst>
          <pc:docMk/>
          <pc:sldMk cId="1368153565" sldId="461"/>
        </pc:sldMkLst>
        <pc:spChg chg="add del mod">
          <ac:chgData name="DU Angelo" userId="8b72b4b1065ef00f" providerId="LiveId" clId="{5A73A995-BA73-4811-AB70-B6E14E3C19DC}" dt="2021-01-06T16:18:52.485" v="2069"/>
          <ac:spMkLst>
            <pc:docMk/>
            <pc:sldMk cId="1368153565" sldId="461"/>
            <ac:spMk id="3" creationId="{A827536A-49DC-4782-97BC-47B892955D8E}"/>
          </ac:spMkLst>
        </pc:spChg>
        <pc:spChg chg="add del mod">
          <ac:chgData name="DU Angelo" userId="8b72b4b1065ef00f" providerId="LiveId" clId="{5A73A995-BA73-4811-AB70-B6E14E3C19DC}" dt="2021-01-06T16:18:52.488" v="2071"/>
          <ac:spMkLst>
            <pc:docMk/>
            <pc:sldMk cId="1368153565" sldId="461"/>
            <ac:spMk id="4" creationId="{33DD9F9F-D029-41B6-900A-C54AB7971426}"/>
          </ac:spMkLst>
        </pc:spChg>
        <pc:spChg chg="mod">
          <ac:chgData name="DU Angelo" userId="8b72b4b1065ef00f" providerId="LiveId" clId="{5A73A995-BA73-4811-AB70-B6E14E3C19DC}" dt="2021-01-06T16:19:54.853" v="2081" actId="1076"/>
          <ac:spMkLst>
            <pc:docMk/>
            <pc:sldMk cId="1368153565" sldId="46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15.780" v="4459" actId="1076"/>
          <ac:spMkLst>
            <pc:docMk/>
            <pc:sldMk cId="1368153565" sldId="461"/>
            <ac:spMk id="7" creationId="{3C9EC68B-50E8-43EC-93A6-3DE03C45B5FF}"/>
          </ac:spMkLst>
        </pc:spChg>
      </pc:sldChg>
      <pc:sldChg chg="delSp modSp add">
        <pc:chgData name="DU Angelo" userId="8b72b4b1065ef00f" providerId="LiveId" clId="{5A73A995-BA73-4811-AB70-B6E14E3C19DC}" dt="2021-01-16T09:13:28.668" v="4500" actId="1076"/>
        <pc:sldMkLst>
          <pc:docMk/>
          <pc:sldMk cId="2808995396" sldId="462"/>
        </pc:sldMkLst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14T08:21:52.822" v="3577" actId="1076"/>
          <ac:spMkLst>
            <pc:docMk/>
            <pc:sldMk cId="2808995396" sldId="462"/>
            <ac:spMk id="3" creationId="{E1BF4C49-D9BF-42F3-B713-48595D54AED3}"/>
          </ac:spMkLst>
        </pc:spChg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6" creationId="{FE0A5CF9-2A25-4FE9-8549-14D9C9D18CA7}"/>
          </ac:spMkLst>
        </pc:spChg>
        <pc:spChg chg="del">
          <ac:chgData name="DU Angelo" userId="8b72b4b1065ef00f" providerId="LiveId" clId="{5A73A995-BA73-4811-AB70-B6E14E3C19DC}" dt="2021-01-14T08:18:02.734" v="3409" actId="478"/>
          <ac:spMkLst>
            <pc:docMk/>
            <pc:sldMk cId="2808995396" sldId="462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16T09:13:28.668" v="4500" actId="1076"/>
          <ac:spMkLst>
            <pc:docMk/>
            <pc:sldMk cId="2808995396" sldId="462"/>
            <ac:spMk id="9" creationId="{0F5D542A-83D4-472F-939A-2FFAABFB6848}"/>
          </ac:spMkLst>
        </pc:sp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DU Angelo" userId="8b72b4b1065ef00f" providerId="LiveId" clId="{36B1B265-511D-4516-BF2B-50BC6CAAD130}"/>
    <pc:docChg chg="undo custSel addSld delSld modSld sldOrd modSection">
      <pc:chgData name="DU Angelo" userId="8b72b4b1065ef00f" providerId="LiveId" clId="{36B1B265-511D-4516-BF2B-50BC6CAAD130}" dt="2021-01-04T12:18:47.599" v="430" actId="1076"/>
      <pc:docMkLst>
        <pc:docMk/>
      </pc:docMkLst>
      <pc:sldChg chg="modSp">
        <pc:chgData name="DU Angelo" userId="8b72b4b1065ef00f" providerId="LiveId" clId="{36B1B265-511D-4516-BF2B-50BC6CAAD130}" dt="2021-01-04T09:20:54.630" v="23" actId="404"/>
        <pc:sldMkLst>
          <pc:docMk/>
          <pc:sldMk cId="259383257" sldId="314"/>
        </pc:sldMkLst>
        <pc:spChg chg="mod">
          <ac:chgData name="DU Angelo" userId="8b72b4b1065ef00f" providerId="LiveId" clId="{36B1B265-511D-4516-BF2B-50BC6CAAD130}" dt="2021-01-04T09:20:54.630" v="23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36B1B265-511D-4516-BF2B-50BC6CAAD130}" dt="2021-01-04T10:00:36.104" v="179" actId="20577"/>
        <pc:sldMkLst>
          <pc:docMk/>
          <pc:sldMk cId="1767134883" sldId="315"/>
        </pc:sldMkLst>
        <pc:spChg chg="mod">
          <ac:chgData name="DU Angelo" userId="8b72b4b1065ef00f" providerId="LiveId" clId="{36B1B265-511D-4516-BF2B-50BC6CAAD130}" dt="2021-01-04T09:59:53.056" v="17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0:00:36.104" v="179" actId="20577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24.222" v="24" actId="2696"/>
        <pc:sldMkLst>
          <pc:docMk/>
          <pc:sldMk cId="4073346638" sldId="316"/>
        </pc:sldMkLst>
      </pc:sldChg>
      <pc:sldChg chg="del">
        <pc:chgData name="DU Angelo" userId="8b72b4b1065ef00f" providerId="LiveId" clId="{36B1B265-511D-4516-BF2B-50BC6CAAD130}" dt="2021-01-04T09:21:28.011" v="58" actId="2696"/>
        <pc:sldMkLst>
          <pc:docMk/>
          <pc:sldMk cId="4230257021" sldId="319"/>
        </pc:sldMkLst>
      </pc:sldChg>
      <pc:sldChg chg="del">
        <pc:chgData name="DU Angelo" userId="8b72b4b1065ef00f" providerId="LiveId" clId="{36B1B265-511D-4516-BF2B-50BC6CAAD130}" dt="2021-01-04T09:21:29.579" v="77" actId="2696"/>
        <pc:sldMkLst>
          <pc:docMk/>
          <pc:sldMk cId="107152418" sldId="322"/>
        </pc:sldMkLst>
      </pc:sldChg>
      <pc:sldChg chg="del">
        <pc:chgData name="DU Angelo" userId="8b72b4b1065ef00f" providerId="LiveId" clId="{36B1B265-511D-4516-BF2B-50BC6CAAD130}" dt="2021-01-04T09:21:30.672" v="88" actId="2696"/>
        <pc:sldMkLst>
          <pc:docMk/>
          <pc:sldMk cId="78487845" sldId="326"/>
        </pc:sldMkLst>
      </pc:sldChg>
      <pc:sldChg chg="del">
        <pc:chgData name="DU Angelo" userId="8b72b4b1065ef00f" providerId="LiveId" clId="{36B1B265-511D-4516-BF2B-50BC6CAAD130}" dt="2021-01-04T09:21:24.257" v="25" actId="2696"/>
        <pc:sldMkLst>
          <pc:docMk/>
          <pc:sldMk cId="2413334175" sldId="329"/>
        </pc:sldMkLst>
      </pc:sldChg>
      <pc:sldChg chg="del">
        <pc:chgData name="DU Angelo" userId="8b72b4b1065ef00f" providerId="LiveId" clId="{36B1B265-511D-4516-BF2B-50BC6CAAD130}" dt="2021-01-04T09:21:24.368" v="26" actId="2696"/>
        <pc:sldMkLst>
          <pc:docMk/>
          <pc:sldMk cId="108868680" sldId="330"/>
        </pc:sldMkLst>
      </pc:sldChg>
      <pc:sldChg chg="del">
        <pc:chgData name="DU Angelo" userId="8b72b4b1065ef00f" providerId="LiveId" clId="{36B1B265-511D-4516-BF2B-50BC6CAAD130}" dt="2021-01-04T09:21:25.059" v="33" actId="2696"/>
        <pc:sldMkLst>
          <pc:docMk/>
          <pc:sldMk cId="494705894" sldId="337"/>
        </pc:sldMkLst>
      </pc:sldChg>
      <pc:sldChg chg="del">
        <pc:chgData name="DU Angelo" userId="8b72b4b1065ef00f" providerId="LiveId" clId="{36B1B265-511D-4516-BF2B-50BC6CAAD130}" dt="2021-01-04T09:21:24.965" v="32" actId="2696"/>
        <pc:sldMkLst>
          <pc:docMk/>
          <pc:sldMk cId="1759250573" sldId="339"/>
        </pc:sldMkLst>
      </pc:sldChg>
      <pc:sldChg chg="del">
        <pc:chgData name="DU Angelo" userId="8b72b4b1065ef00f" providerId="LiveId" clId="{36B1B265-511D-4516-BF2B-50BC6CAAD130}" dt="2021-01-04T09:21:24.855" v="31" actId="2696"/>
        <pc:sldMkLst>
          <pc:docMk/>
          <pc:sldMk cId="1187324810" sldId="340"/>
        </pc:sldMkLst>
      </pc:sldChg>
      <pc:sldChg chg="del">
        <pc:chgData name="DU Angelo" userId="8b72b4b1065ef00f" providerId="LiveId" clId="{36B1B265-511D-4516-BF2B-50BC6CAAD130}" dt="2021-01-04T09:21:24.741" v="30" actId="2696"/>
        <pc:sldMkLst>
          <pc:docMk/>
          <pc:sldMk cId="2527970627" sldId="341"/>
        </pc:sldMkLst>
      </pc:sldChg>
      <pc:sldChg chg="del">
        <pc:chgData name="DU Angelo" userId="8b72b4b1065ef00f" providerId="LiveId" clId="{36B1B265-511D-4516-BF2B-50BC6CAAD130}" dt="2021-01-04T09:21:24.645" v="29" actId="2696"/>
        <pc:sldMkLst>
          <pc:docMk/>
          <pc:sldMk cId="3872562934" sldId="342"/>
        </pc:sldMkLst>
      </pc:sldChg>
      <pc:sldChg chg="del">
        <pc:chgData name="DU Angelo" userId="8b72b4b1065ef00f" providerId="LiveId" clId="{36B1B265-511D-4516-BF2B-50BC6CAAD130}" dt="2021-01-04T09:21:24.539" v="28" actId="2696"/>
        <pc:sldMkLst>
          <pc:docMk/>
          <pc:sldMk cId="1159532109" sldId="343"/>
        </pc:sldMkLst>
      </pc:sldChg>
      <pc:sldChg chg="del">
        <pc:chgData name="DU Angelo" userId="8b72b4b1065ef00f" providerId="LiveId" clId="{36B1B265-511D-4516-BF2B-50BC6CAAD130}" dt="2021-01-04T09:21:24.455" v="27" actId="2696"/>
        <pc:sldMkLst>
          <pc:docMk/>
          <pc:sldMk cId="416669243" sldId="344"/>
        </pc:sldMkLst>
      </pc:sldChg>
      <pc:sldChg chg="del">
        <pc:chgData name="DU Angelo" userId="8b72b4b1065ef00f" providerId="LiveId" clId="{36B1B265-511D-4516-BF2B-50BC6CAAD130}" dt="2021-01-04T09:21:25.250" v="34" actId="2696"/>
        <pc:sldMkLst>
          <pc:docMk/>
          <pc:sldMk cId="4234903523" sldId="345"/>
        </pc:sldMkLst>
      </pc:sldChg>
      <pc:sldChg chg="del">
        <pc:chgData name="DU Angelo" userId="8b72b4b1065ef00f" providerId="LiveId" clId="{36B1B265-511D-4516-BF2B-50BC6CAAD130}" dt="2021-01-04T09:21:25.567" v="35" actId="2696"/>
        <pc:sldMkLst>
          <pc:docMk/>
          <pc:sldMk cId="1798393930" sldId="346"/>
        </pc:sldMkLst>
      </pc:sldChg>
      <pc:sldChg chg="del">
        <pc:chgData name="DU Angelo" userId="8b72b4b1065ef00f" providerId="LiveId" clId="{36B1B265-511D-4516-BF2B-50BC6CAAD130}" dt="2021-01-04T09:21:25.811" v="36" actId="2696"/>
        <pc:sldMkLst>
          <pc:docMk/>
          <pc:sldMk cId="1805237635" sldId="347"/>
        </pc:sldMkLst>
      </pc:sldChg>
      <pc:sldChg chg="del">
        <pc:chgData name="DU Angelo" userId="8b72b4b1065ef00f" providerId="LiveId" clId="{36B1B265-511D-4516-BF2B-50BC6CAAD130}" dt="2021-01-04T09:21:25.913" v="37" actId="2696"/>
        <pc:sldMkLst>
          <pc:docMk/>
          <pc:sldMk cId="1256099497" sldId="348"/>
        </pc:sldMkLst>
      </pc:sldChg>
      <pc:sldChg chg="del">
        <pc:chgData name="DU Angelo" userId="8b72b4b1065ef00f" providerId="LiveId" clId="{36B1B265-511D-4516-BF2B-50BC6CAAD130}" dt="2021-01-04T09:21:26.647" v="45" actId="2696"/>
        <pc:sldMkLst>
          <pc:docMk/>
          <pc:sldMk cId="1468580125" sldId="349"/>
        </pc:sldMkLst>
      </pc:sldChg>
      <pc:sldChg chg="del">
        <pc:chgData name="DU Angelo" userId="8b72b4b1065ef00f" providerId="LiveId" clId="{36B1B265-511D-4516-BF2B-50BC6CAAD130}" dt="2021-01-04T09:21:27.136" v="46" actId="2696"/>
        <pc:sldMkLst>
          <pc:docMk/>
          <pc:sldMk cId="2426263863" sldId="350"/>
        </pc:sldMkLst>
      </pc:sldChg>
      <pc:sldChg chg="del">
        <pc:chgData name="DU Angelo" userId="8b72b4b1065ef00f" providerId="LiveId" clId="{36B1B265-511D-4516-BF2B-50BC6CAAD130}" dt="2021-01-04T09:21:27.429" v="47" actId="2696"/>
        <pc:sldMkLst>
          <pc:docMk/>
          <pc:sldMk cId="1148382641" sldId="351"/>
        </pc:sldMkLst>
      </pc:sldChg>
      <pc:sldChg chg="del">
        <pc:chgData name="DU Angelo" userId="8b72b4b1065ef00f" providerId="LiveId" clId="{36B1B265-511D-4516-BF2B-50BC6CAAD130}" dt="2021-01-04T09:21:27.453" v="48" actId="2696"/>
        <pc:sldMkLst>
          <pc:docMk/>
          <pc:sldMk cId="3589562142" sldId="352"/>
        </pc:sldMkLst>
      </pc:sldChg>
      <pc:sldChg chg="del">
        <pc:chgData name="DU Angelo" userId="8b72b4b1065ef00f" providerId="LiveId" clId="{36B1B265-511D-4516-BF2B-50BC6CAAD130}" dt="2021-01-04T09:21:27.485" v="49" actId="2696"/>
        <pc:sldMkLst>
          <pc:docMk/>
          <pc:sldMk cId="327067370" sldId="353"/>
        </pc:sldMkLst>
      </pc:sldChg>
      <pc:sldChg chg="del">
        <pc:chgData name="DU Angelo" userId="8b72b4b1065ef00f" providerId="LiveId" clId="{36B1B265-511D-4516-BF2B-50BC6CAAD130}" dt="2021-01-04T09:21:25.994" v="38" actId="2696"/>
        <pc:sldMkLst>
          <pc:docMk/>
          <pc:sldMk cId="2015593788" sldId="354"/>
        </pc:sldMkLst>
      </pc:sldChg>
      <pc:sldChg chg="del">
        <pc:chgData name="DU Angelo" userId="8b72b4b1065ef00f" providerId="LiveId" clId="{36B1B265-511D-4516-BF2B-50BC6CAAD130}" dt="2021-01-04T09:21:26.069" v="39" actId="2696"/>
        <pc:sldMkLst>
          <pc:docMk/>
          <pc:sldMk cId="3317574749" sldId="355"/>
        </pc:sldMkLst>
      </pc:sldChg>
      <pc:sldChg chg="del">
        <pc:chgData name="DU Angelo" userId="8b72b4b1065ef00f" providerId="LiveId" clId="{36B1B265-511D-4516-BF2B-50BC6CAAD130}" dt="2021-01-04T09:21:26.146" v="40" actId="2696"/>
        <pc:sldMkLst>
          <pc:docMk/>
          <pc:sldMk cId="3053232787" sldId="357"/>
        </pc:sldMkLst>
      </pc:sldChg>
      <pc:sldChg chg="del">
        <pc:chgData name="DU Angelo" userId="8b72b4b1065ef00f" providerId="LiveId" clId="{36B1B265-511D-4516-BF2B-50BC6CAAD130}" dt="2021-01-04T09:21:26.250" v="41" actId="2696"/>
        <pc:sldMkLst>
          <pc:docMk/>
          <pc:sldMk cId="819525418" sldId="358"/>
        </pc:sldMkLst>
      </pc:sldChg>
      <pc:sldChg chg="del">
        <pc:chgData name="DU Angelo" userId="8b72b4b1065ef00f" providerId="LiveId" clId="{36B1B265-511D-4516-BF2B-50BC6CAAD130}" dt="2021-01-04T09:21:26.329" v="42" actId="2696"/>
        <pc:sldMkLst>
          <pc:docMk/>
          <pc:sldMk cId="2136821964" sldId="359"/>
        </pc:sldMkLst>
      </pc:sldChg>
      <pc:sldChg chg="del">
        <pc:chgData name="DU Angelo" userId="8b72b4b1065ef00f" providerId="LiveId" clId="{36B1B265-511D-4516-BF2B-50BC6CAAD130}" dt="2021-01-04T09:21:26.412" v="43" actId="2696"/>
        <pc:sldMkLst>
          <pc:docMk/>
          <pc:sldMk cId="1894726569" sldId="360"/>
        </pc:sldMkLst>
      </pc:sldChg>
      <pc:sldChg chg="del">
        <pc:chgData name="DU Angelo" userId="8b72b4b1065ef00f" providerId="LiveId" clId="{36B1B265-511D-4516-BF2B-50BC6CAAD130}" dt="2021-01-04T09:21:26.487" v="44" actId="2696"/>
        <pc:sldMkLst>
          <pc:docMk/>
          <pc:sldMk cId="3456192097" sldId="361"/>
        </pc:sldMkLst>
      </pc:sldChg>
      <pc:sldChg chg="del">
        <pc:chgData name="DU Angelo" userId="8b72b4b1065ef00f" providerId="LiveId" clId="{36B1B265-511D-4516-BF2B-50BC6CAAD130}" dt="2021-01-04T09:21:27.985" v="57" actId="2696"/>
        <pc:sldMkLst>
          <pc:docMk/>
          <pc:sldMk cId="3036578323" sldId="362"/>
        </pc:sldMkLst>
      </pc:sldChg>
      <pc:sldChg chg="del">
        <pc:chgData name="DU Angelo" userId="8b72b4b1065ef00f" providerId="LiveId" clId="{36B1B265-511D-4516-BF2B-50BC6CAAD130}" dt="2021-01-04T09:21:27.535" v="50" actId="2696"/>
        <pc:sldMkLst>
          <pc:docMk/>
          <pc:sldMk cId="3572802763" sldId="363"/>
        </pc:sldMkLst>
      </pc:sldChg>
      <pc:sldChg chg="del">
        <pc:chgData name="DU Angelo" userId="8b72b4b1065ef00f" providerId="LiveId" clId="{36B1B265-511D-4516-BF2B-50BC6CAAD130}" dt="2021-01-04T09:21:27.646" v="51" actId="2696"/>
        <pc:sldMkLst>
          <pc:docMk/>
          <pc:sldMk cId="4039228669" sldId="364"/>
        </pc:sldMkLst>
      </pc:sldChg>
      <pc:sldChg chg="del">
        <pc:chgData name="DU Angelo" userId="8b72b4b1065ef00f" providerId="LiveId" clId="{36B1B265-511D-4516-BF2B-50BC6CAAD130}" dt="2021-01-04T09:21:27.714" v="52" actId="2696"/>
        <pc:sldMkLst>
          <pc:docMk/>
          <pc:sldMk cId="825616493" sldId="365"/>
        </pc:sldMkLst>
      </pc:sldChg>
      <pc:sldChg chg="del">
        <pc:chgData name="DU Angelo" userId="8b72b4b1065ef00f" providerId="LiveId" clId="{36B1B265-511D-4516-BF2B-50BC6CAAD130}" dt="2021-01-04T09:21:27.793" v="53" actId="2696"/>
        <pc:sldMkLst>
          <pc:docMk/>
          <pc:sldMk cId="4054107334" sldId="366"/>
        </pc:sldMkLst>
      </pc:sldChg>
      <pc:sldChg chg="del">
        <pc:chgData name="DU Angelo" userId="8b72b4b1065ef00f" providerId="LiveId" clId="{36B1B265-511D-4516-BF2B-50BC6CAAD130}" dt="2021-01-04T09:21:27.850" v="54" actId="2696"/>
        <pc:sldMkLst>
          <pc:docMk/>
          <pc:sldMk cId="4032463795" sldId="367"/>
        </pc:sldMkLst>
      </pc:sldChg>
      <pc:sldChg chg="del">
        <pc:chgData name="DU Angelo" userId="8b72b4b1065ef00f" providerId="LiveId" clId="{36B1B265-511D-4516-BF2B-50BC6CAAD130}" dt="2021-01-04T09:21:27.940" v="56" actId="2696"/>
        <pc:sldMkLst>
          <pc:docMk/>
          <pc:sldMk cId="2206627977" sldId="368"/>
        </pc:sldMkLst>
      </pc:sldChg>
      <pc:sldChg chg="del">
        <pc:chgData name="DU Angelo" userId="8b72b4b1065ef00f" providerId="LiveId" clId="{36B1B265-511D-4516-BF2B-50BC6CAAD130}" dt="2021-01-04T09:21:27.907" v="55" actId="2696"/>
        <pc:sldMkLst>
          <pc:docMk/>
          <pc:sldMk cId="1886627798" sldId="369"/>
        </pc:sldMkLst>
      </pc:sldChg>
      <pc:sldChg chg="del">
        <pc:chgData name="DU Angelo" userId="8b72b4b1065ef00f" providerId="LiveId" clId="{36B1B265-511D-4516-BF2B-50BC6CAAD130}" dt="2021-01-04T09:21:28.087" v="59" actId="2696"/>
        <pc:sldMkLst>
          <pc:docMk/>
          <pc:sldMk cId="386971250" sldId="370"/>
        </pc:sldMkLst>
      </pc:sldChg>
      <pc:sldChg chg="del">
        <pc:chgData name="DU Angelo" userId="8b72b4b1065ef00f" providerId="LiveId" clId="{36B1B265-511D-4516-BF2B-50BC6CAAD130}" dt="2021-01-04T09:21:28.145" v="60" actId="2696"/>
        <pc:sldMkLst>
          <pc:docMk/>
          <pc:sldMk cId="2147823170" sldId="371"/>
        </pc:sldMkLst>
      </pc:sldChg>
      <pc:sldChg chg="del">
        <pc:chgData name="DU Angelo" userId="8b72b4b1065ef00f" providerId="LiveId" clId="{36B1B265-511D-4516-BF2B-50BC6CAAD130}" dt="2021-01-04T09:21:28.195" v="61" actId="2696"/>
        <pc:sldMkLst>
          <pc:docMk/>
          <pc:sldMk cId="2423820233" sldId="372"/>
        </pc:sldMkLst>
      </pc:sldChg>
      <pc:sldChg chg="del">
        <pc:chgData name="DU Angelo" userId="8b72b4b1065ef00f" providerId="LiveId" clId="{36B1B265-511D-4516-BF2B-50BC6CAAD130}" dt="2021-01-04T09:21:28.252" v="62" actId="2696"/>
        <pc:sldMkLst>
          <pc:docMk/>
          <pc:sldMk cId="3112119900" sldId="373"/>
        </pc:sldMkLst>
      </pc:sldChg>
      <pc:sldChg chg="del">
        <pc:chgData name="DU Angelo" userId="8b72b4b1065ef00f" providerId="LiveId" clId="{36B1B265-511D-4516-BF2B-50BC6CAAD130}" dt="2021-01-04T09:21:28.300" v="63" actId="2696"/>
        <pc:sldMkLst>
          <pc:docMk/>
          <pc:sldMk cId="3719175132" sldId="374"/>
        </pc:sldMkLst>
      </pc:sldChg>
      <pc:sldChg chg="del">
        <pc:chgData name="DU Angelo" userId="8b72b4b1065ef00f" providerId="LiveId" clId="{36B1B265-511D-4516-BF2B-50BC6CAAD130}" dt="2021-01-04T09:21:28.509" v="66" actId="2696"/>
        <pc:sldMkLst>
          <pc:docMk/>
          <pc:sldMk cId="4015923354" sldId="375"/>
        </pc:sldMkLst>
      </pc:sldChg>
      <pc:sldChg chg="del">
        <pc:chgData name="DU Angelo" userId="8b72b4b1065ef00f" providerId="LiveId" clId="{36B1B265-511D-4516-BF2B-50BC6CAAD130}" dt="2021-01-04T09:21:28.438" v="65" actId="2696"/>
        <pc:sldMkLst>
          <pc:docMk/>
          <pc:sldMk cId="2760664221" sldId="376"/>
        </pc:sldMkLst>
      </pc:sldChg>
      <pc:sldChg chg="del">
        <pc:chgData name="DU Angelo" userId="8b72b4b1065ef00f" providerId="LiveId" clId="{36B1B265-511D-4516-BF2B-50BC6CAAD130}" dt="2021-01-04T09:21:28.376" v="64" actId="2696"/>
        <pc:sldMkLst>
          <pc:docMk/>
          <pc:sldMk cId="3861206334" sldId="377"/>
        </pc:sldMkLst>
      </pc:sldChg>
      <pc:sldChg chg="del">
        <pc:chgData name="DU Angelo" userId="8b72b4b1065ef00f" providerId="LiveId" clId="{36B1B265-511D-4516-BF2B-50BC6CAAD130}" dt="2021-01-04T09:21:28.707" v="69" actId="2696"/>
        <pc:sldMkLst>
          <pc:docMk/>
          <pc:sldMk cId="604477251" sldId="378"/>
        </pc:sldMkLst>
      </pc:sldChg>
      <pc:sldChg chg="del">
        <pc:chgData name="DU Angelo" userId="8b72b4b1065ef00f" providerId="LiveId" clId="{36B1B265-511D-4516-BF2B-50BC6CAAD130}" dt="2021-01-04T09:21:28.640" v="68" actId="2696"/>
        <pc:sldMkLst>
          <pc:docMk/>
          <pc:sldMk cId="164864157" sldId="379"/>
        </pc:sldMkLst>
      </pc:sldChg>
      <pc:sldChg chg="del">
        <pc:chgData name="DU Angelo" userId="8b72b4b1065ef00f" providerId="LiveId" clId="{36B1B265-511D-4516-BF2B-50BC6CAAD130}" dt="2021-01-04T09:21:28.577" v="67" actId="2696"/>
        <pc:sldMkLst>
          <pc:docMk/>
          <pc:sldMk cId="3678419605" sldId="380"/>
        </pc:sldMkLst>
      </pc:sldChg>
      <pc:sldChg chg="del">
        <pc:chgData name="DU Angelo" userId="8b72b4b1065ef00f" providerId="LiveId" clId="{36B1B265-511D-4516-BF2B-50BC6CAAD130}" dt="2021-01-04T09:21:28.770" v="70" actId="2696"/>
        <pc:sldMkLst>
          <pc:docMk/>
          <pc:sldMk cId="294857288" sldId="381"/>
        </pc:sldMkLst>
      </pc:sldChg>
      <pc:sldChg chg="del">
        <pc:chgData name="DU Angelo" userId="8b72b4b1065ef00f" providerId="LiveId" clId="{36B1B265-511D-4516-BF2B-50BC6CAAD130}" dt="2021-01-04T09:21:28.831" v="71" actId="2696"/>
        <pc:sldMkLst>
          <pc:docMk/>
          <pc:sldMk cId="464149709" sldId="382"/>
        </pc:sldMkLst>
      </pc:sldChg>
      <pc:sldChg chg="del">
        <pc:chgData name="DU Angelo" userId="8b72b4b1065ef00f" providerId="LiveId" clId="{36B1B265-511D-4516-BF2B-50BC6CAAD130}" dt="2021-01-04T09:21:28.898" v="72" actId="2696"/>
        <pc:sldMkLst>
          <pc:docMk/>
          <pc:sldMk cId="738333992" sldId="383"/>
        </pc:sldMkLst>
      </pc:sldChg>
      <pc:sldChg chg="del">
        <pc:chgData name="DU Angelo" userId="8b72b4b1065ef00f" providerId="LiveId" clId="{36B1B265-511D-4516-BF2B-50BC6CAAD130}" dt="2021-01-04T09:21:28.956" v="73" actId="2696"/>
        <pc:sldMkLst>
          <pc:docMk/>
          <pc:sldMk cId="1058549543" sldId="384"/>
        </pc:sldMkLst>
      </pc:sldChg>
      <pc:sldChg chg="del">
        <pc:chgData name="DU Angelo" userId="8b72b4b1065ef00f" providerId="LiveId" clId="{36B1B265-511D-4516-BF2B-50BC6CAAD130}" dt="2021-01-04T09:21:29.116" v="74" actId="2696"/>
        <pc:sldMkLst>
          <pc:docMk/>
          <pc:sldMk cId="2000552809" sldId="385"/>
        </pc:sldMkLst>
      </pc:sldChg>
      <pc:sldChg chg="del">
        <pc:chgData name="DU Angelo" userId="8b72b4b1065ef00f" providerId="LiveId" clId="{36B1B265-511D-4516-BF2B-50BC6CAAD130}" dt="2021-01-04T09:21:29.342" v="75" actId="2696"/>
        <pc:sldMkLst>
          <pc:docMk/>
          <pc:sldMk cId="1081672978" sldId="386"/>
        </pc:sldMkLst>
      </pc:sldChg>
      <pc:sldChg chg="del">
        <pc:chgData name="DU Angelo" userId="8b72b4b1065ef00f" providerId="LiveId" clId="{36B1B265-511D-4516-BF2B-50BC6CAAD130}" dt="2021-01-04T09:21:29.544" v="76" actId="2696"/>
        <pc:sldMkLst>
          <pc:docMk/>
          <pc:sldMk cId="3734197024" sldId="387"/>
        </pc:sldMkLst>
      </pc:sldChg>
      <pc:sldChg chg="del">
        <pc:chgData name="DU Angelo" userId="8b72b4b1065ef00f" providerId="LiveId" clId="{36B1B265-511D-4516-BF2B-50BC6CAAD130}" dt="2021-01-04T09:21:29.683" v="78" actId="2696"/>
        <pc:sldMkLst>
          <pc:docMk/>
          <pc:sldMk cId="1776792356" sldId="388"/>
        </pc:sldMkLst>
      </pc:sldChg>
      <pc:sldChg chg="del">
        <pc:chgData name="DU Angelo" userId="8b72b4b1065ef00f" providerId="LiveId" clId="{36B1B265-511D-4516-BF2B-50BC6CAAD130}" dt="2021-01-04T09:21:29.814" v="79" actId="2696"/>
        <pc:sldMkLst>
          <pc:docMk/>
          <pc:sldMk cId="1364457657" sldId="389"/>
        </pc:sldMkLst>
      </pc:sldChg>
      <pc:sldChg chg="del">
        <pc:chgData name="DU Angelo" userId="8b72b4b1065ef00f" providerId="LiveId" clId="{36B1B265-511D-4516-BF2B-50BC6CAAD130}" dt="2021-01-04T09:21:29.838" v="80" actId="2696"/>
        <pc:sldMkLst>
          <pc:docMk/>
          <pc:sldMk cId="728554118" sldId="390"/>
        </pc:sldMkLst>
      </pc:sldChg>
      <pc:sldChg chg="del">
        <pc:chgData name="DU Angelo" userId="8b72b4b1065ef00f" providerId="LiveId" clId="{36B1B265-511D-4516-BF2B-50BC6CAAD130}" dt="2021-01-04T09:21:29.929" v="81" actId="2696"/>
        <pc:sldMkLst>
          <pc:docMk/>
          <pc:sldMk cId="3608398414" sldId="391"/>
        </pc:sldMkLst>
      </pc:sldChg>
      <pc:sldChg chg="del">
        <pc:chgData name="DU Angelo" userId="8b72b4b1065ef00f" providerId="LiveId" clId="{36B1B265-511D-4516-BF2B-50BC6CAAD130}" dt="2021-01-04T09:21:29.985" v="82" actId="2696"/>
        <pc:sldMkLst>
          <pc:docMk/>
          <pc:sldMk cId="4137435058" sldId="392"/>
        </pc:sldMkLst>
      </pc:sldChg>
      <pc:sldChg chg="del">
        <pc:chgData name="DU Angelo" userId="8b72b4b1065ef00f" providerId="LiveId" clId="{36B1B265-511D-4516-BF2B-50BC6CAAD130}" dt="2021-01-04T09:21:30.162" v="83" actId="2696"/>
        <pc:sldMkLst>
          <pc:docMk/>
          <pc:sldMk cId="1475127484" sldId="393"/>
        </pc:sldMkLst>
      </pc:sldChg>
      <pc:sldChg chg="del">
        <pc:chgData name="DU Angelo" userId="8b72b4b1065ef00f" providerId="LiveId" clId="{36B1B265-511D-4516-BF2B-50BC6CAAD130}" dt="2021-01-04T09:21:30.224" v="84" actId="2696"/>
        <pc:sldMkLst>
          <pc:docMk/>
          <pc:sldMk cId="3073844275" sldId="394"/>
        </pc:sldMkLst>
      </pc:sldChg>
      <pc:sldChg chg="del">
        <pc:chgData name="DU Angelo" userId="8b72b4b1065ef00f" providerId="LiveId" clId="{36B1B265-511D-4516-BF2B-50BC6CAAD130}" dt="2021-01-04T09:21:30.415" v="85" actId="2696"/>
        <pc:sldMkLst>
          <pc:docMk/>
          <pc:sldMk cId="707728385" sldId="395"/>
        </pc:sldMkLst>
      </pc:sldChg>
      <pc:sldChg chg="del">
        <pc:chgData name="DU Angelo" userId="8b72b4b1065ef00f" providerId="LiveId" clId="{36B1B265-511D-4516-BF2B-50BC6CAAD130}" dt="2021-01-04T09:21:30.563" v="86" actId="2696"/>
        <pc:sldMkLst>
          <pc:docMk/>
          <pc:sldMk cId="1214544994" sldId="396"/>
        </pc:sldMkLst>
      </pc:sldChg>
      <pc:sldChg chg="del">
        <pc:chgData name="DU Angelo" userId="8b72b4b1065ef00f" providerId="LiveId" clId="{36B1B265-511D-4516-BF2B-50BC6CAAD130}" dt="2021-01-04T09:21:30.608" v="87" actId="2696"/>
        <pc:sldMkLst>
          <pc:docMk/>
          <pc:sldMk cId="4293882901" sldId="397"/>
        </pc:sldMkLst>
      </pc:sldChg>
      <pc:sldChg chg="del">
        <pc:chgData name="DU Angelo" userId="8b72b4b1065ef00f" providerId="LiveId" clId="{36B1B265-511D-4516-BF2B-50BC6CAAD130}" dt="2021-01-04T09:21:30.898" v="89" actId="2696"/>
        <pc:sldMkLst>
          <pc:docMk/>
          <pc:sldMk cId="3563040907" sldId="398"/>
        </pc:sldMkLst>
      </pc:sldChg>
      <pc:sldChg chg="del">
        <pc:chgData name="DU Angelo" userId="8b72b4b1065ef00f" providerId="LiveId" clId="{36B1B265-511D-4516-BF2B-50BC6CAAD130}" dt="2021-01-04T09:21:31.060" v="90" actId="2696"/>
        <pc:sldMkLst>
          <pc:docMk/>
          <pc:sldMk cId="4073523232" sldId="399"/>
        </pc:sldMkLst>
      </pc:sldChg>
      <pc:sldChg chg="del">
        <pc:chgData name="DU Angelo" userId="8b72b4b1065ef00f" providerId="LiveId" clId="{36B1B265-511D-4516-BF2B-50BC6CAAD130}" dt="2021-01-04T09:21:31.093" v="91" actId="2696"/>
        <pc:sldMkLst>
          <pc:docMk/>
          <pc:sldMk cId="3578265678" sldId="400"/>
        </pc:sldMkLst>
      </pc:sldChg>
      <pc:sldChg chg="del">
        <pc:chgData name="DU Angelo" userId="8b72b4b1065ef00f" providerId="LiveId" clId="{36B1B265-511D-4516-BF2B-50BC6CAAD130}" dt="2021-01-04T09:21:31.969" v="99" actId="2696"/>
        <pc:sldMkLst>
          <pc:docMk/>
          <pc:sldMk cId="1074497716" sldId="401"/>
        </pc:sldMkLst>
      </pc:sldChg>
      <pc:sldChg chg="del">
        <pc:chgData name="DU Angelo" userId="8b72b4b1065ef00f" providerId="LiveId" clId="{36B1B265-511D-4516-BF2B-50BC6CAAD130}" dt="2021-01-04T09:21:32.102" v="100" actId="2696"/>
        <pc:sldMkLst>
          <pc:docMk/>
          <pc:sldMk cId="4182820847" sldId="402"/>
        </pc:sldMkLst>
      </pc:sldChg>
      <pc:sldChg chg="addSp delSp modSp del ord">
        <pc:chgData name="DU Angelo" userId="8b72b4b1065ef00f" providerId="LiveId" clId="{36B1B265-511D-4516-BF2B-50BC6CAAD130}" dt="2021-01-04T12:07:21.079" v="314" actId="2696"/>
        <pc:sldMkLst>
          <pc:docMk/>
          <pc:sldMk cId="3697327623" sldId="403"/>
        </pc:sldMkLst>
        <pc:spChg chg="add del mod">
          <ac:chgData name="DU Angelo" userId="8b72b4b1065ef00f" providerId="LiveId" clId="{36B1B265-511D-4516-BF2B-50BC6CAAD130}" dt="2021-01-04T11:48:01.082" v="264" actId="478"/>
          <ac:spMkLst>
            <pc:docMk/>
            <pc:sldMk cId="3697327623" sldId="403"/>
            <ac:spMk id="2" creationId="{F78883AA-6649-46DB-95D2-903C576595FF}"/>
          </ac:spMkLst>
        </pc:spChg>
        <pc:spChg chg="mod">
          <ac:chgData name="DU Angelo" userId="8b72b4b1065ef00f" providerId="LiveId" clId="{36B1B265-511D-4516-BF2B-50BC6CAAD130}" dt="2021-01-04T11:47:56.305" v="263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1:48:18.585" v="266" actId="1076"/>
          <ac:spMkLst>
            <pc:docMk/>
            <pc:sldMk cId="3697327623" sldId="403"/>
            <ac:spMk id="6" creationId="{E4690199-E31A-48EF-B232-56D24BE05045}"/>
          </ac:spMkLst>
        </pc:spChg>
        <pc:spChg chg="add mod">
          <ac:chgData name="DU Angelo" userId="8b72b4b1065ef00f" providerId="LiveId" clId="{36B1B265-511D-4516-BF2B-50BC6CAAD130}" dt="2021-01-04T11:54:29.330" v="285" actId="20577"/>
          <ac:spMkLst>
            <pc:docMk/>
            <pc:sldMk cId="3697327623" sldId="403"/>
            <ac:spMk id="8" creationId="{BEBE5566-9FB3-4332-AD53-7934153A7B2E}"/>
          </ac:spMkLst>
        </pc:spChg>
        <pc:picChg chg="add mod">
          <ac:chgData name="DU Angelo" userId="8b72b4b1065ef00f" providerId="LiveId" clId="{36B1B265-511D-4516-BF2B-50BC6CAAD130}" dt="2021-01-04T11:48:46.617" v="271" actId="1076"/>
          <ac:picMkLst>
            <pc:docMk/>
            <pc:sldMk cId="3697327623" sldId="403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09:54:42.820" v="107"/>
        <pc:sldMkLst>
          <pc:docMk/>
          <pc:sldMk cId="1302467935" sldId="404"/>
        </pc:sldMkLst>
      </pc:sldChg>
      <pc:sldChg chg="del">
        <pc:chgData name="DU Angelo" userId="8b72b4b1065ef00f" providerId="LiveId" clId="{36B1B265-511D-4516-BF2B-50BC6CAAD130}" dt="2021-01-04T09:21:31.339" v="92" actId="2696"/>
        <pc:sldMkLst>
          <pc:docMk/>
          <pc:sldMk cId="2677395182" sldId="404"/>
        </pc:sldMkLst>
      </pc:sldChg>
      <pc:sldChg chg="del">
        <pc:chgData name="DU Angelo" userId="8b72b4b1065ef00f" providerId="LiveId" clId="{36B1B265-511D-4516-BF2B-50BC6CAAD130}" dt="2021-01-04T09:21:31.382" v="93" actId="2696"/>
        <pc:sldMkLst>
          <pc:docMk/>
          <pc:sldMk cId="2884763519" sldId="405"/>
        </pc:sldMkLst>
      </pc:sldChg>
      <pc:sldChg chg="modSp add">
        <pc:chgData name="DU Angelo" userId="8b72b4b1065ef00f" providerId="LiveId" clId="{36B1B265-511D-4516-BF2B-50BC6CAAD130}" dt="2021-01-04T11:33:23.402" v="223" actId="207"/>
        <pc:sldMkLst>
          <pc:docMk/>
          <pc:sldMk cId="3417702901" sldId="405"/>
        </pc:sldMkLst>
        <pc:spChg chg="mod">
          <ac:chgData name="DU Angelo" userId="8b72b4b1065ef00f" providerId="LiveId" clId="{36B1B265-511D-4516-BF2B-50BC6CAAD130}" dt="2021-01-04T11:33:23.402" v="223" actId="207"/>
          <ac:spMkLst>
            <pc:docMk/>
            <pc:sldMk cId="3417702901" sldId="405"/>
            <ac:spMk id="4" creationId="{2918002F-8C64-4968-9ECA-DC63D9D4E45B}"/>
          </ac:spMkLst>
        </pc:spChg>
      </pc:sldChg>
      <pc:sldChg chg="modSp add del">
        <pc:chgData name="DU Angelo" userId="8b72b4b1065ef00f" providerId="LiveId" clId="{36B1B265-511D-4516-BF2B-50BC6CAAD130}" dt="2021-01-04T10:01:58.640" v="209" actId="2696"/>
        <pc:sldMkLst>
          <pc:docMk/>
          <pc:sldMk cId="3945240111" sldId="405"/>
        </pc:sldMkLst>
        <pc:spChg chg="mod">
          <ac:chgData name="DU Angelo" userId="8b72b4b1065ef00f" providerId="LiveId" clId="{36B1B265-511D-4516-BF2B-50BC6CAAD130}" dt="2021-01-04T10:01:35.726" v="195" actId="113"/>
          <ac:spMkLst>
            <pc:docMk/>
            <pc:sldMk cId="3945240111" sldId="405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851" v="208" actId="2696"/>
        <pc:sldMkLst>
          <pc:docMk/>
          <pc:sldMk cId="3553172343" sldId="406"/>
        </pc:sldMkLst>
      </pc:sldChg>
      <pc:sldChg chg="del">
        <pc:chgData name="DU Angelo" userId="8b72b4b1065ef00f" providerId="LiveId" clId="{36B1B265-511D-4516-BF2B-50BC6CAAD130}" dt="2021-01-04T09:21:31.423" v="94" actId="2696"/>
        <pc:sldMkLst>
          <pc:docMk/>
          <pc:sldMk cId="3772436462" sldId="406"/>
        </pc:sldMkLst>
      </pc:sldChg>
      <pc:sldChg chg="modSp add">
        <pc:chgData name="DU Angelo" userId="8b72b4b1065ef00f" providerId="LiveId" clId="{36B1B265-511D-4516-BF2B-50BC6CAAD130}" dt="2021-01-04T11:33:29.113" v="225" actId="207"/>
        <pc:sldMkLst>
          <pc:docMk/>
          <pc:sldMk cId="4101201730" sldId="406"/>
        </pc:sldMkLst>
        <pc:spChg chg="mod">
          <ac:chgData name="DU Angelo" userId="8b72b4b1065ef00f" providerId="LiveId" clId="{36B1B265-511D-4516-BF2B-50BC6CAAD130}" dt="2021-01-04T11:33:29.113" v="225" actId="207"/>
          <ac:spMkLst>
            <pc:docMk/>
            <pc:sldMk cId="4101201730" sldId="40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278" v="196" actId="2696"/>
        <pc:sldMkLst>
          <pc:docMk/>
          <pc:sldMk cId="1237294110" sldId="407"/>
        </pc:sldMkLst>
      </pc:sldChg>
      <pc:sldChg chg="del">
        <pc:chgData name="DU Angelo" userId="8b72b4b1065ef00f" providerId="LiveId" clId="{36B1B265-511D-4516-BF2B-50BC6CAAD130}" dt="2021-01-04T09:21:31.479" v="95" actId="2696"/>
        <pc:sldMkLst>
          <pc:docMk/>
          <pc:sldMk cId="2860215120" sldId="407"/>
        </pc:sldMkLst>
      </pc:sldChg>
      <pc:sldChg chg="modSp add">
        <pc:chgData name="DU Angelo" userId="8b72b4b1065ef00f" providerId="LiveId" clId="{36B1B265-511D-4516-BF2B-50BC6CAAD130}" dt="2021-01-04T11:33:35.031" v="227" actId="113"/>
        <pc:sldMkLst>
          <pc:docMk/>
          <pc:sldMk cId="3038869669" sldId="407"/>
        </pc:sldMkLst>
        <pc:spChg chg="mod">
          <ac:chgData name="DU Angelo" userId="8b72b4b1065ef00f" providerId="LiveId" clId="{36B1B265-511D-4516-BF2B-50BC6CAAD130}" dt="2021-01-04T11:33:35.031" v="227" actId="113"/>
          <ac:spMkLst>
            <pc:docMk/>
            <pc:sldMk cId="3038869669" sldId="407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31.519" v="96" actId="2696"/>
        <pc:sldMkLst>
          <pc:docMk/>
          <pc:sldMk cId="1883318256" sldId="408"/>
        </pc:sldMkLst>
      </pc:sldChg>
      <pc:sldChg chg="add del">
        <pc:chgData name="DU Angelo" userId="8b72b4b1065ef00f" providerId="LiveId" clId="{36B1B265-511D-4516-BF2B-50BC6CAAD130}" dt="2021-01-04T10:01:53.317" v="197" actId="2696"/>
        <pc:sldMkLst>
          <pc:docMk/>
          <pc:sldMk cId="3683158329" sldId="408"/>
        </pc:sldMkLst>
      </pc:sldChg>
      <pc:sldChg chg="modSp add">
        <pc:chgData name="DU Angelo" userId="8b72b4b1065ef00f" providerId="LiveId" clId="{36B1B265-511D-4516-BF2B-50BC6CAAD130}" dt="2021-01-04T11:33:41.154" v="229" actId="113"/>
        <pc:sldMkLst>
          <pc:docMk/>
          <pc:sldMk cId="4148013520" sldId="408"/>
        </pc:sldMkLst>
        <pc:spChg chg="mod">
          <ac:chgData name="DU Angelo" userId="8b72b4b1065ef00f" providerId="LiveId" clId="{36B1B265-511D-4516-BF2B-50BC6CAAD130}" dt="2021-01-04T11:33:41.154" v="229" actId="113"/>
          <ac:spMkLst>
            <pc:docMk/>
            <pc:sldMk cId="4148013520" sldId="408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3:48.160" v="231" actId="113"/>
        <pc:sldMkLst>
          <pc:docMk/>
          <pc:sldMk cId="1105795872" sldId="409"/>
        </pc:sldMkLst>
        <pc:spChg chg="mod">
          <ac:chgData name="DU Angelo" userId="8b72b4b1065ef00f" providerId="LiveId" clId="{36B1B265-511D-4516-BF2B-50BC6CAAD130}" dt="2021-01-04T11:33:48.160" v="231" actId="113"/>
          <ac:spMkLst>
            <pc:docMk/>
            <pc:sldMk cId="1105795872" sldId="409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361" v="198" actId="2696"/>
        <pc:sldMkLst>
          <pc:docMk/>
          <pc:sldMk cId="2998905580" sldId="409"/>
        </pc:sldMkLst>
      </pc:sldChg>
      <pc:sldChg chg="del">
        <pc:chgData name="DU Angelo" userId="8b72b4b1065ef00f" providerId="LiveId" clId="{36B1B265-511D-4516-BF2B-50BC6CAAD130}" dt="2021-01-04T09:21:31.558" v="97" actId="2696"/>
        <pc:sldMkLst>
          <pc:docMk/>
          <pc:sldMk cId="3721053375" sldId="409"/>
        </pc:sldMkLst>
      </pc:sldChg>
      <pc:sldChg chg="del">
        <pc:chgData name="DU Angelo" userId="8b72b4b1065ef00f" providerId="LiveId" clId="{36B1B265-511D-4516-BF2B-50BC6CAAD130}" dt="2021-01-04T09:21:31.739" v="98" actId="2696"/>
        <pc:sldMkLst>
          <pc:docMk/>
          <pc:sldMk cId="1303754311" sldId="410"/>
        </pc:sldMkLst>
      </pc:sldChg>
      <pc:sldChg chg="add del">
        <pc:chgData name="DU Angelo" userId="8b72b4b1065ef00f" providerId="LiveId" clId="{36B1B265-511D-4516-BF2B-50BC6CAAD130}" dt="2021-01-04T10:01:53.407" v="199" actId="2696"/>
        <pc:sldMkLst>
          <pc:docMk/>
          <pc:sldMk cId="2449254902" sldId="410"/>
        </pc:sldMkLst>
      </pc:sldChg>
      <pc:sldChg chg="modSp add">
        <pc:chgData name="DU Angelo" userId="8b72b4b1065ef00f" providerId="LiveId" clId="{36B1B265-511D-4516-BF2B-50BC6CAAD130}" dt="2021-01-04T11:33:59.524" v="236" actId="113"/>
        <pc:sldMkLst>
          <pc:docMk/>
          <pc:sldMk cId="2525412536" sldId="410"/>
        </pc:sldMkLst>
        <pc:spChg chg="mod">
          <ac:chgData name="DU Angelo" userId="8b72b4b1065ef00f" providerId="LiveId" clId="{36B1B265-511D-4516-BF2B-50BC6CAAD130}" dt="2021-01-04T11:33:59.524" v="236" actId="113"/>
          <ac:spMkLst>
            <pc:docMk/>
            <pc:sldMk cId="2525412536" sldId="410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463" v="200" actId="2696"/>
        <pc:sldMkLst>
          <pc:docMk/>
          <pc:sldMk cId="3191805369" sldId="411"/>
        </pc:sldMkLst>
      </pc:sldChg>
      <pc:sldChg chg="modSp add">
        <pc:chgData name="DU Angelo" userId="8b72b4b1065ef00f" providerId="LiveId" clId="{36B1B265-511D-4516-BF2B-50BC6CAAD130}" dt="2021-01-04T11:34:06.990" v="238" actId="113"/>
        <pc:sldMkLst>
          <pc:docMk/>
          <pc:sldMk cId="4248035956" sldId="411"/>
        </pc:sldMkLst>
        <pc:spChg chg="mod">
          <ac:chgData name="DU Angelo" userId="8b72b4b1065ef00f" providerId="LiveId" clId="{36B1B265-511D-4516-BF2B-50BC6CAAD130}" dt="2021-01-04T11:34:06.990" v="238" actId="113"/>
          <ac:spMkLst>
            <pc:docMk/>
            <pc:sldMk cId="4248035956" sldId="411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11.359" v="240" actId="113"/>
        <pc:sldMkLst>
          <pc:docMk/>
          <pc:sldMk cId="1358530225" sldId="412"/>
        </pc:sldMkLst>
        <pc:spChg chg="mod">
          <ac:chgData name="DU Angelo" userId="8b72b4b1065ef00f" providerId="LiveId" clId="{36B1B265-511D-4516-BF2B-50BC6CAAD130}" dt="2021-01-04T11:34:11.359" v="240" actId="113"/>
          <ac:spMkLst>
            <pc:docMk/>
            <pc:sldMk cId="1358530225" sldId="412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10" v="201" actId="2696"/>
        <pc:sldMkLst>
          <pc:docMk/>
          <pc:sldMk cId="3313689715" sldId="412"/>
        </pc:sldMkLst>
      </pc:sldChg>
      <pc:sldChg chg="modSp add">
        <pc:chgData name="DU Angelo" userId="8b72b4b1065ef00f" providerId="LiveId" clId="{36B1B265-511D-4516-BF2B-50BC6CAAD130}" dt="2021-01-04T11:34:16.605" v="242" actId="113"/>
        <pc:sldMkLst>
          <pc:docMk/>
          <pc:sldMk cId="1974944382" sldId="413"/>
        </pc:sldMkLst>
        <pc:spChg chg="mod">
          <ac:chgData name="DU Angelo" userId="8b72b4b1065ef00f" providerId="LiveId" clId="{36B1B265-511D-4516-BF2B-50BC6CAAD130}" dt="2021-01-04T11:34:16.605" v="242" actId="113"/>
          <ac:spMkLst>
            <pc:docMk/>
            <pc:sldMk cId="1974944382" sldId="413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56" v="202" actId="2696"/>
        <pc:sldMkLst>
          <pc:docMk/>
          <pc:sldMk cId="3216981085" sldId="413"/>
        </pc:sldMkLst>
      </pc:sldChg>
      <pc:sldChg chg="modSp add">
        <pc:chgData name="DU Angelo" userId="8b72b4b1065ef00f" providerId="LiveId" clId="{36B1B265-511D-4516-BF2B-50BC6CAAD130}" dt="2021-01-04T11:34:21.359" v="244" actId="113"/>
        <pc:sldMkLst>
          <pc:docMk/>
          <pc:sldMk cId="1148399466" sldId="414"/>
        </pc:sldMkLst>
        <pc:spChg chg="mod">
          <ac:chgData name="DU Angelo" userId="8b72b4b1065ef00f" providerId="LiveId" clId="{36B1B265-511D-4516-BF2B-50BC6CAAD130}" dt="2021-01-04T11:34:21.359" v="244" actId="113"/>
          <ac:spMkLst>
            <pc:docMk/>
            <pc:sldMk cId="1148399466" sldId="414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05" v="203" actId="2696"/>
        <pc:sldMkLst>
          <pc:docMk/>
          <pc:sldMk cId="1465844402" sldId="414"/>
        </pc:sldMkLst>
      </pc:sldChg>
      <pc:sldChg chg="add del">
        <pc:chgData name="DU Angelo" userId="8b72b4b1065ef00f" providerId="LiveId" clId="{36B1B265-511D-4516-BF2B-50BC6CAAD130}" dt="2021-01-04T10:01:53.821" v="207" actId="2696"/>
        <pc:sldMkLst>
          <pc:docMk/>
          <pc:sldMk cId="440533186" sldId="415"/>
        </pc:sldMkLst>
      </pc:sldChg>
      <pc:sldChg chg="modSp add">
        <pc:chgData name="DU Angelo" userId="8b72b4b1065ef00f" providerId="LiveId" clId="{36B1B265-511D-4516-BF2B-50BC6CAAD130}" dt="2021-01-04T11:34:39.071" v="250" actId="113"/>
        <pc:sldMkLst>
          <pc:docMk/>
          <pc:sldMk cId="759048549" sldId="415"/>
        </pc:sldMkLst>
        <pc:spChg chg="mod">
          <ac:chgData name="DU Angelo" userId="8b72b4b1065ef00f" providerId="LiveId" clId="{36B1B265-511D-4516-BF2B-50BC6CAAD130}" dt="2021-01-04T11:34:39.071" v="250" actId="113"/>
          <ac:spMkLst>
            <pc:docMk/>
            <pc:sldMk cId="759048549" sldId="415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43.594" v="252" actId="113"/>
        <pc:sldMkLst>
          <pc:docMk/>
          <pc:sldMk cId="298091048" sldId="416"/>
        </pc:sldMkLst>
        <pc:spChg chg="mod">
          <ac:chgData name="DU Angelo" userId="8b72b4b1065ef00f" providerId="LiveId" clId="{36B1B265-511D-4516-BF2B-50BC6CAAD130}" dt="2021-01-04T11:34:43.594" v="252" actId="113"/>
          <ac:spMkLst>
            <pc:docMk/>
            <pc:sldMk cId="298091048" sldId="41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67" v="204" actId="2696"/>
        <pc:sldMkLst>
          <pc:docMk/>
          <pc:sldMk cId="3087784330" sldId="416"/>
        </pc:sldMkLst>
      </pc:sldChg>
      <pc:sldChg chg="modSp add">
        <pc:chgData name="DU Angelo" userId="8b72b4b1065ef00f" providerId="LiveId" clId="{36B1B265-511D-4516-BF2B-50BC6CAAD130}" dt="2021-01-04T11:34:49.110" v="254" actId="113"/>
        <pc:sldMkLst>
          <pc:docMk/>
          <pc:sldMk cId="1750853708" sldId="417"/>
        </pc:sldMkLst>
        <pc:spChg chg="mod">
          <ac:chgData name="DU Angelo" userId="8b72b4b1065ef00f" providerId="LiveId" clId="{36B1B265-511D-4516-BF2B-50BC6CAAD130}" dt="2021-01-04T11:34:49.110" v="254" actId="113"/>
          <ac:spMkLst>
            <pc:docMk/>
            <pc:sldMk cId="1750853708" sldId="417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722" v="205" actId="2696"/>
        <pc:sldMkLst>
          <pc:docMk/>
          <pc:sldMk cId="3773663195" sldId="417"/>
        </pc:sldMkLst>
      </pc:sldChg>
      <pc:sldChg chg="add del">
        <pc:chgData name="DU Angelo" userId="8b72b4b1065ef00f" providerId="LiveId" clId="{36B1B265-511D-4516-BF2B-50BC6CAAD130}" dt="2021-01-04T10:01:53.772" v="206" actId="2696"/>
        <pc:sldMkLst>
          <pc:docMk/>
          <pc:sldMk cId="2265929754" sldId="418"/>
        </pc:sldMkLst>
      </pc:sldChg>
      <pc:sldChg chg="modSp add">
        <pc:chgData name="DU Angelo" userId="8b72b4b1065ef00f" providerId="LiveId" clId="{36B1B265-511D-4516-BF2B-50BC6CAAD130}" dt="2021-01-04T11:34:53.600" v="256" actId="113"/>
        <pc:sldMkLst>
          <pc:docMk/>
          <pc:sldMk cId="2656888392" sldId="418"/>
        </pc:sldMkLst>
        <pc:spChg chg="mod">
          <ac:chgData name="DU Angelo" userId="8b72b4b1065ef00f" providerId="LiveId" clId="{36B1B265-511D-4516-BF2B-50BC6CAAD130}" dt="2021-01-04T11:34:53.600" v="256" actId="113"/>
          <ac:spMkLst>
            <pc:docMk/>
            <pc:sldMk cId="2656888392" sldId="418"/>
            <ac:spMk id="4" creationId="{2918002F-8C64-4968-9ECA-DC63D9D4E45B}"/>
          </ac:spMkLst>
        </pc:spChg>
      </pc:sldChg>
      <pc:sldChg chg="add">
        <pc:chgData name="DU Angelo" userId="8b72b4b1065ef00f" providerId="LiveId" clId="{36B1B265-511D-4516-BF2B-50BC6CAAD130}" dt="2021-01-04T11:43:29.254" v="258"/>
        <pc:sldMkLst>
          <pc:docMk/>
          <pc:sldMk cId="610207952" sldId="419"/>
        </pc:sldMkLst>
      </pc:sldChg>
      <pc:sldChg chg="add del">
        <pc:chgData name="DU Angelo" userId="8b72b4b1065ef00f" providerId="LiveId" clId="{36B1B265-511D-4516-BF2B-50BC6CAAD130}" dt="2021-01-04T11:34:58.719" v="257" actId="2696"/>
        <pc:sldMkLst>
          <pc:docMk/>
          <pc:sldMk cId="3017569968" sldId="419"/>
        </pc:sldMkLst>
      </pc:sldChg>
      <pc:sldChg chg="modSp add">
        <pc:chgData name="DU Angelo" userId="8b72b4b1065ef00f" providerId="LiveId" clId="{36B1B265-511D-4516-BF2B-50BC6CAAD130}" dt="2021-01-04T12:18:47.599" v="430" actId="1076"/>
        <pc:sldMkLst>
          <pc:docMk/>
          <pc:sldMk cId="1063832409" sldId="420"/>
        </pc:sldMkLst>
        <pc:spChg chg="mod">
          <ac:chgData name="DU Angelo" userId="8b72b4b1065ef00f" providerId="LiveId" clId="{36B1B265-511D-4516-BF2B-50BC6CAAD130}" dt="2021-01-04T12:18:36.116" v="427" actId="1076"/>
          <ac:spMkLst>
            <pc:docMk/>
            <pc:sldMk cId="1063832409" sldId="420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2:18:38.618" v="428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36B1B265-511D-4516-BF2B-50BC6CAAD130}" dt="2021-01-04T12:18:47.599" v="430" actId="1076"/>
          <ac:spMkLst>
            <pc:docMk/>
            <pc:sldMk cId="1063832409" sldId="420"/>
            <ac:spMk id="8" creationId="{BEBE5566-9FB3-4332-AD53-7934153A7B2E}"/>
          </ac:spMkLst>
        </pc:spChg>
        <pc:picChg chg="mod">
          <ac:chgData name="DU Angelo" userId="8b72b4b1065ef00f" providerId="LiveId" clId="{36B1B265-511D-4516-BF2B-50BC6CAAD130}" dt="2021-01-04T12:18:41.635" v="429" actId="1076"/>
          <ac:picMkLst>
            <pc:docMk/>
            <pc:sldMk cId="1063832409" sldId="420"/>
            <ac:picMk id="7" creationId="{9FE38582-AE42-40AD-B35E-BAB1B3B265F9}"/>
          </ac:picMkLst>
        </pc:picChg>
      </pc:sldChg>
      <pc:sldChg chg="add del">
        <pc:chgData name="DU Angelo" userId="8b72b4b1065ef00f" providerId="LiveId" clId="{36B1B265-511D-4516-BF2B-50BC6CAAD130}" dt="2021-01-04T12:09:36.079" v="317" actId="2696"/>
        <pc:sldMkLst>
          <pc:docMk/>
          <pc:sldMk cId="282309828" sldId="421"/>
        </pc:sldMkLst>
      </pc:sldChg>
      <pc:sldChg chg="addSp delSp modSp add">
        <pc:chgData name="DU Angelo" userId="8b72b4b1065ef00f" providerId="LiveId" clId="{36B1B265-511D-4516-BF2B-50BC6CAAD130}" dt="2021-01-04T12:17:27.820" v="426" actId="20577"/>
        <pc:sldMkLst>
          <pc:docMk/>
          <pc:sldMk cId="1731895287" sldId="422"/>
        </pc:sldMkLst>
        <pc:spChg chg="add del">
          <ac:chgData name="DU Angelo" userId="8b72b4b1065ef00f" providerId="LiveId" clId="{36B1B265-511D-4516-BF2B-50BC6CAAD130}" dt="2021-01-04T12:13:42.765" v="363" actId="478"/>
          <ac:spMkLst>
            <pc:docMk/>
            <pc:sldMk cId="1731895287" sldId="422"/>
            <ac:spMk id="2" creationId="{78C9F584-3639-4C7D-ADBE-94CEB7ED78DE}"/>
          </ac:spMkLst>
        </pc:spChg>
        <pc:spChg chg="mod">
          <ac:chgData name="DU Angelo" userId="8b72b4b1065ef00f" providerId="LiveId" clId="{36B1B265-511D-4516-BF2B-50BC6CAAD130}" dt="2021-01-04T12:15:47.601" v="399" actId="404"/>
          <ac:spMkLst>
            <pc:docMk/>
            <pc:sldMk cId="1731895287" sldId="422"/>
            <ac:spMk id="3" creationId="{E1BF4C49-D9BF-42F3-B713-48595D54AED3}"/>
          </ac:spMkLst>
        </pc:spChg>
        <pc:spChg chg="add del mod">
          <ac:chgData name="DU Angelo" userId="8b72b4b1065ef00f" providerId="LiveId" clId="{36B1B265-511D-4516-BF2B-50BC6CAAD130}" dt="2021-01-04T12:13:54.858" v="367" actId="478"/>
          <ac:spMkLst>
            <pc:docMk/>
            <pc:sldMk cId="1731895287" sldId="422"/>
            <ac:spMk id="4" creationId="{1897E9F4-9448-4420-B1C8-BA0EF0849698}"/>
          </ac:spMkLst>
        </pc:spChg>
        <pc:spChg chg="del">
          <ac:chgData name="DU Angelo" userId="8b72b4b1065ef00f" providerId="LiveId" clId="{36B1B265-511D-4516-BF2B-50BC6CAAD130}" dt="2021-01-04T12:10:59.154" v="333" actId="478"/>
          <ac:spMkLst>
            <pc:docMk/>
            <pc:sldMk cId="1731895287" sldId="422"/>
            <ac:spMk id="6" creationId="{E4690199-E31A-48EF-B232-56D24BE05045}"/>
          </ac:spMkLst>
        </pc:spChg>
        <pc:spChg chg="del">
          <ac:chgData name="DU Angelo" userId="8b72b4b1065ef00f" providerId="LiveId" clId="{36B1B265-511D-4516-BF2B-50BC6CAAD130}" dt="2021-01-04T12:11:02.608" v="334" actId="478"/>
          <ac:spMkLst>
            <pc:docMk/>
            <pc:sldMk cId="1731895287" sldId="422"/>
            <ac:spMk id="8" creationId="{BEBE5566-9FB3-4332-AD53-7934153A7B2E}"/>
          </ac:spMkLst>
        </pc:spChg>
        <pc:spChg chg="add mod">
          <ac:chgData name="DU Angelo" userId="8b72b4b1065ef00f" providerId="LiveId" clId="{36B1B265-511D-4516-BF2B-50BC6CAAD130}" dt="2021-01-04T12:17:27.820" v="426" actId="20577"/>
          <ac:spMkLst>
            <pc:docMk/>
            <pc:sldMk cId="1731895287" sldId="422"/>
            <ac:spMk id="9" creationId="{0F5D542A-83D4-472F-939A-2FFAABFB6848}"/>
          </ac:spMkLst>
        </pc:spChg>
        <pc:spChg chg="add del mod">
          <ac:chgData name="DU Angelo" userId="8b72b4b1065ef00f" providerId="LiveId" clId="{36B1B265-511D-4516-BF2B-50BC6CAAD130}" dt="2021-01-04T12:15:06.796" v="389"/>
          <ac:spMkLst>
            <pc:docMk/>
            <pc:sldMk cId="1731895287" sldId="422"/>
            <ac:spMk id="10" creationId="{214E22E3-9C72-46F2-8C6E-D836AAF91281}"/>
          </ac:spMkLst>
        </pc:spChg>
        <pc:picChg chg="mod modCrop">
          <ac:chgData name="DU Angelo" userId="8b72b4b1065ef00f" providerId="LiveId" clId="{36B1B265-511D-4516-BF2B-50BC6CAAD130}" dt="2021-01-04T12:11:30.028" v="337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12:15:59.679" v="401"/>
        <pc:sldMkLst>
          <pc:docMk/>
          <pc:sldMk cId="3311208050" sldId="423"/>
        </pc:sldMkLst>
      </pc:sldChg>
      <pc:sldChg chg="add">
        <pc:chgData name="DU Angelo" userId="8b72b4b1065ef00f" providerId="LiveId" clId="{36B1B265-511D-4516-BF2B-50BC6CAAD130}" dt="2021-01-04T12:16:01.609" v="402"/>
        <pc:sldMkLst>
          <pc:docMk/>
          <pc:sldMk cId="2205189266" sldId="424"/>
        </pc:sldMkLst>
      </pc:sldChg>
      <pc:sldChg chg="add">
        <pc:chgData name="DU Angelo" userId="8b72b4b1065ef00f" providerId="LiveId" clId="{36B1B265-511D-4516-BF2B-50BC6CAAD130}" dt="2021-01-04T12:16:04.053" v="403"/>
        <pc:sldMkLst>
          <pc:docMk/>
          <pc:sldMk cId="702190060" sldId="425"/>
        </pc:sldMkLst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CCD4CB2D-9F67-44BA-A6BF-783D41A184B6}"/>
    <pc:docChg chg="undo custSel addSld delSld modSld modSection">
      <pc:chgData name="DU Angelo" userId="8b72b4b1065ef00f" providerId="LiveId" clId="{CCD4CB2D-9F67-44BA-A6BF-783D41A184B6}" dt="2020-12-18T03:28:38.316" v="230"/>
      <pc:docMkLst>
        <pc:docMk/>
      </pc:docMkLst>
      <pc:sldChg chg="modSp">
        <pc:chgData name="DU Angelo" userId="8b72b4b1065ef00f" providerId="LiveId" clId="{CCD4CB2D-9F67-44BA-A6BF-783D41A184B6}" dt="2020-12-17T08:01:21.129" v="52" actId="1076"/>
        <pc:sldMkLst>
          <pc:docMk/>
          <pc:sldMk cId="259383257" sldId="314"/>
        </pc:sldMkLst>
        <pc:spChg chg="mod">
          <ac:chgData name="DU Angelo" userId="8b72b4b1065ef00f" providerId="LiveId" clId="{CCD4CB2D-9F67-44BA-A6BF-783D41A184B6}" dt="2020-12-17T08:01:21.129" v="5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CD4CB2D-9F67-44BA-A6BF-783D41A184B6}" dt="2020-12-17T09:53:16.853" v="158" actId="404"/>
        <pc:sldMkLst>
          <pc:docMk/>
          <pc:sldMk cId="1767134883" sldId="315"/>
        </pc:sldMkLst>
        <pc:spChg chg="mod">
          <ac:chgData name="DU Angelo" userId="8b72b4b1065ef00f" providerId="LiveId" clId="{CCD4CB2D-9F67-44BA-A6BF-783D41A184B6}" dt="2020-12-17T09:53:16.853" v="158" actId="404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868" v="60" actId="2696"/>
        <pc:sldMkLst>
          <pc:docMk/>
          <pc:sldMk cId="479064246" sldId="316"/>
        </pc:sldMkLst>
      </pc:sldChg>
      <pc:sldChg chg="modSp add">
        <pc:chgData name="DU Angelo" userId="8b72b4b1065ef00f" providerId="LiveId" clId="{CCD4CB2D-9F67-44BA-A6BF-783D41A184B6}" dt="2020-12-17T09:58:09.272" v="171" actId="113"/>
        <pc:sldMkLst>
          <pc:docMk/>
          <pc:sldMk cId="4073346638" sldId="316"/>
        </pc:sldMkLst>
        <pc:spChg chg="mod">
          <ac:chgData name="DU Angelo" userId="8b72b4b1065ef00f" providerId="LiveId" clId="{CCD4CB2D-9F67-44BA-A6BF-783D41A184B6}" dt="2020-12-17T09:58:09.272" v="171" actId="113"/>
          <ac:spMkLst>
            <pc:docMk/>
            <pc:sldMk cId="4073346638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13.924" v="173" actId="113"/>
        <pc:sldMkLst>
          <pc:docMk/>
          <pc:sldMk cId="2669802022" sldId="317"/>
        </pc:sldMkLst>
        <pc:spChg chg="mod">
          <ac:chgData name="DU Angelo" userId="8b72b4b1065ef00f" providerId="LiveId" clId="{CCD4CB2D-9F67-44BA-A6BF-783D41A184B6}" dt="2020-12-17T09:58:13.924" v="173" actId="113"/>
          <ac:spMkLst>
            <pc:docMk/>
            <pc:sldMk cId="2669802022" sldId="317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767" v="65" actId="2696"/>
        <pc:sldMkLst>
          <pc:docMk/>
          <pc:sldMk cId="3508897305" sldId="317"/>
        </pc:sldMkLst>
      </pc:sldChg>
      <pc:sldChg chg="modSp add">
        <pc:chgData name="DU Angelo" userId="8b72b4b1065ef00f" providerId="LiveId" clId="{CCD4CB2D-9F67-44BA-A6BF-783D41A184B6}" dt="2020-12-17T09:58:19.783" v="175" actId="207"/>
        <pc:sldMkLst>
          <pc:docMk/>
          <pc:sldMk cId="1767755063" sldId="318"/>
        </pc:sldMkLst>
        <pc:spChg chg="mod">
          <ac:chgData name="DU Angelo" userId="8b72b4b1065ef00f" providerId="LiveId" clId="{CCD4CB2D-9F67-44BA-A6BF-783D41A184B6}" dt="2020-12-17T09:58:19.783" v="175" actId="207"/>
          <ac:spMkLst>
            <pc:docMk/>
            <pc:sldMk cId="1767755063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383" v="72" actId="2696"/>
        <pc:sldMkLst>
          <pc:docMk/>
          <pc:sldMk cId="3576092851" sldId="318"/>
        </pc:sldMkLst>
      </pc:sldChg>
      <pc:sldChg chg="del">
        <pc:chgData name="DU Angelo" userId="8b72b4b1065ef00f" providerId="LiveId" clId="{CCD4CB2D-9F67-44BA-A6BF-783D41A184B6}" dt="2020-12-17T08:02:29.690" v="75" actId="2696"/>
        <pc:sldMkLst>
          <pc:docMk/>
          <pc:sldMk cId="850930630" sldId="319"/>
        </pc:sldMkLst>
      </pc:sldChg>
      <pc:sldChg chg="modSp add">
        <pc:chgData name="DU Angelo" userId="8b72b4b1065ef00f" providerId="LiveId" clId="{CCD4CB2D-9F67-44BA-A6BF-783D41A184B6}" dt="2020-12-17T09:58:23.626" v="177" actId="113"/>
        <pc:sldMkLst>
          <pc:docMk/>
          <pc:sldMk cId="4230257021" sldId="319"/>
        </pc:sldMkLst>
        <pc:spChg chg="mod">
          <ac:chgData name="DU Angelo" userId="8b72b4b1065ef00f" providerId="LiveId" clId="{CCD4CB2D-9F67-44BA-A6BF-783D41A184B6}" dt="2020-12-17T09:58:23.626" v="177" actId="113"/>
          <ac:spMkLst>
            <pc:docMk/>
            <pc:sldMk cId="4230257021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27.423" v="179" actId="113"/>
        <pc:sldMkLst>
          <pc:docMk/>
          <pc:sldMk cId="1236365163" sldId="320"/>
        </pc:sldMkLst>
        <pc:spChg chg="mod">
          <ac:chgData name="DU Angelo" userId="8b72b4b1065ef00f" providerId="LiveId" clId="{CCD4CB2D-9F67-44BA-A6BF-783D41A184B6}" dt="2020-12-17T09:58:27.423" v="179" actId="113"/>
          <ac:spMkLst>
            <pc:docMk/>
            <pc:sldMk cId="1236365163" sldId="320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903" v="78" actId="2696"/>
        <pc:sldMkLst>
          <pc:docMk/>
          <pc:sldMk cId="2216289781" sldId="320"/>
        </pc:sldMkLst>
      </pc:sldChg>
      <pc:sldChg chg="modSp add">
        <pc:chgData name="DU Angelo" userId="8b72b4b1065ef00f" providerId="LiveId" clId="{CCD4CB2D-9F67-44BA-A6BF-783D41A184B6}" dt="2020-12-17T09:58:31.162" v="181" actId="113"/>
        <pc:sldMkLst>
          <pc:docMk/>
          <pc:sldMk cId="4173798177" sldId="321"/>
        </pc:sldMkLst>
        <pc:spChg chg="mod">
          <ac:chgData name="DU Angelo" userId="8b72b4b1065ef00f" providerId="LiveId" clId="{CCD4CB2D-9F67-44BA-A6BF-783D41A184B6}" dt="2020-12-17T09:58:31.162" v="181" actId="113"/>
          <ac:spMkLst>
            <pc:docMk/>
            <pc:sldMk cId="4173798177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1.903" v="83" actId="2696"/>
        <pc:sldMkLst>
          <pc:docMk/>
          <pc:sldMk cId="4287460964" sldId="321"/>
        </pc:sldMkLst>
      </pc:sldChg>
      <pc:sldChg chg="modSp add">
        <pc:chgData name="DU Angelo" userId="8b72b4b1065ef00f" providerId="LiveId" clId="{CCD4CB2D-9F67-44BA-A6BF-783D41A184B6}" dt="2020-12-17T09:58:35.101" v="183" actId="113"/>
        <pc:sldMkLst>
          <pc:docMk/>
          <pc:sldMk cId="107152418" sldId="322"/>
        </pc:sldMkLst>
        <pc:spChg chg="mod">
          <ac:chgData name="DU Angelo" userId="8b72b4b1065ef00f" providerId="LiveId" clId="{CCD4CB2D-9F67-44BA-A6BF-783D41A184B6}" dt="2020-12-17T09:58:35.101" v="183" actId="113"/>
          <ac:spMkLst>
            <pc:docMk/>
            <pc:sldMk cId="107152418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3.532" v="88" actId="2696"/>
        <pc:sldMkLst>
          <pc:docMk/>
          <pc:sldMk cId="4201922480" sldId="322"/>
        </pc:sldMkLst>
      </pc:sldChg>
      <pc:sldChg chg="modSp add">
        <pc:chgData name="DU Angelo" userId="8b72b4b1065ef00f" providerId="LiveId" clId="{CCD4CB2D-9F67-44BA-A6BF-783D41A184B6}" dt="2020-12-17T09:58:39.095" v="185" actId="113"/>
        <pc:sldMkLst>
          <pc:docMk/>
          <pc:sldMk cId="1971486296" sldId="323"/>
        </pc:sldMkLst>
        <pc:spChg chg="mod">
          <ac:chgData name="DU Angelo" userId="8b72b4b1065ef00f" providerId="LiveId" clId="{CCD4CB2D-9F67-44BA-A6BF-783D41A184B6}" dt="2020-12-17T09:58:39.095" v="185" actId="113"/>
          <ac:spMkLst>
            <pc:docMk/>
            <pc:sldMk cId="197148629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8.890" v="106" actId="2696"/>
        <pc:sldMkLst>
          <pc:docMk/>
          <pc:sldMk cId="2452312039" sldId="323"/>
        </pc:sldMkLst>
      </pc:sldChg>
      <pc:sldChg chg="modSp add">
        <pc:chgData name="DU Angelo" userId="8b72b4b1065ef00f" providerId="LiveId" clId="{CCD4CB2D-9F67-44BA-A6BF-783D41A184B6}" dt="2020-12-17T09:58:42.409" v="187" actId="113"/>
        <pc:sldMkLst>
          <pc:docMk/>
          <pc:sldMk cId="2563357045" sldId="324"/>
        </pc:sldMkLst>
        <pc:spChg chg="mod">
          <ac:chgData name="DU Angelo" userId="8b72b4b1065ef00f" providerId="LiveId" clId="{CCD4CB2D-9F67-44BA-A6BF-783D41A184B6}" dt="2020-12-17T09:58:42.409" v="187" actId="113"/>
          <ac:spMkLst>
            <pc:docMk/>
            <pc:sldMk cId="2563357045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9.111" v="108" actId="2696"/>
        <pc:sldMkLst>
          <pc:docMk/>
          <pc:sldMk cId="3200003776" sldId="324"/>
        </pc:sldMkLst>
      </pc:sldChg>
      <pc:sldChg chg="del">
        <pc:chgData name="DU Angelo" userId="8b72b4b1065ef00f" providerId="LiveId" clId="{CCD4CB2D-9F67-44BA-A6BF-783D41A184B6}" dt="2020-12-17T08:02:39.930" v="119" actId="2696"/>
        <pc:sldMkLst>
          <pc:docMk/>
          <pc:sldMk cId="2171185865" sldId="325"/>
        </pc:sldMkLst>
      </pc:sldChg>
      <pc:sldChg chg="modSp add">
        <pc:chgData name="DU Angelo" userId="8b72b4b1065ef00f" providerId="LiveId" clId="{CCD4CB2D-9F67-44BA-A6BF-783D41A184B6}" dt="2020-12-17T09:59:00.304" v="193" actId="113"/>
        <pc:sldMkLst>
          <pc:docMk/>
          <pc:sldMk cId="3416293304" sldId="325"/>
        </pc:sldMkLst>
        <pc:spChg chg="mod">
          <ac:chgData name="DU Angelo" userId="8b72b4b1065ef00f" providerId="LiveId" clId="{CCD4CB2D-9F67-44BA-A6BF-783D41A184B6}" dt="2020-12-17T09:59:00.304" v="193" actId="113"/>
          <ac:spMkLst>
            <pc:docMk/>
            <pc:sldMk cId="3416293304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03.636" v="195" actId="113"/>
        <pc:sldMkLst>
          <pc:docMk/>
          <pc:sldMk cId="78487845" sldId="326"/>
        </pc:sldMkLst>
        <pc:spChg chg="mod">
          <ac:chgData name="DU Angelo" userId="8b72b4b1065ef00f" providerId="LiveId" clId="{CCD4CB2D-9F67-44BA-A6BF-783D41A184B6}" dt="2020-12-17T09:59:03.636" v="195" actId="113"/>
          <ac:spMkLst>
            <pc:docMk/>
            <pc:sldMk cId="78487845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947" v="61" actId="2696"/>
        <pc:sldMkLst>
          <pc:docMk/>
          <pc:sldMk cId="3335841084" sldId="326"/>
        </pc:sldMkLst>
      </pc:sldChg>
      <pc:sldChg chg="del">
        <pc:chgData name="DU Angelo" userId="8b72b4b1065ef00f" providerId="LiveId" clId="{CCD4CB2D-9F67-44BA-A6BF-783D41A184B6}" dt="2020-12-17T08:02:28.009" v="62" actId="2696"/>
        <pc:sldMkLst>
          <pc:docMk/>
          <pc:sldMk cId="2385079092" sldId="327"/>
        </pc:sldMkLst>
      </pc:sldChg>
      <pc:sldChg chg="modSp add">
        <pc:chgData name="DU Angelo" userId="8b72b4b1065ef00f" providerId="LiveId" clId="{CCD4CB2D-9F67-44BA-A6BF-783D41A184B6}" dt="2020-12-17T09:59:07.632" v="197" actId="113"/>
        <pc:sldMkLst>
          <pc:docMk/>
          <pc:sldMk cId="3112528529" sldId="327"/>
        </pc:sldMkLst>
        <pc:spChg chg="mod">
          <ac:chgData name="DU Angelo" userId="8b72b4b1065ef00f" providerId="LiveId" clId="{CCD4CB2D-9F67-44BA-A6BF-783D41A184B6}" dt="2020-12-17T09:59:07.632" v="197" actId="113"/>
          <ac:spMkLst>
            <pc:docMk/>
            <pc:sldMk cId="3112528529" sldId="327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11.634" v="199" actId="113"/>
        <pc:sldMkLst>
          <pc:docMk/>
          <pc:sldMk cId="573230211" sldId="328"/>
        </pc:sldMkLst>
        <pc:spChg chg="mod">
          <ac:chgData name="DU Angelo" userId="8b72b4b1065ef00f" providerId="LiveId" clId="{CCD4CB2D-9F67-44BA-A6BF-783D41A184B6}" dt="2020-12-17T09:59:11.634" v="199" actId="113"/>
          <ac:spMkLst>
            <pc:docMk/>
            <pc:sldMk cId="573230211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542" v="63" actId="2696"/>
        <pc:sldMkLst>
          <pc:docMk/>
          <pc:sldMk cId="1263021991" sldId="328"/>
        </pc:sldMkLst>
      </pc:sldChg>
      <pc:sldChg chg="modSp add">
        <pc:chgData name="DU Angelo" userId="8b72b4b1065ef00f" providerId="LiveId" clId="{CCD4CB2D-9F67-44BA-A6BF-783D41A184B6}" dt="2020-12-18T03:28:38.316" v="230"/>
        <pc:sldMkLst>
          <pc:docMk/>
          <pc:sldMk cId="2413334175" sldId="329"/>
        </pc:sldMkLst>
        <pc:spChg chg="mod">
          <ac:chgData name="DU Angelo" userId="8b72b4b1065ef00f" providerId="LiveId" clId="{CCD4CB2D-9F67-44BA-A6BF-783D41A184B6}" dt="2020-12-18T03:28:38.316" v="230"/>
          <ac:spMkLst>
            <pc:docMk/>
            <pc:sldMk cId="2413334175" sldId="329"/>
            <ac:spMk id="4" creationId="{2918002F-8C64-4968-9ECA-DC63D9D4E45B}"/>
          </ac:spMkLst>
        </pc:spChg>
      </pc:sldChg>
      <pc:sldChg chg="add del">
        <pc:chgData name="DU Angelo" userId="8b72b4b1065ef00f" providerId="LiveId" clId="{CCD4CB2D-9F67-44BA-A6BF-783D41A184B6}" dt="2020-12-17T09:59:14.570" v="200" actId="2696"/>
        <pc:sldMkLst>
          <pc:docMk/>
          <pc:sldMk cId="3934473113" sldId="329"/>
        </pc:sldMkLst>
      </pc:sldChg>
      <pc:sldChg chg="del">
        <pc:chgData name="DU Angelo" userId="8b72b4b1065ef00f" providerId="LiveId" clId="{CCD4CB2D-9F67-44BA-A6BF-783D41A184B6}" dt="2020-12-17T08:02:28.565" v="64" actId="2696"/>
        <pc:sldMkLst>
          <pc:docMk/>
          <pc:sldMk cId="4249831022" sldId="329"/>
        </pc:sldMkLst>
      </pc:sldChg>
      <pc:sldChg chg="del">
        <pc:chgData name="DU Angelo" userId="8b72b4b1065ef00f" providerId="LiveId" clId="{CCD4CB2D-9F67-44BA-A6BF-783D41A184B6}" dt="2020-12-17T08:02:29.007" v="66" actId="2696"/>
        <pc:sldMkLst>
          <pc:docMk/>
          <pc:sldMk cId="66791043" sldId="330"/>
        </pc:sldMkLst>
      </pc:sldChg>
      <pc:sldChg chg="del">
        <pc:chgData name="DU Angelo" userId="8b72b4b1065ef00f" providerId="LiveId" clId="{CCD4CB2D-9F67-44BA-A6BF-783D41A184B6}" dt="2020-12-17T08:02:29.058" v="67" actId="2696"/>
        <pc:sldMkLst>
          <pc:docMk/>
          <pc:sldMk cId="2734977261" sldId="331"/>
        </pc:sldMkLst>
      </pc:sldChg>
      <pc:sldChg chg="del">
        <pc:chgData name="DU Angelo" userId="8b72b4b1065ef00f" providerId="LiveId" clId="{CCD4CB2D-9F67-44BA-A6BF-783D41A184B6}" dt="2020-12-17T08:02:29.160" v="68" actId="2696"/>
        <pc:sldMkLst>
          <pc:docMk/>
          <pc:sldMk cId="712052153" sldId="332"/>
        </pc:sldMkLst>
      </pc:sldChg>
      <pc:sldChg chg="del">
        <pc:chgData name="DU Angelo" userId="8b72b4b1065ef00f" providerId="LiveId" clId="{CCD4CB2D-9F67-44BA-A6BF-783D41A184B6}" dt="2020-12-17T08:02:29.177" v="69" actId="2696"/>
        <pc:sldMkLst>
          <pc:docMk/>
          <pc:sldMk cId="1103172435" sldId="333"/>
        </pc:sldMkLst>
      </pc:sldChg>
      <pc:sldChg chg="del">
        <pc:chgData name="DU Angelo" userId="8b72b4b1065ef00f" providerId="LiveId" clId="{CCD4CB2D-9F67-44BA-A6BF-783D41A184B6}" dt="2020-12-17T08:02:29.292" v="70" actId="2696"/>
        <pc:sldMkLst>
          <pc:docMk/>
          <pc:sldMk cId="948862845" sldId="334"/>
        </pc:sldMkLst>
      </pc:sldChg>
      <pc:sldChg chg="del">
        <pc:chgData name="DU Angelo" userId="8b72b4b1065ef00f" providerId="LiveId" clId="{CCD4CB2D-9F67-44BA-A6BF-783D41A184B6}" dt="2020-12-17T08:02:29.320" v="71" actId="2696"/>
        <pc:sldMkLst>
          <pc:docMk/>
          <pc:sldMk cId="3915883502" sldId="335"/>
        </pc:sldMkLst>
      </pc:sldChg>
      <pc:sldChg chg="del">
        <pc:chgData name="DU Angelo" userId="8b72b4b1065ef00f" providerId="LiveId" clId="{CCD4CB2D-9F67-44BA-A6BF-783D41A184B6}" dt="2020-12-17T08:02:29.653" v="73" actId="2696"/>
        <pc:sldMkLst>
          <pc:docMk/>
          <pc:sldMk cId="3677538484" sldId="336"/>
        </pc:sldMkLst>
      </pc:sldChg>
      <pc:sldChg chg="del">
        <pc:chgData name="DU Angelo" userId="8b72b4b1065ef00f" providerId="LiveId" clId="{CCD4CB2D-9F67-44BA-A6BF-783D41A184B6}" dt="2020-12-17T08:02:29.671" v="74" actId="2696"/>
        <pc:sldMkLst>
          <pc:docMk/>
          <pc:sldMk cId="816403398" sldId="337"/>
        </pc:sldMkLst>
      </pc:sldChg>
      <pc:sldChg chg="del">
        <pc:chgData name="DU Angelo" userId="8b72b4b1065ef00f" providerId="LiveId" clId="{CCD4CB2D-9F67-44BA-A6BF-783D41A184B6}" dt="2020-12-17T08:02:29.721" v="76" actId="2696"/>
        <pc:sldMkLst>
          <pc:docMk/>
          <pc:sldMk cId="3096470801" sldId="338"/>
        </pc:sldMkLst>
      </pc:sldChg>
      <pc:sldChg chg="del">
        <pc:chgData name="DU Angelo" userId="8b72b4b1065ef00f" providerId="LiveId" clId="{CCD4CB2D-9F67-44BA-A6BF-783D41A184B6}" dt="2020-12-17T08:02:29.833" v="77" actId="2696"/>
        <pc:sldMkLst>
          <pc:docMk/>
          <pc:sldMk cId="3689567472" sldId="339"/>
        </pc:sldMkLst>
      </pc:sldChg>
      <pc:sldChg chg="del">
        <pc:chgData name="DU Angelo" userId="8b72b4b1065ef00f" providerId="LiveId" clId="{CCD4CB2D-9F67-44BA-A6BF-783D41A184B6}" dt="2020-12-17T08:02:30.296" v="79" actId="2696"/>
        <pc:sldMkLst>
          <pc:docMk/>
          <pc:sldMk cId="1173726442" sldId="340"/>
        </pc:sldMkLst>
      </pc:sldChg>
      <pc:sldChg chg="del">
        <pc:chgData name="DU Angelo" userId="8b72b4b1065ef00f" providerId="LiveId" clId="{CCD4CB2D-9F67-44BA-A6BF-783D41A184B6}" dt="2020-12-17T08:02:30.638" v="80" actId="2696"/>
        <pc:sldMkLst>
          <pc:docMk/>
          <pc:sldMk cId="2028051808" sldId="341"/>
        </pc:sldMkLst>
      </pc:sldChg>
      <pc:sldChg chg="del">
        <pc:chgData name="DU Angelo" userId="8b72b4b1065ef00f" providerId="LiveId" clId="{CCD4CB2D-9F67-44BA-A6BF-783D41A184B6}" dt="2020-12-17T08:02:31.227" v="81" actId="2696"/>
        <pc:sldMkLst>
          <pc:docMk/>
          <pc:sldMk cId="3915154336" sldId="342"/>
        </pc:sldMkLst>
      </pc:sldChg>
      <pc:sldChg chg="del">
        <pc:chgData name="DU Angelo" userId="8b72b4b1065ef00f" providerId="LiveId" clId="{CCD4CB2D-9F67-44BA-A6BF-783D41A184B6}" dt="2020-12-17T08:02:31.847" v="82" actId="2696"/>
        <pc:sldMkLst>
          <pc:docMk/>
          <pc:sldMk cId="2454259939" sldId="343"/>
        </pc:sldMkLst>
      </pc:sldChg>
      <pc:sldChg chg="del">
        <pc:chgData name="DU Angelo" userId="8b72b4b1065ef00f" providerId="LiveId" clId="{CCD4CB2D-9F67-44BA-A6BF-783D41A184B6}" dt="2020-12-17T08:02:32.374" v="84" actId="2696"/>
        <pc:sldMkLst>
          <pc:docMk/>
          <pc:sldMk cId="1479717305" sldId="344"/>
        </pc:sldMkLst>
      </pc:sldChg>
      <pc:sldChg chg="del">
        <pc:chgData name="DU Angelo" userId="8b72b4b1065ef00f" providerId="LiveId" clId="{CCD4CB2D-9F67-44BA-A6BF-783D41A184B6}" dt="2020-12-17T08:02:32.981" v="85" actId="2696"/>
        <pc:sldMkLst>
          <pc:docMk/>
          <pc:sldMk cId="1591169618" sldId="345"/>
        </pc:sldMkLst>
      </pc:sldChg>
      <pc:sldChg chg="del">
        <pc:chgData name="DU Angelo" userId="8b72b4b1065ef00f" providerId="LiveId" clId="{CCD4CB2D-9F67-44BA-A6BF-783D41A184B6}" dt="2020-12-17T08:02:33.413" v="86" actId="2696"/>
        <pc:sldMkLst>
          <pc:docMk/>
          <pc:sldMk cId="3064232652" sldId="346"/>
        </pc:sldMkLst>
      </pc:sldChg>
      <pc:sldChg chg="del">
        <pc:chgData name="DU Angelo" userId="8b72b4b1065ef00f" providerId="LiveId" clId="{CCD4CB2D-9F67-44BA-A6BF-783D41A184B6}" dt="2020-12-17T08:02:33.468" v="87" actId="2696"/>
        <pc:sldMkLst>
          <pc:docMk/>
          <pc:sldMk cId="2629695663" sldId="347"/>
        </pc:sldMkLst>
      </pc:sldChg>
      <pc:sldChg chg="del">
        <pc:chgData name="DU Angelo" userId="8b72b4b1065ef00f" providerId="LiveId" clId="{CCD4CB2D-9F67-44BA-A6BF-783D41A184B6}" dt="2020-12-17T08:02:33.899" v="89" actId="2696"/>
        <pc:sldMkLst>
          <pc:docMk/>
          <pc:sldMk cId="3374474511" sldId="348"/>
        </pc:sldMkLst>
      </pc:sldChg>
      <pc:sldChg chg="del">
        <pc:chgData name="DU Angelo" userId="8b72b4b1065ef00f" providerId="LiveId" clId="{CCD4CB2D-9F67-44BA-A6BF-783D41A184B6}" dt="2020-12-17T08:02:34.320" v="90" actId="2696"/>
        <pc:sldMkLst>
          <pc:docMk/>
          <pc:sldMk cId="104447281" sldId="349"/>
        </pc:sldMkLst>
      </pc:sldChg>
      <pc:sldChg chg="del">
        <pc:chgData name="DU Angelo" userId="8b72b4b1065ef00f" providerId="LiveId" clId="{CCD4CB2D-9F67-44BA-A6BF-783D41A184B6}" dt="2020-12-17T08:02:34.849" v="91" actId="2696"/>
        <pc:sldMkLst>
          <pc:docMk/>
          <pc:sldMk cId="2394498902" sldId="350"/>
        </pc:sldMkLst>
      </pc:sldChg>
      <pc:sldChg chg="del">
        <pc:chgData name="DU Angelo" userId="8b72b4b1065ef00f" providerId="LiveId" clId="{CCD4CB2D-9F67-44BA-A6BF-783D41A184B6}" dt="2020-12-17T08:02:35.251" v="92" actId="2696"/>
        <pc:sldMkLst>
          <pc:docMk/>
          <pc:sldMk cId="1372444461" sldId="351"/>
        </pc:sldMkLst>
      </pc:sldChg>
      <pc:sldChg chg="del">
        <pc:chgData name="DU Angelo" userId="8b72b4b1065ef00f" providerId="LiveId" clId="{CCD4CB2D-9F67-44BA-A6BF-783D41A184B6}" dt="2020-12-17T08:02:35.477" v="93" actId="2696"/>
        <pc:sldMkLst>
          <pc:docMk/>
          <pc:sldMk cId="3918135837" sldId="352"/>
        </pc:sldMkLst>
      </pc:sldChg>
      <pc:sldChg chg="del">
        <pc:chgData name="DU Angelo" userId="8b72b4b1065ef00f" providerId="LiveId" clId="{CCD4CB2D-9F67-44BA-A6BF-783D41A184B6}" dt="2020-12-17T08:02:35.818" v="94" actId="2696"/>
        <pc:sldMkLst>
          <pc:docMk/>
          <pc:sldMk cId="1927755409" sldId="353"/>
        </pc:sldMkLst>
      </pc:sldChg>
      <pc:sldChg chg="del">
        <pc:chgData name="DU Angelo" userId="8b72b4b1065ef00f" providerId="LiveId" clId="{CCD4CB2D-9F67-44BA-A6BF-783D41A184B6}" dt="2020-12-17T08:02:36.089" v="95" actId="2696"/>
        <pc:sldMkLst>
          <pc:docMk/>
          <pc:sldMk cId="3450231753" sldId="354"/>
        </pc:sldMkLst>
      </pc:sldChg>
      <pc:sldChg chg="del">
        <pc:chgData name="DU Angelo" userId="8b72b4b1065ef00f" providerId="LiveId" clId="{CCD4CB2D-9F67-44BA-A6BF-783D41A184B6}" dt="2020-12-17T08:02:36.386" v="96" actId="2696"/>
        <pc:sldMkLst>
          <pc:docMk/>
          <pc:sldMk cId="3498315109" sldId="355"/>
        </pc:sldMkLst>
      </pc:sldChg>
      <pc:sldChg chg="del">
        <pc:chgData name="DU Angelo" userId="8b72b4b1065ef00f" providerId="LiveId" clId="{CCD4CB2D-9F67-44BA-A6BF-783D41A184B6}" dt="2020-12-17T08:02:36.510" v="97" actId="2696"/>
        <pc:sldMkLst>
          <pc:docMk/>
          <pc:sldMk cId="269144620" sldId="356"/>
        </pc:sldMkLst>
      </pc:sldChg>
      <pc:sldChg chg="del">
        <pc:chgData name="DU Angelo" userId="8b72b4b1065ef00f" providerId="LiveId" clId="{CCD4CB2D-9F67-44BA-A6BF-783D41A184B6}" dt="2020-12-17T08:02:36.590" v="98" actId="2696"/>
        <pc:sldMkLst>
          <pc:docMk/>
          <pc:sldMk cId="449844557" sldId="357"/>
        </pc:sldMkLst>
      </pc:sldChg>
      <pc:sldChg chg="del">
        <pc:chgData name="DU Angelo" userId="8b72b4b1065ef00f" providerId="LiveId" clId="{CCD4CB2D-9F67-44BA-A6BF-783D41A184B6}" dt="2020-12-17T08:02:36.760" v="99" actId="2696"/>
        <pc:sldMkLst>
          <pc:docMk/>
          <pc:sldMk cId="3831709510" sldId="358"/>
        </pc:sldMkLst>
      </pc:sldChg>
      <pc:sldChg chg="del">
        <pc:chgData name="DU Angelo" userId="8b72b4b1065ef00f" providerId="LiveId" clId="{CCD4CB2D-9F67-44BA-A6BF-783D41A184B6}" dt="2020-12-17T08:02:37.237" v="100" actId="2696"/>
        <pc:sldMkLst>
          <pc:docMk/>
          <pc:sldMk cId="1734098841" sldId="359"/>
        </pc:sldMkLst>
      </pc:sldChg>
      <pc:sldChg chg="del">
        <pc:chgData name="DU Angelo" userId="8b72b4b1065ef00f" providerId="LiveId" clId="{CCD4CB2D-9F67-44BA-A6BF-783D41A184B6}" dt="2020-12-17T08:02:37.772" v="101" actId="2696"/>
        <pc:sldMkLst>
          <pc:docMk/>
          <pc:sldMk cId="3446694472" sldId="360"/>
        </pc:sldMkLst>
      </pc:sldChg>
      <pc:sldChg chg="del">
        <pc:chgData name="DU Angelo" userId="8b72b4b1065ef00f" providerId="LiveId" clId="{CCD4CB2D-9F67-44BA-A6BF-783D41A184B6}" dt="2020-12-17T08:02:38.273" v="102" actId="2696"/>
        <pc:sldMkLst>
          <pc:docMk/>
          <pc:sldMk cId="439195668" sldId="361"/>
        </pc:sldMkLst>
      </pc:sldChg>
      <pc:sldChg chg="del">
        <pc:chgData name="DU Angelo" userId="8b72b4b1065ef00f" providerId="LiveId" clId="{CCD4CB2D-9F67-44BA-A6BF-783D41A184B6}" dt="2020-12-17T08:02:38.613" v="103" actId="2696"/>
        <pc:sldMkLst>
          <pc:docMk/>
          <pc:sldMk cId="2318064618" sldId="362"/>
        </pc:sldMkLst>
      </pc:sldChg>
      <pc:sldChg chg="del">
        <pc:chgData name="DU Angelo" userId="8b72b4b1065ef00f" providerId="LiveId" clId="{CCD4CB2D-9F67-44BA-A6BF-783D41A184B6}" dt="2020-12-17T08:02:38.735" v="104" actId="2696"/>
        <pc:sldMkLst>
          <pc:docMk/>
          <pc:sldMk cId="2656127264" sldId="363"/>
        </pc:sldMkLst>
      </pc:sldChg>
      <pc:sldChg chg="del">
        <pc:chgData name="DU Angelo" userId="8b72b4b1065ef00f" providerId="LiveId" clId="{CCD4CB2D-9F67-44BA-A6BF-783D41A184B6}" dt="2020-12-17T08:02:38.769" v="105" actId="2696"/>
        <pc:sldMkLst>
          <pc:docMk/>
          <pc:sldMk cId="2133201790" sldId="364"/>
        </pc:sldMkLst>
      </pc:sldChg>
      <pc:sldChg chg="del">
        <pc:chgData name="DU Angelo" userId="8b72b4b1065ef00f" providerId="LiveId" clId="{CCD4CB2D-9F67-44BA-A6BF-783D41A184B6}" dt="2020-12-17T08:02:39.090" v="107" actId="2696"/>
        <pc:sldMkLst>
          <pc:docMk/>
          <pc:sldMk cId="2001686857" sldId="365"/>
        </pc:sldMkLst>
      </pc:sldChg>
      <pc:sldChg chg="del">
        <pc:chgData name="DU Angelo" userId="8b72b4b1065ef00f" providerId="LiveId" clId="{CCD4CB2D-9F67-44BA-A6BF-783D41A184B6}" dt="2020-12-17T08:02:39.194" v="109" actId="2696"/>
        <pc:sldMkLst>
          <pc:docMk/>
          <pc:sldMk cId="2870855227" sldId="366"/>
        </pc:sldMkLst>
      </pc:sldChg>
      <pc:sldChg chg="del">
        <pc:chgData name="DU Angelo" userId="8b72b4b1065ef00f" providerId="LiveId" clId="{CCD4CB2D-9F67-44BA-A6BF-783D41A184B6}" dt="2020-12-17T08:02:39.328" v="110" actId="2696"/>
        <pc:sldMkLst>
          <pc:docMk/>
          <pc:sldMk cId="3772479529" sldId="367"/>
        </pc:sldMkLst>
      </pc:sldChg>
      <pc:sldChg chg="del">
        <pc:chgData name="DU Angelo" userId="8b72b4b1065ef00f" providerId="LiveId" clId="{CCD4CB2D-9F67-44BA-A6BF-783D41A184B6}" dt="2020-12-17T08:02:39.534" v="111" actId="2696"/>
        <pc:sldMkLst>
          <pc:docMk/>
          <pc:sldMk cId="1520921493" sldId="368"/>
        </pc:sldMkLst>
      </pc:sldChg>
      <pc:sldChg chg="del">
        <pc:chgData name="DU Angelo" userId="8b72b4b1065ef00f" providerId="LiveId" clId="{CCD4CB2D-9F67-44BA-A6BF-783D41A184B6}" dt="2020-12-17T08:02:39.632" v="112" actId="2696"/>
        <pc:sldMkLst>
          <pc:docMk/>
          <pc:sldMk cId="2041610761" sldId="369"/>
        </pc:sldMkLst>
      </pc:sldChg>
      <pc:sldChg chg="del">
        <pc:chgData name="DU Angelo" userId="8b72b4b1065ef00f" providerId="LiveId" clId="{CCD4CB2D-9F67-44BA-A6BF-783D41A184B6}" dt="2020-12-17T08:02:39.645" v="113" actId="2696"/>
        <pc:sldMkLst>
          <pc:docMk/>
          <pc:sldMk cId="2467984237" sldId="370"/>
        </pc:sldMkLst>
      </pc:sldChg>
      <pc:sldChg chg="del">
        <pc:chgData name="DU Angelo" userId="8b72b4b1065ef00f" providerId="LiveId" clId="{CCD4CB2D-9F67-44BA-A6BF-783D41A184B6}" dt="2020-12-17T08:02:39.655" v="114" actId="2696"/>
        <pc:sldMkLst>
          <pc:docMk/>
          <pc:sldMk cId="3845324307" sldId="371"/>
        </pc:sldMkLst>
      </pc:sldChg>
      <pc:sldChg chg="del">
        <pc:chgData name="DU Angelo" userId="8b72b4b1065ef00f" providerId="LiveId" clId="{CCD4CB2D-9F67-44BA-A6BF-783D41A184B6}" dt="2020-12-17T08:02:39.726" v="115" actId="2696"/>
        <pc:sldMkLst>
          <pc:docMk/>
          <pc:sldMk cId="2339322228" sldId="372"/>
        </pc:sldMkLst>
      </pc:sldChg>
      <pc:sldChg chg="del">
        <pc:chgData name="DU Angelo" userId="8b72b4b1065ef00f" providerId="LiveId" clId="{CCD4CB2D-9F67-44BA-A6BF-783D41A184B6}" dt="2020-12-17T08:02:39.864" v="116" actId="2696"/>
        <pc:sldMkLst>
          <pc:docMk/>
          <pc:sldMk cId="2680790609" sldId="373"/>
        </pc:sldMkLst>
      </pc:sldChg>
      <pc:sldChg chg="del">
        <pc:chgData name="DU Angelo" userId="8b72b4b1065ef00f" providerId="LiveId" clId="{CCD4CB2D-9F67-44BA-A6BF-783D41A184B6}" dt="2020-12-17T08:02:39.870" v="117" actId="2696"/>
        <pc:sldMkLst>
          <pc:docMk/>
          <pc:sldMk cId="4028957100" sldId="374"/>
        </pc:sldMkLst>
      </pc:sldChg>
      <pc:sldChg chg="del">
        <pc:chgData name="DU Angelo" userId="8b72b4b1065ef00f" providerId="LiveId" clId="{CCD4CB2D-9F67-44BA-A6BF-783D41A184B6}" dt="2020-12-17T08:02:39.904" v="118" actId="2696"/>
        <pc:sldMkLst>
          <pc:docMk/>
          <pc:sldMk cId="1557041296" sldId="375"/>
        </pc:sldMkLst>
      </pc:sldChg>
      <pc:sldChg chg="del">
        <pc:chgData name="DU Angelo" userId="8b72b4b1065ef00f" providerId="LiveId" clId="{CCD4CB2D-9F67-44BA-A6BF-783D41A184B6}" dt="2020-12-17T08:02:39.937" v="120" actId="2696"/>
        <pc:sldMkLst>
          <pc:docMk/>
          <pc:sldMk cId="3110052165" sldId="376"/>
        </pc:sldMkLst>
      </pc:sldChg>
    </pc:docChg>
  </pc:docChgLst>
  <pc:docChgLst>
    <pc:chgData name="DU Angelo" userId="8b72b4b1065ef00f" providerId="LiveId" clId="{D4A27566-FB56-42C3-BA1E-5058D6F49D94}"/>
    <pc:docChg chg="undo custSel delSld modSld modSection">
      <pc:chgData name="DU Angelo" userId="8b72b4b1065ef00f" providerId="LiveId" clId="{D4A27566-FB56-42C3-BA1E-5058D6F49D94}" dt="2020-12-14T07:00:09.959" v="193" actId="2696"/>
      <pc:docMkLst>
        <pc:docMk/>
      </pc:docMkLst>
      <pc:sldChg chg="modSp">
        <pc:chgData name="DU Angelo" userId="8b72b4b1065ef00f" providerId="LiveId" clId="{D4A27566-FB56-42C3-BA1E-5058D6F49D94}" dt="2020-12-10T11:36:59.881" v="2"/>
        <pc:sldMkLst>
          <pc:docMk/>
          <pc:sldMk cId="2947030013" sldId="330"/>
        </pc:sldMkLst>
        <pc:spChg chg="mod">
          <ac:chgData name="DU Angelo" userId="8b72b4b1065ef00f" providerId="LiveId" clId="{D4A27566-FB56-42C3-BA1E-5058D6F49D94}" dt="2020-12-10T11:36:59.881" v="2"/>
          <ac:spMkLst>
            <pc:docMk/>
            <pc:sldMk cId="2947030013" sldId="33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16.421" v="5"/>
        <pc:sldMkLst>
          <pc:docMk/>
          <pc:sldMk cId="815719555" sldId="331"/>
        </pc:sldMkLst>
        <pc:spChg chg="mod">
          <ac:chgData name="DU Angelo" userId="8b72b4b1065ef00f" providerId="LiveId" clId="{D4A27566-FB56-42C3-BA1E-5058D6F49D94}" dt="2020-12-10T11:37:16.421" v="5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37.107" v="26" actId="14100"/>
        <pc:sldMkLst>
          <pc:docMk/>
          <pc:sldMk cId="278696996" sldId="332"/>
        </pc:sldMkLst>
        <pc:spChg chg="mod">
          <ac:chgData name="DU Angelo" userId="8b72b4b1065ef00f" providerId="LiveId" clId="{D4A27566-FB56-42C3-BA1E-5058D6F49D94}" dt="2020-12-10T11:39:37.107" v="26" actId="14100"/>
          <ac:spMkLst>
            <pc:docMk/>
            <pc:sldMk cId="278696996" sldId="33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57.807" v="11"/>
        <pc:sldMkLst>
          <pc:docMk/>
          <pc:sldMk cId="1156812458" sldId="333"/>
        </pc:sldMkLst>
        <pc:spChg chg="mod">
          <ac:chgData name="DU Angelo" userId="8b72b4b1065ef00f" providerId="LiveId" clId="{D4A27566-FB56-42C3-BA1E-5058D6F49D94}" dt="2020-12-10T11:37:57.807" v="11"/>
          <ac:spMkLst>
            <pc:docMk/>
            <pc:sldMk cId="1156812458" sldId="33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22.208" v="24" actId="14100"/>
        <pc:sldMkLst>
          <pc:docMk/>
          <pc:sldMk cId="4142709109" sldId="334"/>
        </pc:sldMkLst>
        <pc:spChg chg="mod">
          <ac:chgData name="DU Angelo" userId="8b72b4b1065ef00f" providerId="LiveId" clId="{D4A27566-FB56-42C3-BA1E-5058D6F49D94}" dt="2020-12-10T11:39:22.208" v="24" actId="14100"/>
          <ac:spMkLst>
            <pc:docMk/>
            <pc:sldMk cId="4142709109" sldId="33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13.928" v="23" actId="14100"/>
        <pc:sldMkLst>
          <pc:docMk/>
          <pc:sldMk cId="2309346782" sldId="336"/>
        </pc:sldMkLst>
        <pc:spChg chg="mod">
          <ac:chgData name="DU Angelo" userId="8b72b4b1065ef00f" providerId="LiveId" clId="{D4A27566-FB56-42C3-BA1E-5058D6F49D94}" dt="2020-12-10T11:39:13.928" v="23" actId="14100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8:54.943" v="21" actId="14100"/>
        <pc:sldMkLst>
          <pc:docMk/>
          <pc:sldMk cId="3673195532" sldId="337"/>
        </pc:sldMkLst>
        <pc:spChg chg="mod">
          <ac:chgData name="DU Angelo" userId="8b72b4b1065ef00f" providerId="LiveId" clId="{D4A27566-FB56-42C3-BA1E-5058D6F49D94}" dt="2020-12-10T11:38:54.943" v="21" actId="14100"/>
          <ac:spMkLst>
            <pc:docMk/>
            <pc:sldMk cId="3673195532" sldId="337"/>
            <ac:spMk id="4" creationId="{2918002F-8C64-4968-9ECA-DC63D9D4E45B}"/>
          </ac:spMkLst>
        </pc:spChg>
      </pc:sldChg>
      <pc:sldChg chg="del">
        <pc:chgData name="DU Angelo" userId="8b72b4b1065ef00f" providerId="LiveId" clId="{D4A27566-FB56-42C3-BA1E-5058D6F49D94}" dt="2020-12-14T07:00:09.959" v="193" actId="2696"/>
        <pc:sldMkLst>
          <pc:docMk/>
          <pc:sldMk cId="1100190736" sldId="338"/>
        </pc:sldMkLst>
      </pc:sldChg>
      <pc:sldChg chg="modSp">
        <pc:chgData name="DU Angelo" userId="8b72b4b1065ef00f" providerId="LiveId" clId="{D4A27566-FB56-42C3-BA1E-5058D6F49D94}" dt="2020-12-10T11:40:24.934" v="30" actId="14100"/>
        <pc:sldMkLst>
          <pc:docMk/>
          <pc:sldMk cId="4198146865" sldId="340"/>
        </pc:sldMkLst>
        <pc:spChg chg="mod">
          <ac:chgData name="DU Angelo" userId="8b72b4b1065ef00f" providerId="LiveId" clId="{D4A27566-FB56-42C3-BA1E-5058D6F49D94}" dt="2020-12-10T11:40:24.934" v="30" actId="14100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4A27566-FB56-42C3-BA1E-5058D6F49D94}" dt="2020-12-10T11:40:52.988" v="37"/>
        <pc:sldMkLst>
          <pc:docMk/>
          <pc:sldMk cId="1595337548" sldId="341"/>
        </pc:sldMkLst>
        <pc:spChg chg="mod">
          <ac:chgData name="DU Angelo" userId="8b72b4b1065ef00f" providerId="LiveId" clId="{D4A27566-FB56-42C3-BA1E-5058D6F49D94}" dt="2020-12-10T11:40:44.249" v="35" actId="14100"/>
          <ac:spMkLst>
            <pc:docMk/>
            <pc:sldMk cId="1595337548" sldId="341"/>
            <ac:spMk id="4" creationId="{2918002F-8C64-4968-9ECA-DC63D9D4E45B}"/>
          </ac:spMkLst>
        </pc:spChg>
        <pc:spChg chg="add mod">
          <ac:chgData name="DU Angelo" userId="8b72b4b1065ef00f" providerId="LiveId" clId="{D4A27566-FB56-42C3-BA1E-5058D6F49D94}" dt="2020-12-10T11:40:52.988" v="37"/>
          <ac:spMkLst>
            <pc:docMk/>
            <pc:sldMk cId="1595337548" sldId="341"/>
            <ac:spMk id="5" creationId="{5ACDC3A1-5028-44DD-BA0E-D717576C594A}"/>
          </ac:spMkLst>
        </pc:spChg>
      </pc:sldChg>
      <pc:sldChg chg="modSp">
        <pc:chgData name="DU Angelo" userId="8b72b4b1065ef00f" providerId="LiveId" clId="{D4A27566-FB56-42C3-BA1E-5058D6F49D94}" dt="2020-12-10T11:41:21.151" v="40" actId="14100"/>
        <pc:sldMkLst>
          <pc:docMk/>
          <pc:sldMk cId="1436017647" sldId="342"/>
        </pc:sldMkLst>
        <pc:spChg chg="mod">
          <ac:chgData name="DU Angelo" userId="8b72b4b1065ef00f" providerId="LiveId" clId="{D4A27566-FB56-42C3-BA1E-5058D6F49D94}" dt="2020-12-10T11:41:21.151" v="40" actId="14100"/>
          <ac:spMkLst>
            <pc:docMk/>
            <pc:sldMk cId="1436017647" sldId="34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42.224" v="45" actId="1076"/>
        <pc:sldMkLst>
          <pc:docMk/>
          <pc:sldMk cId="1585090288" sldId="343"/>
        </pc:sldMkLst>
        <pc:spChg chg="mod">
          <ac:chgData name="DU Angelo" userId="8b72b4b1065ef00f" providerId="LiveId" clId="{D4A27566-FB56-42C3-BA1E-5058D6F49D94}" dt="2020-12-10T11:41:42.224" v="45" actId="1076"/>
          <ac:spMkLst>
            <pc:docMk/>
            <pc:sldMk cId="1585090288" sldId="34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57.728" v="50" actId="1076"/>
        <pc:sldMkLst>
          <pc:docMk/>
          <pc:sldMk cId="3520705252" sldId="344"/>
        </pc:sldMkLst>
        <pc:spChg chg="mod">
          <ac:chgData name="DU Angelo" userId="8b72b4b1065ef00f" providerId="LiveId" clId="{D4A27566-FB56-42C3-BA1E-5058D6F49D94}" dt="2020-12-10T11:41:57.728" v="50" actId="1076"/>
          <ac:spMkLst>
            <pc:docMk/>
            <pc:sldMk cId="3520705252" sldId="34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25.045" v="54"/>
        <pc:sldMkLst>
          <pc:docMk/>
          <pc:sldMk cId="869264172" sldId="345"/>
        </pc:sldMkLst>
        <pc:spChg chg="mod">
          <ac:chgData name="DU Angelo" userId="8b72b4b1065ef00f" providerId="LiveId" clId="{D4A27566-FB56-42C3-BA1E-5058D6F49D94}" dt="2020-12-10T11:42:25.045" v="54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48.242" v="60"/>
        <pc:sldMkLst>
          <pc:docMk/>
          <pc:sldMk cId="2970518560" sldId="346"/>
        </pc:sldMkLst>
        <pc:spChg chg="mod">
          <ac:chgData name="DU Angelo" userId="8b72b4b1065ef00f" providerId="LiveId" clId="{D4A27566-FB56-42C3-BA1E-5058D6F49D94}" dt="2020-12-10T11:42:48.242" v="60"/>
          <ac:spMkLst>
            <pc:docMk/>
            <pc:sldMk cId="2970518560" sldId="34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12.761" v="64"/>
        <pc:sldMkLst>
          <pc:docMk/>
          <pc:sldMk cId="1162468350" sldId="347"/>
        </pc:sldMkLst>
        <pc:spChg chg="mod">
          <ac:chgData name="DU Angelo" userId="8b72b4b1065ef00f" providerId="LiveId" clId="{D4A27566-FB56-42C3-BA1E-5058D6F49D94}" dt="2020-12-10T11:44:12.761" v="64"/>
          <ac:spMkLst>
            <pc:docMk/>
            <pc:sldMk cId="1162468350" sldId="34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22.945" v="73"/>
        <pc:sldMkLst>
          <pc:docMk/>
          <pc:sldMk cId="1792484398" sldId="348"/>
        </pc:sldMkLst>
        <pc:spChg chg="mod">
          <ac:chgData name="DU Angelo" userId="8b72b4b1065ef00f" providerId="LiveId" clId="{D4A27566-FB56-42C3-BA1E-5058D6F49D94}" dt="2020-12-10T11:45:22.945" v="73"/>
          <ac:spMkLst>
            <pc:docMk/>
            <pc:sldMk cId="1792484398" sldId="34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02.476" v="97"/>
        <pc:sldMkLst>
          <pc:docMk/>
          <pc:sldMk cId="1914621899" sldId="349"/>
        </pc:sldMkLst>
        <pc:spChg chg="mod">
          <ac:chgData name="DU Angelo" userId="8b72b4b1065ef00f" providerId="LiveId" clId="{D4A27566-FB56-42C3-BA1E-5058D6F49D94}" dt="2020-12-10T11:47:02.476" v="97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39.623" v="77"/>
        <pc:sldMkLst>
          <pc:docMk/>
          <pc:sldMk cId="524329120" sldId="350"/>
        </pc:sldMkLst>
        <pc:spChg chg="mod">
          <ac:chgData name="DU Angelo" userId="8b72b4b1065ef00f" providerId="LiveId" clId="{D4A27566-FB56-42C3-BA1E-5058D6F49D94}" dt="2020-12-10T11:45:39.623" v="77"/>
          <ac:spMkLst>
            <pc:docMk/>
            <pc:sldMk cId="524329120" sldId="35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55.173" v="81"/>
        <pc:sldMkLst>
          <pc:docMk/>
          <pc:sldMk cId="2951754636" sldId="351"/>
        </pc:sldMkLst>
        <pc:spChg chg="mod">
          <ac:chgData name="DU Angelo" userId="8b72b4b1065ef00f" providerId="LiveId" clId="{D4A27566-FB56-42C3-BA1E-5058D6F49D94}" dt="2020-12-10T11:45:55.173" v="81"/>
          <ac:spMkLst>
            <pc:docMk/>
            <pc:sldMk cId="2951754636" sldId="35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08.181" v="87"/>
        <pc:sldMkLst>
          <pc:docMk/>
          <pc:sldMk cId="1955404471" sldId="352"/>
        </pc:sldMkLst>
        <pc:spChg chg="mod">
          <ac:chgData name="DU Angelo" userId="8b72b4b1065ef00f" providerId="LiveId" clId="{D4A27566-FB56-42C3-BA1E-5058D6F49D94}" dt="2020-12-10T11:46:08.181" v="87"/>
          <ac:spMkLst>
            <pc:docMk/>
            <pc:sldMk cId="1955404471" sldId="35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20.498" v="91"/>
        <pc:sldMkLst>
          <pc:docMk/>
          <pc:sldMk cId="1092306317" sldId="353"/>
        </pc:sldMkLst>
        <pc:spChg chg="mod">
          <ac:chgData name="DU Angelo" userId="8b72b4b1065ef00f" providerId="LiveId" clId="{D4A27566-FB56-42C3-BA1E-5058D6F49D94}" dt="2020-12-10T11:46:20.498" v="91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42.059" v="70" actId="1076"/>
        <pc:sldMkLst>
          <pc:docMk/>
          <pc:sldMk cId="383836538" sldId="354"/>
        </pc:sldMkLst>
        <pc:spChg chg="mod">
          <ac:chgData name="DU Angelo" userId="8b72b4b1065ef00f" providerId="LiveId" clId="{D4A27566-FB56-42C3-BA1E-5058D6F49D94}" dt="2020-12-10T11:44:42.059" v="70" actId="1076"/>
          <ac:spMkLst>
            <pc:docMk/>
            <pc:sldMk cId="383836538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56.057" v="103"/>
        <pc:sldMkLst>
          <pc:docMk/>
          <pc:sldMk cId="3407129412" sldId="355"/>
        </pc:sldMkLst>
        <pc:spChg chg="mod">
          <ac:chgData name="DU Angelo" userId="8b72b4b1065ef00f" providerId="LiveId" clId="{D4A27566-FB56-42C3-BA1E-5058D6F49D94}" dt="2020-12-10T11:47:56.057" v="103"/>
          <ac:spMkLst>
            <pc:docMk/>
            <pc:sldMk cId="3407129412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8:31.253" v="114" actId="5793"/>
        <pc:sldMkLst>
          <pc:docMk/>
          <pc:sldMk cId="286345381" sldId="357"/>
        </pc:sldMkLst>
        <pc:spChg chg="mod">
          <ac:chgData name="DU Angelo" userId="8b72b4b1065ef00f" providerId="LiveId" clId="{D4A27566-FB56-42C3-BA1E-5058D6F49D94}" dt="2020-12-10T11:48:31.253" v="114" actId="5793"/>
          <ac:spMkLst>
            <pc:docMk/>
            <pc:sldMk cId="286345381" sldId="35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07.661" v="118"/>
        <pc:sldMkLst>
          <pc:docMk/>
          <pc:sldMk cId="1714453890" sldId="359"/>
        </pc:sldMkLst>
        <pc:spChg chg="mod">
          <ac:chgData name="DU Angelo" userId="8b72b4b1065ef00f" providerId="LiveId" clId="{D4A27566-FB56-42C3-BA1E-5058D6F49D94}" dt="2020-12-10T11:49:07.661" v="118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32.137" v="124"/>
        <pc:sldMkLst>
          <pc:docMk/>
          <pc:sldMk cId="4032590873" sldId="360"/>
        </pc:sldMkLst>
        <pc:spChg chg="mod">
          <ac:chgData name="DU Angelo" userId="8b72b4b1065ef00f" providerId="LiveId" clId="{D4A27566-FB56-42C3-BA1E-5058D6F49D94}" dt="2020-12-10T11:49:32.137" v="124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50.786" v="130"/>
        <pc:sldMkLst>
          <pc:docMk/>
          <pc:sldMk cId="3658827864" sldId="361"/>
        </pc:sldMkLst>
        <pc:spChg chg="mod">
          <ac:chgData name="DU Angelo" userId="8b72b4b1065ef00f" providerId="LiveId" clId="{D4A27566-FB56-42C3-BA1E-5058D6F49D94}" dt="2020-12-10T11:49:50.786" v="130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06.602" v="134"/>
        <pc:sldMkLst>
          <pc:docMk/>
          <pc:sldMk cId="2761848794" sldId="362"/>
        </pc:sldMkLst>
        <pc:spChg chg="mod">
          <ac:chgData name="DU Angelo" userId="8b72b4b1065ef00f" providerId="LiveId" clId="{D4A27566-FB56-42C3-BA1E-5058D6F49D94}" dt="2020-12-10T11:50:06.602" v="134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40.307" v="138"/>
        <pc:sldMkLst>
          <pc:docMk/>
          <pc:sldMk cId="441546813" sldId="363"/>
        </pc:sldMkLst>
        <pc:spChg chg="mod">
          <ac:chgData name="DU Angelo" userId="8b72b4b1065ef00f" providerId="LiveId" clId="{D4A27566-FB56-42C3-BA1E-5058D6F49D94}" dt="2020-12-10T11:50:40.307" v="138"/>
          <ac:spMkLst>
            <pc:docMk/>
            <pc:sldMk cId="441546813" sldId="36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00.654" v="142" actId="14100"/>
        <pc:sldMkLst>
          <pc:docMk/>
          <pc:sldMk cId="3734543196" sldId="365"/>
        </pc:sldMkLst>
        <pc:spChg chg="mod">
          <ac:chgData name="DU Angelo" userId="8b72b4b1065ef00f" providerId="LiveId" clId="{D4A27566-FB56-42C3-BA1E-5058D6F49D94}" dt="2020-12-10T11:51:00.654" v="142" actId="14100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15.421" v="146"/>
        <pc:sldMkLst>
          <pc:docMk/>
          <pc:sldMk cId="955043469" sldId="366"/>
        </pc:sldMkLst>
        <pc:spChg chg="mod">
          <ac:chgData name="DU Angelo" userId="8b72b4b1065ef00f" providerId="LiveId" clId="{D4A27566-FB56-42C3-BA1E-5058D6F49D94}" dt="2020-12-10T11:51:15.421" v="146"/>
          <ac:spMkLst>
            <pc:docMk/>
            <pc:sldMk cId="955043469" sldId="36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41.569" v="152"/>
        <pc:sldMkLst>
          <pc:docMk/>
          <pc:sldMk cId="1054455075" sldId="368"/>
        </pc:sldMkLst>
        <pc:spChg chg="mod">
          <ac:chgData name="DU Angelo" userId="8b72b4b1065ef00f" providerId="LiveId" clId="{D4A27566-FB56-42C3-BA1E-5058D6F49D94}" dt="2020-12-10T11:51:41.569" v="152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00.606" v="156"/>
        <pc:sldMkLst>
          <pc:docMk/>
          <pc:sldMk cId="2029073472" sldId="369"/>
        </pc:sldMkLst>
        <pc:spChg chg="mod">
          <ac:chgData name="DU Angelo" userId="8b72b4b1065ef00f" providerId="LiveId" clId="{D4A27566-FB56-42C3-BA1E-5058D6F49D94}" dt="2020-12-10T11:52:00.606" v="156"/>
          <ac:spMkLst>
            <pc:docMk/>
            <pc:sldMk cId="2029073472" sldId="36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28.034" v="160"/>
        <pc:sldMkLst>
          <pc:docMk/>
          <pc:sldMk cId="3000302862" sldId="371"/>
        </pc:sldMkLst>
        <pc:spChg chg="mod">
          <ac:chgData name="DU Angelo" userId="8b72b4b1065ef00f" providerId="LiveId" clId="{D4A27566-FB56-42C3-BA1E-5058D6F49D94}" dt="2020-12-10T11:52:28.034" v="160"/>
          <ac:spMkLst>
            <pc:docMk/>
            <pc:sldMk cId="3000302862" sldId="37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55.109" v="166" actId="6549"/>
        <pc:sldMkLst>
          <pc:docMk/>
          <pc:sldMk cId="2528489721" sldId="372"/>
        </pc:sldMkLst>
        <pc:spChg chg="mod">
          <ac:chgData name="DU Angelo" userId="8b72b4b1065ef00f" providerId="LiveId" clId="{D4A27566-FB56-42C3-BA1E-5058D6F49D94}" dt="2020-12-10T11:52:55.109" v="166" actId="6549"/>
          <ac:spMkLst>
            <pc:docMk/>
            <pc:sldMk cId="2528489721" sldId="37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18.994" v="171" actId="313"/>
        <pc:sldMkLst>
          <pc:docMk/>
          <pc:sldMk cId="2922708056" sldId="373"/>
        </pc:sldMkLst>
        <pc:spChg chg="mod">
          <ac:chgData name="DU Angelo" userId="8b72b4b1065ef00f" providerId="LiveId" clId="{D4A27566-FB56-42C3-BA1E-5058D6F49D94}" dt="2020-12-10T11:53:18.994" v="171" actId="313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36.268" v="175"/>
        <pc:sldMkLst>
          <pc:docMk/>
          <pc:sldMk cId="643975630" sldId="374"/>
        </pc:sldMkLst>
        <pc:spChg chg="mod">
          <ac:chgData name="DU Angelo" userId="8b72b4b1065ef00f" providerId="LiveId" clId="{D4A27566-FB56-42C3-BA1E-5058D6F49D94}" dt="2020-12-10T11:53:36.268" v="175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51.808" v="181"/>
        <pc:sldMkLst>
          <pc:docMk/>
          <pc:sldMk cId="834436624" sldId="375"/>
        </pc:sldMkLst>
        <pc:spChg chg="mod">
          <ac:chgData name="DU Angelo" userId="8b72b4b1065ef00f" providerId="LiveId" clId="{D4A27566-FB56-42C3-BA1E-5058D6F49D94}" dt="2020-12-10T11:53:51.808" v="181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08.225" v="185"/>
        <pc:sldMkLst>
          <pc:docMk/>
          <pc:sldMk cId="1769853880" sldId="376"/>
        </pc:sldMkLst>
        <pc:spChg chg="mod">
          <ac:chgData name="DU Angelo" userId="8b72b4b1065ef00f" providerId="LiveId" clId="{D4A27566-FB56-42C3-BA1E-5058D6F49D94}" dt="2020-12-10T11:54:08.225" v="185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27.171" v="192" actId="20577"/>
        <pc:sldMkLst>
          <pc:docMk/>
          <pc:sldMk cId="628233304" sldId="377"/>
        </pc:sldMkLst>
        <pc:spChg chg="mod">
          <ac:chgData name="DU Angelo" userId="8b72b4b1065ef00f" providerId="LiveId" clId="{D4A27566-FB56-42C3-BA1E-5058D6F49D94}" dt="2020-12-10T11:54:27.171" v="192" actId="20577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Wenyu" userId="849f1052-c623-48dc-90e1-ce0960f8de5e" providerId="ADAL" clId="{D5120200-E73B-49ED-949D-ACC5F39B529F}"/>
    <pc:docChg chg="undo redo custSel addSld delSld modSld sldOrd modSection">
      <pc:chgData name="Du Wenyu" userId="849f1052-c623-48dc-90e1-ce0960f8de5e" providerId="ADAL" clId="{D5120200-E73B-49ED-949D-ACC5F39B529F}" dt="2021-02-23T03:07:23.136" v="1544" actId="1076"/>
      <pc:docMkLst>
        <pc:docMk/>
      </pc:docMkLst>
      <pc:sldChg chg="modSp mod">
        <pc:chgData name="Du Wenyu" userId="849f1052-c623-48dc-90e1-ce0960f8de5e" providerId="ADAL" clId="{D5120200-E73B-49ED-949D-ACC5F39B529F}" dt="2021-02-22T04:55:52.344" v="29" actId="20577"/>
        <pc:sldMkLst>
          <pc:docMk/>
          <pc:sldMk cId="259383257" sldId="314"/>
        </pc:sldMkLst>
        <pc:spChg chg="mod">
          <ac:chgData name="Du Wenyu" userId="849f1052-c623-48dc-90e1-ce0960f8de5e" providerId="ADAL" clId="{D5120200-E73B-49ED-949D-ACC5F39B529F}" dt="2021-02-22T04:55:52.344" v="29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Wenyu" userId="849f1052-c623-48dc-90e1-ce0960f8de5e" providerId="ADAL" clId="{D5120200-E73B-49ED-949D-ACC5F39B529F}" dt="2021-02-23T01:54:42.587" v="1043"/>
        <pc:sldMkLst>
          <pc:docMk/>
          <pc:sldMk cId="1767134883" sldId="315"/>
        </pc:sldMkLst>
        <pc:spChg chg="mod">
          <ac:chgData name="Du Wenyu" userId="849f1052-c623-48dc-90e1-ce0960f8de5e" providerId="ADAL" clId="{D5120200-E73B-49ED-949D-ACC5F39B529F}" dt="2021-02-23T01:54:42.587" v="1043"/>
          <ac:spMkLst>
            <pc:docMk/>
            <pc:sldMk cId="1767134883" sldId="315"/>
            <ac:spMk id="4" creationId="{2918002F-8C64-4968-9ECA-DC63D9D4E45B}"/>
          </ac:spMkLst>
        </pc:spChg>
      </pc:sldChg>
      <pc:sldChg chg="addSp delSp modSp new mod">
        <pc:chgData name="Du Wenyu" userId="849f1052-c623-48dc-90e1-ce0960f8de5e" providerId="ADAL" clId="{D5120200-E73B-49ED-949D-ACC5F39B529F}" dt="2021-02-22T08:40:05.929" v="74" actId="14100"/>
        <pc:sldMkLst>
          <pc:docMk/>
          <pc:sldMk cId="2421357749" sldId="316"/>
        </pc:sldMkLst>
        <pc:spChg chg="add del mod">
          <ac:chgData name="Du Wenyu" userId="849f1052-c623-48dc-90e1-ce0960f8de5e" providerId="ADAL" clId="{D5120200-E73B-49ED-949D-ACC5F39B529F}" dt="2021-02-22T08:36:28.705" v="32" actId="478"/>
          <ac:spMkLst>
            <pc:docMk/>
            <pc:sldMk cId="2421357749" sldId="316"/>
            <ac:spMk id="3" creationId="{3BC16526-885A-414D-81EC-8CE0532E7683}"/>
          </ac:spMkLst>
        </pc:spChg>
        <pc:spChg chg="add mod">
          <ac:chgData name="Du Wenyu" userId="849f1052-c623-48dc-90e1-ce0960f8de5e" providerId="ADAL" clId="{D5120200-E73B-49ED-949D-ACC5F39B529F}" dt="2021-02-22T08:37:27.586" v="42" actId="113"/>
          <ac:spMkLst>
            <pc:docMk/>
            <pc:sldMk cId="2421357749" sldId="316"/>
            <ac:spMk id="4" creationId="{70494F58-072F-46F5-9F72-DE2B84850A7E}"/>
          </ac:spMkLst>
        </pc:spChg>
        <pc:spChg chg="add mod">
          <ac:chgData name="Du Wenyu" userId="849f1052-c623-48dc-90e1-ce0960f8de5e" providerId="ADAL" clId="{D5120200-E73B-49ED-949D-ACC5F39B529F}" dt="2021-02-22T08:37:07.292" v="38" actId="207"/>
          <ac:spMkLst>
            <pc:docMk/>
            <pc:sldMk cId="2421357749" sldId="316"/>
            <ac:spMk id="5" creationId="{FC5DC694-501B-4061-8A59-879D237DE11B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8" creationId="{F5DB305F-8710-4C31-94B5-A0897CAD7CFF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9" creationId="{0EEFFBAF-7015-411B-B2FA-67EEE451DE76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0" creationId="{7EA0489F-8481-4EE3-A9E0-93C982E0044E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1" creationId="{A591E000-226E-453F-BA6E-5B2D5877A8AA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2" creationId="{47329647-E45E-45B7-86D3-5EC134AE836D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3" creationId="{2868EDD1-C385-4619-B55C-BE7455BE045F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4" creationId="{428DC2AF-B626-45CD-8082-B03AE08FD644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5" creationId="{86FD77D3-4D51-407C-BCB1-DF6983EB30CE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6" creationId="{E69C06DF-97F5-4D3F-A0A7-5C190E36C5AC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7" creationId="{CF0524AE-078E-46D0-8E68-494445890C3D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8" creationId="{3DC9EE5B-2F5E-4FA1-95AC-914089CA1150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19" creationId="{EBD795E4-5FF3-4E56-876F-78B2D3554188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0" creationId="{9D35B740-F8EF-419B-9D2A-512820DA3D8F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1" creationId="{B570E170-1C7B-4F9B-824F-189DAC31B01A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2" creationId="{5BB85DB9-D64C-4A81-8CB0-FD04D10CC4D8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3" creationId="{EE325FB2-059E-43E3-80DC-F5118358B4B5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4" creationId="{A2F6E4D5-9588-48C4-8EBE-CE9A1B4E3F6D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5" creationId="{BAA40BBB-BCE2-43A6-8CF2-3428DFFBEC9B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6" creationId="{2B0C7D63-83FF-4E19-8E0B-0AEC38C873E9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7" creationId="{C87D81AB-A3A5-45C9-8867-77880D6FF1F5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28" creationId="{3CB18A7A-DE5E-43A0-8085-25A352BD791E}"/>
          </ac:spMkLst>
        </pc:spChg>
        <pc:spChg chg="mod">
          <ac:chgData name="Du Wenyu" userId="849f1052-c623-48dc-90e1-ce0960f8de5e" providerId="ADAL" clId="{D5120200-E73B-49ED-949D-ACC5F39B529F}" dt="2021-02-22T08:40:05.929" v="74" actId="14100"/>
          <ac:spMkLst>
            <pc:docMk/>
            <pc:sldMk cId="2421357749" sldId="316"/>
            <ac:spMk id="29" creationId="{9CF07433-A0EF-4CCD-AB26-8F8C4D5178AE}"/>
          </ac:spMkLst>
        </pc:spChg>
        <pc:spChg chg="mod">
          <ac:chgData name="Du Wenyu" userId="849f1052-c623-48dc-90e1-ce0960f8de5e" providerId="ADAL" clId="{D5120200-E73B-49ED-949D-ACC5F39B529F}" dt="2021-02-22T08:40:01.237" v="72" actId="14100"/>
          <ac:spMkLst>
            <pc:docMk/>
            <pc:sldMk cId="2421357749" sldId="316"/>
            <ac:spMk id="30" creationId="{EECB8E9D-0A0E-46C3-89F9-81755F984AB7}"/>
          </ac:spMkLst>
        </pc:spChg>
        <pc:spChg chg="mod">
          <ac:chgData name="Du Wenyu" userId="849f1052-c623-48dc-90e1-ce0960f8de5e" providerId="ADAL" clId="{D5120200-E73B-49ED-949D-ACC5F39B529F}" dt="2021-02-22T08:40:03.276" v="73" actId="14100"/>
          <ac:spMkLst>
            <pc:docMk/>
            <pc:sldMk cId="2421357749" sldId="316"/>
            <ac:spMk id="31" creationId="{E4B1D5CD-AB92-4DC4-83A7-34937458F446}"/>
          </ac:spMkLst>
        </pc:spChg>
        <pc:spChg chg="mod">
          <ac:chgData name="Du Wenyu" userId="849f1052-c623-48dc-90e1-ce0960f8de5e" providerId="ADAL" clId="{D5120200-E73B-49ED-949D-ACC5F39B529F}" dt="2021-02-22T08:39:51.248" v="70" actId="2711"/>
          <ac:spMkLst>
            <pc:docMk/>
            <pc:sldMk cId="2421357749" sldId="316"/>
            <ac:spMk id="32" creationId="{61D5A1AF-2B58-40AD-8D05-A955BEA57C9B}"/>
          </ac:spMkLst>
        </pc:spChg>
        <pc:grpChg chg="add mod">
          <ac:chgData name="Du Wenyu" userId="849f1052-c623-48dc-90e1-ce0960f8de5e" providerId="ADAL" clId="{D5120200-E73B-49ED-949D-ACC5F39B529F}" dt="2021-02-22T08:39:55.160" v="71" actId="1076"/>
          <ac:grpSpMkLst>
            <pc:docMk/>
            <pc:sldMk cId="2421357749" sldId="316"/>
            <ac:grpSpMk id="6" creationId="{219CA48F-2333-47D7-8C2E-BA7A5FA9A150}"/>
          </ac:grpSpMkLst>
        </pc:grpChg>
        <pc:picChg chg="mod">
          <ac:chgData name="Du Wenyu" userId="849f1052-c623-48dc-90e1-ce0960f8de5e" providerId="ADAL" clId="{D5120200-E73B-49ED-949D-ACC5F39B529F}" dt="2021-02-22T08:36:29.535" v="33"/>
          <ac:picMkLst>
            <pc:docMk/>
            <pc:sldMk cId="2421357749" sldId="316"/>
            <ac:picMk id="7" creationId="{A3F335FC-1FC8-4941-83C8-3A627FC69982}"/>
          </ac:picMkLst>
        </pc:picChg>
      </pc:sldChg>
      <pc:sldChg chg="addSp modSp new mod">
        <pc:chgData name="Du Wenyu" userId="849f1052-c623-48dc-90e1-ce0960f8de5e" providerId="ADAL" clId="{D5120200-E73B-49ED-949D-ACC5F39B529F}" dt="2021-02-22T08:40:11.723" v="76" actId="14100"/>
        <pc:sldMkLst>
          <pc:docMk/>
          <pc:sldMk cId="2002238067" sldId="317"/>
        </pc:sldMkLst>
        <pc:spChg chg="add mod">
          <ac:chgData name="Du Wenyu" userId="849f1052-c623-48dc-90e1-ce0960f8de5e" providerId="ADAL" clId="{D5120200-E73B-49ED-949D-ACC5F39B529F}" dt="2021-02-22T08:38:02.684" v="48" actId="1076"/>
          <ac:spMkLst>
            <pc:docMk/>
            <pc:sldMk cId="2002238067" sldId="317"/>
            <ac:spMk id="3" creationId="{909C31D8-44DA-4462-B6F0-E006485EA608}"/>
          </ac:spMkLst>
        </pc:spChg>
        <pc:spChg chg="add mod">
          <ac:chgData name="Du Wenyu" userId="849f1052-c623-48dc-90e1-ce0960f8de5e" providerId="ADAL" clId="{D5120200-E73B-49ED-949D-ACC5F39B529F}" dt="2021-02-22T08:38:19.744" v="50" actId="1076"/>
          <ac:spMkLst>
            <pc:docMk/>
            <pc:sldMk cId="2002238067" sldId="317"/>
            <ac:spMk id="4" creationId="{8359B566-4EBF-4D8B-925D-254180C085D5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7" creationId="{B86E02D5-FC1F-4E39-AC38-04A353C05282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" creationId="{2E6A0E4B-FA28-4C2B-9941-DDA9B9B9FE1D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9" creationId="{CA87E029-7EFD-4980-9B51-8D40C903E32B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0" creationId="{327DB43D-F2CD-48FF-AD85-97A71AC3159D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1" creationId="{454EF491-EB2C-4EF5-A2B5-A18C4D3AB8E9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2" creationId="{A9D57FC7-9DC9-4601-8756-0D6716C9CB65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3" creationId="{7B67D437-47CF-4E97-8E25-644DF09A51FE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4" creationId="{4A9EE9DF-B657-4CF5-8F46-01DB9BFA0980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5" creationId="{1A7A78C6-3571-4DC9-9DE8-1ACE2149BFC9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6" creationId="{E3658FB5-BF84-4E4F-9A03-85E4094B4E34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7" creationId="{ECCD97DA-FE67-4179-BEEE-C2E9F8B7938A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18" creationId="{13550B4C-839D-457F-B943-EA1CA10BD9A5}"/>
          </ac:spMkLst>
        </pc:spChg>
        <pc:spChg chg="mod">
          <ac:chgData name="Du Wenyu" userId="849f1052-c623-48dc-90e1-ce0960f8de5e" providerId="ADAL" clId="{D5120200-E73B-49ED-949D-ACC5F39B529F}" dt="2021-02-22T08:40:10.173" v="75" actId="14100"/>
          <ac:spMkLst>
            <pc:docMk/>
            <pc:sldMk cId="2002238067" sldId="317"/>
            <ac:spMk id="19" creationId="{7C1BA7BF-EE44-4B49-A9F8-D9B92098A7E0}"/>
          </ac:spMkLst>
        </pc:spChg>
        <pc:spChg chg="mod">
          <ac:chgData name="Du Wenyu" userId="849f1052-c623-48dc-90e1-ce0960f8de5e" providerId="ADAL" clId="{D5120200-E73B-49ED-949D-ACC5F39B529F}" dt="2021-02-22T08:40:11.723" v="76" actId="14100"/>
          <ac:spMkLst>
            <pc:docMk/>
            <pc:sldMk cId="2002238067" sldId="317"/>
            <ac:spMk id="20" creationId="{1435C860-F4A7-4DD4-9C20-8BD9174850D2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21" creationId="{9F813A98-2403-425A-B4F3-B696EF689199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22" creationId="{983B1D57-B387-4624-A47B-EFCC691F0500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23" creationId="{4C69A122-9C09-4445-98FA-140F0E7F60AE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24" creationId="{150E20B4-6A56-49CD-9AE5-8EB38CE2DCA9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25" creationId="{7033849A-44C1-4960-A33B-0152E1CE3653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26" creationId="{C0076536-5121-4A86-BEDD-5AC6706A18A8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76" creationId="{4420E760-CBC1-4DCD-A20F-CF94CF6EAB94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77" creationId="{6B34B001-3BD1-4C01-94D2-83CAFF882BE4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78" creationId="{559847DA-2E19-47DB-B573-B43386289B6F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79" creationId="{892F0FA7-C125-44AE-B495-5AA79BF1CDFE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0" creationId="{94905752-EF8B-433A-B000-D1CB4AE5D0FA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1" creationId="{366016CC-DBA9-49E7-A7C9-F80DEC24330F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2" creationId="{79172143-451A-4E11-B9C3-BCF220D20538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3" creationId="{DCBAB0D2-B346-4892-8F26-727F02F4D6EA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4" creationId="{A97FDBF4-8AF1-47C1-A51C-BF008484FBDB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5" creationId="{5FC868A5-D01E-469A-B50B-786A59BB61E8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6" creationId="{913B2D90-E422-4722-9ED7-2A82A43901C1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7" creationId="{307B4220-7865-4399-853F-FF56344312ED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8" creationId="{70598976-5816-41BE-BD4B-9803B39D7C8F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89" creationId="{30EF850A-7372-4EBB-92BE-A77C29F05D71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90" creationId="{B5E795DE-4119-414B-99D9-F893E78ECB57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91" creationId="{7297906E-845E-46BA-931C-F05605F38423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92" creationId="{D8B2ED3B-538C-4A2B-9439-2419E9EBA8B4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93" creationId="{C2F1B0A7-4792-4B3A-979A-00DC30D35B44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94" creationId="{61877B74-201A-4F70-8120-F19DD06B2E3F}"/>
          </ac:spMkLst>
        </pc:spChg>
        <pc:spChg chg="mod">
          <ac:chgData name="Du Wenyu" userId="849f1052-c623-48dc-90e1-ce0960f8de5e" providerId="ADAL" clId="{D5120200-E73B-49ED-949D-ACC5F39B529F}" dt="2021-02-22T08:37:50.387" v="45" actId="2711"/>
          <ac:spMkLst>
            <pc:docMk/>
            <pc:sldMk cId="2002238067" sldId="317"/>
            <ac:spMk id="95" creationId="{638BF20F-0117-4862-9BBF-9602972FF2D8}"/>
          </ac:spMkLst>
        </pc:spChg>
        <pc:grpChg chg="add mod">
          <ac:chgData name="Du Wenyu" userId="849f1052-c623-48dc-90e1-ce0960f8de5e" providerId="ADAL" clId="{D5120200-E73B-49ED-949D-ACC5F39B529F}" dt="2021-02-22T08:38:25.105" v="51" actId="1076"/>
          <ac:grpSpMkLst>
            <pc:docMk/>
            <pc:sldMk cId="2002238067" sldId="317"/>
            <ac:grpSpMk id="5" creationId="{89265497-B264-402C-B9AC-6D3BD8FC9948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27" creationId="{7A7E2B3D-B4D4-481F-9AD3-B13F0E0A4891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28" creationId="{14D2174A-CC99-4461-AF75-BD09B9789949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29" creationId="{227F6FED-8B5E-4E16-8A00-068DFF96BE32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30" creationId="{EDFDD309-A2AF-4D99-873C-5F2EE4C90BA0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31" creationId="{41FD5F15-45D3-4D84-B14D-C05DE0C35C82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32" creationId="{827FC471-38C1-4B15-907B-D450E881F996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33" creationId="{9CCA2B3F-D76C-4C45-8F2B-7848494682A3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34" creationId="{2B155A28-7498-45AE-BA6F-B2AB629706E3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35" creationId="{E930F4C0-2B32-4507-BE5F-F728EEBD0CE5}"/>
          </ac:grpSpMkLst>
        </pc:grpChg>
        <pc:grpChg chg="mod">
          <ac:chgData name="Du Wenyu" userId="849f1052-c623-48dc-90e1-ce0960f8de5e" providerId="ADAL" clId="{D5120200-E73B-49ED-949D-ACC5F39B529F}" dt="2021-02-22T08:37:45.928" v="44"/>
          <ac:grpSpMkLst>
            <pc:docMk/>
            <pc:sldMk cId="2002238067" sldId="317"/>
            <ac:grpSpMk id="69" creationId="{0D78930A-886C-4840-BFC3-F9553954DC08}"/>
          </ac:grpSpMkLst>
        </pc:grpChg>
        <pc:picChg chg="mod">
          <ac:chgData name="Du Wenyu" userId="849f1052-c623-48dc-90e1-ce0960f8de5e" providerId="ADAL" clId="{D5120200-E73B-49ED-949D-ACC5F39B529F}" dt="2021-02-22T08:37:45.928" v="44"/>
          <ac:picMkLst>
            <pc:docMk/>
            <pc:sldMk cId="2002238067" sldId="317"/>
            <ac:picMk id="6" creationId="{D086C1DE-01AA-484E-9531-3111014657CA}"/>
          </ac:picMkLst>
        </pc:pic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36" creationId="{8D6736FB-7526-4984-8779-55B076D900DE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37" creationId="{A6302A27-1A44-4C84-8FE8-FDED184876F0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38" creationId="{EFDDDB16-7898-4FE6-8207-CB4AF4649C68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39" creationId="{6CFAF731-23EB-4B1E-B175-CDDCA5A869B6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0" creationId="{80D60A0D-2FCD-4584-AF55-A3AE1723C2E1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1" creationId="{5E88CA81-C6F7-4924-8DFA-F19F65A33574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2" creationId="{C82F383C-46D3-4F65-8DC4-D127316E55D2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3" creationId="{3E1EED33-19FF-400C-A3C0-FC51166FFF17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4" creationId="{41991D37-5FFD-4213-B814-7B4A86B7E3D6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5" creationId="{0B0D51C4-AD26-4D1A-B1D2-85E326943DE0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6" creationId="{6EC829D5-37C5-490B-B5B3-9014868EB605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7" creationId="{FA1A5580-9A1B-4EEB-A555-082B33F354B8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8" creationId="{8E313B11-8C61-441C-BB1A-1767F004AEB9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49" creationId="{1B0079EB-0093-4D9C-9589-A117CD6255D9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0" creationId="{7E40AAC7-DC69-4302-A98E-74843D5536A9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1" creationId="{2216CA79-F43D-4ADB-AABE-72D51CF65133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2" creationId="{35FBA728-3A54-4DA5-97B9-82F0587D2194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3" creationId="{5C31CE2A-A479-4DDA-BD96-D485818316BD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4" creationId="{21DEBBFA-9430-49AB-8170-FDFA6BDA6F21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5" creationId="{430C4294-6CE3-4B48-9033-1AC35E02EF5A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6" creationId="{4D4B4EE4-052D-445C-9D86-BDA3A07E89BB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7" creationId="{EA19F08A-5004-46D9-AEC1-2011021706FF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8" creationId="{8C2C9A73-EDE2-486D-8916-052720E4183E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59" creationId="{32F495BB-B74F-4E48-A5C6-A0DF0A970DD1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0" creationId="{95AAA337-36C8-40D8-BF1C-33EE15345A8B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1" creationId="{152910E0-337C-4A77-ADB1-AB6B5F79BE8C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2" creationId="{A49C46F1-FF37-44DA-B888-3796C120AED4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3" creationId="{48DB2C1C-C7FF-4F30-8137-C88DAD95DB5B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4" creationId="{F499FBBE-6828-491C-B60E-C4913D96BAF3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5" creationId="{07B1B5C5-B7F2-47D0-BA93-C3A3C4D5252F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6" creationId="{B46E5D8D-449E-49BF-9421-C2928E8018AF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7" creationId="{BBB4285E-EDD9-4D54-BBC8-FAB47A27680C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68" creationId="{CA45F52C-7619-42D1-9B86-343205AE9A6C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70" creationId="{70B14275-CF5F-4F8F-AC64-07EA7A346B9A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71" creationId="{21E9C61D-2FED-4B9F-A965-3DE9CAE67179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72" creationId="{186739C8-371A-49CD-857E-39B9759B7A4A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73" creationId="{80C7706D-17D8-448E-B963-EFDE492C2331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74" creationId="{75CAA447-FA3F-4C66-9FD9-EF406D1714CF}"/>
          </ac:cxnSpMkLst>
        </pc:cxnChg>
        <pc:cxnChg chg="mod">
          <ac:chgData name="Du Wenyu" userId="849f1052-c623-48dc-90e1-ce0960f8de5e" providerId="ADAL" clId="{D5120200-E73B-49ED-949D-ACC5F39B529F}" dt="2021-02-22T08:37:45.928" v="44"/>
          <ac:cxnSpMkLst>
            <pc:docMk/>
            <pc:sldMk cId="2002238067" sldId="317"/>
            <ac:cxnSpMk id="75" creationId="{05A4B41A-F137-4D9F-A01F-FF2515AA9F82}"/>
          </ac:cxnSpMkLst>
        </pc:cxnChg>
      </pc:sldChg>
      <pc:sldChg chg="addSp modSp new mod">
        <pc:chgData name="Du Wenyu" userId="849f1052-c623-48dc-90e1-ce0960f8de5e" providerId="ADAL" clId="{D5120200-E73B-49ED-949D-ACC5F39B529F}" dt="2021-02-22T08:40:34.217" v="77" actId="207"/>
        <pc:sldMkLst>
          <pc:docMk/>
          <pc:sldMk cId="435166556" sldId="318"/>
        </pc:sldMkLst>
        <pc:spChg chg="add mod">
          <ac:chgData name="Du Wenyu" userId="849f1052-c623-48dc-90e1-ce0960f8de5e" providerId="ADAL" clId="{D5120200-E73B-49ED-949D-ACC5F39B529F}" dt="2021-02-22T08:38:58.852" v="58" actId="113"/>
          <ac:spMkLst>
            <pc:docMk/>
            <pc:sldMk cId="435166556" sldId="318"/>
            <ac:spMk id="3" creationId="{81871634-C301-43E6-BD34-E54126D38C3D}"/>
          </ac:spMkLst>
        </pc:spChg>
        <pc:spChg chg="add mod">
          <ac:chgData name="Du Wenyu" userId="849f1052-c623-48dc-90e1-ce0960f8de5e" providerId="ADAL" clId="{D5120200-E73B-49ED-949D-ACC5F39B529F}" dt="2021-02-22T08:40:34.217" v="77" actId="207"/>
          <ac:spMkLst>
            <pc:docMk/>
            <pc:sldMk cId="435166556" sldId="318"/>
            <ac:spMk id="4" creationId="{763919E9-7E88-4ED8-B755-08E9F0F31CB1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8" creationId="{76C5026A-5B28-4A78-889C-5DB9682E187B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9" creationId="{C9E9DEDD-EF87-468F-AB80-E921A50DB5AE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11" creationId="{93264553-5CDC-4E83-B7AC-EDEB742AF2FC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13" creationId="{B74917AD-CFA0-4E81-9EB2-202A34810B4B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14" creationId="{3DCF75CB-967A-4328-AB4A-F85061A21531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16" creationId="{A2876F99-A988-4E4E-A8FD-4B6566F29B66}"/>
          </ac:spMkLst>
        </pc:spChg>
        <pc:spChg chg="mod">
          <ac:chgData name="Du Wenyu" userId="849f1052-c623-48dc-90e1-ce0960f8de5e" providerId="ADAL" clId="{D5120200-E73B-49ED-949D-ACC5F39B529F}" dt="2021-02-22T08:39:20.771" v="65" actId="14100"/>
          <ac:spMkLst>
            <pc:docMk/>
            <pc:sldMk cId="435166556" sldId="318"/>
            <ac:spMk id="22" creationId="{E25EA84F-89D0-4FCE-A329-4186F81B5901}"/>
          </ac:spMkLst>
        </pc:spChg>
        <pc:spChg chg="mod">
          <ac:chgData name="Du Wenyu" userId="849f1052-c623-48dc-90e1-ce0960f8de5e" providerId="ADAL" clId="{D5120200-E73B-49ED-949D-ACC5F39B529F}" dt="2021-02-22T08:39:22.861" v="66" actId="14100"/>
          <ac:spMkLst>
            <pc:docMk/>
            <pc:sldMk cId="435166556" sldId="318"/>
            <ac:spMk id="23" creationId="{01B74074-09B6-453E-B216-21B1A1745649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24" creationId="{0B2317AB-7DB1-410C-B8A5-D9635B643632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25" creationId="{6F04DA1E-33E3-4BC2-9F44-343AB49D7A79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26" creationId="{2BB62A46-AED2-407C-8016-118E3B66CBED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27" creationId="{88B5C737-6C38-40F0-9ACC-CB784EB2FF67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28" creationId="{B830E148-9DB0-4E31-AB78-E0132A0E3DD6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29" creationId="{CFC85EB3-F1E4-49FA-B7B5-DF4068364C42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0" creationId="{2C97D987-2E54-4BA8-9023-985D21EBC578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1" creationId="{FA0C8EB0-CCC3-4AF2-B6DA-8FF6A4ADCDB0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2" creationId="{34E64CE5-104E-4342-BAB6-251EC4C3FB47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3" creationId="{27546A16-25D6-4DF6-8998-A171886F46FF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4" creationId="{78E239FC-AE4E-4E2E-927B-095300DBB57D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5" creationId="{0B7526D7-FD88-49E7-8FAE-7F1CAB0710F3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6" creationId="{E03C1A00-63BE-4EEF-840E-083479B3289F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7" creationId="{35C861FB-519A-4B77-905D-106E60C5CE56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8" creationId="{FA252387-9506-4BD2-AD9A-C29FA167382A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39" creationId="{0EA0D1F1-E168-4854-B1E8-F5EE08ABFF7E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40" creationId="{E6601976-8366-4B99-8D6A-831F3F63D93E}"/>
          </ac:spMkLst>
        </pc:spChg>
        <pc:spChg chg="mod">
          <ac:chgData name="Du Wenyu" userId="849f1052-c623-48dc-90e1-ce0960f8de5e" providerId="ADAL" clId="{D5120200-E73B-49ED-949D-ACC5F39B529F}" dt="2021-02-22T08:38:46.231" v="54" actId="2711"/>
          <ac:spMkLst>
            <pc:docMk/>
            <pc:sldMk cId="435166556" sldId="318"/>
            <ac:spMk id="41" creationId="{2AF6FBAF-B2E7-413E-823F-E4CC8C96C7FF}"/>
          </ac:spMkLst>
        </pc:spChg>
        <pc:grpChg chg="add mod">
          <ac:chgData name="Du Wenyu" userId="849f1052-c623-48dc-90e1-ce0960f8de5e" providerId="ADAL" clId="{D5120200-E73B-49ED-949D-ACC5F39B529F}" dt="2021-02-22T08:39:05.302" v="60" actId="1076"/>
          <ac:grpSpMkLst>
            <pc:docMk/>
            <pc:sldMk cId="435166556" sldId="318"/>
            <ac:grpSpMk id="5" creationId="{18A47ED3-3EDF-4890-A35E-84D3FD0EA274}"/>
          </ac:grpSpMkLst>
        </pc:grpChg>
        <pc:grpChg chg="mod">
          <ac:chgData name="Du Wenyu" userId="849f1052-c623-48dc-90e1-ce0960f8de5e" providerId="ADAL" clId="{D5120200-E73B-49ED-949D-ACC5F39B529F}" dt="2021-02-22T08:38:41.635" v="53"/>
          <ac:grpSpMkLst>
            <pc:docMk/>
            <pc:sldMk cId="435166556" sldId="318"/>
            <ac:grpSpMk id="6" creationId="{9534749E-F433-4554-932E-6278352C8B0B}"/>
          </ac:grpSpMkLst>
        </pc:grpChg>
        <pc:grpChg chg="mod">
          <ac:chgData name="Du Wenyu" userId="849f1052-c623-48dc-90e1-ce0960f8de5e" providerId="ADAL" clId="{D5120200-E73B-49ED-949D-ACC5F39B529F}" dt="2021-02-22T08:38:41.635" v="53"/>
          <ac:grpSpMkLst>
            <pc:docMk/>
            <pc:sldMk cId="435166556" sldId="318"/>
            <ac:grpSpMk id="7" creationId="{F6ABF96F-6FBA-4746-ADA1-75A4F0C1DFCC}"/>
          </ac:grpSpMkLst>
        </pc:grpChg>
        <pc:grpChg chg="mod">
          <ac:chgData name="Du Wenyu" userId="849f1052-c623-48dc-90e1-ce0960f8de5e" providerId="ADAL" clId="{D5120200-E73B-49ED-949D-ACC5F39B529F}" dt="2021-02-22T08:38:41.635" v="53"/>
          <ac:grpSpMkLst>
            <pc:docMk/>
            <pc:sldMk cId="435166556" sldId="318"/>
            <ac:grpSpMk id="10" creationId="{5C5CB90B-FF58-4CBD-8ACD-A2D1FB7B36A2}"/>
          </ac:grpSpMkLst>
        </pc:grpChg>
        <pc:grpChg chg="mod">
          <ac:chgData name="Du Wenyu" userId="849f1052-c623-48dc-90e1-ce0960f8de5e" providerId="ADAL" clId="{D5120200-E73B-49ED-949D-ACC5F39B529F}" dt="2021-02-22T08:38:41.635" v="53"/>
          <ac:grpSpMkLst>
            <pc:docMk/>
            <pc:sldMk cId="435166556" sldId="318"/>
            <ac:grpSpMk id="15" creationId="{C64A3B4C-C0DA-4D68-862D-364845532D0F}"/>
          </ac:grpSpMkLst>
        </pc:grpChg>
        <pc:cxnChg chg="mod">
          <ac:chgData name="Du Wenyu" userId="849f1052-c623-48dc-90e1-ce0960f8de5e" providerId="ADAL" clId="{D5120200-E73B-49ED-949D-ACC5F39B529F}" dt="2021-02-22T08:38:41.635" v="53"/>
          <ac:cxnSpMkLst>
            <pc:docMk/>
            <pc:sldMk cId="435166556" sldId="318"/>
            <ac:cxnSpMk id="12" creationId="{AD1AF1B3-FEAD-4DE6-9B92-B55EDC2C5A04}"/>
          </ac:cxnSpMkLst>
        </pc:cxnChg>
        <pc:cxnChg chg="mod">
          <ac:chgData name="Du Wenyu" userId="849f1052-c623-48dc-90e1-ce0960f8de5e" providerId="ADAL" clId="{D5120200-E73B-49ED-949D-ACC5F39B529F}" dt="2021-02-22T08:38:41.635" v="53"/>
          <ac:cxnSpMkLst>
            <pc:docMk/>
            <pc:sldMk cId="435166556" sldId="318"/>
            <ac:cxnSpMk id="17" creationId="{4FD41B42-6BC6-4982-B8D0-6FC7B4894B34}"/>
          </ac:cxnSpMkLst>
        </pc:cxnChg>
        <pc:cxnChg chg="mod">
          <ac:chgData name="Du Wenyu" userId="849f1052-c623-48dc-90e1-ce0960f8de5e" providerId="ADAL" clId="{D5120200-E73B-49ED-949D-ACC5F39B529F}" dt="2021-02-22T08:38:41.635" v="53"/>
          <ac:cxnSpMkLst>
            <pc:docMk/>
            <pc:sldMk cId="435166556" sldId="318"/>
            <ac:cxnSpMk id="18" creationId="{052FCCA9-CA0C-4F98-BB10-B5FDB3234461}"/>
          </ac:cxnSpMkLst>
        </pc:cxnChg>
        <pc:cxnChg chg="mod">
          <ac:chgData name="Du Wenyu" userId="849f1052-c623-48dc-90e1-ce0960f8de5e" providerId="ADAL" clId="{D5120200-E73B-49ED-949D-ACC5F39B529F}" dt="2021-02-22T08:38:41.635" v="53"/>
          <ac:cxnSpMkLst>
            <pc:docMk/>
            <pc:sldMk cId="435166556" sldId="318"/>
            <ac:cxnSpMk id="19" creationId="{4BE22F6B-26FA-42CE-9947-00B7ED2AEA38}"/>
          </ac:cxnSpMkLst>
        </pc:cxnChg>
        <pc:cxnChg chg="mod">
          <ac:chgData name="Du Wenyu" userId="849f1052-c623-48dc-90e1-ce0960f8de5e" providerId="ADAL" clId="{D5120200-E73B-49ED-949D-ACC5F39B529F}" dt="2021-02-22T08:38:41.635" v="53"/>
          <ac:cxnSpMkLst>
            <pc:docMk/>
            <pc:sldMk cId="435166556" sldId="318"/>
            <ac:cxnSpMk id="20" creationId="{1FA07141-B955-49AC-8B89-E0AEA224DF66}"/>
          </ac:cxnSpMkLst>
        </pc:cxnChg>
        <pc:cxnChg chg="mod">
          <ac:chgData name="Du Wenyu" userId="849f1052-c623-48dc-90e1-ce0960f8de5e" providerId="ADAL" clId="{D5120200-E73B-49ED-949D-ACC5F39B529F}" dt="2021-02-22T08:38:41.635" v="53"/>
          <ac:cxnSpMkLst>
            <pc:docMk/>
            <pc:sldMk cId="435166556" sldId="318"/>
            <ac:cxnSpMk id="21" creationId="{E637ECB8-5856-40D6-8380-082A01B69CB1}"/>
          </ac:cxnSpMkLst>
        </pc:cxnChg>
      </pc:sldChg>
      <pc:sldChg chg="addSp modSp new mod">
        <pc:chgData name="Du Wenyu" userId="849f1052-c623-48dc-90e1-ce0960f8de5e" providerId="ADAL" clId="{D5120200-E73B-49ED-949D-ACC5F39B529F}" dt="2021-02-22T08:41:05.153" v="83" actId="1076"/>
        <pc:sldMkLst>
          <pc:docMk/>
          <pc:sldMk cId="3682214586" sldId="319"/>
        </pc:sldMkLst>
        <pc:spChg chg="add mod">
          <ac:chgData name="Du Wenyu" userId="849f1052-c623-48dc-90e1-ce0960f8de5e" providerId="ADAL" clId="{D5120200-E73B-49ED-949D-ACC5F39B529F}" dt="2021-02-22T08:41:05.153" v="83" actId="1076"/>
          <ac:spMkLst>
            <pc:docMk/>
            <pc:sldMk cId="3682214586" sldId="319"/>
            <ac:spMk id="3" creationId="{C523AAFF-5EDB-4F99-A157-26B74873FA8A}"/>
          </ac:spMkLst>
        </pc:spChg>
        <pc:spChg chg="add mod">
          <ac:chgData name="Du Wenyu" userId="849f1052-c623-48dc-90e1-ce0960f8de5e" providerId="ADAL" clId="{D5120200-E73B-49ED-949D-ACC5F39B529F}" dt="2021-02-22T08:40:53.096" v="80" actId="2711"/>
          <ac:spMkLst>
            <pc:docMk/>
            <pc:sldMk cId="3682214586" sldId="319"/>
            <ac:spMk id="4" creationId="{9914749F-0F95-4E70-9F8F-2724597569FC}"/>
          </ac:spMkLst>
        </pc:spChg>
      </pc:sldChg>
      <pc:sldChg chg="addSp modSp new mod">
        <pc:chgData name="Du Wenyu" userId="849f1052-c623-48dc-90e1-ce0960f8de5e" providerId="ADAL" clId="{D5120200-E73B-49ED-949D-ACC5F39B529F}" dt="2021-02-22T08:44:43.408" v="120" actId="113"/>
        <pc:sldMkLst>
          <pc:docMk/>
          <pc:sldMk cId="1932919199" sldId="320"/>
        </pc:sldMkLst>
        <pc:spChg chg="add mod">
          <ac:chgData name="Du Wenyu" userId="849f1052-c623-48dc-90e1-ce0960f8de5e" providerId="ADAL" clId="{D5120200-E73B-49ED-949D-ACC5F39B529F}" dt="2021-02-22T08:42:32.038" v="98" actId="207"/>
          <ac:spMkLst>
            <pc:docMk/>
            <pc:sldMk cId="1932919199" sldId="320"/>
            <ac:spMk id="3" creationId="{0FAB7DA6-D6D6-4E96-A464-EE1C9F6F310B}"/>
          </ac:spMkLst>
        </pc:spChg>
        <pc:spChg chg="add mod">
          <ac:chgData name="Du Wenyu" userId="849f1052-c623-48dc-90e1-ce0960f8de5e" providerId="ADAL" clId="{D5120200-E73B-49ED-949D-ACC5F39B529F}" dt="2021-02-22T08:42:18.412" v="97" actId="1076"/>
          <ac:spMkLst>
            <pc:docMk/>
            <pc:sldMk cId="1932919199" sldId="320"/>
            <ac:spMk id="4" creationId="{906345AB-3891-4F38-B91F-EE7275D31AE6}"/>
          </ac:spMkLst>
        </pc:spChg>
        <pc:spChg chg="add mod">
          <ac:chgData name="Du Wenyu" userId="849f1052-c623-48dc-90e1-ce0960f8de5e" providerId="ADAL" clId="{D5120200-E73B-49ED-949D-ACC5F39B529F}" dt="2021-02-22T08:42:18.412" v="97" actId="1076"/>
          <ac:spMkLst>
            <pc:docMk/>
            <pc:sldMk cId="1932919199" sldId="320"/>
            <ac:spMk id="5" creationId="{FFC80CDB-87B0-4EC5-A864-79157DCDCFC3}"/>
          </ac:spMkLst>
        </pc:spChg>
        <pc:spChg chg="add mod">
          <ac:chgData name="Du Wenyu" userId="849f1052-c623-48dc-90e1-ce0960f8de5e" providerId="ADAL" clId="{D5120200-E73B-49ED-949D-ACC5F39B529F}" dt="2021-02-22T08:43:38.614" v="105"/>
          <ac:spMkLst>
            <pc:docMk/>
            <pc:sldMk cId="1932919199" sldId="320"/>
            <ac:spMk id="6" creationId="{767A52C1-87AE-4191-8968-FFDEA125872C}"/>
          </ac:spMkLst>
        </pc:spChg>
        <pc:spChg chg="add mod">
          <ac:chgData name="Du Wenyu" userId="849f1052-c623-48dc-90e1-ce0960f8de5e" providerId="ADAL" clId="{D5120200-E73B-49ED-949D-ACC5F39B529F}" dt="2021-02-22T08:43:45.307" v="108"/>
          <ac:spMkLst>
            <pc:docMk/>
            <pc:sldMk cId="1932919199" sldId="320"/>
            <ac:spMk id="7" creationId="{67A83B26-64A7-4CC6-9879-D40140858EB5}"/>
          </ac:spMkLst>
        </pc:spChg>
        <pc:spChg chg="add mod">
          <ac:chgData name="Du Wenyu" userId="849f1052-c623-48dc-90e1-ce0960f8de5e" providerId="ADAL" clId="{D5120200-E73B-49ED-949D-ACC5F39B529F}" dt="2021-02-22T08:43:32.072" v="102"/>
          <ac:spMkLst>
            <pc:docMk/>
            <pc:sldMk cId="1932919199" sldId="320"/>
            <ac:spMk id="8" creationId="{718DCCD8-A4B3-4F58-A37C-0EAC07B43BBF}"/>
          </ac:spMkLst>
        </pc:spChg>
        <pc:spChg chg="add mod">
          <ac:chgData name="Du Wenyu" userId="849f1052-c623-48dc-90e1-ce0960f8de5e" providerId="ADAL" clId="{D5120200-E73B-49ED-949D-ACC5F39B529F}" dt="2021-02-22T08:44:43.408" v="120" actId="113"/>
          <ac:spMkLst>
            <pc:docMk/>
            <pc:sldMk cId="1932919199" sldId="320"/>
            <ac:spMk id="9" creationId="{055695CD-E249-4786-B23E-084FCCA7D95B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1" creationId="{0099D53D-A220-47A2-BE62-48775B1B297F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2" creationId="{EED155D9-BE65-48C5-B08B-6179BDD589BE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3" creationId="{8BAA0111-6F3B-446B-B2F1-02E5E7EB85BF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4" creationId="{0570213D-C3DB-4118-B802-1CB3138DD692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5" creationId="{6E1F5157-0B14-412B-9D0F-0486058B9B4B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6" creationId="{3FAB1F06-C930-4FB8-B140-2FD25CA469EE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7" creationId="{7AECFBF8-B0B1-4559-BCCD-CB974802BA2E}"/>
          </ac:spMkLst>
        </pc:spChg>
        <pc:spChg chg="mod">
          <ac:chgData name="Du Wenyu" userId="849f1052-c623-48dc-90e1-ce0960f8de5e" providerId="ADAL" clId="{D5120200-E73B-49ED-949D-ACC5F39B529F}" dt="2021-02-22T08:41:44.134" v="86" actId="2711"/>
          <ac:spMkLst>
            <pc:docMk/>
            <pc:sldMk cId="1932919199" sldId="320"/>
            <ac:spMk id="18" creationId="{3A7B883E-F3B0-4F5C-9A09-140BF20ADDCB}"/>
          </ac:spMkLst>
        </pc:spChg>
        <pc:grpChg chg="add mod">
          <ac:chgData name="Du Wenyu" userId="849f1052-c623-48dc-90e1-ce0960f8de5e" providerId="ADAL" clId="{D5120200-E73B-49ED-949D-ACC5F39B529F}" dt="2021-02-22T08:42:18.412" v="97" actId="1076"/>
          <ac:grpSpMkLst>
            <pc:docMk/>
            <pc:sldMk cId="1932919199" sldId="320"/>
            <ac:grpSpMk id="10" creationId="{7305F453-C7AB-4588-B5D3-0570A4A7CE04}"/>
          </ac:grpSpMkLst>
        </pc:grpChg>
      </pc:sldChg>
      <pc:sldChg chg="modSp add mod">
        <pc:chgData name="Du Wenyu" userId="849f1052-c623-48dc-90e1-ce0960f8de5e" providerId="ADAL" clId="{D5120200-E73B-49ED-949D-ACC5F39B529F}" dt="2021-02-22T08:44:48.371" v="121" actId="113"/>
        <pc:sldMkLst>
          <pc:docMk/>
          <pc:sldMk cId="3943330690" sldId="321"/>
        </pc:sldMkLst>
        <pc:spChg chg="mod">
          <ac:chgData name="Du Wenyu" userId="849f1052-c623-48dc-90e1-ce0960f8de5e" providerId="ADAL" clId="{D5120200-E73B-49ED-949D-ACC5F39B529F}" dt="2021-02-22T08:44:48.371" v="121" actId="113"/>
          <ac:spMkLst>
            <pc:docMk/>
            <pc:sldMk cId="3943330690" sldId="321"/>
            <ac:spMk id="9" creationId="{055695CD-E249-4786-B23E-084FCCA7D95B}"/>
          </ac:spMkLst>
        </pc:spChg>
      </pc:sldChg>
      <pc:sldChg chg="addSp delSp modSp new mod">
        <pc:chgData name="Du Wenyu" userId="849f1052-c623-48dc-90e1-ce0960f8de5e" providerId="ADAL" clId="{D5120200-E73B-49ED-949D-ACC5F39B529F}" dt="2021-02-22T12:38:11.776" v="410" actId="20577"/>
        <pc:sldMkLst>
          <pc:docMk/>
          <pc:sldMk cId="1111345755" sldId="322"/>
        </pc:sldMkLst>
        <pc:spChg chg="add mod">
          <ac:chgData name="Du Wenyu" userId="849f1052-c623-48dc-90e1-ce0960f8de5e" providerId="ADAL" clId="{D5120200-E73B-49ED-949D-ACC5F39B529F}" dt="2021-02-22T08:44:55.992" v="123" actId="1076"/>
          <ac:spMkLst>
            <pc:docMk/>
            <pc:sldMk cId="1111345755" sldId="322"/>
            <ac:spMk id="3" creationId="{14E38AA7-9DD3-4009-8D4D-6FB9C9739111}"/>
          </ac:spMkLst>
        </pc:spChg>
        <pc:spChg chg="add mod">
          <ac:chgData name="Du Wenyu" userId="849f1052-c623-48dc-90e1-ce0960f8de5e" providerId="ADAL" clId="{D5120200-E73B-49ED-949D-ACC5F39B529F}" dt="2021-02-22T08:44:18.657" v="112" actId="2711"/>
          <ac:spMkLst>
            <pc:docMk/>
            <pc:sldMk cId="1111345755" sldId="322"/>
            <ac:spMk id="4" creationId="{92CA8E96-E386-4C9D-AD69-F1C36F331DAD}"/>
          </ac:spMkLst>
        </pc:spChg>
        <pc:spChg chg="add mod">
          <ac:chgData name="Du Wenyu" userId="849f1052-c623-48dc-90e1-ce0960f8de5e" providerId="ADAL" clId="{D5120200-E73B-49ED-949D-ACC5F39B529F}" dt="2021-02-22T12:37:41.195" v="399" actId="20577"/>
          <ac:spMkLst>
            <pc:docMk/>
            <pc:sldMk cId="1111345755" sldId="322"/>
            <ac:spMk id="6" creationId="{EDD9FC60-80EF-46D6-8D09-D06854F7B407}"/>
          </ac:spMkLst>
        </pc:spChg>
        <pc:spChg chg="add mod">
          <ac:chgData name="Du Wenyu" userId="849f1052-c623-48dc-90e1-ce0960f8de5e" providerId="ADAL" clId="{D5120200-E73B-49ED-949D-ACC5F39B529F}" dt="2021-02-22T12:38:11.776" v="410" actId="20577"/>
          <ac:spMkLst>
            <pc:docMk/>
            <pc:sldMk cId="1111345755" sldId="322"/>
            <ac:spMk id="8" creationId="{1DF1768B-C656-4230-A1EE-4995E2A56BDE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10" creationId="{D24735C6-7F7B-4D5B-881B-357B5678F4C6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12" creationId="{E22F60EB-CA7A-44CF-AABB-85116FD7BDB2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13" creationId="{E1395FBB-C899-458D-916F-2A0D685AFC0C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15" creationId="{C8334A56-90D4-45EB-9319-53075762D31D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17" creationId="{5616EA18-C80D-4002-B3D4-9E10D6C1380E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19" creationId="{7314CF84-AF08-4395-ABA7-6F75D4E6A9E4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20" creationId="{B20BF277-D174-427A-8AD5-F02EBE6A7AFA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21" creationId="{BB9A885F-2018-482E-A987-B9194821EAEA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24" creationId="{FB312406-C81B-42DF-84AC-6140473FBA62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26" creationId="{707C6DB8-717A-4874-93C7-347D21B97E77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27" creationId="{C4944CDB-9947-438D-8166-8F91564BF06C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29" creationId="{0044034F-7815-4C0F-8408-D67DE1EB0581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31" creationId="{5FAF1BA2-A559-40DC-88A9-527DFEC32A33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33" creationId="{F087C03D-5D4A-4376-AF5B-221A80C2FF5E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34" creationId="{0F79A118-6496-4444-BD97-2A64A8C5D40C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35" creationId="{69DB0E46-ACD7-4ECF-9790-6DAD34403592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39" creationId="{57DEBE19-8628-4934-BC64-073AA1A180FB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41" creationId="{77492F09-5D1C-4042-874C-F19DA8C68E14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43" creationId="{791C3F18-09DE-49C7-B306-F99ADB395438}"/>
          </ac:spMkLst>
        </pc:spChg>
        <pc:spChg chg="mod">
          <ac:chgData name="Du Wenyu" userId="849f1052-c623-48dc-90e1-ce0960f8de5e" providerId="ADAL" clId="{D5120200-E73B-49ED-949D-ACC5F39B529F}" dt="2021-02-22T08:44:13.510" v="110"/>
          <ac:spMkLst>
            <pc:docMk/>
            <pc:sldMk cId="1111345755" sldId="322"/>
            <ac:spMk id="45" creationId="{6DA84BD1-579F-4A32-8F9B-1C153BE9426A}"/>
          </ac:spMkLst>
        </pc:spChg>
        <pc:grpChg chg="add mod">
          <ac:chgData name="Du Wenyu" userId="849f1052-c623-48dc-90e1-ce0960f8de5e" providerId="ADAL" clId="{D5120200-E73B-49ED-949D-ACC5F39B529F}" dt="2021-02-22T08:44:29.202" v="117" actId="404"/>
          <ac:grpSpMkLst>
            <pc:docMk/>
            <pc:sldMk cId="1111345755" sldId="322"/>
            <ac:grpSpMk id="9" creationId="{F092FE59-A204-4625-B224-2A73B3C75AEE}"/>
          </ac:grpSpMkLst>
        </pc:grpChg>
        <pc:picChg chg="add del mod">
          <ac:chgData name="Du Wenyu" userId="849f1052-c623-48dc-90e1-ce0960f8de5e" providerId="ADAL" clId="{D5120200-E73B-49ED-949D-ACC5F39B529F}" dt="2021-02-22T08:44:22.295" v="114" actId="478"/>
          <ac:picMkLst>
            <pc:docMk/>
            <pc:sldMk cId="1111345755" sldId="322"/>
            <ac:picMk id="5" creationId="{3E047EE2-F5ED-4BE0-94ED-01F3D78FBA01}"/>
          </ac:picMkLst>
        </pc:picChg>
        <pc:picChg chg="add del mod">
          <ac:chgData name="Du Wenyu" userId="849f1052-c623-48dc-90e1-ce0960f8de5e" providerId="ADAL" clId="{D5120200-E73B-49ED-949D-ACC5F39B529F}" dt="2021-02-22T08:44:21.322" v="113" actId="478"/>
          <ac:picMkLst>
            <pc:docMk/>
            <pc:sldMk cId="1111345755" sldId="322"/>
            <ac:picMk id="7" creationId="{B360FEBD-8F03-4ECC-85D7-CAAD71824C32}"/>
          </ac:picMkLst>
        </pc:pic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11" creationId="{49965EFA-674C-4A97-A932-36CB939675C1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14" creationId="{896DE8FA-AB69-4041-B87D-221CEA3F2A7D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16" creationId="{05881AE7-542E-4968-A94E-4546252350AB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18" creationId="{32CE0835-F25F-465D-BD51-5612BD0CC93C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22" creationId="{15B58544-B237-4922-A5DB-6A7862BAD8B2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23" creationId="{8C6BFC09-8472-4380-9F12-7E9C28622197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25" creationId="{F5137918-1F18-41D3-8EC5-E03BD90A2AA7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28" creationId="{C04E6BBA-F97A-4CCF-9F30-FF50D192AF73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30" creationId="{E2D491CB-4D7E-488C-AB6F-D6B686F54D85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32" creationId="{11BBD736-F39F-4E1E-8A36-EF0BAC695BC5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36" creationId="{565C4DD2-3B08-404B-ACF8-754C066BAF48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37" creationId="{073F1E5F-03F5-488C-A45B-5074DE737CC8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38" creationId="{452D60B9-620D-4C4F-887F-3AFF1237CBE8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40" creationId="{99FDC416-F803-4043-9EC3-498B58329911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42" creationId="{D313FF31-EF52-4E93-808B-E72D9A37C648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44" creationId="{49B492AE-8A6A-4E45-9B2F-C42FA7D1CF25}"/>
          </ac:cxnSpMkLst>
        </pc:cxnChg>
        <pc:cxnChg chg="mod">
          <ac:chgData name="Du Wenyu" userId="849f1052-c623-48dc-90e1-ce0960f8de5e" providerId="ADAL" clId="{D5120200-E73B-49ED-949D-ACC5F39B529F}" dt="2021-02-22T08:44:13.510" v="110"/>
          <ac:cxnSpMkLst>
            <pc:docMk/>
            <pc:sldMk cId="1111345755" sldId="322"/>
            <ac:cxnSpMk id="46" creationId="{0440B173-4F5D-4375-AF3D-998518D37ECE}"/>
          </ac:cxnSpMkLst>
        </pc:cxnChg>
      </pc:sldChg>
      <pc:sldChg chg="addSp delSp modSp new mod">
        <pc:chgData name="Du Wenyu" userId="849f1052-c623-48dc-90e1-ce0960f8de5e" providerId="ADAL" clId="{D5120200-E73B-49ED-949D-ACC5F39B529F}" dt="2021-02-22T08:47:15.863" v="138" actId="404"/>
        <pc:sldMkLst>
          <pc:docMk/>
          <pc:sldMk cId="2082856676" sldId="323"/>
        </pc:sldMkLst>
        <pc:spChg chg="add del mod">
          <ac:chgData name="Du Wenyu" userId="849f1052-c623-48dc-90e1-ce0960f8de5e" providerId="ADAL" clId="{D5120200-E73B-49ED-949D-ACC5F39B529F}" dt="2021-02-22T08:46:22.385" v="127" actId="478"/>
          <ac:spMkLst>
            <pc:docMk/>
            <pc:sldMk cId="2082856676" sldId="323"/>
            <ac:spMk id="3" creationId="{3F662041-29BB-43E7-8002-2B66107E0976}"/>
          </ac:spMkLst>
        </pc:spChg>
        <pc:spChg chg="add del mod">
          <ac:chgData name="Du Wenyu" userId="849f1052-c623-48dc-90e1-ce0960f8de5e" providerId="ADAL" clId="{D5120200-E73B-49ED-949D-ACC5F39B529F}" dt="2021-02-22T08:46:22.385" v="127" actId="478"/>
          <ac:spMkLst>
            <pc:docMk/>
            <pc:sldMk cId="2082856676" sldId="323"/>
            <ac:spMk id="4" creationId="{072848FD-61F2-460A-93BE-99BA53D8226F}"/>
          </ac:spMkLst>
        </pc:spChg>
        <pc:spChg chg="add del mod">
          <ac:chgData name="Du Wenyu" userId="849f1052-c623-48dc-90e1-ce0960f8de5e" providerId="ADAL" clId="{D5120200-E73B-49ED-949D-ACC5F39B529F}" dt="2021-02-22T08:46:22.385" v="127" actId="478"/>
          <ac:spMkLst>
            <pc:docMk/>
            <pc:sldMk cId="2082856676" sldId="323"/>
            <ac:spMk id="7" creationId="{19DC4E42-D30C-473F-AFFC-F8354EF37A9B}"/>
          </ac:spMkLst>
        </pc:spChg>
        <pc:spChg chg="add del mod">
          <ac:chgData name="Du Wenyu" userId="849f1052-c623-48dc-90e1-ce0960f8de5e" providerId="ADAL" clId="{D5120200-E73B-49ED-949D-ACC5F39B529F}" dt="2021-02-22T08:46:22.385" v="127" actId="478"/>
          <ac:spMkLst>
            <pc:docMk/>
            <pc:sldMk cId="2082856676" sldId="323"/>
            <ac:spMk id="8" creationId="{EBFD1A09-BFCD-4BEC-9A3E-E966CC492510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10" creationId="{69A74187-43CF-43F1-955C-8CF912FA6E67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11" creationId="{824F7E19-6A4A-4F12-9423-F206A259E5E6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12" creationId="{60D45890-186E-47D1-9335-5A493C9B684B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14" creationId="{7C477D9C-ABAA-48EF-99B4-3777548BEE89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15" creationId="{575234F0-7A64-45ED-91E5-1B779EBF2F13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17" creationId="{F1EA8E91-7D09-4AF6-B42A-0015CD6B6821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19" creationId="{5AA13552-8C80-4B78-9D09-0D7BB96B956E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21" creationId="{56FFB6CF-3D76-49F9-B0D9-DAB6D78EF700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24" creationId="{136AA2C6-81AA-4124-B446-D37C06EA95D4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25" creationId="{9CA10545-3147-4EC9-9BDB-8BEA573F03EF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26" creationId="{4DEC141F-996D-4559-AA12-6F036728FA42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27" creationId="{C197CE46-0BFE-4E0D-B488-CE092C0D50D7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28" creationId="{916095FB-B1FC-483F-B533-BFCB0C3CFACC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29" creationId="{77E784D5-A2C3-498A-AFD4-88F1BDCE25B0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30" creationId="{68E79207-BDB6-45FE-BCF6-75CD2A4F4C27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31" creationId="{4CF13259-F972-4E34-819F-29132AA64BED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32" creationId="{60DDCD8A-E9DD-4DE8-9455-48E657259EB1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33" creationId="{68528C47-C73B-499C-88CF-827906FEB18D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34" creationId="{B67F4F97-E8A4-4351-872D-5C7FC4C01E6F}"/>
          </ac:spMkLst>
        </pc:spChg>
        <pc:spChg chg="mod">
          <ac:chgData name="Du Wenyu" userId="849f1052-c623-48dc-90e1-ce0960f8de5e" providerId="ADAL" clId="{D5120200-E73B-49ED-949D-ACC5F39B529F}" dt="2021-02-22T08:45:32.780" v="126" actId="2711"/>
          <ac:spMkLst>
            <pc:docMk/>
            <pc:sldMk cId="2082856676" sldId="323"/>
            <ac:spMk id="35" creationId="{F52E99D3-D29B-401A-BA8E-ADAFFE7886A3}"/>
          </ac:spMkLst>
        </pc:spChg>
        <pc:spChg chg="add mod">
          <ac:chgData name="Du Wenyu" userId="849f1052-c623-48dc-90e1-ce0960f8de5e" providerId="ADAL" clId="{D5120200-E73B-49ED-949D-ACC5F39B529F}" dt="2021-02-22T08:46:30.334" v="128"/>
          <ac:spMkLst>
            <pc:docMk/>
            <pc:sldMk cId="2082856676" sldId="323"/>
            <ac:spMk id="47" creationId="{C1DBDACC-1B57-46A2-8644-88E77EB204FB}"/>
          </ac:spMkLst>
        </pc:spChg>
        <pc:spChg chg="add mod">
          <ac:chgData name="Du Wenyu" userId="849f1052-c623-48dc-90e1-ce0960f8de5e" providerId="ADAL" clId="{D5120200-E73B-49ED-949D-ACC5F39B529F}" dt="2021-02-22T08:47:09.142" v="136" actId="2711"/>
          <ac:spMkLst>
            <pc:docMk/>
            <pc:sldMk cId="2082856676" sldId="323"/>
            <ac:spMk id="48" creationId="{3274729C-6D3A-41E1-BBCE-A0980EFFAD0F}"/>
          </ac:spMkLst>
        </pc:spChg>
        <pc:spChg chg="add mod">
          <ac:chgData name="Du Wenyu" userId="849f1052-c623-48dc-90e1-ce0960f8de5e" providerId="ADAL" clId="{D5120200-E73B-49ED-949D-ACC5F39B529F}" dt="2021-02-22T08:47:09.142" v="136" actId="2711"/>
          <ac:spMkLst>
            <pc:docMk/>
            <pc:sldMk cId="2082856676" sldId="323"/>
            <ac:spMk id="51" creationId="{90CD1D90-7A78-4DA6-8512-C2ECFE33C022}"/>
          </ac:spMkLst>
        </pc:spChg>
        <pc:spChg chg="add mod">
          <ac:chgData name="Du Wenyu" userId="849f1052-c623-48dc-90e1-ce0960f8de5e" providerId="ADAL" clId="{D5120200-E73B-49ED-949D-ACC5F39B529F}" dt="2021-02-22T08:47:09.142" v="136" actId="2711"/>
          <ac:spMkLst>
            <pc:docMk/>
            <pc:sldMk cId="2082856676" sldId="323"/>
            <ac:spMk id="52" creationId="{FD8A8B8B-CC65-467A-A275-6C313681DBA4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54" creationId="{7DB16596-EDB8-4A56-9DFE-827575AD7A57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55" creationId="{8E123253-6A80-4F58-A44E-433018250173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56" creationId="{F75CF084-E09F-4E85-9C67-625052961FAD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58" creationId="{0075F2BB-B93F-4B86-B8A5-9B1693D69018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59" creationId="{35069E09-8EC9-49F1-BEC1-5F8C5941AA92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61" creationId="{DA13E637-07BD-439B-9599-41544980B056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63" creationId="{E60AA522-8662-4F3C-B775-BC88AAB4C10B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65" creationId="{A992A24B-29F1-4426-ACBA-8A74B87711B6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68" creationId="{34EDBF0D-802A-4A0A-B359-53FAADAAAE74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69" creationId="{4324C735-E4F1-4723-8E95-B07C9DCCDEF7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0" creationId="{3EBB0AD4-2481-47BF-BD8A-C3F25977BE1D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1" creationId="{92EC0BDF-F2DD-40EE-9D83-CC391FAFC93E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2" creationId="{2E7E5FE2-1F4B-444E-A7B6-C6AF051D7A7C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3" creationId="{8BECB481-6FDE-49F2-8226-0537EAC29611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4" creationId="{CB0B1511-985B-41C3-A928-346E36B799FD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5" creationId="{5F56300C-05E7-4B68-B570-5D87FA4B7430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6" creationId="{58A47D76-C905-4A1B-9EF1-72194D8348AC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7" creationId="{4B10DD2F-BD5E-4AD9-BD2D-8DE81409547B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8" creationId="{7A046512-C313-410A-8D88-8A9883393899}"/>
          </ac:spMkLst>
        </pc:spChg>
        <pc:spChg chg="mod">
          <ac:chgData name="Du Wenyu" userId="849f1052-c623-48dc-90e1-ce0960f8de5e" providerId="ADAL" clId="{D5120200-E73B-49ED-949D-ACC5F39B529F}" dt="2021-02-22T08:47:15.863" v="138" actId="404"/>
          <ac:spMkLst>
            <pc:docMk/>
            <pc:sldMk cId="2082856676" sldId="323"/>
            <ac:spMk id="79" creationId="{BF336775-BD2B-4A79-AD25-D26846FC975D}"/>
          </ac:spMkLst>
        </pc:spChg>
        <pc:grpChg chg="add del mod">
          <ac:chgData name="Du Wenyu" userId="849f1052-c623-48dc-90e1-ce0960f8de5e" providerId="ADAL" clId="{D5120200-E73B-49ED-949D-ACC5F39B529F}" dt="2021-02-22T08:46:22.385" v="127" actId="478"/>
          <ac:grpSpMkLst>
            <pc:docMk/>
            <pc:sldMk cId="2082856676" sldId="323"/>
            <ac:grpSpMk id="9" creationId="{1D224E51-1A10-4D40-81E7-847A9308DF6F}"/>
          </ac:grpSpMkLst>
        </pc:grpChg>
        <pc:grpChg chg="add mod">
          <ac:chgData name="Du Wenyu" userId="849f1052-c623-48dc-90e1-ce0960f8de5e" providerId="ADAL" clId="{D5120200-E73B-49ED-949D-ACC5F39B529F}" dt="2021-02-22T08:47:05.747" v="135"/>
          <ac:grpSpMkLst>
            <pc:docMk/>
            <pc:sldMk cId="2082856676" sldId="323"/>
            <ac:grpSpMk id="53" creationId="{743E336A-1AA9-4384-ADF4-DFB7A7503B46}"/>
          </ac:grpSpMkLst>
        </pc:grpChg>
        <pc:picChg chg="add del mod">
          <ac:chgData name="Du Wenyu" userId="849f1052-c623-48dc-90e1-ce0960f8de5e" providerId="ADAL" clId="{D5120200-E73B-49ED-949D-ACC5F39B529F}" dt="2021-02-22T08:46:22.385" v="127" actId="478"/>
          <ac:picMkLst>
            <pc:docMk/>
            <pc:sldMk cId="2082856676" sldId="323"/>
            <ac:picMk id="5" creationId="{726FCFB8-8B34-4F60-82F6-9D0346F6301B}"/>
          </ac:picMkLst>
        </pc:picChg>
        <pc:picChg chg="add del mod">
          <ac:chgData name="Du Wenyu" userId="849f1052-c623-48dc-90e1-ce0960f8de5e" providerId="ADAL" clId="{D5120200-E73B-49ED-949D-ACC5F39B529F}" dt="2021-02-22T08:46:22.385" v="127" actId="478"/>
          <ac:picMkLst>
            <pc:docMk/>
            <pc:sldMk cId="2082856676" sldId="323"/>
            <ac:picMk id="6" creationId="{FAEC4D51-45EF-4C0A-9245-BE60368E4469}"/>
          </ac:picMkLst>
        </pc:picChg>
        <pc:picChg chg="add mod">
          <ac:chgData name="Du Wenyu" userId="849f1052-c623-48dc-90e1-ce0960f8de5e" providerId="ADAL" clId="{D5120200-E73B-49ED-949D-ACC5F39B529F}" dt="2021-02-22T08:47:05.747" v="135"/>
          <ac:picMkLst>
            <pc:docMk/>
            <pc:sldMk cId="2082856676" sldId="323"/>
            <ac:picMk id="49" creationId="{62185908-B22C-4A0C-9DC2-6C4088E53F5E}"/>
          </ac:picMkLst>
        </pc:picChg>
        <pc:picChg chg="add mod">
          <ac:chgData name="Du Wenyu" userId="849f1052-c623-48dc-90e1-ce0960f8de5e" providerId="ADAL" clId="{D5120200-E73B-49ED-949D-ACC5F39B529F}" dt="2021-02-22T08:47:05.747" v="135"/>
          <ac:picMkLst>
            <pc:docMk/>
            <pc:sldMk cId="2082856676" sldId="323"/>
            <ac:picMk id="50" creationId="{52466381-E01C-4684-A0A5-64CBAF6C016B}"/>
          </ac:picMkLst>
        </pc:pic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13" creationId="{F5D9501D-68A0-44A0-90DC-3B36853987A9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16" creationId="{B290D894-6BC8-4A0E-80DF-7F4FE221A332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18" creationId="{DE3A77E6-59EF-40F5-A1BD-6913758F0542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20" creationId="{C0233243-3A2A-46EF-83A6-03636EE92E55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22" creationId="{3991E725-8178-4EFD-BE5D-827BE80BC7A1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23" creationId="{8D469A8C-9918-4463-94BA-A2EED6AD8CD0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36" creationId="{C992F636-BC6B-4C47-AC46-546CE8E39562}"/>
          </ac:cxnSpMkLst>
        </pc:cxnChg>
        <pc:cxnChg chg="mod">
          <ac:chgData name="Du Wenyu" userId="849f1052-c623-48dc-90e1-ce0960f8de5e" providerId="ADAL" clId="{D5120200-E73B-49ED-949D-ACC5F39B529F}" dt="2021-02-22T08:45:28.960" v="125"/>
          <ac:cxnSpMkLst>
            <pc:docMk/>
            <pc:sldMk cId="2082856676" sldId="323"/>
            <ac:cxnSpMk id="37" creationId="{3C599A73-5DEE-4521-88D5-85EA1B2FA716}"/>
          </ac:cxnSpMkLst>
        </pc:cxnChg>
        <pc:cxnChg chg="mod">
          <ac:chgData name="Du Wenyu" userId="849f1052-c623-48dc-90e1-ce0960f8de5e" providerId="ADAL" clId="{D5120200-E73B-49ED-949D-ACC5F39B529F}" dt="2021-02-22T08:45:28.960" v="125"/>
          <ac:cxnSpMkLst>
            <pc:docMk/>
            <pc:sldMk cId="2082856676" sldId="323"/>
            <ac:cxnSpMk id="38" creationId="{BDA6C506-5895-4B21-9726-31ABC718EB67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39" creationId="{4BE6B322-7D62-46A3-B51F-886FFBC2D04F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40" creationId="{0A4CE73A-E62B-4E7B-B912-AC5D3408E82C}"/>
          </ac:cxnSpMkLst>
        </pc:cxnChg>
        <pc:cxnChg chg="mod">
          <ac:chgData name="Du Wenyu" userId="849f1052-c623-48dc-90e1-ce0960f8de5e" providerId="ADAL" clId="{D5120200-E73B-49ED-949D-ACC5F39B529F}" dt="2021-02-22T08:46:22.385" v="127" actId="478"/>
          <ac:cxnSpMkLst>
            <pc:docMk/>
            <pc:sldMk cId="2082856676" sldId="323"/>
            <ac:cxnSpMk id="41" creationId="{BE26A729-6FEF-41A2-AD60-B6B7EEED78CE}"/>
          </ac:cxnSpMkLst>
        </pc:cxnChg>
        <pc:cxnChg chg="mod">
          <ac:chgData name="Du Wenyu" userId="849f1052-c623-48dc-90e1-ce0960f8de5e" providerId="ADAL" clId="{D5120200-E73B-49ED-949D-ACC5F39B529F}" dt="2021-02-22T08:45:28.960" v="125"/>
          <ac:cxnSpMkLst>
            <pc:docMk/>
            <pc:sldMk cId="2082856676" sldId="323"/>
            <ac:cxnSpMk id="42" creationId="{EA2D68BA-9396-43B3-8BF2-FC2D42814F9D}"/>
          </ac:cxnSpMkLst>
        </pc:cxnChg>
        <pc:cxnChg chg="mod">
          <ac:chgData name="Du Wenyu" userId="849f1052-c623-48dc-90e1-ce0960f8de5e" providerId="ADAL" clId="{D5120200-E73B-49ED-949D-ACC5F39B529F}" dt="2021-02-22T08:45:28.960" v="125"/>
          <ac:cxnSpMkLst>
            <pc:docMk/>
            <pc:sldMk cId="2082856676" sldId="323"/>
            <ac:cxnSpMk id="43" creationId="{B661C36D-AA96-431A-9AE6-BFFB15D3948C}"/>
          </ac:cxnSpMkLst>
        </pc:cxnChg>
        <pc:cxnChg chg="mod">
          <ac:chgData name="Du Wenyu" userId="849f1052-c623-48dc-90e1-ce0960f8de5e" providerId="ADAL" clId="{D5120200-E73B-49ED-949D-ACC5F39B529F}" dt="2021-02-22T08:45:28.960" v="125"/>
          <ac:cxnSpMkLst>
            <pc:docMk/>
            <pc:sldMk cId="2082856676" sldId="323"/>
            <ac:cxnSpMk id="44" creationId="{84DBC8DE-568C-49C1-84F8-C000D6E0A324}"/>
          </ac:cxnSpMkLst>
        </pc:cxnChg>
        <pc:cxnChg chg="mod">
          <ac:chgData name="Du Wenyu" userId="849f1052-c623-48dc-90e1-ce0960f8de5e" providerId="ADAL" clId="{D5120200-E73B-49ED-949D-ACC5F39B529F}" dt="2021-02-22T08:45:28.960" v="125"/>
          <ac:cxnSpMkLst>
            <pc:docMk/>
            <pc:sldMk cId="2082856676" sldId="323"/>
            <ac:cxnSpMk id="45" creationId="{4A345483-6BEF-497F-A674-E3B8E99CFECB}"/>
          </ac:cxnSpMkLst>
        </pc:cxnChg>
        <pc:cxnChg chg="mod">
          <ac:chgData name="Du Wenyu" userId="849f1052-c623-48dc-90e1-ce0960f8de5e" providerId="ADAL" clId="{D5120200-E73B-49ED-949D-ACC5F39B529F}" dt="2021-02-22T08:45:28.960" v="125"/>
          <ac:cxnSpMkLst>
            <pc:docMk/>
            <pc:sldMk cId="2082856676" sldId="323"/>
            <ac:cxnSpMk id="46" creationId="{3EF03183-83EF-440D-A61F-9B43437A3857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57" creationId="{CABC7B8D-27CD-42C3-8B5A-3D0204F912F6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60" creationId="{6F88165D-B644-481A-BD13-9E34A8D940F6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62" creationId="{F1769B29-272E-4BB7-B7E8-07308F0F9DB6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64" creationId="{D555AE4B-126C-4515-9018-416A6C6B81A5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66" creationId="{ADEA0C8E-F9AA-4978-9801-6F9912C11C42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67" creationId="{BF46722C-13BD-4432-AF41-08EFCE696E71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0" creationId="{2C2D4957-72CD-4725-8980-D0521BD550BD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1" creationId="{D0EFD14A-1799-4CF5-939A-60CDD57CC904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2" creationId="{214622C2-7E0B-46BF-84C4-FBD7D88419EA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3" creationId="{650D0FD1-65C9-4A00-91BC-0E26E11E65CD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4" creationId="{1C819F0F-B0C3-4069-BC5E-494F4A591E0F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5" creationId="{E3786025-E547-4348-902A-7CFA9B33516A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6" creationId="{DD44F5A3-DC9B-4173-9413-B8B741AD4717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7" creationId="{CB9A1CB9-B6C0-4F56-8263-8F6C7B873794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8" creationId="{0CE46DF5-C62D-43B4-98F5-B148287D21FD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89" creationId="{1A26FCE0-55DF-409C-82F5-1D320F861DC1}"/>
          </ac:cxnSpMkLst>
        </pc:cxnChg>
        <pc:cxnChg chg="mod">
          <ac:chgData name="Du Wenyu" userId="849f1052-c623-48dc-90e1-ce0960f8de5e" providerId="ADAL" clId="{D5120200-E73B-49ED-949D-ACC5F39B529F}" dt="2021-02-22T08:47:05.747" v="135"/>
          <ac:cxnSpMkLst>
            <pc:docMk/>
            <pc:sldMk cId="2082856676" sldId="323"/>
            <ac:cxnSpMk id="90" creationId="{B83EE364-D1E4-4922-A6AD-E7C272A3D894}"/>
          </ac:cxnSpMkLst>
        </pc:cxnChg>
      </pc:sldChg>
      <pc:sldChg chg="addSp delSp modSp add mod">
        <pc:chgData name="Du Wenyu" userId="849f1052-c623-48dc-90e1-ce0960f8de5e" providerId="ADAL" clId="{D5120200-E73B-49ED-949D-ACC5F39B529F}" dt="2021-02-22T12:41:40.862" v="435"/>
        <pc:sldMkLst>
          <pc:docMk/>
          <pc:sldMk cId="1108349040" sldId="324"/>
        </pc:sldMkLst>
        <pc:spChg chg="add del mod">
          <ac:chgData name="Du Wenyu" userId="849f1052-c623-48dc-90e1-ce0960f8de5e" providerId="ADAL" clId="{D5120200-E73B-49ED-949D-ACC5F39B529F}" dt="2021-02-22T12:40:43.548" v="416" actId="478"/>
          <ac:spMkLst>
            <pc:docMk/>
            <pc:sldMk cId="1108349040" sldId="324"/>
            <ac:spMk id="3" creationId="{6758FCA8-8989-44F8-B4D5-10CBDD38D13C}"/>
          </ac:spMkLst>
        </pc:spChg>
        <pc:spChg chg="add mod">
          <ac:chgData name="Du Wenyu" userId="849f1052-c623-48dc-90e1-ce0960f8de5e" providerId="ADAL" clId="{D5120200-E73B-49ED-949D-ACC5F39B529F}" dt="2021-02-22T08:47:41.117" v="140" actId="2711"/>
          <ac:spMkLst>
            <pc:docMk/>
            <pc:sldMk cId="1108349040" sldId="324"/>
            <ac:spMk id="4" creationId="{C1DC9262-ED56-4076-BA9B-6AB95F05A468}"/>
          </ac:spMkLst>
        </pc:spChg>
        <pc:spChg chg="add mod">
          <ac:chgData name="Du Wenyu" userId="849f1052-c623-48dc-90e1-ce0960f8de5e" providerId="ADAL" clId="{D5120200-E73B-49ED-949D-ACC5F39B529F}" dt="2021-02-22T12:41:39.845" v="433" actId="20577"/>
          <ac:spMkLst>
            <pc:docMk/>
            <pc:sldMk cId="1108349040" sldId="324"/>
            <ac:spMk id="5" creationId="{A3E65F59-91F7-4632-A876-1E2567A60164}"/>
          </ac:spMkLst>
        </pc:spChg>
        <pc:spChg chg="add del mod">
          <ac:chgData name="Du Wenyu" userId="849f1052-c623-48dc-90e1-ce0960f8de5e" providerId="ADAL" clId="{D5120200-E73B-49ED-949D-ACC5F39B529F}" dt="2021-02-22T12:41:40.862" v="435"/>
          <ac:spMkLst>
            <pc:docMk/>
            <pc:sldMk cId="1108349040" sldId="324"/>
            <ac:spMk id="11" creationId="{0D4FFBC7-C94F-4E41-A8EA-6FCD06F7BAAF}"/>
          </ac:spMkLst>
        </pc:spChg>
        <pc:picChg chg="add del mod">
          <ac:chgData name="Du Wenyu" userId="849f1052-c623-48dc-90e1-ce0960f8de5e" providerId="ADAL" clId="{D5120200-E73B-49ED-949D-ACC5F39B529F}" dt="2021-02-22T08:49:11.324" v="147" actId="478"/>
          <ac:picMkLst>
            <pc:docMk/>
            <pc:sldMk cId="1108349040" sldId="324"/>
            <ac:picMk id="6" creationId="{E2EDCEC1-9EFB-4E1A-968A-535DC7AAE868}"/>
          </ac:picMkLst>
        </pc:picChg>
        <pc:picChg chg="add del mod">
          <ac:chgData name="Du Wenyu" userId="849f1052-c623-48dc-90e1-ce0960f8de5e" providerId="ADAL" clId="{D5120200-E73B-49ED-949D-ACC5F39B529F}" dt="2021-02-22T08:49:31.833" v="160" actId="478"/>
          <ac:picMkLst>
            <pc:docMk/>
            <pc:sldMk cId="1108349040" sldId="324"/>
            <ac:picMk id="7" creationId="{14B1D087-DB9D-4721-8477-0AE464132CD3}"/>
          </ac:picMkLst>
        </pc:picChg>
        <pc:picChg chg="add del mod">
          <ac:chgData name="Du Wenyu" userId="849f1052-c623-48dc-90e1-ce0960f8de5e" providerId="ADAL" clId="{D5120200-E73B-49ED-949D-ACC5F39B529F}" dt="2021-02-22T09:32:46.946" v="233" actId="478"/>
          <ac:picMkLst>
            <pc:docMk/>
            <pc:sldMk cId="1108349040" sldId="324"/>
            <ac:picMk id="8" creationId="{6000547C-1E36-4E9F-9A7C-E19C945B7DF5}"/>
          </ac:picMkLst>
        </pc:picChg>
        <pc:picChg chg="add del mod">
          <ac:chgData name="Du Wenyu" userId="849f1052-c623-48dc-90e1-ce0960f8de5e" providerId="ADAL" clId="{D5120200-E73B-49ED-949D-ACC5F39B529F}" dt="2021-02-22T12:41:04.044" v="423" actId="478"/>
          <ac:picMkLst>
            <pc:docMk/>
            <pc:sldMk cId="1108349040" sldId="324"/>
            <ac:picMk id="9" creationId="{28DC6C8C-3E89-444A-9A15-605327230494}"/>
          </ac:picMkLst>
        </pc:picChg>
        <pc:picChg chg="add del mod">
          <ac:chgData name="Du Wenyu" userId="849f1052-c623-48dc-90e1-ce0960f8de5e" providerId="ADAL" clId="{D5120200-E73B-49ED-949D-ACC5F39B529F}" dt="2021-02-22T12:41:04.044" v="423" actId="478"/>
          <ac:picMkLst>
            <pc:docMk/>
            <pc:sldMk cId="1108349040" sldId="324"/>
            <ac:picMk id="10" creationId="{79846B0A-3B65-4D0B-96D1-6228D208F9B3}"/>
          </ac:picMkLst>
        </pc:picChg>
      </pc:sldChg>
      <pc:sldChg chg="addSp delSp modSp add mod">
        <pc:chgData name="Du Wenyu" userId="849f1052-c623-48dc-90e1-ce0960f8de5e" providerId="ADAL" clId="{D5120200-E73B-49ED-949D-ACC5F39B529F}" dt="2021-02-22T12:47:10.463" v="479" actId="1076"/>
        <pc:sldMkLst>
          <pc:docMk/>
          <pc:sldMk cId="3456414856" sldId="325"/>
        </pc:sldMkLst>
        <pc:spChg chg="add mod">
          <ac:chgData name="Du Wenyu" userId="849f1052-c623-48dc-90e1-ce0960f8de5e" providerId="ADAL" clId="{D5120200-E73B-49ED-949D-ACC5F39B529F}" dt="2021-02-22T12:45:25.911" v="473" actId="1076"/>
          <ac:spMkLst>
            <pc:docMk/>
            <pc:sldMk cId="3456414856" sldId="325"/>
            <ac:spMk id="3" creationId="{A1997C11-D42F-4A91-A50C-F6345F9F5ACC}"/>
          </ac:spMkLst>
        </pc:spChg>
        <pc:spChg chg="add mod">
          <ac:chgData name="Du Wenyu" userId="849f1052-c623-48dc-90e1-ce0960f8de5e" providerId="ADAL" clId="{D5120200-E73B-49ED-949D-ACC5F39B529F}" dt="2021-02-22T12:42:47.513" v="455" actId="20577"/>
          <ac:spMkLst>
            <pc:docMk/>
            <pc:sldMk cId="3456414856" sldId="325"/>
            <ac:spMk id="4" creationId="{502F0706-9F1D-4F8E-BFDD-DCCDEA8CAAC0}"/>
          </ac:spMkLst>
        </pc:spChg>
        <pc:spChg chg="add mod">
          <ac:chgData name="Du Wenyu" userId="849f1052-c623-48dc-90e1-ce0960f8de5e" providerId="ADAL" clId="{D5120200-E73B-49ED-949D-ACC5F39B529F}" dt="2021-02-22T12:43:00.194" v="456" actId="1076"/>
          <ac:spMkLst>
            <pc:docMk/>
            <pc:sldMk cId="3456414856" sldId="325"/>
            <ac:spMk id="8" creationId="{A43C06CC-E58E-45CC-8575-2865844AC9EC}"/>
          </ac:spMkLst>
        </pc:spChg>
        <pc:spChg chg="add mod">
          <ac:chgData name="Du Wenyu" userId="849f1052-c623-48dc-90e1-ce0960f8de5e" providerId="ADAL" clId="{D5120200-E73B-49ED-949D-ACC5F39B529F}" dt="2021-02-22T12:45:31.243" v="474" actId="1076"/>
          <ac:spMkLst>
            <pc:docMk/>
            <pc:sldMk cId="3456414856" sldId="325"/>
            <ac:spMk id="11" creationId="{46114CA3-64BC-4159-9095-46DB68EEE44D}"/>
          </ac:spMkLst>
        </pc:spChg>
        <pc:spChg chg="add mod">
          <ac:chgData name="Du Wenyu" userId="849f1052-c623-48dc-90e1-ce0960f8de5e" providerId="ADAL" clId="{D5120200-E73B-49ED-949D-ACC5F39B529F}" dt="2021-02-22T12:45:21.943" v="472" actId="14100"/>
          <ac:spMkLst>
            <pc:docMk/>
            <pc:sldMk cId="3456414856" sldId="325"/>
            <ac:spMk id="12" creationId="{DBBC2329-852B-420B-BC05-79A94FDB9607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14" creationId="{30986DFD-822E-4C23-809F-7B612206FD6E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15" creationId="{11C12461-25DA-42FF-8D00-B277F9FFD079}"/>
          </ac:spMkLst>
        </pc:spChg>
        <pc:spChg chg="mod">
          <ac:chgData name="Du Wenyu" userId="849f1052-c623-48dc-90e1-ce0960f8de5e" providerId="ADAL" clId="{D5120200-E73B-49ED-949D-ACC5F39B529F}" dt="2021-02-22T12:42:27.106" v="443" actId="404"/>
          <ac:spMkLst>
            <pc:docMk/>
            <pc:sldMk cId="3456414856" sldId="325"/>
            <ac:spMk id="16" creationId="{C8D63E66-EE7B-4CE5-BDB8-BDE70876C169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18" creationId="{BEEFE234-7EB7-4EBA-8FF0-2B4089CC5CBA}"/>
          </ac:spMkLst>
        </pc:spChg>
        <pc:spChg chg="mod">
          <ac:chgData name="Du Wenyu" userId="849f1052-c623-48dc-90e1-ce0960f8de5e" providerId="ADAL" clId="{D5120200-E73B-49ED-949D-ACC5F39B529F}" dt="2021-02-22T12:42:27.106" v="443" actId="404"/>
          <ac:spMkLst>
            <pc:docMk/>
            <pc:sldMk cId="3456414856" sldId="325"/>
            <ac:spMk id="19" creationId="{4CC1CA14-3E2F-4CBB-BAE5-70A0FAE84F5F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21" creationId="{589D4C67-C054-4CFB-9E98-84AEDA97D7E5}"/>
          </ac:spMkLst>
        </pc:spChg>
        <pc:spChg chg="mod">
          <ac:chgData name="Du Wenyu" userId="849f1052-c623-48dc-90e1-ce0960f8de5e" providerId="ADAL" clId="{D5120200-E73B-49ED-949D-ACC5F39B529F}" dt="2021-02-22T12:42:27.106" v="443" actId="404"/>
          <ac:spMkLst>
            <pc:docMk/>
            <pc:sldMk cId="3456414856" sldId="325"/>
            <ac:spMk id="23" creationId="{C35C89BE-EA3B-4AFC-B45A-8A707933CCB1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25" creationId="{A65ED966-26A7-4242-8E98-475288429CED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28" creationId="{132985D2-8564-427F-BED5-7B91FD4E8494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29" creationId="{44435242-F05F-4ECF-A5B8-5AC532E2AE6C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30" creationId="{BAF8BB1A-219F-4B01-B1CF-C75ED1C7986A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44" creationId="{20A61AD6-5632-4E38-B353-184666D15B16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45" creationId="{23118EA4-1B7F-4D3F-B75C-54AADA552A78}"/>
          </ac:spMkLst>
        </pc:spChg>
        <pc:spChg chg="mod">
          <ac:chgData name="Du Wenyu" userId="849f1052-c623-48dc-90e1-ce0960f8de5e" providerId="ADAL" clId="{D5120200-E73B-49ED-949D-ACC5F39B529F}" dt="2021-02-22T12:42:19.235" v="441" actId="403"/>
          <ac:spMkLst>
            <pc:docMk/>
            <pc:sldMk cId="3456414856" sldId="325"/>
            <ac:spMk id="46" creationId="{903A595E-56BB-4BA2-B3FF-AF4833212404}"/>
          </ac:spMkLst>
        </pc:spChg>
        <pc:grpChg chg="add mod">
          <ac:chgData name="Du Wenyu" userId="849f1052-c623-48dc-90e1-ce0960f8de5e" providerId="ADAL" clId="{D5120200-E73B-49ED-949D-ACC5F39B529F}" dt="2021-02-22T12:47:10.463" v="479" actId="1076"/>
          <ac:grpSpMkLst>
            <pc:docMk/>
            <pc:sldMk cId="3456414856" sldId="325"/>
            <ac:grpSpMk id="13" creationId="{8F8EFCAB-CE36-4000-971C-ED39829451CF}"/>
          </ac:grpSpMkLst>
        </pc:grpChg>
        <pc:picChg chg="add mod">
          <ac:chgData name="Du Wenyu" userId="849f1052-c623-48dc-90e1-ce0960f8de5e" providerId="ADAL" clId="{D5120200-E73B-49ED-949D-ACC5F39B529F}" dt="2021-02-22T12:45:31.243" v="474" actId="1076"/>
          <ac:picMkLst>
            <pc:docMk/>
            <pc:sldMk cId="3456414856" sldId="325"/>
            <ac:picMk id="5" creationId="{CFE7EFE2-DE5B-4966-B520-263DAAA71F0D}"/>
          </ac:picMkLst>
        </pc:picChg>
        <pc:picChg chg="add mod">
          <ac:chgData name="Du Wenyu" userId="849f1052-c623-48dc-90e1-ce0960f8de5e" providerId="ADAL" clId="{D5120200-E73B-49ED-949D-ACC5F39B529F}" dt="2021-02-22T12:45:31.243" v="474" actId="1076"/>
          <ac:picMkLst>
            <pc:docMk/>
            <pc:sldMk cId="3456414856" sldId="325"/>
            <ac:picMk id="6" creationId="{53D7F9EB-E145-43A9-9725-89390347F2C4}"/>
          </ac:picMkLst>
        </pc:picChg>
        <pc:picChg chg="add mod">
          <ac:chgData name="Du Wenyu" userId="849f1052-c623-48dc-90e1-ce0960f8de5e" providerId="ADAL" clId="{D5120200-E73B-49ED-949D-ACC5F39B529F}" dt="2021-02-22T12:45:31.243" v="474" actId="1076"/>
          <ac:picMkLst>
            <pc:docMk/>
            <pc:sldMk cId="3456414856" sldId="325"/>
            <ac:picMk id="7" creationId="{CA9D553E-8DDD-4E44-8FC2-89561DE2E739}"/>
          </ac:picMkLst>
        </pc:picChg>
        <pc:picChg chg="add del mod">
          <ac:chgData name="Du Wenyu" userId="849f1052-c623-48dc-90e1-ce0960f8de5e" providerId="ADAL" clId="{D5120200-E73B-49ED-949D-ACC5F39B529F}" dt="2021-02-22T12:42:34.969" v="445" actId="478"/>
          <ac:picMkLst>
            <pc:docMk/>
            <pc:sldMk cId="3456414856" sldId="325"/>
            <ac:picMk id="9" creationId="{E2B58CA4-0DF9-49B0-919B-E0C952F1DBD1}"/>
          </ac:picMkLst>
        </pc:picChg>
        <pc:picChg chg="add del mod">
          <ac:chgData name="Du Wenyu" userId="849f1052-c623-48dc-90e1-ce0960f8de5e" providerId="ADAL" clId="{D5120200-E73B-49ED-949D-ACC5F39B529F}" dt="2021-02-22T12:44:00.491" v="459" actId="478"/>
          <ac:picMkLst>
            <pc:docMk/>
            <pc:sldMk cId="3456414856" sldId="325"/>
            <ac:picMk id="10" creationId="{B41DF7C7-0DE6-471C-8C14-582D5B31680F}"/>
          </ac:picMkLst>
        </pc:pic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17" creationId="{854EF3AA-899A-4110-A713-65511F79A101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20" creationId="{32F4AEA2-D848-4777-8D15-E61F9D08D05F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22" creationId="{1A3E2BAA-7267-4A50-BF98-6820944CCC91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24" creationId="{755CE2AD-5624-4CE2-8411-D3C2477481AF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26" creationId="{10C9DBA8-7FE1-433A-BFE3-35C1C2CA6857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27" creationId="{47F8A94D-E5D8-4D05-AE4D-E3BA953FCC53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1" creationId="{F1376B02-12E0-4D35-AC81-163AABADBA55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2" creationId="{0C3A70E1-0CF2-4C4B-87E3-7481D9B9D730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3" creationId="{8B858099-D77F-47A4-B487-998F6ECBB6B3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4" creationId="{630FE9A5-4291-47B5-963C-50E22F3BB45D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5" creationId="{7AD99B6E-FD88-4ED5-A745-A746B5917D85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6" creationId="{96E49F35-9933-4F05-A9A2-A67A662062B6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7" creationId="{43590D6C-F349-4772-B782-6BF340180F28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8" creationId="{44B674D8-0E85-41D2-8081-5DA9CD4CD863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39" creationId="{B0708A74-232A-4C8D-9C0B-5BF5BFB49C16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40" creationId="{DC76415A-9A31-4C20-94DF-A1D5B9E4A454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41" creationId="{D7C5DF1E-048C-4F29-B2FD-85A57C312E58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42" creationId="{5B1D72C7-8815-464D-BEB6-23F78A6A2231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43" creationId="{1B886C3F-C443-4354-9E49-8EC009635788}"/>
          </ac:cxnSpMkLst>
        </pc:cxnChg>
        <pc:cxnChg chg="mod">
          <ac:chgData name="Du Wenyu" userId="849f1052-c623-48dc-90e1-ce0960f8de5e" providerId="ADAL" clId="{D5120200-E73B-49ED-949D-ACC5F39B529F}" dt="2021-02-22T12:42:19.235" v="441" actId="403"/>
          <ac:cxnSpMkLst>
            <pc:docMk/>
            <pc:sldMk cId="3456414856" sldId="325"/>
            <ac:cxnSpMk id="48" creationId="{16A49C27-9AC7-48AB-86D9-ADB121FBCEBA}"/>
          </ac:cxnSpMkLst>
        </pc:cxnChg>
        <pc:cxnChg chg="add mod">
          <ac:chgData name="Du Wenyu" userId="849f1052-c623-48dc-90e1-ce0960f8de5e" providerId="ADAL" clId="{D5120200-E73B-49ED-949D-ACC5F39B529F}" dt="2021-02-22T12:43:03.868" v="457" actId="1076"/>
          <ac:cxnSpMkLst>
            <pc:docMk/>
            <pc:sldMk cId="3456414856" sldId="325"/>
            <ac:cxnSpMk id="49" creationId="{3290BFA7-C51E-4B49-95A7-A11F2736468C}"/>
          </ac:cxnSpMkLst>
        </pc:cxnChg>
      </pc:sldChg>
      <pc:sldChg chg="addSp modSp add mod">
        <pc:chgData name="Du Wenyu" userId="849f1052-c623-48dc-90e1-ce0960f8de5e" providerId="ADAL" clId="{D5120200-E73B-49ED-949D-ACC5F39B529F}" dt="2021-02-22T12:45:57.110" v="478" actId="1076"/>
        <pc:sldMkLst>
          <pc:docMk/>
          <pc:sldMk cId="1481276723" sldId="326"/>
        </pc:sldMkLst>
        <pc:spChg chg="add mod">
          <ac:chgData name="Du Wenyu" userId="849f1052-c623-48dc-90e1-ce0960f8de5e" providerId="ADAL" clId="{D5120200-E73B-49ED-949D-ACC5F39B529F}" dt="2021-02-22T12:44:55.768" v="466" actId="2711"/>
          <ac:spMkLst>
            <pc:docMk/>
            <pc:sldMk cId="1481276723" sldId="326"/>
            <ac:spMk id="4" creationId="{FD104A4B-EF4B-4C1F-AE47-C03B8872C30A}"/>
          </ac:spMkLst>
        </pc:spChg>
        <pc:spChg chg="add mod">
          <ac:chgData name="Du Wenyu" userId="849f1052-c623-48dc-90e1-ce0960f8de5e" providerId="ADAL" clId="{D5120200-E73B-49ED-949D-ACC5F39B529F}" dt="2021-02-22T12:45:53.368" v="477" actId="1076"/>
          <ac:spMkLst>
            <pc:docMk/>
            <pc:sldMk cId="1481276723" sldId="326"/>
            <ac:spMk id="6" creationId="{269F34DF-80FA-4837-8E47-A4D752F3DA21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8" creationId="{EF6A9FE5-35E9-4BAD-B20C-AF3596038A11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9" creationId="{7086816D-B6DE-44A5-A808-C7EFD48E4489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10" creationId="{CE5657E1-14EF-485B-B514-CDA0ABBA6AFA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12" creationId="{070590E7-78A2-4563-BC71-EAB0382AA3C0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13" creationId="{EE20EF15-BA85-4604-AF51-A6306BC00D7D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15" creationId="{5D7A5A3B-A7EC-4BDF-A85F-1881FBF2A712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17" creationId="{B8392A05-BBC0-493F-A7FC-0B9C0418407A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19" creationId="{6323B3EC-BCE1-4E17-9A46-50788010E75F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22" creationId="{E637241E-878A-494E-9E1A-E034456BAB13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23" creationId="{776B04F0-AA7A-4C06-8648-8ADFF38B7794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24" creationId="{F5444CFA-B6B0-4DED-A5C3-A416FF6AC26D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38" creationId="{1EBC79E8-00F3-4ED1-A84D-DB893220402E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39" creationId="{EBFDB78C-D91C-444D-8155-DCDE10846768}"/>
          </ac:spMkLst>
        </pc:spChg>
        <pc:spChg chg="mod">
          <ac:chgData name="Du Wenyu" userId="849f1052-c623-48dc-90e1-ce0960f8de5e" providerId="ADAL" clId="{D5120200-E73B-49ED-949D-ACC5F39B529F}" dt="2021-02-22T12:44:52.355" v="465"/>
          <ac:spMkLst>
            <pc:docMk/>
            <pc:sldMk cId="1481276723" sldId="326"/>
            <ac:spMk id="40" creationId="{D69277BD-EA89-4319-9CA0-5D56399FA1F4}"/>
          </ac:spMkLst>
        </pc:spChg>
        <pc:grpChg chg="add mod">
          <ac:chgData name="Du Wenyu" userId="849f1052-c623-48dc-90e1-ce0960f8de5e" providerId="ADAL" clId="{D5120200-E73B-49ED-949D-ACC5F39B529F}" dt="2021-02-22T12:45:50.751" v="476" actId="1076"/>
          <ac:grpSpMkLst>
            <pc:docMk/>
            <pc:sldMk cId="1481276723" sldId="326"/>
            <ac:grpSpMk id="7" creationId="{3EE8B9E6-B51C-43FD-937A-FDE08A2BDBFC}"/>
          </ac:grpSpMkLst>
        </pc:grpChg>
        <pc:picChg chg="add mod">
          <ac:chgData name="Du Wenyu" userId="849f1052-c623-48dc-90e1-ce0960f8de5e" providerId="ADAL" clId="{D5120200-E73B-49ED-949D-ACC5F39B529F}" dt="2021-02-22T12:45:44.615" v="475" actId="1076"/>
          <ac:picMkLst>
            <pc:docMk/>
            <pc:sldMk cId="1481276723" sldId="326"/>
            <ac:picMk id="5" creationId="{E825C5E6-0E1C-4C2E-B6C2-85ED684869F5}"/>
          </ac:picMkLst>
        </pc:pic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11" creationId="{231F763F-E928-4466-8CF9-17FB64AA657B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14" creationId="{94E1B50B-8C13-4E46-9231-4CB2637BE363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16" creationId="{49A93A47-D1AE-46D3-AF9B-A13969246E4C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18" creationId="{374E2203-EBF0-40C4-9C78-27D553DDBC03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20" creationId="{5982ADFF-6410-4911-AD4B-1E33317B2DE4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21" creationId="{53F7A726-7C40-4159-97DA-CEFC254A78F7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25" creationId="{93196113-5D44-45D5-B613-1E43BB19BAC9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26" creationId="{62D1E72A-E394-4E7A-9CDD-1287E8659450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27" creationId="{E107D909-FC93-4841-8786-98A08491BCA8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28" creationId="{30BF8842-EDD0-4550-8742-D4849F6FF124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29" creationId="{69DE6031-AC5A-4AB1-828F-5FBA8D3B0F9E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0" creationId="{476AA87E-30F4-4C14-AC84-2A4D4937ADEA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1" creationId="{FC16C794-EFFD-4C54-A28B-590CE405D583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2" creationId="{5D8A80C1-169E-4DE9-A184-4C75588D6CFD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3" creationId="{17D4ADB3-298A-4C52-A80D-8E82B8D6D4E6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4" creationId="{F4271EB4-0A40-4057-8B33-156C53D775FE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5" creationId="{DEB58803-D83D-4785-BE8A-88A040287C47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6" creationId="{BDB0CDFA-A91B-496E-96F8-4461F35DCD96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37" creationId="{A1A992E1-5EC9-48E6-B6F3-A69F7893F850}"/>
          </ac:cxnSpMkLst>
        </pc:cxnChg>
        <pc:cxnChg chg="mod">
          <ac:chgData name="Du Wenyu" userId="849f1052-c623-48dc-90e1-ce0960f8de5e" providerId="ADAL" clId="{D5120200-E73B-49ED-949D-ACC5F39B529F}" dt="2021-02-22T12:44:52.355" v="465"/>
          <ac:cxnSpMkLst>
            <pc:docMk/>
            <pc:sldMk cId="1481276723" sldId="326"/>
            <ac:cxnSpMk id="41" creationId="{8FED7FE2-B78C-4142-88A8-37AB0F2217E7}"/>
          </ac:cxnSpMkLst>
        </pc:cxnChg>
        <pc:cxnChg chg="add mod">
          <ac:chgData name="Du Wenyu" userId="849f1052-c623-48dc-90e1-ce0960f8de5e" providerId="ADAL" clId="{D5120200-E73B-49ED-949D-ACC5F39B529F}" dt="2021-02-22T12:45:57.110" v="478" actId="1076"/>
          <ac:cxnSpMkLst>
            <pc:docMk/>
            <pc:sldMk cId="1481276723" sldId="326"/>
            <ac:cxnSpMk id="42" creationId="{98A83B94-0F5C-4646-B1C2-0A7E1A5C0CDD}"/>
          </ac:cxnSpMkLst>
        </pc:cxnChg>
      </pc:sldChg>
      <pc:sldChg chg="add del">
        <pc:chgData name="Du Wenyu" userId="849f1052-c623-48dc-90e1-ce0960f8de5e" providerId="ADAL" clId="{D5120200-E73B-49ED-949D-ACC5F39B529F}" dt="2021-02-22T12:47:41.388" v="481" actId="2696"/>
        <pc:sldMkLst>
          <pc:docMk/>
          <pc:sldMk cId="826165033" sldId="327"/>
        </pc:sldMkLst>
      </pc:sldChg>
      <pc:sldChg chg="addSp delSp modSp add mod">
        <pc:chgData name="Du Wenyu" userId="849f1052-c623-48dc-90e1-ce0960f8de5e" providerId="ADAL" clId="{D5120200-E73B-49ED-949D-ACC5F39B529F}" dt="2021-02-22T12:54:24.090" v="521" actId="14100"/>
        <pc:sldMkLst>
          <pc:docMk/>
          <pc:sldMk cId="431148960" sldId="328"/>
        </pc:sldMkLst>
        <pc:spChg chg="add mod">
          <ac:chgData name="Du Wenyu" userId="849f1052-c623-48dc-90e1-ce0960f8de5e" providerId="ADAL" clId="{D5120200-E73B-49ED-949D-ACC5F39B529F}" dt="2021-02-22T12:53:44.737" v="514" actId="1076"/>
          <ac:spMkLst>
            <pc:docMk/>
            <pc:sldMk cId="431148960" sldId="328"/>
            <ac:spMk id="3" creationId="{1AEE5A2C-B1AB-4268-A4A5-F1DAD843277B}"/>
          </ac:spMkLst>
        </pc:spChg>
        <pc:spChg chg="add mod">
          <ac:chgData name="Du Wenyu" userId="849f1052-c623-48dc-90e1-ce0960f8de5e" providerId="ADAL" clId="{D5120200-E73B-49ED-949D-ACC5F39B529F}" dt="2021-02-22T12:51:56.282" v="500" actId="2711"/>
          <ac:spMkLst>
            <pc:docMk/>
            <pc:sldMk cId="431148960" sldId="328"/>
            <ac:spMk id="4" creationId="{B0BD0B04-08E0-4A18-A61D-AE7A830B84F0}"/>
          </ac:spMkLst>
        </pc:spChg>
        <pc:spChg chg="add mod">
          <ac:chgData name="Du Wenyu" userId="849f1052-c623-48dc-90e1-ce0960f8de5e" providerId="ADAL" clId="{D5120200-E73B-49ED-949D-ACC5F39B529F}" dt="2021-02-22T12:54:07.609" v="517" actId="14100"/>
          <ac:spMkLst>
            <pc:docMk/>
            <pc:sldMk cId="431148960" sldId="328"/>
            <ac:spMk id="6" creationId="{D707CC9C-C4DF-4904-8B21-CA72095C0E49}"/>
          </ac:spMkLst>
        </pc:spChg>
        <pc:spChg chg="add mod">
          <ac:chgData name="Du Wenyu" userId="849f1052-c623-48dc-90e1-ce0960f8de5e" providerId="ADAL" clId="{D5120200-E73B-49ED-949D-ACC5F39B529F}" dt="2021-02-22T12:54:24.090" v="521" actId="14100"/>
          <ac:spMkLst>
            <pc:docMk/>
            <pc:sldMk cId="431148960" sldId="328"/>
            <ac:spMk id="8" creationId="{E519CE2F-E2DA-4E71-917E-427AB6AE1F7A}"/>
          </ac:spMkLst>
        </pc:spChg>
        <pc:picChg chg="add del mod">
          <ac:chgData name="Du Wenyu" userId="849f1052-c623-48dc-90e1-ce0960f8de5e" providerId="ADAL" clId="{D5120200-E73B-49ED-949D-ACC5F39B529F}" dt="2021-02-22T12:53:38.634" v="512" actId="478"/>
          <ac:picMkLst>
            <pc:docMk/>
            <pc:sldMk cId="431148960" sldId="328"/>
            <ac:picMk id="5" creationId="{E8B271E7-F896-4706-945C-4785B4FC6679}"/>
          </ac:picMkLst>
        </pc:picChg>
        <pc:picChg chg="add del mod">
          <ac:chgData name="Du Wenyu" userId="849f1052-c623-48dc-90e1-ce0960f8de5e" providerId="ADAL" clId="{D5120200-E73B-49ED-949D-ACC5F39B529F}" dt="2021-02-22T12:53:39.445" v="513" actId="478"/>
          <ac:picMkLst>
            <pc:docMk/>
            <pc:sldMk cId="431148960" sldId="328"/>
            <ac:picMk id="7" creationId="{8A3ABDA2-2C63-4B1A-976C-69F4956D1D11}"/>
          </ac:picMkLst>
        </pc:picChg>
        <pc:picChg chg="add del mod">
          <ac:chgData name="Du Wenyu" userId="849f1052-c623-48dc-90e1-ce0960f8de5e" providerId="ADAL" clId="{D5120200-E73B-49ED-949D-ACC5F39B529F}" dt="2021-02-22T12:53:14.509" v="502" actId="478"/>
          <ac:picMkLst>
            <pc:docMk/>
            <pc:sldMk cId="431148960" sldId="328"/>
            <ac:picMk id="9" creationId="{B9D2C074-A4B4-485A-B541-FB9C731F67F0}"/>
          </ac:picMkLst>
        </pc:picChg>
      </pc:sldChg>
      <pc:sldChg chg="addSp modSp add mod">
        <pc:chgData name="Du Wenyu" userId="849f1052-c623-48dc-90e1-ce0960f8de5e" providerId="ADAL" clId="{D5120200-E73B-49ED-949D-ACC5F39B529F}" dt="2021-02-22T12:54:58.332" v="523" actId="2711"/>
        <pc:sldMkLst>
          <pc:docMk/>
          <pc:sldMk cId="3724411540" sldId="329"/>
        </pc:sldMkLst>
        <pc:spChg chg="add mod">
          <ac:chgData name="Du Wenyu" userId="849f1052-c623-48dc-90e1-ce0960f8de5e" providerId="ADAL" clId="{D5120200-E73B-49ED-949D-ACC5F39B529F}" dt="2021-02-22T12:54:58.332" v="523" actId="2711"/>
          <ac:spMkLst>
            <pc:docMk/>
            <pc:sldMk cId="3724411540" sldId="329"/>
            <ac:spMk id="4" creationId="{27A09503-74B7-47A8-873E-E6F28AD10317}"/>
          </ac:spMkLst>
        </pc:spChg>
        <pc:spChg chg="add mod">
          <ac:chgData name="Du Wenyu" userId="849f1052-c623-48dc-90e1-ce0960f8de5e" providerId="ADAL" clId="{D5120200-E73B-49ED-949D-ACC5F39B529F}" dt="2021-02-22T12:54:58.332" v="523" actId="2711"/>
          <ac:spMkLst>
            <pc:docMk/>
            <pc:sldMk cId="3724411540" sldId="329"/>
            <ac:spMk id="5" creationId="{0D44A8BC-34EA-48AA-B146-0326E8596ECF}"/>
          </ac:spMkLst>
        </pc:spChg>
      </pc:sldChg>
      <pc:sldChg chg="modSp add mod">
        <pc:chgData name="Du Wenyu" userId="849f1052-c623-48dc-90e1-ce0960f8de5e" providerId="ADAL" clId="{D5120200-E73B-49ED-949D-ACC5F39B529F}" dt="2021-02-23T01:54:39.354" v="1042"/>
        <pc:sldMkLst>
          <pc:docMk/>
          <pc:sldMk cId="2895457744" sldId="330"/>
        </pc:sldMkLst>
        <pc:spChg chg="mod">
          <ac:chgData name="Du Wenyu" userId="849f1052-c623-48dc-90e1-ce0960f8de5e" providerId="ADAL" clId="{D5120200-E73B-49ED-949D-ACC5F39B529F}" dt="2021-02-23T01:54:39.354" v="1042"/>
          <ac:spMkLst>
            <pc:docMk/>
            <pc:sldMk cId="2895457744" sldId="330"/>
            <ac:spMk id="4" creationId="{2918002F-8C64-4968-9ECA-DC63D9D4E45B}"/>
          </ac:spMkLst>
        </pc:spChg>
      </pc:sldChg>
      <pc:sldChg chg="modSp add mod ord">
        <pc:chgData name="Du Wenyu" userId="849f1052-c623-48dc-90e1-ce0960f8de5e" providerId="ADAL" clId="{D5120200-E73B-49ED-949D-ACC5F39B529F}" dt="2021-02-23T01:54:33.994" v="1041"/>
        <pc:sldMkLst>
          <pc:docMk/>
          <pc:sldMk cId="994416004" sldId="331"/>
        </pc:sldMkLst>
        <pc:spChg chg="mod">
          <ac:chgData name="Du Wenyu" userId="849f1052-c623-48dc-90e1-ce0960f8de5e" providerId="ADAL" clId="{D5120200-E73B-49ED-949D-ACC5F39B529F}" dt="2021-02-23T01:54:33.994" v="1041"/>
          <ac:spMkLst>
            <pc:docMk/>
            <pc:sldMk cId="994416004" sldId="331"/>
            <ac:spMk id="4" creationId="{2918002F-8C64-4968-9ECA-DC63D9D4E45B}"/>
          </ac:spMkLst>
        </pc:spChg>
      </pc:sldChg>
      <pc:sldChg chg="modSp add">
        <pc:chgData name="Du Wenyu" userId="849f1052-c623-48dc-90e1-ce0960f8de5e" providerId="ADAL" clId="{D5120200-E73B-49ED-949D-ACC5F39B529F}" dt="2021-02-23T01:54:26.675" v="1040"/>
        <pc:sldMkLst>
          <pc:docMk/>
          <pc:sldMk cId="603601497" sldId="332"/>
        </pc:sldMkLst>
        <pc:spChg chg="mod">
          <ac:chgData name="Du Wenyu" userId="849f1052-c623-48dc-90e1-ce0960f8de5e" providerId="ADAL" clId="{D5120200-E73B-49ED-949D-ACC5F39B529F}" dt="2021-02-23T01:54:26.675" v="1040"/>
          <ac:spMkLst>
            <pc:docMk/>
            <pc:sldMk cId="603601497" sldId="332"/>
            <ac:spMk id="4" creationId="{2918002F-8C64-4968-9ECA-DC63D9D4E45B}"/>
          </ac:spMkLst>
        </pc:spChg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1024681555" sldId="332"/>
        </pc:sldMkLst>
        <pc:spChg chg="mod">
          <ac:chgData name="Du Wenyu" userId="849f1052-c623-48dc-90e1-ce0960f8de5e" providerId="ADAL" clId="{D5120200-E73B-49ED-949D-ACC5F39B529F}" dt="2021-02-22T12:32:48.130" v="341" actId="113"/>
          <ac:spMkLst>
            <pc:docMk/>
            <pc:sldMk cId="1024681555" sldId="332"/>
            <ac:spMk id="4" creationId="{2918002F-8C64-4968-9ECA-DC63D9D4E45B}"/>
          </ac:spMkLst>
        </pc:spChg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993445262" sldId="333"/>
        </pc:sldMkLst>
        <pc:spChg chg="mod">
          <ac:chgData name="Du Wenyu" userId="849f1052-c623-48dc-90e1-ce0960f8de5e" providerId="ADAL" clId="{D5120200-E73B-49ED-949D-ACC5F39B529F}" dt="2021-02-22T12:32:54.285" v="343" actId="113"/>
          <ac:spMkLst>
            <pc:docMk/>
            <pc:sldMk cId="993445262" sldId="333"/>
            <ac:spMk id="4" creationId="{2918002F-8C64-4968-9ECA-DC63D9D4E45B}"/>
          </ac:spMkLst>
        </pc:spChg>
      </pc:sldChg>
      <pc:sldChg chg="modSp add">
        <pc:chgData name="Du Wenyu" userId="849f1052-c623-48dc-90e1-ce0960f8de5e" providerId="ADAL" clId="{D5120200-E73B-49ED-949D-ACC5F39B529F}" dt="2021-02-23T01:54:14.936" v="1039"/>
        <pc:sldMkLst>
          <pc:docMk/>
          <pc:sldMk cId="2922784668" sldId="333"/>
        </pc:sldMkLst>
        <pc:spChg chg="mod">
          <ac:chgData name="Du Wenyu" userId="849f1052-c623-48dc-90e1-ce0960f8de5e" providerId="ADAL" clId="{D5120200-E73B-49ED-949D-ACC5F39B529F}" dt="2021-02-23T01:54:14.936" v="1039"/>
          <ac:spMkLst>
            <pc:docMk/>
            <pc:sldMk cId="2922784668" sldId="333"/>
            <ac:spMk id="4" creationId="{2918002F-8C64-4968-9ECA-DC63D9D4E45B}"/>
          </ac:spMkLst>
        </pc:spChg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551333960" sldId="334"/>
        </pc:sldMkLst>
        <pc:spChg chg="mod">
          <ac:chgData name="Du Wenyu" userId="849f1052-c623-48dc-90e1-ce0960f8de5e" providerId="ADAL" clId="{D5120200-E73B-49ED-949D-ACC5F39B529F}" dt="2021-02-22T12:33:02.985" v="345" actId="113"/>
          <ac:spMkLst>
            <pc:docMk/>
            <pc:sldMk cId="551333960" sldId="334"/>
            <ac:spMk id="4" creationId="{2918002F-8C64-4968-9ECA-DC63D9D4E45B}"/>
          </ac:spMkLst>
        </pc:spChg>
      </pc:sldChg>
      <pc:sldChg chg="modSp add">
        <pc:chgData name="Du Wenyu" userId="849f1052-c623-48dc-90e1-ce0960f8de5e" providerId="ADAL" clId="{D5120200-E73B-49ED-949D-ACC5F39B529F}" dt="2021-02-23T01:54:09.289" v="1038"/>
        <pc:sldMkLst>
          <pc:docMk/>
          <pc:sldMk cId="1524556660" sldId="334"/>
        </pc:sldMkLst>
        <pc:spChg chg="mod">
          <ac:chgData name="Du Wenyu" userId="849f1052-c623-48dc-90e1-ce0960f8de5e" providerId="ADAL" clId="{D5120200-E73B-49ED-949D-ACC5F39B529F}" dt="2021-02-23T01:54:09.289" v="1038"/>
          <ac:spMkLst>
            <pc:docMk/>
            <pc:sldMk cId="1524556660" sldId="334"/>
            <ac:spMk id="4" creationId="{2918002F-8C64-4968-9ECA-DC63D9D4E45B}"/>
          </ac:spMkLst>
        </pc:spChg>
      </pc:sldChg>
      <pc:sldChg chg="add del">
        <pc:chgData name="Du Wenyu" userId="849f1052-c623-48dc-90e1-ce0960f8de5e" providerId="ADAL" clId="{D5120200-E73B-49ED-949D-ACC5F39B529F}" dt="2021-02-22T14:06:08.411" v="843" actId="2696"/>
        <pc:sldMkLst>
          <pc:docMk/>
          <pc:sldMk cId="262378043" sldId="335"/>
        </pc:sldMkLst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4033801982" sldId="335"/>
        </pc:sldMkLst>
        <pc:spChg chg="mod">
          <ac:chgData name="Du Wenyu" userId="849f1052-c623-48dc-90e1-ce0960f8de5e" providerId="ADAL" clId="{D5120200-E73B-49ED-949D-ACC5F39B529F}" dt="2021-02-22T12:33:09.663" v="347" actId="113"/>
          <ac:spMkLst>
            <pc:docMk/>
            <pc:sldMk cId="4033801982" sldId="335"/>
            <ac:spMk id="4" creationId="{2918002F-8C64-4968-9ECA-DC63D9D4E45B}"/>
          </ac:spMkLst>
        </pc:spChg>
      </pc:sldChg>
      <pc:sldChg chg="modSp add">
        <pc:chgData name="Du Wenyu" userId="849f1052-c623-48dc-90e1-ce0960f8de5e" providerId="ADAL" clId="{D5120200-E73B-49ED-949D-ACC5F39B529F}" dt="2021-02-23T01:53:40.890" v="1033"/>
        <pc:sldMkLst>
          <pc:docMk/>
          <pc:sldMk cId="176638841" sldId="336"/>
        </pc:sldMkLst>
        <pc:spChg chg="mod">
          <ac:chgData name="Du Wenyu" userId="849f1052-c623-48dc-90e1-ce0960f8de5e" providerId="ADAL" clId="{D5120200-E73B-49ED-949D-ACC5F39B529F}" dt="2021-02-23T01:53:40.890" v="1033"/>
          <ac:spMkLst>
            <pc:docMk/>
            <pc:sldMk cId="176638841" sldId="336"/>
            <ac:spMk id="4" creationId="{2918002F-8C64-4968-9ECA-DC63D9D4E45B}"/>
          </ac:spMkLst>
        </pc:spChg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3431896484" sldId="336"/>
        </pc:sldMkLst>
        <pc:spChg chg="mod">
          <ac:chgData name="Du Wenyu" userId="849f1052-c623-48dc-90e1-ce0960f8de5e" providerId="ADAL" clId="{D5120200-E73B-49ED-949D-ACC5F39B529F}" dt="2021-02-22T12:33:14.528" v="349" actId="113"/>
          <ac:spMkLst>
            <pc:docMk/>
            <pc:sldMk cId="3431896484" sldId="336"/>
            <ac:spMk id="4" creationId="{2918002F-8C64-4968-9ECA-DC63D9D4E45B}"/>
          </ac:spMkLst>
        </pc:spChg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360335544" sldId="337"/>
        </pc:sldMkLst>
        <pc:spChg chg="mod">
          <ac:chgData name="Du Wenyu" userId="849f1052-c623-48dc-90e1-ce0960f8de5e" providerId="ADAL" clId="{D5120200-E73B-49ED-949D-ACC5F39B529F}" dt="2021-02-22T12:33:18.676" v="351" actId="113"/>
          <ac:spMkLst>
            <pc:docMk/>
            <pc:sldMk cId="360335544" sldId="337"/>
            <ac:spMk id="4" creationId="{2918002F-8C64-4968-9ECA-DC63D9D4E45B}"/>
          </ac:spMkLst>
        </pc:spChg>
      </pc:sldChg>
      <pc:sldChg chg="modSp add">
        <pc:chgData name="Du Wenyu" userId="849f1052-c623-48dc-90e1-ce0960f8de5e" providerId="ADAL" clId="{D5120200-E73B-49ED-949D-ACC5F39B529F}" dt="2021-02-23T01:53:45.344" v="1034"/>
        <pc:sldMkLst>
          <pc:docMk/>
          <pc:sldMk cId="1537972968" sldId="337"/>
        </pc:sldMkLst>
        <pc:spChg chg="mod">
          <ac:chgData name="Du Wenyu" userId="849f1052-c623-48dc-90e1-ce0960f8de5e" providerId="ADAL" clId="{D5120200-E73B-49ED-949D-ACC5F39B529F}" dt="2021-02-23T01:53:45.344" v="1034"/>
          <ac:spMkLst>
            <pc:docMk/>
            <pc:sldMk cId="1537972968" sldId="337"/>
            <ac:spMk id="4" creationId="{2918002F-8C64-4968-9ECA-DC63D9D4E45B}"/>
          </ac:spMkLst>
        </pc:spChg>
      </pc:sldChg>
      <pc:sldChg chg="modSp add">
        <pc:chgData name="Du Wenyu" userId="849f1052-c623-48dc-90e1-ce0960f8de5e" providerId="ADAL" clId="{D5120200-E73B-49ED-949D-ACC5F39B529F}" dt="2021-02-23T01:53:50.064" v="1035"/>
        <pc:sldMkLst>
          <pc:docMk/>
          <pc:sldMk cId="448488874" sldId="338"/>
        </pc:sldMkLst>
        <pc:spChg chg="mod">
          <ac:chgData name="Du Wenyu" userId="849f1052-c623-48dc-90e1-ce0960f8de5e" providerId="ADAL" clId="{D5120200-E73B-49ED-949D-ACC5F39B529F}" dt="2021-02-23T01:53:50.064" v="1035"/>
          <ac:spMkLst>
            <pc:docMk/>
            <pc:sldMk cId="448488874" sldId="338"/>
            <ac:spMk id="4" creationId="{2918002F-8C64-4968-9ECA-DC63D9D4E45B}"/>
          </ac:spMkLst>
        </pc:spChg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765432822" sldId="338"/>
        </pc:sldMkLst>
        <pc:spChg chg="mod">
          <ac:chgData name="Du Wenyu" userId="849f1052-c623-48dc-90e1-ce0960f8de5e" providerId="ADAL" clId="{D5120200-E73B-49ED-949D-ACC5F39B529F}" dt="2021-02-22T12:33:31.814" v="355" actId="113"/>
          <ac:spMkLst>
            <pc:docMk/>
            <pc:sldMk cId="765432822" sldId="338"/>
            <ac:spMk id="4" creationId="{2918002F-8C64-4968-9ECA-DC63D9D4E45B}"/>
          </ac:spMkLst>
        </pc:spChg>
      </pc:sldChg>
      <pc:sldChg chg="modSp add del mod">
        <pc:chgData name="Du Wenyu" userId="849f1052-c623-48dc-90e1-ce0960f8de5e" providerId="ADAL" clId="{D5120200-E73B-49ED-949D-ACC5F39B529F}" dt="2021-02-22T12:34:59.504" v="356" actId="2696"/>
        <pc:sldMkLst>
          <pc:docMk/>
          <pc:sldMk cId="1370766121" sldId="339"/>
        </pc:sldMkLst>
        <pc:spChg chg="mod">
          <ac:chgData name="Du Wenyu" userId="849f1052-c623-48dc-90e1-ce0960f8de5e" providerId="ADAL" clId="{D5120200-E73B-49ED-949D-ACC5F39B529F}" dt="2021-02-22T12:33:26.249" v="353" actId="113"/>
          <ac:spMkLst>
            <pc:docMk/>
            <pc:sldMk cId="1370766121" sldId="339"/>
            <ac:spMk id="4" creationId="{2918002F-8C64-4968-9ECA-DC63D9D4E45B}"/>
          </ac:spMkLst>
        </pc:spChg>
      </pc:sldChg>
      <pc:sldChg chg="modSp add">
        <pc:chgData name="Du Wenyu" userId="849f1052-c623-48dc-90e1-ce0960f8de5e" providerId="ADAL" clId="{D5120200-E73B-49ED-949D-ACC5F39B529F}" dt="2021-02-23T01:53:52.925" v="1036"/>
        <pc:sldMkLst>
          <pc:docMk/>
          <pc:sldMk cId="3522795326" sldId="339"/>
        </pc:sldMkLst>
        <pc:spChg chg="mod">
          <ac:chgData name="Du Wenyu" userId="849f1052-c623-48dc-90e1-ce0960f8de5e" providerId="ADAL" clId="{D5120200-E73B-49ED-949D-ACC5F39B529F}" dt="2021-02-23T01:53:52.925" v="1036"/>
          <ac:spMkLst>
            <pc:docMk/>
            <pc:sldMk cId="3522795326" sldId="339"/>
            <ac:spMk id="4" creationId="{2918002F-8C64-4968-9ECA-DC63D9D4E45B}"/>
          </ac:spMkLst>
        </pc:spChg>
      </pc:sldChg>
      <pc:sldChg chg="addSp delSp modSp add mod">
        <pc:chgData name="Du Wenyu" userId="849f1052-c623-48dc-90e1-ce0960f8de5e" providerId="ADAL" clId="{D5120200-E73B-49ED-949D-ACC5F39B529F}" dt="2021-02-22T12:51:00.419" v="498" actId="404"/>
        <pc:sldMkLst>
          <pc:docMk/>
          <pc:sldMk cId="3681942954" sldId="340"/>
        </pc:sldMkLst>
        <pc:spChg chg="add del mod">
          <ac:chgData name="Du Wenyu" userId="849f1052-c623-48dc-90e1-ce0960f8de5e" providerId="ADAL" clId="{D5120200-E73B-49ED-949D-ACC5F39B529F}" dt="2021-02-22T12:50:26.928" v="490" actId="478"/>
          <ac:spMkLst>
            <pc:docMk/>
            <pc:sldMk cId="3681942954" sldId="340"/>
            <ac:spMk id="3" creationId="{F59E46F5-F6F5-4277-BB3C-87339609BDA8}"/>
          </ac:spMkLst>
        </pc:spChg>
        <pc:spChg chg="add mod">
          <ac:chgData name="Du Wenyu" userId="849f1052-c623-48dc-90e1-ce0960f8de5e" providerId="ADAL" clId="{D5120200-E73B-49ED-949D-ACC5F39B529F}" dt="2021-02-22T12:47:59.878" v="484" actId="2711"/>
          <ac:spMkLst>
            <pc:docMk/>
            <pc:sldMk cId="3681942954" sldId="340"/>
            <ac:spMk id="43" creationId="{A9AFF55C-1343-469E-85AD-32EC4999933A}"/>
          </ac:spMkLst>
        </pc:spChg>
        <pc:spChg chg="add mod">
          <ac:chgData name="Du Wenyu" userId="849f1052-c623-48dc-90e1-ce0960f8de5e" providerId="ADAL" clId="{D5120200-E73B-49ED-949D-ACC5F39B529F}" dt="2021-02-22T12:51:00.419" v="498" actId="404"/>
          <ac:spMkLst>
            <pc:docMk/>
            <pc:sldMk cId="3681942954" sldId="340"/>
            <ac:spMk id="44" creationId="{464E154C-5993-4352-BFBC-EA5D53278F5D}"/>
          </ac:spMkLst>
        </pc:spChg>
      </pc:sldChg>
      <pc:sldChg chg="addSp delSp modSp add mod ord">
        <pc:chgData name="Du Wenyu" userId="849f1052-c623-48dc-90e1-ce0960f8de5e" providerId="ADAL" clId="{D5120200-E73B-49ED-949D-ACC5F39B529F}" dt="2021-02-22T13:10:50.106" v="547" actId="1076"/>
        <pc:sldMkLst>
          <pc:docMk/>
          <pc:sldMk cId="858978487" sldId="341"/>
        </pc:sldMkLst>
        <pc:spChg chg="del">
          <ac:chgData name="Du Wenyu" userId="849f1052-c623-48dc-90e1-ce0960f8de5e" providerId="ADAL" clId="{D5120200-E73B-49ED-949D-ACC5F39B529F}" dt="2021-02-22T13:01:46.883" v="529" actId="478"/>
          <ac:spMkLst>
            <pc:docMk/>
            <pc:sldMk cId="858978487" sldId="341"/>
            <ac:spMk id="4" creationId="{27A09503-74B7-47A8-873E-E6F28AD10317}"/>
          </ac:spMkLst>
        </pc:spChg>
        <pc:spChg chg="del">
          <ac:chgData name="Du Wenyu" userId="849f1052-c623-48dc-90e1-ce0960f8de5e" providerId="ADAL" clId="{D5120200-E73B-49ED-949D-ACC5F39B529F}" dt="2021-02-22T13:01:46.883" v="529" actId="478"/>
          <ac:spMkLst>
            <pc:docMk/>
            <pc:sldMk cId="858978487" sldId="341"/>
            <ac:spMk id="5" creationId="{0D44A8BC-34EA-48AA-B146-0326E8596ECF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7" creationId="{EED4DA5A-777F-44A9-9587-FB79CF3C593D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8" creationId="{7A65B464-684F-4F01-9440-5EDF1A636F4B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9" creationId="{1F706880-3C9E-49DA-B483-ED9425E9D0CF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10" creationId="{75D14A0A-3EE9-4170-A96B-7D0E2A8C7F2C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12" creationId="{D44B9D87-8D87-4304-9FE3-B160EF40F8F0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13" creationId="{889D2B4E-DAC8-4501-B499-51CE38FFFDDB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15" creationId="{A32507BA-716F-4FB9-B854-568BA206A04D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17" creationId="{5C6CBE7D-C927-426F-BD7B-570535F6CDF7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19" creationId="{6772324B-112E-40E7-9CE1-79AE7F55F3C2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2" creationId="{B76F06F3-DD7A-49B0-8C75-6E38FD6B3246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3" creationId="{1C3DAFC7-1C1C-4E80-AFAA-3D98FF5B809A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4" creationId="{2B60DD28-721A-4D7A-80E5-55E4AD620004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5" creationId="{4E52D00D-7789-4836-9780-E7E6BEC2C4C0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6" creationId="{63D07E21-1365-4B1B-9087-B14CBA83B602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7" creationId="{B23FE46F-68AA-467B-B1CD-5B50C5BCE17F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8" creationId="{39131D49-66F0-4E42-B404-B25270AC5A29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29" creationId="{92567775-E502-4E45-B085-19710733185D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30" creationId="{39C044FE-2560-45D9-AF8A-8AB3E6F5E4C8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31" creationId="{FA30D838-355A-4EA3-A0F4-BBA637A3C25C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32" creationId="{AB32E042-62FE-41F5-B342-6AD3210E633B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33" creationId="{6FF30851-4E45-412D-B4C7-C903F5087FDF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44" creationId="{0EEEA8F9-7729-40B0-9785-6234C87114AF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45" creationId="{16730669-1E74-4BED-B982-85D34313CD0F}"/>
          </ac:spMkLst>
        </pc:spChg>
        <pc:spChg chg="mod">
          <ac:chgData name="Du Wenyu" userId="849f1052-c623-48dc-90e1-ce0960f8de5e" providerId="ADAL" clId="{D5120200-E73B-49ED-949D-ACC5F39B529F}" dt="2021-02-22T12:55:26.932" v="528"/>
          <ac:spMkLst>
            <pc:docMk/>
            <pc:sldMk cId="858978487" sldId="341"/>
            <ac:spMk id="47" creationId="{C1DBDACC-1B57-46A2-8644-88E77EB204FB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48" creationId="{8B82C744-4600-409B-959C-FFD92C951796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49" creationId="{E496CCED-24B8-4154-A4D9-5E45BC93A2CC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51" creationId="{35E6CD9B-FB04-471B-8B29-B6F6D3B4A546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53" creationId="{0D2BD6C4-0A81-49C5-A333-CEF30DAC06E1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55" creationId="{2F45E059-41DD-4F0F-8CB5-7CEF5722BA2E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58" creationId="{81583569-8218-4F67-BF70-1930A5985D2D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59" creationId="{A0E4A4C2-B62F-4774-AA3D-972F2C71377D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60" creationId="{16F3B904-82A8-49D4-97FE-5DE61C153D66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75" creationId="{D1C25C16-BDA4-4F6D-99DD-3BFEBC672A41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76" creationId="{3466ECDB-5BA3-4B0F-B6DB-51714CE65C4E}"/>
          </ac:spMkLst>
        </pc:spChg>
        <pc:spChg chg="mod">
          <ac:chgData name="Du Wenyu" userId="849f1052-c623-48dc-90e1-ce0960f8de5e" providerId="ADAL" clId="{D5120200-E73B-49ED-949D-ACC5F39B529F}" dt="2021-02-22T13:10:28.514" v="543"/>
          <ac:spMkLst>
            <pc:docMk/>
            <pc:sldMk cId="858978487" sldId="341"/>
            <ac:spMk id="78" creationId="{702070BC-59C0-4D14-9CD5-E1CC3993F19C}"/>
          </ac:spMkLst>
        </pc:spChg>
        <pc:spChg chg="add mod">
          <ac:chgData name="Du Wenyu" userId="849f1052-c623-48dc-90e1-ce0960f8de5e" providerId="ADAL" clId="{D5120200-E73B-49ED-949D-ACC5F39B529F}" dt="2021-02-22T13:10:38.759" v="545" actId="1076"/>
          <ac:spMkLst>
            <pc:docMk/>
            <pc:sldMk cId="858978487" sldId="341"/>
            <ac:spMk id="80" creationId="{3A39F674-8700-4402-9313-4DF9DD3366AE}"/>
          </ac:spMkLst>
        </pc:spChg>
        <pc:spChg chg="add mod">
          <ac:chgData name="Du Wenyu" userId="849f1052-c623-48dc-90e1-ce0960f8de5e" providerId="ADAL" clId="{D5120200-E73B-49ED-949D-ACC5F39B529F}" dt="2021-02-22T13:10:50.106" v="547" actId="1076"/>
          <ac:spMkLst>
            <pc:docMk/>
            <pc:sldMk cId="858978487" sldId="341"/>
            <ac:spMk id="81" creationId="{8EC54C16-FB63-46F5-B70E-DA02AD86FE17}"/>
          </ac:spMkLst>
        </pc:spChg>
        <pc:grpChg chg="add mod">
          <ac:chgData name="Du Wenyu" userId="849f1052-c623-48dc-90e1-ce0960f8de5e" providerId="ADAL" clId="{D5120200-E73B-49ED-949D-ACC5F39B529F}" dt="2021-02-22T13:10:28.514" v="543"/>
          <ac:grpSpMkLst>
            <pc:docMk/>
            <pc:sldMk cId="858978487" sldId="341"/>
            <ac:grpSpMk id="6" creationId="{E0451895-04D1-4A9F-9FF4-CFC53B47BA5D}"/>
          </ac:grpSpMkLst>
        </pc:grp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11" creationId="{D1CC3B8E-B4E2-4FC1-8FF3-0279B40686B7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14" creationId="{5A14D919-A26E-4BAA-B6AC-18BF4243146F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16" creationId="{344D1E76-E24E-4EC0-BD86-19079DB5A612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18" creationId="{06BE5607-CA84-474B-9313-5C7C1E096511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20" creationId="{771BF733-4ED0-46C2-ADC0-4065158488E1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21" creationId="{A5A45172-9932-4B32-8393-A0A9CF8931F1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34" creationId="{F960D6A2-9882-42AE-AC83-5BDBBBDEFAF9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35" creationId="{B7BDD429-F635-4F29-BC7D-2095A6876D23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36" creationId="{454A9D44-2CBD-4953-8BA4-65BB13BE97B0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37" creationId="{9DFF11FA-1789-45C8-8426-6459954CCC31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38" creationId="{102B74E3-DD1D-4722-91DD-B1E9C819C9E7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39" creationId="{B614D17B-1D56-4AA9-8D22-3383162E6F8F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40" creationId="{7C2926BA-5CC1-41A4-AE2C-9B8683B09EC8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41" creationId="{9D0E05B5-23A7-4725-8CEA-EBFBFBF74D8F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42" creationId="{D3C489FB-81F7-483A-8E56-70755059E404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43" creationId="{010DD1A7-0DB4-4472-96EE-EDF13F165592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46" creationId="{CDBEBEA4-ABE6-4421-B520-D44A10916299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50" creationId="{A686E219-97E3-4AA2-98F9-2C9680F97D2C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52" creationId="{556F5903-713E-43CC-9B36-357019050D82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54" creationId="{67801423-E9F3-45DC-9315-9BBF51FD86AF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56" creationId="{6345ED3F-79B9-404C-857D-0C823909C439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57" creationId="{F3199B1E-4C6A-4B22-8FFC-901DCE86FB51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1" creationId="{6616F9E5-FA4E-4989-A720-D84C7A729FC1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2" creationId="{33DDCE26-3DDB-41C3-80EC-145515AAA562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3" creationId="{7D926109-B17B-40C5-B352-FADE9FD37E82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4" creationId="{6445F286-FB0E-44E4-8694-F12CBF3B65FC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5" creationId="{9158D849-37A1-410A-8C03-62EE49001A13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6" creationId="{D4BAEB58-A035-4521-AFC4-C6EAE3DB02AC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7" creationId="{E0D74948-3124-4ED4-8A31-AC5D5CF9EE0C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8" creationId="{7C6AD630-4F0B-49EA-9772-D6A3F6A88EEC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69" creationId="{1B72AA1E-BBA2-46CE-8749-69E0A5EF1FAC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70" creationId="{2C8C1CC1-F51F-4D09-BA0B-45E623901588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71" creationId="{71646A10-A598-4EE3-8199-76535829EF39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72" creationId="{2F63CB3F-EC6D-4194-8BFB-54DE478CB2E0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73" creationId="{8C988E38-4FD6-42ED-BD50-BADC7D61EF3B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74" creationId="{F020A330-4C84-4578-B786-C08048D63BC4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77" creationId="{E6233FC7-1B24-46F2-ACC4-B13CF6BB2263}"/>
          </ac:cxnSpMkLst>
        </pc:cxnChg>
        <pc:cxnChg chg="mod">
          <ac:chgData name="Du Wenyu" userId="849f1052-c623-48dc-90e1-ce0960f8de5e" providerId="ADAL" clId="{D5120200-E73B-49ED-949D-ACC5F39B529F}" dt="2021-02-22T13:10:28.514" v="543"/>
          <ac:cxnSpMkLst>
            <pc:docMk/>
            <pc:sldMk cId="858978487" sldId="341"/>
            <ac:cxnSpMk id="79" creationId="{3C3061DC-441A-4057-8F15-5090756912E0}"/>
          </ac:cxnSpMkLst>
        </pc:cxnChg>
      </pc:sldChg>
      <pc:sldChg chg="addSp modSp add mod">
        <pc:chgData name="Du Wenyu" userId="849f1052-c623-48dc-90e1-ce0960f8de5e" providerId="ADAL" clId="{D5120200-E73B-49ED-949D-ACC5F39B529F}" dt="2021-02-22T13:12:43.500" v="554" actId="1076"/>
        <pc:sldMkLst>
          <pc:docMk/>
          <pc:sldMk cId="1901056735" sldId="342"/>
        </pc:sldMkLst>
        <pc:spChg chg="add mod">
          <ac:chgData name="Du Wenyu" userId="849f1052-c623-48dc-90e1-ce0960f8de5e" providerId="ADAL" clId="{D5120200-E73B-49ED-949D-ACC5F39B529F}" dt="2021-02-22T13:11:32.756" v="549" actId="2711"/>
          <ac:spMkLst>
            <pc:docMk/>
            <pc:sldMk cId="1901056735" sldId="342"/>
            <ac:spMk id="4" creationId="{86B2D182-AFD9-47DC-ADBD-78BCDB992786}"/>
          </ac:spMkLst>
        </pc:spChg>
        <pc:spChg chg="add mod">
          <ac:chgData name="Du Wenyu" userId="849f1052-c623-48dc-90e1-ce0960f8de5e" providerId="ADAL" clId="{D5120200-E73B-49ED-949D-ACC5F39B529F}" dt="2021-02-22T13:11:32.756" v="549" actId="2711"/>
          <ac:spMkLst>
            <pc:docMk/>
            <pc:sldMk cId="1901056735" sldId="342"/>
            <ac:spMk id="5" creationId="{6CE777CF-9B84-4E36-8CF8-724894AB4424}"/>
          </ac:spMkLst>
        </pc:spChg>
        <pc:spChg chg="add mod">
          <ac:chgData name="Du Wenyu" userId="849f1052-c623-48dc-90e1-ce0960f8de5e" providerId="ADAL" clId="{D5120200-E73B-49ED-949D-ACC5F39B529F}" dt="2021-02-22T13:12:36.173" v="552" actId="164"/>
          <ac:spMkLst>
            <pc:docMk/>
            <pc:sldMk cId="1901056735" sldId="342"/>
            <ac:spMk id="7" creationId="{19A89BCC-3D35-438A-A374-48E600B58D7F}"/>
          </ac:spMkLst>
        </pc:spChg>
        <pc:grpChg chg="add mod">
          <ac:chgData name="Du Wenyu" userId="849f1052-c623-48dc-90e1-ce0960f8de5e" providerId="ADAL" clId="{D5120200-E73B-49ED-949D-ACC5F39B529F}" dt="2021-02-22T13:12:43.500" v="554" actId="1076"/>
          <ac:grpSpMkLst>
            <pc:docMk/>
            <pc:sldMk cId="1901056735" sldId="342"/>
            <ac:grpSpMk id="3" creationId="{AC01B599-C8C6-4D43-AEAA-AC8DD56363E5}"/>
          </ac:grpSpMkLst>
        </pc:grpChg>
        <pc:picChg chg="add mod">
          <ac:chgData name="Du Wenyu" userId="849f1052-c623-48dc-90e1-ce0960f8de5e" providerId="ADAL" clId="{D5120200-E73B-49ED-949D-ACC5F39B529F}" dt="2021-02-22T13:12:36.173" v="552" actId="164"/>
          <ac:picMkLst>
            <pc:docMk/>
            <pc:sldMk cId="1901056735" sldId="342"/>
            <ac:picMk id="6" creationId="{D6AF7575-921B-4BBB-9189-E85E7456AE86}"/>
          </ac:picMkLst>
        </pc:picChg>
      </pc:sldChg>
      <pc:sldChg chg="addSp delSp modSp add mod">
        <pc:chgData name="Du Wenyu" userId="849f1052-c623-48dc-90e1-ce0960f8de5e" providerId="ADAL" clId="{D5120200-E73B-49ED-949D-ACC5F39B529F}" dt="2021-02-22T13:21:17.015" v="563"/>
        <pc:sldMkLst>
          <pc:docMk/>
          <pc:sldMk cId="2995205261" sldId="343"/>
        </pc:sldMkLst>
        <pc:spChg chg="add mod">
          <ac:chgData name="Du Wenyu" userId="849f1052-c623-48dc-90e1-ce0960f8de5e" providerId="ADAL" clId="{D5120200-E73B-49ED-949D-ACC5F39B529F}" dt="2021-02-22T13:12:54.520" v="556" actId="2711"/>
          <ac:spMkLst>
            <pc:docMk/>
            <pc:sldMk cId="2995205261" sldId="343"/>
            <ac:spMk id="4" creationId="{4860502A-AFF1-46EE-8E29-5F1ABA0146B3}"/>
          </ac:spMkLst>
        </pc:spChg>
        <pc:spChg chg="add mod">
          <ac:chgData name="Du Wenyu" userId="849f1052-c623-48dc-90e1-ce0960f8de5e" providerId="ADAL" clId="{D5120200-E73B-49ED-949D-ACC5F39B529F}" dt="2021-02-22T13:21:17.015" v="563"/>
          <ac:spMkLst>
            <pc:docMk/>
            <pc:sldMk cId="2995205261" sldId="343"/>
            <ac:spMk id="7" creationId="{3E2544CC-5497-468F-93B9-728B36E8FF33}"/>
          </ac:spMkLst>
        </pc:spChg>
        <pc:graphicFrameChg chg="add del mod">
          <ac:chgData name="Du Wenyu" userId="849f1052-c623-48dc-90e1-ce0960f8de5e" providerId="ADAL" clId="{D5120200-E73B-49ED-949D-ACC5F39B529F}" dt="2021-02-22T13:20:57.774" v="562" actId="478"/>
          <ac:graphicFrameMkLst>
            <pc:docMk/>
            <pc:sldMk cId="2995205261" sldId="343"/>
            <ac:graphicFrameMk id="3" creationId="{4137FE04-70E1-4513-87C3-E78E6D1F3CF0}"/>
          </ac:graphicFrameMkLst>
        </pc:graphicFrameChg>
        <pc:picChg chg="add mod">
          <ac:chgData name="Du Wenyu" userId="849f1052-c623-48dc-90e1-ce0960f8de5e" providerId="ADAL" clId="{D5120200-E73B-49ED-949D-ACC5F39B529F}" dt="2021-02-22T13:21:17.015" v="563"/>
          <ac:picMkLst>
            <pc:docMk/>
            <pc:sldMk cId="2995205261" sldId="343"/>
            <ac:picMk id="6" creationId="{DB83F15D-6A04-4B4E-8CB4-D067F44E8E71}"/>
          </ac:picMkLst>
        </pc:picChg>
      </pc:sldChg>
      <pc:sldChg chg="addSp modSp add mod">
        <pc:chgData name="Du Wenyu" userId="849f1052-c623-48dc-90e1-ce0960f8de5e" providerId="ADAL" clId="{D5120200-E73B-49ED-949D-ACC5F39B529F}" dt="2021-02-22T13:22:16.002" v="568" actId="1076"/>
        <pc:sldMkLst>
          <pc:docMk/>
          <pc:sldMk cId="3151992542" sldId="344"/>
        </pc:sldMkLst>
        <pc:spChg chg="add mod">
          <ac:chgData name="Du Wenyu" userId="849f1052-c623-48dc-90e1-ce0960f8de5e" providerId="ADAL" clId="{D5120200-E73B-49ED-949D-ACC5F39B529F}" dt="2021-02-22T13:21:55.377" v="565" actId="2711"/>
          <ac:spMkLst>
            <pc:docMk/>
            <pc:sldMk cId="3151992542" sldId="344"/>
            <ac:spMk id="4" creationId="{E450D28A-A6BD-44DA-B59F-8628F0DFA79F}"/>
          </ac:spMkLst>
        </pc:spChg>
        <pc:spChg chg="mod">
          <ac:chgData name="Du Wenyu" userId="849f1052-c623-48dc-90e1-ce0960f8de5e" providerId="ADAL" clId="{D5120200-E73B-49ED-949D-ACC5F39B529F}" dt="2021-02-22T13:21:52.503" v="564"/>
          <ac:spMkLst>
            <pc:docMk/>
            <pc:sldMk cId="3151992542" sldId="344"/>
            <ac:spMk id="9" creationId="{98C55E4F-1E97-4676-AB5C-21C55C26B55F}"/>
          </ac:spMkLst>
        </pc:spChg>
        <pc:grpChg chg="add mod">
          <ac:chgData name="Du Wenyu" userId="849f1052-c623-48dc-90e1-ce0960f8de5e" providerId="ADAL" clId="{D5120200-E73B-49ED-949D-ACC5F39B529F}" dt="2021-02-22T13:22:01.415" v="566" actId="1076"/>
          <ac:grpSpMkLst>
            <pc:docMk/>
            <pc:sldMk cId="3151992542" sldId="344"/>
            <ac:grpSpMk id="7" creationId="{D784965C-A6E0-4606-BF64-6552D078E2B1}"/>
          </ac:grpSpMkLst>
        </pc:grpChg>
        <pc:picChg chg="add mod">
          <ac:chgData name="Du Wenyu" userId="849f1052-c623-48dc-90e1-ce0960f8de5e" providerId="ADAL" clId="{D5120200-E73B-49ED-949D-ACC5F39B529F}" dt="2021-02-22T13:22:16.002" v="568" actId="1076"/>
          <ac:picMkLst>
            <pc:docMk/>
            <pc:sldMk cId="3151992542" sldId="344"/>
            <ac:picMk id="5" creationId="{0294D9D9-6CFF-4209-A3FE-B625F45A583F}"/>
          </ac:picMkLst>
        </pc:picChg>
        <pc:picChg chg="add mod">
          <ac:chgData name="Du Wenyu" userId="849f1052-c623-48dc-90e1-ce0960f8de5e" providerId="ADAL" clId="{D5120200-E73B-49ED-949D-ACC5F39B529F}" dt="2021-02-22T13:22:12.913" v="567" actId="1076"/>
          <ac:picMkLst>
            <pc:docMk/>
            <pc:sldMk cId="3151992542" sldId="344"/>
            <ac:picMk id="6" creationId="{26F13AA0-F9F9-41AA-9AB9-9A27D7D38D10}"/>
          </ac:picMkLst>
        </pc:picChg>
        <pc:picChg chg="mod">
          <ac:chgData name="Du Wenyu" userId="849f1052-c623-48dc-90e1-ce0960f8de5e" providerId="ADAL" clId="{D5120200-E73B-49ED-949D-ACC5F39B529F}" dt="2021-02-22T13:21:52.503" v="564"/>
          <ac:picMkLst>
            <pc:docMk/>
            <pc:sldMk cId="3151992542" sldId="344"/>
            <ac:picMk id="8" creationId="{AED6735D-BFA5-4CC8-8B37-28867079BCBE}"/>
          </ac:picMkLst>
        </pc:picChg>
      </pc:sldChg>
      <pc:sldChg chg="addSp modSp add mod">
        <pc:chgData name="Du Wenyu" userId="849f1052-c623-48dc-90e1-ce0960f8de5e" providerId="ADAL" clId="{D5120200-E73B-49ED-949D-ACC5F39B529F}" dt="2021-02-22T13:29:15.500" v="588" actId="1076"/>
        <pc:sldMkLst>
          <pc:docMk/>
          <pc:sldMk cId="3803474319" sldId="345"/>
        </pc:sldMkLst>
        <pc:spChg chg="add mod">
          <ac:chgData name="Du Wenyu" userId="849f1052-c623-48dc-90e1-ce0960f8de5e" providerId="ADAL" clId="{D5120200-E73B-49ED-949D-ACC5F39B529F}" dt="2021-02-22T13:27:50.957" v="570" actId="2711"/>
          <ac:spMkLst>
            <pc:docMk/>
            <pc:sldMk cId="3803474319" sldId="345"/>
            <ac:spMk id="4" creationId="{95A6399B-92D8-44BB-AA99-0170D59BA06A}"/>
          </ac:spMkLst>
        </pc:spChg>
        <pc:spChg chg="add mod">
          <ac:chgData name="Du Wenyu" userId="849f1052-c623-48dc-90e1-ce0960f8de5e" providerId="ADAL" clId="{D5120200-E73B-49ED-949D-ACC5F39B529F}" dt="2021-02-22T13:29:15.500" v="588" actId="1076"/>
          <ac:spMkLst>
            <pc:docMk/>
            <pc:sldMk cId="3803474319" sldId="345"/>
            <ac:spMk id="6" creationId="{1A4E0A14-0FEA-4553-A3DD-C40389541594}"/>
          </ac:spMkLst>
        </pc:spChg>
        <pc:spChg chg="mod">
          <ac:chgData name="Du Wenyu" userId="849f1052-c623-48dc-90e1-ce0960f8de5e" providerId="ADAL" clId="{D5120200-E73B-49ED-949D-ACC5F39B529F}" dt="2021-02-22T13:27:48.109" v="569"/>
          <ac:spMkLst>
            <pc:docMk/>
            <pc:sldMk cId="3803474319" sldId="345"/>
            <ac:spMk id="9" creationId="{C0F805BA-FBAE-4B75-82F2-231852D73DE7}"/>
          </ac:spMkLst>
        </pc:spChg>
        <pc:grpChg chg="add mod">
          <ac:chgData name="Du Wenyu" userId="849f1052-c623-48dc-90e1-ce0960f8de5e" providerId="ADAL" clId="{D5120200-E73B-49ED-949D-ACC5F39B529F}" dt="2021-02-22T13:29:03.718" v="583" actId="1076"/>
          <ac:grpSpMkLst>
            <pc:docMk/>
            <pc:sldMk cId="3803474319" sldId="345"/>
            <ac:grpSpMk id="7" creationId="{ECC57966-183D-42DB-8DF8-85D039AE1EF6}"/>
          </ac:grpSpMkLst>
        </pc:grpChg>
        <pc:picChg chg="add mod">
          <ac:chgData name="Du Wenyu" userId="849f1052-c623-48dc-90e1-ce0960f8de5e" providerId="ADAL" clId="{D5120200-E73B-49ED-949D-ACC5F39B529F}" dt="2021-02-22T13:29:13.197" v="587" actId="1076"/>
          <ac:picMkLst>
            <pc:docMk/>
            <pc:sldMk cId="3803474319" sldId="345"/>
            <ac:picMk id="5" creationId="{2C46A8A3-084E-4FFE-97A4-437DEAD7B4A7}"/>
          </ac:picMkLst>
        </pc:picChg>
        <pc:picChg chg="mod">
          <ac:chgData name="Du Wenyu" userId="849f1052-c623-48dc-90e1-ce0960f8de5e" providerId="ADAL" clId="{D5120200-E73B-49ED-949D-ACC5F39B529F}" dt="2021-02-22T13:27:48.109" v="569"/>
          <ac:picMkLst>
            <pc:docMk/>
            <pc:sldMk cId="3803474319" sldId="345"/>
            <ac:picMk id="8" creationId="{B1E06FB1-A4E4-4AF1-A312-F2B0CDBB99FF}"/>
          </ac:picMkLst>
        </pc:picChg>
      </pc:sldChg>
      <pc:sldChg chg="addSp modSp add mod">
        <pc:chgData name="Du Wenyu" userId="849f1052-c623-48dc-90e1-ce0960f8de5e" providerId="ADAL" clId="{D5120200-E73B-49ED-949D-ACC5F39B529F}" dt="2021-02-22T13:28:49.772" v="581" actId="1076"/>
        <pc:sldMkLst>
          <pc:docMk/>
          <pc:sldMk cId="41470369" sldId="346"/>
        </pc:sldMkLst>
        <pc:spChg chg="add mod">
          <ac:chgData name="Du Wenyu" userId="849f1052-c623-48dc-90e1-ce0960f8de5e" providerId="ADAL" clId="{D5120200-E73B-49ED-949D-ACC5F39B529F}" dt="2021-02-22T13:28:42.707" v="578" actId="2711"/>
          <ac:spMkLst>
            <pc:docMk/>
            <pc:sldMk cId="41470369" sldId="346"/>
            <ac:spMk id="4" creationId="{B824DBFA-2B32-45DB-A0F4-E7F8E2C62ED2}"/>
          </ac:spMkLst>
        </pc:spChg>
        <pc:spChg chg="mod">
          <ac:chgData name="Du Wenyu" userId="849f1052-c623-48dc-90e1-ce0960f8de5e" providerId="ADAL" clId="{D5120200-E73B-49ED-949D-ACC5F39B529F}" dt="2021-02-22T13:28:40.080" v="577"/>
          <ac:spMkLst>
            <pc:docMk/>
            <pc:sldMk cId="41470369" sldId="346"/>
            <ac:spMk id="8" creationId="{5412A218-A48B-4206-924E-5B869AC404BA}"/>
          </ac:spMkLst>
        </pc:spChg>
        <pc:grpChg chg="add mod">
          <ac:chgData name="Du Wenyu" userId="849f1052-c623-48dc-90e1-ce0960f8de5e" providerId="ADAL" clId="{D5120200-E73B-49ED-949D-ACC5F39B529F}" dt="2021-02-22T13:28:49.772" v="581" actId="1076"/>
          <ac:grpSpMkLst>
            <pc:docMk/>
            <pc:sldMk cId="41470369" sldId="346"/>
            <ac:grpSpMk id="6" creationId="{BBB5668F-CF26-4B06-9201-5D0DDE57D427}"/>
          </ac:grpSpMkLst>
        </pc:grpChg>
        <pc:picChg chg="add mod">
          <ac:chgData name="Du Wenyu" userId="849f1052-c623-48dc-90e1-ce0960f8de5e" providerId="ADAL" clId="{D5120200-E73B-49ED-949D-ACC5F39B529F}" dt="2021-02-22T13:28:47.031" v="580" actId="1076"/>
          <ac:picMkLst>
            <pc:docMk/>
            <pc:sldMk cId="41470369" sldId="346"/>
            <ac:picMk id="5" creationId="{E422D549-3EB9-4854-BDC1-03FDE4EA0886}"/>
          </ac:picMkLst>
        </pc:picChg>
        <pc:picChg chg="mod">
          <ac:chgData name="Du Wenyu" userId="849f1052-c623-48dc-90e1-ce0960f8de5e" providerId="ADAL" clId="{D5120200-E73B-49ED-949D-ACC5F39B529F}" dt="2021-02-22T13:28:40.080" v="577"/>
          <ac:picMkLst>
            <pc:docMk/>
            <pc:sldMk cId="41470369" sldId="346"/>
            <ac:picMk id="7" creationId="{4101B497-1410-4E69-9325-31172EB7EDA8}"/>
          </ac:picMkLst>
        </pc:picChg>
      </pc:sldChg>
      <pc:sldChg chg="addSp modSp add mod">
        <pc:chgData name="Du Wenyu" userId="849f1052-c623-48dc-90e1-ce0960f8de5e" providerId="ADAL" clId="{D5120200-E73B-49ED-949D-ACC5F39B529F}" dt="2021-02-22T13:33:21.354" v="669" actId="1076"/>
        <pc:sldMkLst>
          <pc:docMk/>
          <pc:sldMk cId="605082737" sldId="347"/>
        </pc:sldMkLst>
        <pc:spChg chg="add mod">
          <ac:chgData name="Du Wenyu" userId="849f1052-c623-48dc-90e1-ce0960f8de5e" providerId="ADAL" clId="{D5120200-E73B-49ED-949D-ACC5F39B529F}" dt="2021-02-22T13:33:21.354" v="669" actId="1076"/>
          <ac:spMkLst>
            <pc:docMk/>
            <pc:sldMk cId="605082737" sldId="347"/>
            <ac:spMk id="4" creationId="{881619B5-2FD5-4F6F-9813-051CD766F5C9}"/>
          </ac:spMkLst>
        </pc:spChg>
        <pc:spChg chg="add mod">
          <ac:chgData name="Du Wenyu" userId="849f1052-c623-48dc-90e1-ce0960f8de5e" providerId="ADAL" clId="{D5120200-E73B-49ED-949D-ACC5F39B529F}" dt="2021-02-22T13:29:36.418" v="590" actId="2711"/>
          <ac:spMkLst>
            <pc:docMk/>
            <pc:sldMk cId="605082737" sldId="347"/>
            <ac:spMk id="5" creationId="{EE11934C-ABC6-4D53-9C28-AEE6488B296D}"/>
          </ac:spMkLst>
        </pc:spChg>
      </pc:sldChg>
      <pc:sldChg chg="addSp modSp add mod">
        <pc:chgData name="Du Wenyu" userId="849f1052-c623-48dc-90e1-ce0960f8de5e" providerId="ADAL" clId="{D5120200-E73B-49ED-949D-ACC5F39B529F}" dt="2021-02-22T13:33:46.165" v="672" actId="14100"/>
        <pc:sldMkLst>
          <pc:docMk/>
          <pc:sldMk cId="393994303" sldId="348"/>
        </pc:sldMkLst>
        <pc:spChg chg="add mod">
          <ac:chgData name="Du Wenyu" userId="849f1052-c623-48dc-90e1-ce0960f8de5e" providerId="ADAL" clId="{D5120200-E73B-49ED-949D-ACC5F39B529F}" dt="2021-02-22T13:33:42.827" v="671" actId="2711"/>
          <ac:spMkLst>
            <pc:docMk/>
            <pc:sldMk cId="393994303" sldId="348"/>
            <ac:spMk id="4" creationId="{857F5788-B637-4D77-AAD5-C1DFAE0648B7}"/>
          </ac:spMkLst>
        </pc:spChg>
        <pc:spChg chg="add mod">
          <ac:chgData name="Du Wenyu" userId="849f1052-c623-48dc-90e1-ce0960f8de5e" providerId="ADAL" clId="{D5120200-E73B-49ED-949D-ACC5F39B529F}" dt="2021-02-22T13:33:42.827" v="671" actId="2711"/>
          <ac:spMkLst>
            <pc:docMk/>
            <pc:sldMk cId="393994303" sldId="348"/>
            <ac:spMk id="5" creationId="{C53CE66C-3914-426E-9A32-C7EFD7280CDF}"/>
          </ac:spMkLst>
        </pc:spChg>
        <pc:spChg chg="add mod">
          <ac:chgData name="Du Wenyu" userId="849f1052-c623-48dc-90e1-ce0960f8de5e" providerId="ADAL" clId="{D5120200-E73B-49ED-949D-ACC5F39B529F}" dt="2021-02-22T13:33:46.165" v="672" actId="14100"/>
          <ac:spMkLst>
            <pc:docMk/>
            <pc:sldMk cId="393994303" sldId="348"/>
            <ac:spMk id="6" creationId="{9BD68200-05BC-4B69-A4BD-E29944F3EACC}"/>
          </ac:spMkLst>
        </pc:spChg>
      </pc:sldChg>
      <pc:sldChg chg="addSp modSp add mod">
        <pc:chgData name="Du Wenyu" userId="849f1052-c623-48dc-90e1-ce0960f8de5e" providerId="ADAL" clId="{D5120200-E73B-49ED-949D-ACC5F39B529F}" dt="2021-02-22T13:34:23.781" v="676" actId="2711"/>
        <pc:sldMkLst>
          <pc:docMk/>
          <pc:sldMk cId="4270873651" sldId="349"/>
        </pc:sldMkLst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4" creationId="{6B58B2ED-ED65-421F-8C2A-1741C2554B1B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5" creationId="{16188D77-AA43-474E-A004-6048083D3247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6" creationId="{09E566A3-793C-4F58-AD73-638B23659CCC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7" creationId="{1FC6D019-88FD-4A33-8746-341FF5CD5099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8" creationId="{03A58DC8-C13D-4FF4-879A-D5A81DE78847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9" creationId="{EDE79CFC-CE72-44A9-A495-642545EB4DFB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10" creationId="{026A434D-C16C-44F0-943F-01D22EBA0897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11" creationId="{B28BF537-E626-42FB-8246-9DFD032F3864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12" creationId="{E497990D-5F0B-4F50-99F6-AA0DED00067D}"/>
          </ac:spMkLst>
        </pc:spChg>
        <pc:spChg chg="add mod">
          <ac:chgData name="Du Wenyu" userId="849f1052-c623-48dc-90e1-ce0960f8de5e" providerId="ADAL" clId="{D5120200-E73B-49ED-949D-ACC5F39B529F}" dt="2021-02-22T13:34:23.781" v="676" actId="2711"/>
          <ac:spMkLst>
            <pc:docMk/>
            <pc:sldMk cId="4270873651" sldId="349"/>
            <ac:spMk id="13" creationId="{2F528497-4E94-484B-8756-901112168C12}"/>
          </ac:spMkLst>
        </pc:spChg>
      </pc:sldChg>
      <pc:sldChg chg="addSp modSp add mod">
        <pc:chgData name="Du Wenyu" userId="849f1052-c623-48dc-90e1-ce0960f8de5e" providerId="ADAL" clId="{D5120200-E73B-49ED-949D-ACC5F39B529F}" dt="2021-02-22T13:34:51.573" v="681" actId="14100"/>
        <pc:sldMkLst>
          <pc:docMk/>
          <pc:sldMk cId="4000825237" sldId="350"/>
        </pc:sldMkLst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4" creationId="{23F44536-D7B2-456A-8BB6-641917F8F57B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5" creationId="{3275291F-5F20-48FB-9757-2EAECD98EFB2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6" creationId="{8CB5E153-4BA3-470B-8218-A3B20650BDB6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7" creationId="{19DD8D0D-22FC-4162-8820-0A68360D76D8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8" creationId="{BFBA86F2-F4D1-4962-AD39-62D7D614B086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9" creationId="{8BE890DF-8B7B-4226-B2BC-04D202D0DD99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0" creationId="{4AC5372E-1B13-4982-87B9-E78139795896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1" creationId="{3408B12D-4178-4341-92CC-B61CAB67C4AC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2" creationId="{2BAB82A7-7D8D-4EF6-BF70-A12391F56EAD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3" creationId="{B51ACCAA-3CF0-4AD3-9E72-0D8DD1104B12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4" creationId="{EC13D090-BE58-4333-ACF9-95DAB3936C32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5" creationId="{74271B09-0BA9-48B2-B36A-2AD69A2D5737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6" creationId="{465902F8-2166-4B2C-BCAA-63A1E64C66FD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7" creationId="{E9CE862B-C4B1-4307-8203-56439B8BF2A2}"/>
          </ac:spMkLst>
        </pc:spChg>
        <pc:spChg chg="add mod">
          <ac:chgData name="Du Wenyu" userId="849f1052-c623-48dc-90e1-ce0960f8de5e" providerId="ADAL" clId="{D5120200-E73B-49ED-949D-ACC5F39B529F}" dt="2021-02-22T13:34:51.573" v="681" actId="14100"/>
          <ac:spMkLst>
            <pc:docMk/>
            <pc:sldMk cId="4000825237" sldId="350"/>
            <ac:spMk id="18" creationId="{3FAD32DA-1778-4E53-90C6-CBB9E585A17C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19" creationId="{BC51A21D-5A67-44ED-A75D-D70CFD89D9D1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20" creationId="{0620B31C-C3F7-459B-997A-4E7B63A6B4AC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21" creationId="{95992BD9-09A9-4426-98F7-B6043BD3E500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22" creationId="{09852B30-9F8C-4DEB-A73F-B00DF3AA69EC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23" creationId="{836F2B50-6895-4F9D-ADB3-BB97DE0DC74B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24" creationId="{309694E6-9A70-475C-B759-65BDBFAAA225}"/>
          </ac:spMkLst>
        </pc:spChg>
        <pc:spChg chg="add mod">
          <ac:chgData name="Du Wenyu" userId="849f1052-c623-48dc-90e1-ce0960f8de5e" providerId="ADAL" clId="{D5120200-E73B-49ED-949D-ACC5F39B529F}" dt="2021-02-22T13:34:45.565" v="678" actId="2711"/>
          <ac:spMkLst>
            <pc:docMk/>
            <pc:sldMk cId="4000825237" sldId="350"/>
            <ac:spMk id="25" creationId="{524E0BB1-DD32-4AAF-9C81-2A83AB5E7ECB}"/>
          </ac:spMkLst>
        </pc:spChg>
      </pc:sldChg>
      <pc:sldChg chg="addSp modSp add mod">
        <pc:chgData name="Du Wenyu" userId="849f1052-c623-48dc-90e1-ce0960f8de5e" providerId="ADAL" clId="{D5120200-E73B-49ED-949D-ACC5F39B529F}" dt="2021-02-22T13:35:16.764" v="685" actId="14100"/>
        <pc:sldMkLst>
          <pc:docMk/>
          <pc:sldMk cId="2333319165" sldId="351"/>
        </pc:sldMkLst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4" creationId="{CB79B66E-0A60-4C4E-880B-66E63654FD0A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5" creationId="{C03506F9-7C92-4E67-80F9-D37CBE9F5B8C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6" creationId="{D4EA90DF-EC7F-494C-9558-38CD425B1D05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7" creationId="{08D2D2DC-D9D2-412C-91CE-19D77845654E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8" creationId="{10419459-0B91-4EC2-85E3-F447D5F2BA85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9" creationId="{1E4E42B6-8ED8-4EC5-B6B4-03ED64E35AA7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0" creationId="{E690762A-674C-4366-8BFC-34B909459FA0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1" creationId="{1725EC81-C73E-465C-9F28-BD306AE78DC6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2" creationId="{F97614AF-9CC2-4641-B8B0-D927504B609C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3" creationId="{309BACF3-2F98-491A-A61D-53CC8D918EBD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4" creationId="{306DF076-F734-4374-8B61-9FCD745E73A5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5" creationId="{1E09E687-1E75-4AA3-AC8B-A4C58CE9DFDA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6" creationId="{BD645BCA-2905-4882-8A82-D3717EE7E2A6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7" creationId="{A8AA3D45-4E94-4DE7-AECD-9AB871B69665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8" creationId="{16498FF0-48E2-4BE3-A7C6-39941254873B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19" creationId="{1A6601E9-A15A-4807-B86F-63F2E6C7CC72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20" creationId="{C5A86B5F-DE4F-4C9E-B329-3B0C00CBA09B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21" creationId="{A2D4BA82-C1EE-428B-8FF5-13F103E2B955}"/>
          </ac:spMkLst>
        </pc:spChg>
        <pc:spChg chg="add mod">
          <ac:chgData name="Du Wenyu" userId="849f1052-c623-48dc-90e1-ce0960f8de5e" providerId="ADAL" clId="{D5120200-E73B-49ED-949D-ACC5F39B529F}" dt="2021-02-22T13:35:16.764" v="685" actId="14100"/>
          <ac:spMkLst>
            <pc:docMk/>
            <pc:sldMk cId="2333319165" sldId="351"/>
            <ac:spMk id="22" creationId="{BEF6EF76-038B-4195-B766-B65B47E6D3C0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23" creationId="{64630163-7533-49C2-AA72-0755CC333D57}"/>
          </ac:spMkLst>
        </pc:spChg>
        <pc:spChg chg="add mod">
          <ac:chgData name="Du Wenyu" userId="849f1052-c623-48dc-90e1-ce0960f8de5e" providerId="ADAL" clId="{D5120200-E73B-49ED-949D-ACC5F39B529F}" dt="2021-02-22T13:35:07.319" v="683" actId="2711"/>
          <ac:spMkLst>
            <pc:docMk/>
            <pc:sldMk cId="2333319165" sldId="351"/>
            <ac:spMk id="24" creationId="{465D80C3-BAF1-4978-802C-83E653C28313}"/>
          </ac:spMkLst>
        </pc:spChg>
      </pc:sldChg>
      <pc:sldChg chg="addSp modSp add mod">
        <pc:chgData name="Du Wenyu" userId="849f1052-c623-48dc-90e1-ce0960f8de5e" providerId="ADAL" clId="{D5120200-E73B-49ED-949D-ACC5F39B529F}" dt="2021-02-22T13:35:38.875" v="688" actId="14100"/>
        <pc:sldMkLst>
          <pc:docMk/>
          <pc:sldMk cId="1571882508" sldId="352"/>
        </pc:sldMkLst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4" creationId="{804ABBD9-854A-49A2-BFED-6E409989CFB6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5" creationId="{D7020474-1F80-4662-A974-088032FDC40C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6" creationId="{D67CAA0A-7AC6-4152-82A0-20666D5B1BBB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7" creationId="{9DED0C74-1310-4FF9-AFCF-E0884B64EBC5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8" creationId="{95B52E1D-9E85-4E52-8BDC-D3EE7101E63F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9" creationId="{C0C71CA0-DBB2-4781-BE25-A260D2961455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0" creationId="{F38463D6-EB05-4544-89A5-C9E5E771A69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1" creationId="{EA940B76-FE9C-40D3-9928-0DFD5B75C761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2" creationId="{884A491D-DF7F-4040-AEF7-1A20EE5F4358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3" creationId="{8404AE4F-8877-4160-8EAB-3E4DCFB7A03B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4" creationId="{078B1957-D62D-4B90-87A6-94579A5FDF55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5" creationId="{7D58F50A-402E-4EE7-BB09-FD1494186B8D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6" creationId="{61094B97-0D90-406B-AE57-5AD5A1B1E7C6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7" creationId="{E90BB2EA-8532-4649-B3E3-5585D0F57A1D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8" creationId="{52853557-E12E-4F7E-9C6A-7C9ECBE148D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19" creationId="{0A965966-F59F-414C-85C3-79C27D5E00F5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0" creationId="{5C96F627-2EF7-4CE7-B25E-801901B32139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1" creationId="{6BB8DA2F-C434-4D19-B09A-CBB7A9A250E4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2" creationId="{D4CB2984-0E22-4564-A665-E400721C38BD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3" creationId="{8A7282DC-8DA3-4989-9239-A66D9ACEC88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4" creationId="{8A743154-1AA0-45D0-8470-F59467D1A3BA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5" creationId="{58189B4A-11D4-40F1-8194-4647BBEA6C6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6" creationId="{9F4A7B71-CF70-47E8-AF56-92CAF36F2D2B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7" creationId="{FA32A68B-2781-47D4-BC26-0DF70D999F71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8" creationId="{F62D9BE6-E874-4EE4-B42D-10F7AB0F1B5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29" creationId="{AE49CFED-C02C-439E-AE8C-6BC57DD55C76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0" creationId="{FC3AAF1E-06F3-435D-A41A-FBA29D46D03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1" creationId="{82BA1858-1D9C-48AB-B46E-5AB1E9C3860A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2" creationId="{119D1EA6-C263-431A-A3A6-FBD8B71548AE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3" creationId="{4C61D69F-2597-4ED5-968A-79A513D6CF2A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4" creationId="{8786005F-2383-4A58-A4C8-E6B8EFAD3EC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5" creationId="{E1F60056-DD72-4400-AA62-A0B48DDFCE13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6" creationId="{C7C30C16-6DB3-4C89-8D26-64BF627455BC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7" creationId="{3FCE2C7C-EB93-4DB6-9A2F-2674EDFBAD4F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8" creationId="{9ECBDF39-FE95-47BB-98C7-0F8436E6EAD0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39" creationId="{2095D14A-DFC0-4132-A986-E6F65E79BDFD}"/>
          </ac:spMkLst>
        </pc:spChg>
        <pc:spChg chg="add mod">
          <ac:chgData name="Du Wenyu" userId="849f1052-c623-48dc-90e1-ce0960f8de5e" providerId="ADAL" clId="{D5120200-E73B-49ED-949D-ACC5F39B529F}" dt="2021-02-22T13:35:38.875" v="688" actId="14100"/>
          <ac:spMkLst>
            <pc:docMk/>
            <pc:sldMk cId="1571882508" sldId="352"/>
            <ac:spMk id="40" creationId="{72F2F7EF-5B00-4F3A-BA5E-08638931F14B}"/>
          </ac:spMkLst>
        </pc:spChg>
        <pc:spChg chg="add mod">
          <ac:chgData name="Du Wenyu" userId="849f1052-c623-48dc-90e1-ce0960f8de5e" providerId="ADAL" clId="{D5120200-E73B-49ED-949D-ACC5F39B529F}" dt="2021-02-22T13:35:34.361" v="687" actId="2711"/>
          <ac:spMkLst>
            <pc:docMk/>
            <pc:sldMk cId="1571882508" sldId="352"/>
            <ac:spMk id="41" creationId="{C1BABEE4-ED5E-45F6-8F5A-700D46D0A3CD}"/>
          </ac:spMkLst>
        </pc:spChg>
      </pc:sldChg>
      <pc:sldChg chg="addSp modSp add mod">
        <pc:chgData name="Du Wenyu" userId="849f1052-c623-48dc-90e1-ce0960f8de5e" providerId="ADAL" clId="{D5120200-E73B-49ED-949D-ACC5F39B529F}" dt="2021-02-22T13:35:57.548" v="690" actId="2711"/>
        <pc:sldMkLst>
          <pc:docMk/>
          <pc:sldMk cId="959211302" sldId="353"/>
        </pc:sldMkLst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4" creationId="{1C6A44ED-C27A-44F9-B95B-868EE4703F57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5" creationId="{BD4F0ACA-175A-46F1-8613-BFF37ACFF240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6" creationId="{A894D6A6-68B7-40C1-A126-5F0535578CBD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7" creationId="{C7D27D5C-1C18-4B9B-9AC9-1FFD5F16651E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8" creationId="{17831878-EF46-41C2-82A4-48F6BA669A4E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9" creationId="{F319F5D6-A1D1-44C9-A212-325E5DA8DCD3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0" creationId="{263ADC59-C85A-4BC8-AF37-5D9DE454A048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1" creationId="{0C3AE7E1-546D-4CDD-A69C-34F01E20B635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2" creationId="{CC5ADDCE-B1E8-47BF-A85D-D9A52BB2AE85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3" creationId="{F4080491-D01B-4316-B60D-A45993074E16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4" creationId="{1F38FE77-C8B8-4B3B-B2A1-7B15AF25EE15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5" creationId="{369A9621-9088-462C-9EE1-CD12E20110CA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6" creationId="{2FFAB3EF-BC6F-4D87-BF5D-F25F7E565A2D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7" creationId="{D7EA79B9-0610-407A-9441-2E0F465464DD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8" creationId="{DF5C8DB6-EFDA-42EC-97D9-278C13CDDDEA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19" creationId="{99AFB77A-19CC-45D8-BAC4-33449BD59E73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0" creationId="{0394424C-7F51-429C-93F6-F6C962BBC211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1" creationId="{6103F6CE-3609-419D-8629-AFB3AD5A2C3D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2" creationId="{32CB1B2C-8EA0-41DD-A72C-FEAA63AA4601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3" creationId="{8FF5A6C6-392B-48CE-B930-C1385DDD30E1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4" creationId="{D1E47E29-9724-4944-A2BB-D1702E0996B5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5" creationId="{6E7F0809-169F-4292-B5FE-EC5F77288101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6" creationId="{8E4B8C26-85F3-4E6A-BFE3-2878F4C494AE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7" creationId="{A04ADA5C-C7BC-435C-AFF1-FA6092B8D4A4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8" creationId="{3E3EF233-CA6A-436D-B936-CDF944476FD4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29" creationId="{BDA84C3C-5156-4EFB-A171-2772537CBFB9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0" creationId="{1AE7E633-444C-4130-B05E-55B8CAB27FF1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1" creationId="{84558BAE-BE51-4211-8DD6-F13E3999C541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2" creationId="{C26D48B7-0CF3-4A74-8A7F-21411D502346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3" creationId="{0F488C64-1665-49A8-AD57-5EEC7601EBBC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4" creationId="{F854AB77-ED5F-4B74-BDDC-0F237D765299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5" creationId="{629437EF-5CAD-41A1-B0E6-A132CB6C4AAE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6" creationId="{F28181A2-8876-4E84-AD4E-A673B67543DB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7" creationId="{84708006-391B-4014-8FF9-099513A78CF2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8" creationId="{E2987149-FF68-4218-B1D8-BB2CC706E485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39" creationId="{AD7BA983-6E1A-43DA-9288-0227415DF3D5}"/>
          </ac:spMkLst>
        </pc:spChg>
        <pc:spChg chg="add mod">
          <ac:chgData name="Du Wenyu" userId="849f1052-c623-48dc-90e1-ce0960f8de5e" providerId="ADAL" clId="{D5120200-E73B-49ED-949D-ACC5F39B529F}" dt="2021-02-22T13:35:57.548" v="690" actId="2711"/>
          <ac:spMkLst>
            <pc:docMk/>
            <pc:sldMk cId="959211302" sldId="353"/>
            <ac:spMk id="40" creationId="{A6F43C43-0DD1-444F-B0B6-F7CE7FB73947}"/>
          </ac:spMkLst>
        </pc:spChg>
      </pc:sldChg>
      <pc:sldChg chg="addSp delSp modSp add mod">
        <pc:chgData name="Du Wenyu" userId="849f1052-c623-48dc-90e1-ce0960f8de5e" providerId="ADAL" clId="{D5120200-E73B-49ED-949D-ACC5F39B529F}" dt="2021-02-22T13:36:59.872" v="699" actId="14100"/>
        <pc:sldMkLst>
          <pc:docMk/>
          <pc:sldMk cId="3983854151" sldId="354"/>
        </pc:sldMkLst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" creationId="{2C08F559-D2FA-48C5-A054-67544614DB86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5" creationId="{B11AC218-8C52-49DC-B04A-1F8CCB76691F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6" creationId="{0332E7BC-7AA2-4E91-A24C-6B927D802A06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7" creationId="{179963C5-93F0-4230-9149-EC0667B1EA48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8" creationId="{53B23B69-C4CD-41FF-B81D-6B07E518E9C1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9" creationId="{BB13668D-1EBA-4F78-BE60-63D307E60755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0" creationId="{3E19664E-1BE9-4B99-8717-189446A6994B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1" creationId="{C92B8045-A981-44A7-B2B3-A96E784A6205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2" creationId="{9A162104-EC0A-4E0B-B524-52F387497654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3" creationId="{155B2A69-B866-4073-AA81-E7F7DDE34709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4" creationId="{AF8F441D-5176-4562-9514-DE7F4CD03196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5" creationId="{D6D023DD-7474-4D8A-9F54-5DC401D05DEA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6" creationId="{967CB186-FBBA-4971-AE4B-91DE963B3552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7" creationId="{381D4FDB-25B6-45C6-A479-62452E8A98CD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8" creationId="{DF9A0057-3B2F-4BB5-89ED-D00E88E95E57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19" creationId="{3260231F-2DB6-4234-9294-5420281161EC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0" creationId="{0570D913-45A2-4C60-A9BA-B1285B2BC7EC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1" creationId="{61EC2D4D-7F39-4956-8A5A-1AF26753E9BA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2" creationId="{751BC86C-81CA-4F05-B25F-7D3144EC4185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3" creationId="{610BF5CB-87F4-4C3E-B792-CB5401758A50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4" creationId="{BD30C8A2-664C-475F-A0CE-9323693D1BE8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5" creationId="{457898A5-CD87-46D3-B6D7-3EC0C2B58169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6" creationId="{68427CA8-127A-4981-9DE2-E1D0DAF932B4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7" creationId="{00E877E0-0449-42EE-9850-24C88FC5103E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8" creationId="{6EF0F6AB-2A1C-4617-A249-2A826619F59F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29" creationId="{67F10DFC-0A1A-4191-A99E-DE8C2D2EA640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0" creationId="{9CA712A9-0508-4AA0-B779-91A4073D3877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1" creationId="{19D7515B-E1D0-4F22-B1EC-743E9EFA249A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2" creationId="{7AC3F5D0-FB49-4739-8460-D8B14071846F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3" creationId="{8A13E715-57CF-4F9A-90BB-8F24F31CCF74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4" creationId="{A555C0CF-1ECC-4CE0-A6DF-E58C18723B57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5" creationId="{E423F8CE-183D-4DC5-9621-854F3450970F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6" creationId="{15199CBC-4E03-4491-B7E5-6776BA5C9340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7" creationId="{000CBDF1-EA80-4CFA-A2E4-506D4BF4962F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8" creationId="{448179B3-ECED-43EC-BE9F-9B26471EBC35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39" creationId="{274B1C16-0954-46DD-8B36-966F7591702A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0" creationId="{C76D78B5-29C6-4712-924A-2715011F26E7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1" creationId="{0D0B41E5-4C37-49D1-BF25-CD7783F38C15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2" creationId="{3369272A-A157-43F8-9C0D-AECB1B06A1C4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3" creationId="{B2FFD2B6-8510-4FA3-8D37-A22F4DCB22BB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4" creationId="{C66A996E-078A-4F50-9827-E6538A26330A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5" creationId="{B9668E52-0F24-4B9E-930F-A2646E57B0DC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6" creationId="{CA953E6C-99C8-4A09-8E7D-7CC7D6BE66CD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8" creationId="{C99B65CF-A43A-400D-9300-3E4AF208C6DB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49" creationId="{1959C0C2-1640-46D7-80AD-490183D7157F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50" creationId="{1A975F1B-25FF-4023-ADA1-95FE8D0BC3B8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51" creationId="{5E5092CA-184F-456B-9B4C-C8095D5369D8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52" creationId="{7FCC603B-854A-46CF-955C-6BB021F6E152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53" creationId="{7A322BDA-B75B-43E9-A2BD-82E7472A409B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54" creationId="{43829FF1-5978-4418-80F9-80C4BA8CFCDC}"/>
          </ac:spMkLst>
        </pc:spChg>
        <pc:spChg chg="add del mod">
          <ac:chgData name="Du Wenyu" userId="849f1052-c623-48dc-90e1-ce0960f8de5e" providerId="ADAL" clId="{D5120200-E73B-49ED-949D-ACC5F39B529F}" dt="2021-02-22T13:36:59.461" v="698" actId="2711"/>
          <ac:spMkLst>
            <pc:docMk/>
            <pc:sldMk cId="3983854151" sldId="354"/>
            <ac:spMk id="55" creationId="{6F084CCE-7620-4CF2-B681-FAC3CCD7EA05}"/>
          </ac:spMkLst>
        </pc:spChg>
        <pc:spChg chg="add del mod">
          <ac:chgData name="Du Wenyu" userId="849f1052-c623-48dc-90e1-ce0960f8de5e" providerId="ADAL" clId="{D5120200-E73B-49ED-949D-ACC5F39B529F}" dt="2021-02-22T13:36:59.872" v="699" actId="14100"/>
          <ac:spMkLst>
            <pc:docMk/>
            <pc:sldMk cId="3983854151" sldId="354"/>
            <ac:spMk id="56" creationId="{B8B914D3-AF39-4644-A8ED-ADB43860C68F}"/>
          </ac:spMkLst>
        </pc:spChg>
      </pc:sldChg>
      <pc:sldChg chg="add del">
        <pc:chgData name="Du Wenyu" userId="849f1052-c623-48dc-90e1-ce0960f8de5e" providerId="ADAL" clId="{D5120200-E73B-49ED-949D-ACC5F39B529F}" dt="2021-02-22T13:34:11.597" v="674" actId="2696"/>
        <pc:sldMkLst>
          <pc:docMk/>
          <pc:sldMk cId="3416671797" sldId="355"/>
        </pc:sldMkLst>
      </pc:sldChg>
      <pc:sldChg chg="addSp modSp add mod">
        <pc:chgData name="Du Wenyu" userId="849f1052-c623-48dc-90e1-ce0960f8de5e" providerId="ADAL" clId="{D5120200-E73B-49ED-949D-ACC5F39B529F}" dt="2021-02-22T13:37:29.717" v="707" actId="14100"/>
        <pc:sldMkLst>
          <pc:docMk/>
          <pc:sldMk cId="3916647681" sldId="355"/>
        </pc:sldMkLst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" creationId="{77F09318-D4A8-49D3-A3BA-4ECF512E5143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5" creationId="{DD12626C-177E-4952-9D21-CECF5BF78531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6" creationId="{78C75C33-1E6B-46F3-B262-658FDC383D73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7" creationId="{25F61259-CBC4-48CC-89C7-F1723AF4416D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8" creationId="{6786A6FD-D60B-4A01-9894-719AEAC4D1D9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9" creationId="{231FA6BE-A39C-46F0-9150-449465F17D32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0" creationId="{FF78BB99-1482-43BB-A591-F7348CBD6179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1" creationId="{39D01CE9-680F-4ED4-B89D-E6B9F348571F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2" creationId="{E78C9095-773E-4A49-BAE4-0F18E9737085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3" creationId="{F50E6C5C-F288-4141-8EC5-F554B19A8FD6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4" creationId="{95993C2F-FA77-4A85-8C5C-52DB844DBE43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5" creationId="{095827DB-8DF8-4A1F-A378-3CFBBD2071B6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6" creationId="{56E8A483-9210-44C4-AA61-1AC62FD2CAEE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7" creationId="{396CB266-1376-4CCA-8F46-FCCADA4744B8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8" creationId="{F11ED5D3-9419-484C-979C-0EA3621C9D3F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19" creationId="{45F62EB1-1F23-4BCD-BB01-E84019351050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0" creationId="{3644741C-6799-49EC-8040-1242FD6E43B6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1" creationId="{341D18A4-83A6-4EDB-95DA-2A6D23ACA0CC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2" creationId="{0E20C4D0-F69D-451D-97F0-495DE3C28853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3" creationId="{3CBF12D2-1638-4627-8C4C-8D47AB926BA4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4" creationId="{01D2D957-8B66-427A-BDC5-90D33EA46FDD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5" creationId="{110520FC-E36E-4578-AF01-93E713406A86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6" creationId="{466AB087-F372-47FB-93C6-64D5D3215331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7" creationId="{99CE2B97-CD1F-46C0-8F63-8BE5DE83349E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8" creationId="{FB33D3DE-5709-4D8D-BB41-E003C8CD6A34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29" creationId="{ECCA7CD7-5E91-4512-A871-9CD571347C93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0" creationId="{E4CF89E9-4844-4B64-A6C7-278CD766C375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1" creationId="{4DC4BFDC-30AB-4243-A7BB-D80EDD3A12CE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2" creationId="{04BDE9AD-C0AA-4847-9C12-623451772B18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3" creationId="{54043C42-DD3C-4E6F-AFAA-01EC836CBE38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4" creationId="{F66E7F9C-DE72-42D6-9768-960FA113B35C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5" creationId="{B292D3A8-D1D2-4831-AEDF-B87B195BA4A8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6" creationId="{096545EC-EC5B-4244-98A3-D56274E93B49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7" creationId="{0BCEC414-8274-4942-AB78-230BEA92DF86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8" creationId="{66C6F43B-2442-4B28-94B2-9977D1B62139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39" creationId="{C1BA07D1-061E-4C83-800F-01AB56290FD3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0" creationId="{F33C0F3C-E52E-4AA9-BE29-DAD46D4FB635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1" creationId="{C385A1C4-9271-4FF0-A23B-4DD15FEFB39B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2" creationId="{F8C45B85-81A8-4262-853A-DCE7C41C5392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3" creationId="{5165B203-AD2A-4995-8C40-5DCC0F087708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4" creationId="{798740D6-701D-4B50-AECC-AA6DA340FA6C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5" creationId="{EC8D2D5E-5054-4CAC-99F1-F9BD6E00A30A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6" creationId="{7AB3D13C-7161-498D-9E17-FDBC6EE9EFCB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8" creationId="{73E017E5-037C-4CD8-BF52-91EA2C9995D0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49" creationId="{3E43DC00-E109-4C36-9822-8B8CB83C85FE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50" creationId="{FDF9A3E8-2400-4C6A-AB79-3C9E7AF5976B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51" creationId="{9503840C-1B4E-4E5D-BE92-FCA01EF5CAD7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52" creationId="{E13026F4-74B0-4011-A0AF-560645B01D33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53" creationId="{B8B0E755-0F40-4288-8A69-025D6CACCA92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54" creationId="{5FF27812-B7E0-4C6F-8B6C-075A2EDF4C91}"/>
          </ac:spMkLst>
        </pc:spChg>
        <pc:spChg chg="add mod">
          <ac:chgData name="Du Wenyu" userId="849f1052-c623-48dc-90e1-ce0960f8de5e" providerId="ADAL" clId="{D5120200-E73B-49ED-949D-ACC5F39B529F}" dt="2021-02-22T13:37:22.933" v="706" actId="2711"/>
          <ac:spMkLst>
            <pc:docMk/>
            <pc:sldMk cId="3916647681" sldId="355"/>
            <ac:spMk id="55" creationId="{267185F4-FEE1-4D69-BC05-F4671DFDF236}"/>
          </ac:spMkLst>
        </pc:spChg>
        <pc:spChg chg="add mod">
          <ac:chgData name="Du Wenyu" userId="849f1052-c623-48dc-90e1-ce0960f8de5e" providerId="ADAL" clId="{D5120200-E73B-49ED-949D-ACC5F39B529F}" dt="2021-02-22T13:37:29.717" v="707" actId="14100"/>
          <ac:spMkLst>
            <pc:docMk/>
            <pc:sldMk cId="3916647681" sldId="355"/>
            <ac:spMk id="56" creationId="{75706A38-35D8-4607-B103-98688CF0798E}"/>
          </ac:spMkLst>
        </pc:spChg>
      </pc:sldChg>
      <pc:sldChg chg="addSp modSp add mod">
        <pc:chgData name="Du Wenyu" userId="849f1052-c623-48dc-90e1-ce0960f8de5e" providerId="ADAL" clId="{D5120200-E73B-49ED-949D-ACC5F39B529F}" dt="2021-02-22T13:37:50.529" v="710" actId="14100"/>
        <pc:sldMkLst>
          <pc:docMk/>
          <pc:sldMk cId="3378159550" sldId="356"/>
        </pc:sldMkLst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" creationId="{B43D1862-5A6D-47F1-BC7D-8AA9D40D559A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" creationId="{77796200-F82D-4A4E-B152-D1F290E73089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" creationId="{79375700-3BDF-47DE-91CA-7D4261183EC4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7" creationId="{B7A51075-40B8-4E22-B420-F8342FD4E959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8" creationId="{1F338BDD-78DF-43CE-8E40-8B9DD28FCC2C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9" creationId="{8BFC123A-3FF3-441F-8D35-BF0BA257BD0A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0" creationId="{16CE47F1-60EB-4820-87B3-08EC7F4A93BE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1" creationId="{EAC881A3-8842-488E-9864-21D9DE7048E7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2" creationId="{599D3E60-8035-48C2-B8C7-1FF936500BA8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3" creationId="{67F8C64C-23B6-4D81-8EC3-23DFDBD2465F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4" creationId="{8841635B-D965-4FE1-9917-969E6738800A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5" creationId="{D31C2E2F-E07D-4AAA-903A-8263577A5290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6" creationId="{EC70F0E7-150D-43AA-B1EA-4FDD11A59385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7" creationId="{70015A12-0BD3-45BC-AAA0-DA07EF326D83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8" creationId="{DD8FA404-DA8D-4C76-8815-D15EA89F7C19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19" creationId="{F40A3A70-8CBF-4D9A-82CD-2DD342C11419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0" creationId="{A9202EA2-8CF3-469E-969C-A2CD1062F92E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1" creationId="{199C87A5-2BF1-4227-A5FD-042D268B9D28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2" creationId="{B02B356A-5C4D-4D34-91BD-63FA145D1BD1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3" creationId="{4D6359DA-B2D9-4A24-9642-7655E681253A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4" creationId="{9D2E49FB-25CE-42D5-A512-0B2378718914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5" creationId="{14474370-07E7-4EAC-96BA-2B8AFEC1DF6D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6" creationId="{31502554-C99D-496B-9F4C-77CB9338FBA7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7" creationId="{D2AE70A1-80E7-4E49-BB27-C01370953B01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8" creationId="{ABF60DA8-F843-408F-B578-8D709ABD65DC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29" creationId="{36B53163-3AD0-4BBA-AAAE-A6B742ECCF3E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0" creationId="{31AFD553-3374-4B3A-92FA-8265C7EAB111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1" creationId="{18C0BEC9-894D-4248-9048-327B1C198CEF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2" creationId="{9104FC65-B86A-4E36-9637-DE02284B6C3F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3" creationId="{C3FB1503-8656-4BE3-8F3D-818B48452668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4" creationId="{2BBF4B84-37B3-43AB-8B5A-754C33F584E7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5" creationId="{3EAF5F82-7359-4170-8ABD-9F2CF6BEA4D9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6" creationId="{9FFD6563-69E7-4ABB-B900-CCAE5A1D620E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7" creationId="{A17B688E-FB2C-441D-B5E2-4CAA1CE05296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8" creationId="{C68B341B-0EAE-421E-8860-5B7B815F5881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39" creationId="{7F317CA9-B9C0-420B-B06C-3BC297BB1E69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0" creationId="{8D81DD58-3F2C-4ADC-B07B-D6385D974BBB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1" creationId="{A6E44129-4FD4-4A24-9082-B1417F9FA011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2" creationId="{465CCD93-41C0-4A65-95B0-953EBCA5D9AB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3" creationId="{31495C1E-7DDF-477A-88B2-23AFFD120F72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4" creationId="{FB436973-1AAC-4437-A8A4-4512CBC673A1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5" creationId="{D3435303-BC4E-45B1-B557-50790F717A85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6" creationId="{014B5163-E68F-4ADD-BB70-EDA55EAEE56E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8" creationId="{57A10EFB-C6FA-462E-8B49-E426A0844028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49" creationId="{B6D9FC68-8C77-4B09-A3FC-9A4E9934DAD5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0" creationId="{70877329-07B1-4573-A40F-2B7B43A27BF4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1" creationId="{2A1C24CA-21D8-4715-ACBF-AAF421770BEA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2" creationId="{E0DA3758-CB73-46ED-A704-6E50E61B9EA6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3" creationId="{8871986E-25B4-4250-98A0-A007C757BE58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4" creationId="{CEE39600-A4D6-4FA8-8719-8F066B9769E6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5" creationId="{27D45C6F-5AA3-470B-856D-278E4CBE706E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6" creationId="{54A15BFF-5F50-41BA-AB91-B7CD92E6F091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7" creationId="{34DB0205-5DED-4064-A901-073B2B07EE07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8" creationId="{42BEBA4B-2BC6-4A3A-91DE-13CD07389E9A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59" creationId="{C67F7A17-098D-4ADA-A035-FB1162677A93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0" creationId="{2E951766-A88A-465F-9662-AC60CD9D2C12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1" creationId="{9AFA14BC-07A3-4226-AEB0-4E688D2BED84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2" creationId="{29554C97-516A-4104-BE80-D810E03A43FA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3" creationId="{96863C74-29F6-4ADE-9EB0-50CD8B9E1E90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4" creationId="{E83DC9E2-FD77-4424-A405-6AE3187779B0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5" creationId="{66266B4D-34B7-4037-A5B7-A465D7E15C38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6" creationId="{386E3A90-3368-4DA4-9142-E5BEA64AF650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7" creationId="{A78EE1E9-126F-4966-9217-B86565824F43}"/>
          </ac:spMkLst>
        </pc:spChg>
        <pc:spChg chg="add mod">
          <ac:chgData name="Du Wenyu" userId="849f1052-c623-48dc-90e1-ce0960f8de5e" providerId="ADAL" clId="{D5120200-E73B-49ED-949D-ACC5F39B529F}" dt="2021-02-22T13:37:45.922" v="709" actId="2711"/>
          <ac:spMkLst>
            <pc:docMk/>
            <pc:sldMk cId="3378159550" sldId="356"/>
            <ac:spMk id="68" creationId="{3ACA9597-4082-44C9-8D60-9736A437C6B9}"/>
          </ac:spMkLst>
        </pc:spChg>
        <pc:spChg chg="add mod">
          <ac:chgData name="Du Wenyu" userId="849f1052-c623-48dc-90e1-ce0960f8de5e" providerId="ADAL" clId="{D5120200-E73B-49ED-949D-ACC5F39B529F}" dt="2021-02-22T13:37:50.529" v="710" actId="14100"/>
          <ac:spMkLst>
            <pc:docMk/>
            <pc:sldMk cId="3378159550" sldId="356"/>
            <ac:spMk id="69" creationId="{765F3E39-3349-472D-B041-F1A0255206B4}"/>
          </ac:spMkLst>
        </pc:spChg>
      </pc:sldChg>
      <pc:sldChg chg="addSp modSp add mod">
        <pc:chgData name="Du Wenyu" userId="849f1052-c623-48dc-90e1-ce0960f8de5e" providerId="ADAL" clId="{D5120200-E73B-49ED-949D-ACC5F39B529F}" dt="2021-02-22T13:38:05.750" v="712" actId="2711"/>
        <pc:sldMkLst>
          <pc:docMk/>
          <pc:sldMk cId="2683690632" sldId="357"/>
        </pc:sldMkLst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" creationId="{3E8EA647-B362-4A28-A772-9F6CB3DF7371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" creationId="{3E1BE449-E3F9-4B9C-83E3-0FC483D406F5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" creationId="{B860C547-DBC6-4F55-B702-FF7A7493DF08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7" creationId="{E80158FE-90E3-4036-A5FA-E9794E18059B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8" creationId="{3D8D64E1-F54C-481A-9861-4FBA245ADAF4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9" creationId="{4ACCE611-54E2-476D-A3B9-1583037F9A0F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0" creationId="{C21344A1-72C6-4D41-8174-07F6E1B5DFB3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1" creationId="{04C13724-A5FE-4BD5-A7C3-7331B2FB40F0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2" creationId="{E9AA28C8-2AA2-4D66-BBB7-244B453DF498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3" creationId="{C8A2389F-5220-4E19-828F-7C116C09B5F7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4" creationId="{A5707344-20AE-4030-A034-34533463027D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5" creationId="{0ECAA765-CFE2-4A4F-8460-029D089FCBA9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6" creationId="{C8C0EE55-06DB-42A3-91DC-87323EBAE3F8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7" creationId="{238DA844-C6E7-493A-9C28-E67C55A8F61C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8" creationId="{CE3A9EE0-FFA9-43C1-9825-546669827662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19" creationId="{B0926960-4A16-4647-B054-81D41F2E4252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0" creationId="{74045203-A30A-4222-995D-31434B7E8002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1" creationId="{B9B77385-6360-45DF-B962-A007FDAA6B41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2" creationId="{C97A8D53-2230-45B8-82FA-BF729EFDAE64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3" creationId="{9A85B6AB-6B65-4796-8C91-829252053F62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4" creationId="{9CD17A7F-D925-4C09-8C56-26A0CBCBB10B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5" creationId="{0C327B30-9C36-4E4B-AB75-A1D376249AC7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6" creationId="{42A1BDC5-1E00-43B1-B644-71ED3FC4A0D1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7" creationId="{B6DD9D47-EFFB-4FD6-93C1-BAB0340280CC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8" creationId="{AEB3C3B5-AD2F-4EF5-97B3-92CBE4A99A87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29" creationId="{0FF1E1CB-7ED3-41D5-A827-41A2CA412EE4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0" creationId="{C097D12A-8863-4202-AF9B-CC7218237833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1" creationId="{29ED94E2-59EF-4AD7-8C31-89EA37B1217A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2" creationId="{C40B2727-1191-435F-B0C6-34F5A93B5A76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3" creationId="{5EAF7436-C735-41CF-81B6-2770660061F8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4" creationId="{310140B7-5004-42D7-A09E-BA564F599DD8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5" creationId="{D086BD78-E673-40BD-B993-5ACF967C874B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6" creationId="{46768697-62EC-4899-985D-635F1D120D12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7" creationId="{31F3CD3E-F3DB-409E-AEE2-9DD20472D941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8" creationId="{49BE3886-4D5E-4EAC-B8B6-BF909663B951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39" creationId="{F861B330-9479-4D1D-BB7A-237F06E96B7B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0" creationId="{AE6B3D8A-17C7-4341-9467-4FEB7280C805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1" creationId="{3B3E93D2-50BD-4E14-B1A2-667112226745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2" creationId="{C0AFF129-9DFA-4AA3-8704-2E547CB8A8C0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3" creationId="{71368248-A253-4CB7-A6AB-D83B4FB3B155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4" creationId="{1C5F2D3D-98AB-4FE9-81D3-F7A6EDCDC7A4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5" creationId="{8C3FCF47-8D95-43BA-8F6D-D6ACBB53D170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6" creationId="{0A6555C0-0CE1-428F-8EA8-87245B8F65B4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8" creationId="{16E8D601-C725-44DD-9D4C-79A5F20CF946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49" creationId="{976B2A07-0A14-4A6F-AE2B-98AA94AD244E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0" creationId="{18135795-6259-4D4D-8711-1A5B609A361C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1" creationId="{99BB458A-CEC5-4491-88BF-14E97025515C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2" creationId="{AED99467-71D1-4825-B5EF-89C53240904D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3" creationId="{FB347A58-16AC-465E-8E5B-C8B9CEAC229D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4" creationId="{CDBA8FDC-0A09-44EE-83E6-BCD13185DB3E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5" creationId="{229DDB23-A539-44AB-853B-4D792B9A5102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6" creationId="{E0C58271-C5F5-444D-907F-A51C888F9333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7" creationId="{950EF4B8-BE20-4D06-9053-18117522E751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8" creationId="{F5889EE8-54D8-40A7-AC51-7A8FF114C0D5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59" creationId="{E899DF85-9216-4445-B744-73F5FF1B7518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0" creationId="{31460507-AC4D-4666-A89C-D2D292E8F42C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1" creationId="{3AC57E0A-5F34-4B97-B707-39177CBBA890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2" creationId="{D7F1C708-BFE1-426B-9C00-5F8138350AF6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3" creationId="{20253469-14DB-40D6-8425-6760AFF971DE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4" creationId="{98B68F0B-72A0-4FA2-9E97-2FDA2B9ABDC6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5" creationId="{D27B814F-8A4C-47F1-B429-7D7585259D26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6" creationId="{D97AED88-CE1D-480C-B227-B5257465F942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7" creationId="{796A0920-D523-4725-BB13-F1B44910DE93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8" creationId="{14B30E3F-77E6-4FF5-8FB2-C7EA9DD2ADB1}"/>
          </ac:spMkLst>
        </pc:spChg>
        <pc:spChg chg="add mod">
          <ac:chgData name="Du Wenyu" userId="849f1052-c623-48dc-90e1-ce0960f8de5e" providerId="ADAL" clId="{D5120200-E73B-49ED-949D-ACC5F39B529F}" dt="2021-02-22T13:38:05.750" v="712" actId="2711"/>
          <ac:spMkLst>
            <pc:docMk/>
            <pc:sldMk cId="2683690632" sldId="357"/>
            <ac:spMk id="69" creationId="{74877EE9-F67B-425E-B545-845A4DCE9047}"/>
          </ac:spMkLst>
        </pc:spChg>
      </pc:sldChg>
      <pc:sldChg chg="addSp modSp add mod">
        <pc:chgData name="Du Wenyu" userId="849f1052-c623-48dc-90e1-ce0960f8de5e" providerId="ADAL" clId="{D5120200-E73B-49ED-949D-ACC5F39B529F}" dt="2021-02-22T13:38:26.461" v="714" actId="2711"/>
        <pc:sldMkLst>
          <pc:docMk/>
          <pc:sldMk cId="4238316386" sldId="358"/>
        </pc:sldMkLst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" creationId="{5DC4036A-B6EB-43D4-B5FE-B53BE1BCE9A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" creationId="{407681B1-70AB-4160-B177-AD6DDB7AAE30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" creationId="{A935AFD1-79A6-4867-A41B-29873BCB724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7" creationId="{FB92F217-6A74-41C8-A94A-DE777AC1BA11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8" creationId="{12371D62-AFD5-4B86-BAEB-C10AD9512092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9" creationId="{268E543C-0B79-4471-A379-712430DB410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0" creationId="{190DAB93-2CC4-4B90-9717-B126EF828256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1" creationId="{7D4FF588-FC3B-4349-BD2D-5D46CEF3EAD8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2" creationId="{0B8A6501-2045-4887-BC71-93370C4123E1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3" creationId="{50E3B90A-C9E4-4376-B633-21756FED4D6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4" creationId="{9CCE0F8A-015E-4F6E-A52C-E3AEFC1E03CB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5" creationId="{4E3679D9-3E4D-4F92-BAC9-A9571099D84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6" creationId="{E6294754-765F-4EC0-B64C-B8839030D869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7" creationId="{EC0D35C8-FDF0-4522-A16F-5DEEE14D645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8" creationId="{DAB98601-54B4-4BCD-83ED-A47EB2AB73CA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19" creationId="{54E1E992-1A35-4DC2-85D1-A42ACDD526A7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0" creationId="{FD768751-02B8-478B-8633-F18C7882A912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1" creationId="{7C1B5AF0-8E94-488C-B029-E358997144A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2" creationId="{D2BA20B5-40E2-49F2-8A42-9A858C3ACAF0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3" creationId="{B2C4AC8F-256C-4086-92B2-FF7BC421FD18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4" creationId="{41AAD69A-AB0A-4815-A80E-9917ADEB2F4C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5" creationId="{A208C744-A224-425F-84B8-2B578C9B8A0D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6" creationId="{6A9CF063-5304-41F4-8BF3-9C162D21857F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7" creationId="{E65EFB67-65A6-4B83-B949-24C5FA039F1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8" creationId="{0166707B-6E76-4E6A-9D3A-54AE7A5C0D08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29" creationId="{5F6E793E-1499-4BC1-8DB2-EEB9871E1CA8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0" creationId="{374096EC-9673-4D30-99C5-94426BCD55A0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1" creationId="{C8C550E5-B5DD-47A5-AD71-299F76DB14BD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2" creationId="{1398241E-0DF3-4A5E-AD68-3B43CBAD6209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3" creationId="{826B89E2-F6C2-4F23-BDC7-1C41D8FDFF47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4" creationId="{BC9D5DDB-F39D-4355-A678-F547777CE285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5" creationId="{6AEBA939-49D5-488D-B120-BC61FDC125C7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6" creationId="{1D24AC0D-97D0-4986-BD27-E1DEBEA44B5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7" creationId="{86DEC2BE-649B-4281-8F98-63D32C266B88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8" creationId="{ED8FDE0A-4148-4BE0-9E91-F449B5E12E61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39" creationId="{FAB7E818-7A17-4517-B4F2-3D337C9F44B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0" creationId="{5ACE2362-551E-432E-A4E5-F26493EAAA32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1" creationId="{DA0E4E9C-64C6-4634-8EC4-481C844F2E0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2" creationId="{420E7D7D-CC8B-46A9-9706-87014558BB60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3" creationId="{5C7C4401-C8A9-4F40-8AED-5C3198C2BB50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4" creationId="{81C626E2-8FA5-4DE6-9165-1F231C4E168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5" creationId="{05FBC6A9-0F98-4139-A28E-9D9774AB97C0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6" creationId="{336CCD87-0110-4D6E-8784-93B4B1F5E689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8" creationId="{8FAFEEBA-3810-4736-A1F9-E97B3C738FE2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49" creationId="{EE2BFDF7-5DDC-42A9-B791-F8914EBA04C6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0" creationId="{487949E7-90E3-4B38-B147-74DC20DD6962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1" creationId="{0C46278B-0286-41B6-B16D-32A3C0B12ECC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2" creationId="{7D86D294-8179-473F-A770-9EC0B6D32653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3" creationId="{8667233B-CFA2-4E50-91B2-FBFE3E643DD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4" creationId="{309316F7-5949-4CC9-8BA4-51AFA483F69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5" creationId="{CE8847D8-9A22-4D33-90FA-DF2596A13D0B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6" creationId="{B5E79E71-B014-4911-A3D6-5AC1F1629805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7" creationId="{1F1FA4E8-AD97-46FD-9C76-6C507E16B107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8" creationId="{D66632FA-7026-4703-A594-DCDF10B4D4F8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59" creationId="{66610597-6E6E-42A9-8346-88056C5B88DB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0" creationId="{3092F512-F865-47A2-BC2B-937A293832A1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1" creationId="{1ACDA435-AFD1-41D4-86BA-626BE81BF6DB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2" creationId="{49ABA6F2-8C19-4C5D-89EC-5106983F28AF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3" creationId="{A5402835-3F91-4C62-B0F9-775840B7681A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4" creationId="{3DB237CA-FB47-424D-BA9F-A4C21FEB54AE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5" creationId="{917E7AC6-C66E-4A35-A1B5-D4627252D3C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6" creationId="{41066B96-190C-42B8-BAB7-B7946707EF20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7" creationId="{0C4B218B-68D7-4575-862F-9A75C8CF5578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8" creationId="{EC69F5F3-B91A-46B0-993C-44A952A3CA54}"/>
          </ac:spMkLst>
        </pc:spChg>
        <pc:spChg chg="add mod">
          <ac:chgData name="Du Wenyu" userId="849f1052-c623-48dc-90e1-ce0960f8de5e" providerId="ADAL" clId="{D5120200-E73B-49ED-949D-ACC5F39B529F}" dt="2021-02-22T13:38:26.461" v="714" actId="2711"/>
          <ac:spMkLst>
            <pc:docMk/>
            <pc:sldMk cId="4238316386" sldId="358"/>
            <ac:spMk id="69" creationId="{2A0033DF-170A-41FE-9962-1AF95BFC90BB}"/>
          </ac:spMkLst>
        </pc:spChg>
      </pc:sldChg>
      <pc:sldChg chg="addSp modSp add mod">
        <pc:chgData name="Du Wenyu" userId="849f1052-c623-48dc-90e1-ce0960f8de5e" providerId="ADAL" clId="{D5120200-E73B-49ED-949D-ACC5F39B529F}" dt="2021-02-22T13:39:06.950" v="719" actId="2711"/>
        <pc:sldMkLst>
          <pc:docMk/>
          <pc:sldMk cId="2020604542" sldId="359"/>
        </pc:sldMkLst>
        <pc:spChg chg="add mod">
          <ac:chgData name="Du Wenyu" userId="849f1052-c623-48dc-90e1-ce0960f8de5e" providerId="ADAL" clId="{D5120200-E73B-49ED-949D-ACC5F39B529F}" dt="2021-02-22T13:39:06.950" v="719" actId="2711"/>
          <ac:spMkLst>
            <pc:docMk/>
            <pc:sldMk cId="2020604542" sldId="359"/>
            <ac:spMk id="4" creationId="{8B4290A0-86B0-4403-8B43-C9932A0B7159}"/>
          </ac:spMkLst>
        </pc:spChg>
        <pc:spChg chg="add mod">
          <ac:chgData name="Du Wenyu" userId="849f1052-c623-48dc-90e1-ce0960f8de5e" providerId="ADAL" clId="{D5120200-E73B-49ED-949D-ACC5F39B529F}" dt="2021-02-22T13:39:06.950" v="719" actId="2711"/>
          <ac:spMkLst>
            <pc:docMk/>
            <pc:sldMk cId="2020604542" sldId="359"/>
            <ac:spMk id="5" creationId="{75E13FCD-5C0E-430B-8329-0960F0C167E6}"/>
          </ac:spMkLst>
        </pc:spChg>
      </pc:sldChg>
      <pc:sldChg chg="addSp modSp add mod ord">
        <pc:chgData name="Du Wenyu" userId="849f1052-c623-48dc-90e1-ce0960f8de5e" providerId="ADAL" clId="{D5120200-E73B-49ED-949D-ACC5F39B529F}" dt="2021-02-22T13:41:40.659" v="724" actId="2711"/>
        <pc:sldMkLst>
          <pc:docMk/>
          <pc:sldMk cId="2203453517" sldId="360"/>
        </pc:sldMkLst>
        <pc:spChg chg="add mod">
          <ac:chgData name="Du Wenyu" userId="849f1052-c623-48dc-90e1-ce0960f8de5e" providerId="ADAL" clId="{D5120200-E73B-49ED-949D-ACC5F39B529F}" dt="2021-02-22T13:41:40.659" v="724" actId="2711"/>
          <ac:spMkLst>
            <pc:docMk/>
            <pc:sldMk cId="2203453517" sldId="360"/>
            <ac:spMk id="4" creationId="{A0E970F4-2366-4B42-A38A-301922A57B47}"/>
          </ac:spMkLst>
        </pc:spChg>
        <pc:spChg chg="add mod">
          <ac:chgData name="Du Wenyu" userId="849f1052-c623-48dc-90e1-ce0960f8de5e" providerId="ADAL" clId="{D5120200-E73B-49ED-949D-ACC5F39B529F}" dt="2021-02-22T13:41:40.659" v="724" actId="2711"/>
          <ac:spMkLst>
            <pc:docMk/>
            <pc:sldMk cId="2203453517" sldId="360"/>
            <ac:spMk id="5" creationId="{BB294E42-D051-4A00-B76A-C08D5F66CCDA}"/>
          </ac:spMkLst>
        </pc:spChg>
        <pc:spChg chg="add mod">
          <ac:chgData name="Du Wenyu" userId="849f1052-c623-48dc-90e1-ce0960f8de5e" providerId="ADAL" clId="{D5120200-E73B-49ED-949D-ACC5F39B529F}" dt="2021-02-22T13:41:40.659" v="724" actId="2711"/>
          <ac:spMkLst>
            <pc:docMk/>
            <pc:sldMk cId="2203453517" sldId="360"/>
            <ac:spMk id="6" creationId="{D58C8D0E-A5E1-466E-8049-7930C51F6F41}"/>
          </ac:spMkLst>
        </pc:spChg>
        <pc:spChg chg="add mod">
          <ac:chgData name="Du Wenyu" userId="849f1052-c623-48dc-90e1-ce0960f8de5e" providerId="ADAL" clId="{D5120200-E73B-49ED-949D-ACC5F39B529F}" dt="2021-02-22T13:41:40.659" v="724" actId="2711"/>
          <ac:spMkLst>
            <pc:docMk/>
            <pc:sldMk cId="2203453517" sldId="360"/>
            <ac:spMk id="7" creationId="{A9416602-9B1E-4F45-9B74-515E790B0123}"/>
          </ac:spMkLst>
        </pc:spChg>
        <pc:spChg chg="mod">
          <ac:chgData name="Du Wenyu" userId="849f1052-c623-48dc-90e1-ce0960f8de5e" providerId="ADAL" clId="{D5120200-E73B-49ED-949D-ACC5F39B529F}" dt="2021-02-22T13:40:30.950" v="721"/>
          <ac:spMkLst>
            <pc:docMk/>
            <pc:sldMk cId="2203453517" sldId="360"/>
            <ac:spMk id="47" creationId="{C1DBDACC-1B57-46A2-8644-88E77EB204FB}"/>
          </ac:spMkLst>
        </pc:spChg>
      </pc:sldChg>
      <pc:sldChg chg="addSp delSp modSp add mod">
        <pc:chgData name="Du Wenyu" userId="849f1052-c623-48dc-90e1-ce0960f8de5e" providerId="ADAL" clId="{D5120200-E73B-49ED-949D-ACC5F39B529F}" dt="2021-02-22T13:44:37.863" v="738" actId="1076"/>
        <pc:sldMkLst>
          <pc:docMk/>
          <pc:sldMk cId="336353344" sldId="361"/>
        </pc:sldMkLst>
        <pc:spChg chg="add del mod">
          <ac:chgData name="Du Wenyu" userId="849f1052-c623-48dc-90e1-ce0960f8de5e" providerId="ADAL" clId="{D5120200-E73B-49ED-949D-ACC5F39B529F}" dt="2021-02-22T13:42:42.215" v="726"/>
          <ac:spMkLst>
            <pc:docMk/>
            <pc:sldMk cId="336353344" sldId="361"/>
            <ac:spMk id="4" creationId="{CA6A81C0-A213-4B86-9E00-13C51EF4DA90}"/>
          </ac:spMkLst>
        </pc:spChg>
        <pc:spChg chg="add del mod">
          <ac:chgData name="Du Wenyu" userId="849f1052-c623-48dc-90e1-ce0960f8de5e" providerId="ADAL" clId="{D5120200-E73B-49ED-949D-ACC5F39B529F}" dt="2021-02-22T13:42:42.215" v="726"/>
          <ac:spMkLst>
            <pc:docMk/>
            <pc:sldMk cId="336353344" sldId="361"/>
            <ac:spMk id="5" creationId="{87931D6F-E09A-4BD6-A727-95EB377A7746}"/>
          </ac:spMkLst>
        </pc:spChg>
        <pc:spChg chg="add del mod">
          <ac:chgData name="Du Wenyu" userId="849f1052-c623-48dc-90e1-ce0960f8de5e" providerId="ADAL" clId="{D5120200-E73B-49ED-949D-ACC5F39B529F}" dt="2021-02-22T13:42:42.215" v="726"/>
          <ac:spMkLst>
            <pc:docMk/>
            <pc:sldMk cId="336353344" sldId="361"/>
            <ac:spMk id="6" creationId="{E7E500FD-F99C-4014-8F11-3181F5575031}"/>
          </ac:spMkLst>
        </pc:spChg>
        <pc:spChg chg="add del mod">
          <ac:chgData name="Du Wenyu" userId="849f1052-c623-48dc-90e1-ce0960f8de5e" providerId="ADAL" clId="{D5120200-E73B-49ED-949D-ACC5F39B529F}" dt="2021-02-22T13:42:42.215" v="726"/>
          <ac:spMkLst>
            <pc:docMk/>
            <pc:sldMk cId="336353344" sldId="361"/>
            <ac:spMk id="7" creationId="{16E6BAA5-4E1A-4DDD-86BF-CF2A7B28C4CA}"/>
          </ac:spMkLst>
        </pc:spChg>
        <pc:spChg chg="add mod">
          <ac:chgData name="Du Wenyu" userId="849f1052-c623-48dc-90e1-ce0960f8de5e" providerId="ADAL" clId="{D5120200-E73B-49ED-949D-ACC5F39B529F}" dt="2021-02-22T13:43:42.316" v="736" actId="1076"/>
          <ac:spMkLst>
            <pc:docMk/>
            <pc:sldMk cId="336353344" sldId="361"/>
            <ac:spMk id="8" creationId="{EA4D1F83-6D1C-4D60-8E12-5F545B0D9429}"/>
          </ac:spMkLst>
        </pc:spChg>
        <pc:spChg chg="add mod">
          <ac:chgData name="Du Wenyu" userId="849f1052-c623-48dc-90e1-ce0960f8de5e" providerId="ADAL" clId="{D5120200-E73B-49ED-949D-ACC5F39B529F}" dt="2021-02-22T13:43:39.545" v="735" actId="1076"/>
          <ac:spMkLst>
            <pc:docMk/>
            <pc:sldMk cId="336353344" sldId="361"/>
            <ac:spMk id="9" creationId="{067CCA64-9DA9-4256-B1D9-10A64B786F01}"/>
          </ac:spMkLst>
        </pc:spChg>
        <pc:picChg chg="add mod">
          <ac:chgData name="Du Wenyu" userId="849f1052-c623-48dc-90e1-ce0960f8de5e" providerId="ADAL" clId="{D5120200-E73B-49ED-949D-ACC5F39B529F}" dt="2021-02-22T13:44:37.863" v="738" actId="1076"/>
          <ac:picMkLst>
            <pc:docMk/>
            <pc:sldMk cId="336353344" sldId="361"/>
            <ac:picMk id="10" creationId="{32FEB398-5F52-46BF-8F90-53CC457D50E6}"/>
          </ac:picMkLst>
        </pc:picChg>
      </pc:sldChg>
      <pc:sldChg chg="addSp delSp modSp add mod">
        <pc:chgData name="Du Wenyu" userId="849f1052-c623-48dc-90e1-ce0960f8de5e" providerId="ADAL" clId="{D5120200-E73B-49ED-949D-ACC5F39B529F}" dt="2021-02-22T13:44:58.591" v="740" actId="2711"/>
        <pc:sldMkLst>
          <pc:docMk/>
          <pc:sldMk cId="1638115862" sldId="362"/>
        </pc:sldMkLst>
        <pc:spChg chg="add del mod">
          <ac:chgData name="Du Wenyu" userId="849f1052-c623-48dc-90e1-ce0960f8de5e" providerId="ADAL" clId="{D5120200-E73B-49ED-949D-ACC5F39B529F}" dt="2021-02-22T13:42:48.230" v="729"/>
          <ac:spMkLst>
            <pc:docMk/>
            <pc:sldMk cId="1638115862" sldId="362"/>
            <ac:spMk id="4" creationId="{149B57C9-57D3-4BB3-9369-CBBC52C76921}"/>
          </ac:spMkLst>
        </pc:spChg>
        <pc:spChg chg="add del mod">
          <ac:chgData name="Du Wenyu" userId="849f1052-c623-48dc-90e1-ce0960f8de5e" providerId="ADAL" clId="{D5120200-E73B-49ED-949D-ACC5F39B529F}" dt="2021-02-22T13:42:48.230" v="729"/>
          <ac:spMkLst>
            <pc:docMk/>
            <pc:sldMk cId="1638115862" sldId="362"/>
            <ac:spMk id="5" creationId="{F570E06B-A366-4389-90E0-F24FB0585AEF}"/>
          </ac:spMkLst>
        </pc:spChg>
        <pc:spChg chg="add del mod">
          <ac:chgData name="Du Wenyu" userId="849f1052-c623-48dc-90e1-ce0960f8de5e" providerId="ADAL" clId="{D5120200-E73B-49ED-949D-ACC5F39B529F}" dt="2021-02-22T13:42:48.230" v="729"/>
          <ac:spMkLst>
            <pc:docMk/>
            <pc:sldMk cId="1638115862" sldId="362"/>
            <ac:spMk id="6" creationId="{40C26B38-C0CB-4273-BFAF-0FAA7D919A72}"/>
          </ac:spMkLst>
        </pc:spChg>
        <pc:spChg chg="add del mod">
          <ac:chgData name="Du Wenyu" userId="849f1052-c623-48dc-90e1-ce0960f8de5e" providerId="ADAL" clId="{D5120200-E73B-49ED-949D-ACC5F39B529F}" dt="2021-02-22T13:42:48.230" v="729"/>
          <ac:spMkLst>
            <pc:docMk/>
            <pc:sldMk cId="1638115862" sldId="362"/>
            <ac:spMk id="7" creationId="{FF627039-4EB9-47AC-8D71-4118216112EB}"/>
          </ac:spMkLst>
        </pc:spChg>
        <pc:spChg chg="add mod">
          <ac:chgData name="Du Wenyu" userId="849f1052-c623-48dc-90e1-ce0960f8de5e" providerId="ADAL" clId="{D5120200-E73B-49ED-949D-ACC5F39B529F}" dt="2021-02-22T13:44:58.591" v="740" actId="2711"/>
          <ac:spMkLst>
            <pc:docMk/>
            <pc:sldMk cId="1638115862" sldId="362"/>
            <ac:spMk id="8" creationId="{C0311B8C-FB60-4D6A-AAD8-62BAAA41541D}"/>
          </ac:spMkLst>
        </pc:spChg>
        <pc:spChg chg="add mod">
          <ac:chgData name="Du Wenyu" userId="849f1052-c623-48dc-90e1-ce0960f8de5e" providerId="ADAL" clId="{D5120200-E73B-49ED-949D-ACC5F39B529F}" dt="2021-02-22T13:44:58.591" v="740" actId="2711"/>
          <ac:spMkLst>
            <pc:docMk/>
            <pc:sldMk cId="1638115862" sldId="362"/>
            <ac:spMk id="9" creationId="{40DC80F0-D751-44C5-ACE3-3F0A50388EB1}"/>
          </ac:spMkLst>
        </pc:spChg>
      </pc:sldChg>
      <pc:sldChg chg="addSp delSp modSp add mod">
        <pc:chgData name="Du Wenyu" userId="849f1052-c623-48dc-90e1-ce0960f8de5e" providerId="ADAL" clId="{D5120200-E73B-49ED-949D-ACC5F39B529F}" dt="2021-02-22T13:49:31.045" v="767" actId="1076"/>
        <pc:sldMkLst>
          <pc:docMk/>
          <pc:sldMk cId="1784745812" sldId="363"/>
        </pc:sldMkLst>
        <pc:spChg chg="add mod">
          <ac:chgData name="Du Wenyu" userId="849f1052-c623-48dc-90e1-ce0960f8de5e" providerId="ADAL" clId="{D5120200-E73B-49ED-949D-ACC5F39B529F}" dt="2021-02-22T13:46:53.073" v="747" actId="1076"/>
          <ac:spMkLst>
            <pc:docMk/>
            <pc:sldMk cId="1784745812" sldId="363"/>
            <ac:spMk id="3" creationId="{DBE7176D-BD47-4566-80B6-DB62F13F1B6E}"/>
          </ac:spMkLst>
        </pc:spChg>
        <pc:spChg chg="add mod">
          <ac:chgData name="Du Wenyu" userId="849f1052-c623-48dc-90e1-ce0960f8de5e" providerId="ADAL" clId="{D5120200-E73B-49ED-949D-ACC5F39B529F}" dt="2021-02-22T13:48:30.469" v="758" actId="20577"/>
          <ac:spMkLst>
            <pc:docMk/>
            <pc:sldMk cId="1784745812" sldId="363"/>
            <ac:spMk id="4" creationId="{F09A7282-B316-4BDA-97AD-1B6AF774A0A0}"/>
          </ac:spMkLst>
        </pc:spChg>
        <pc:spChg chg="add mod">
          <ac:chgData name="Du Wenyu" userId="849f1052-c623-48dc-90e1-ce0960f8de5e" providerId="ADAL" clId="{D5120200-E73B-49ED-949D-ACC5F39B529F}" dt="2021-02-22T13:45:25.256" v="743" actId="1076"/>
          <ac:spMkLst>
            <pc:docMk/>
            <pc:sldMk cId="1784745812" sldId="363"/>
            <ac:spMk id="5" creationId="{083809F5-4CC8-4E81-B2B1-9184E6F7214E}"/>
          </ac:spMkLst>
        </pc:spChg>
        <pc:spChg chg="add del mod">
          <ac:chgData name="Du Wenyu" userId="849f1052-c623-48dc-90e1-ce0960f8de5e" providerId="ADAL" clId="{D5120200-E73B-49ED-949D-ACC5F39B529F}" dt="2021-02-22T13:48:08.327" v="751"/>
          <ac:spMkLst>
            <pc:docMk/>
            <pc:sldMk cId="1784745812" sldId="363"/>
            <ac:spMk id="6" creationId="{6C9E3D0E-0760-400A-AEDF-326CD4B47E48}"/>
          </ac:spMkLst>
        </pc:spChg>
        <pc:spChg chg="add mod">
          <ac:chgData name="Du Wenyu" userId="849f1052-c623-48dc-90e1-ce0960f8de5e" providerId="ADAL" clId="{D5120200-E73B-49ED-949D-ACC5F39B529F}" dt="2021-02-22T13:48:41.486" v="760" actId="1076"/>
          <ac:spMkLst>
            <pc:docMk/>
            <pc:sldMk cId="1784745812" sldId="363"/>
            <ac:spMk id="7" creationId="{AB90F20B-296E-4BB5-9F67-C31DB586A80E}"/>
          </ac:spMkLst>
        </pc:spChg>
        <pc:spChg chg="add mod">
          <ac:chgData name="Du Wenyu" userId="849f1052-c623-48dc-90e1-ce0960f8de5e" providerId="ADAL" clId="{D5120200-E73B-49ED-949D-ACC5F39B529F}" dt="2021-02-22T13:49:31.045" v="767" actId="1076"/>
          <ac:spMkLst>
            <pc:docMk/>
            <pc:sldMk cId="1784745812" sldId="363"/>
            <ac:spMk id="8" creationId="{34387349-0FA4-491C-B619-04CD385A536B}"/>
          </ac:spMkLst>
        </pc:spChg>
      </pc:sldChg>
      <pc:sldChg chg="addSp delSp modSp add mod">
        <pc:chgData name="Du Wenyu" userId="849f1052-c623-48dc-90e1-ce0960f8de5e" providerId="ADAL" clId="{D5120200-E73B-49ED-949D-ACC5F39B529F}" dt="2021-02-22T13:57:57.763" v="791" actId="1076"/>
        <pc:sldMkLst>
          <pc:docMk/>
          <pc:sldMk cId="1694212436" sldId="364"/>
        </pc:sldMkLst>
        <pc:spChg chg="add mod">
          <ac:chgData name="Du Wenyu" userId="849f1052-c623-48dc-90e1-ce0960f8de5e" providerId="ADAL" clId="{D5120200-E73B-49ED-949D-ACC5F39B529F}" dt="2021-02-22T13:56:40.409" v="782" actId="1076"/>
          <ac:spMkLst>
            <pc:docMk/>
            <pc:sldMk cId="1694212436" sldId="364"/>
            <ac:spMk id="3" creationId="{81E3540D-5A93-4695-B86F-1A263D0ECEC4}"/>
          </ac:spMkLst>
        </pc:spChg>
        <pc:spChg chg="add mod">
          <ac:chgData name="Du Wenyu" userId="849f1052-c623-48dc-90e1-ce0960f8de5e" providerId="ADAL" clId="{D5120200-E73B-49ED-949D-ACC5F39B529F}" dt="2021-02-22T13:51:56.179" v="775" actId="20577"/>
          <ac:spMkLst>
            <pc:docMk/>
            <pc:sldMk cId="1694212436" sldId="364"/>
            <ac:spMk id="4" creationId="{2F89DE8E-B455-4D30-9C1B-1EAC6ADE76C0}"/>
          </ac:spMkLst>
        </pc:spChg>
        <pc:spChg chg="add mod">
          <ac:chgData name="Du Wenyu" userId="849f1052-c623-48dc-90e1-ce0960f8de5e" providerId="ADAL" clId="{D5120200-E73B-49ED-949D-ACC5F39B529F}" dt="2021-02-22T13:51:01.100" v="769" actId="2711"/>
          <ac:spMkLst>
            <pc:docMk/>
            <pc:sldMk cId="1694212436" sldId="364"/>
            <ac:spMk id="5" creationId="{EF01BA6D-7D41-4030-81E3-EC25F2D55E6C}"/>
          </ac:spMkLst>
        </pc:spChg>
        <pc:spChg chg="add mod">
          <ac:chgData name="Du Wenyu" userId="849f1052-c623-48dc-90e1-ce0960f8de5e" providerId="ADAL" clId="{D5120200-E73B-49ED-949D-ACC5F39B529F}" dt="2021-02-22T13:57:57.763" v="791" actId="1076"/>
          <ac:spMkLst>
            <pc:docMk/>
            <pc:sldMk cId="1694212436" sldId="364"/>
            <ac:spMk id="10" creationId="{7A73DBEC-0ACB-4FC8-91B5-D1867FD4540C}"/>
          </ac:spMkLst>
        </pc:spChg>
        <pc:picChg chg="add del mod">
          <ac:chgData name="Du Wenyu" userId="849f1052-c623-48dc-90e1-ce0960f8de5e" providerId="ADAL" clId="{D5120200-E73B-49ED-949D-ACC5F39B529F}" dt="2021-02-22T13:56:29.458" v="776" actId="478"/>
          <ac:picMkLst>
            <pc:docMk/>
            <pc:sldMk cId="1694212436" sldId="364"/>
            <ac:picMk id="6" creationId="{8278004C-5BEA-452F-9AF1-2EFA85725CB0}"/>
          </ac:picMkLst>
        </pc:picChg>
        <pc:picChg chg="add del mod">
          <ac:chgData name="Du Wenyu" userId="849f1052-c623-48dc-90e1-ce0960f8de5e" providerId="ADAL" clId="{D5120200-E73B-49ED-949D-ACC5F39B529F}" dt="2021-02-22T13:56:29.458" v="776" actId="478"/>
          <ac:picMkLst>
            <pc:docMk/>
            <pc:sldMk cId="1694212436" sldId="364"/>
            <ac:picMk id="7" creationId="{08E08E13-74E8-4DD6-AE0F-2D13E3ADF421}"/>
          </ac:picMkLst>
        </pc:picChg>
        <pc:picChg chg="add del mod">
          <ac:chgData name="Du Wenyu" userId="849f1052-c623-48dc-90e1-ce0960f8de5e" providerId="ADAL" clId="{D5120200-E73B-49ED-949D-ACC5F39B529F}" dt="2021-02-22T13:56:29.458" v="776" actId="478"/>
          <ac:picMkLst>
            <pc:docMk/>
            <pc:sldMk cId="1694212436" sldId="364"/>
            <ac:picMk id="8" creationId="{8A715428-6CEE-4667-AEAF-00D1C499229D}"/>
          </ac:picMkLst>
        </pc:picChg>
        <pc:picChg chg="add del mod">
          <ac:chgData name="Du Wenyu" userId="849f1052-c623-48dc-90e1-ce0960f8de5e" providerId="ADAL" clId="{D5120200-E73B-49ED-949D-ACC5F39B529F}" dt="2021-02-22T13:56:44.339" v="783" actId="478"/>
          <ac:picMkLst>
            <pc:docMk/>
            <pc:sldMk cId="1694212436" sldId="364"/>
            <ac:picMk id="9" creationId="{81744977-89A1-43EC-B238-FD388B9E8E76}"/>
          </ac:picMkLst>
        </pc:picChg>
      </pc:sldChg>
      <pc:sldChg chg="addSp delSp modSp add mod">
        <pc:chgData name="Du Wenyu" userId="849f1052-c623-48dc-90e1-ce0960f8de5e" providerId="ADAL" clId="{D5120200-E73B-49ED-949D-ACC5F39B529F}" dt="2021-02-22T14:03:53.925" v="829" actId="1076"/>
        <pc:sldMkLst>
          <pc:docMk/>
          <pc:sldMk cId="1008945951" sldId="365"/>
        </pc:sldMkLst>
        <pc:spChg chg="del">
          <ac:chgData name="Du Wenyu" userId="849f1052-c623-48dc-90e1-ce0960f8de5e" providerId="ADAL" clId="{D5120200-E73B-49ED-949D-ACC5F39B529F}" dt="2021-02-22T13:59:50.421" v="793" actId="478"/>
          <ac:spMkLst>
            <pc:docMk/>
            <pc:sldMk cId="1008945951" sldId="365"/>
            <ac:spMk id="3" creationId="{81E3540D-5A93-4695-B86F-1A263D0ECEC4}"/>
          </ac:spMkLst>
        </pc:spChg>
        <pc:spChg chg="del">
          <ac:chgData name="Du Wenyu" userId="849f1052-c623-48dc-90e1-ce0960f8de5e" providerId="ADAL" clId="{D5120200-E73B-49ED-949D-ACC5F39B529F}" dt="2021-02-22T13:59:50.421" v="793" actId="478"/>
          <ac:spMkLst>
            <pc:docMk/>
            <pc:sldMk cId="1008945951" sldId="365"/>
            <ac:spMk id="4" creationId="{2F89DE8E-B455-4D30-9C1B-1EAC6ADE76C0}"/>
          </ac:spMkLst>
        </pc:spChg>
        <pc:spChg chg="mod">
          <ac:chgData name="Du Wenyu" userId="849f1052-c623-48dc-90e1-ce0960f8de5e" providerId="ADAL" clId="{D5120200-E73B-49ED-949D-ACC5F39B529F}" dt="2021-02-22T14:02:48.825" v="814" actId="1076"/>
          <ac:spMkLst>
            <pc:docMk/>
            <pc:sldMk cId="1008945951" sldId="365"/>
            <ac:spMk id="5" creationId="{EF01BA6D-7D41-4030-81E3-EC25F2D55E6C}"/>
          </ac:spMkLst>
        </pc:spChg>
        <pc:spChg chg="add mod">
          <ac:chgData name="Du Wenyu" userId="849f1052-c623-48dc-90e1-ce0960f8de5e" providerId="ADAL" clId="{D5120200-E73B-49ED-949D-ACC5F39B529F}" dt="2021-02-22T14:03:02.429" v="822" actId="20577"/>
          <ac:spMkLst>
            <pc:docMk/>
            <pc:sldMk cId="1008945951" sldId="365"/>
            <ac:spMk id="8" creationId="{2EACE41D-FBC9-4CAB-811A-CCB9679AF77A}"/>
          </ac:spMkLst>
        </pc:spChg>
        <pc:spChg chg="del">
          <ac:chgData name="Du Wenyu" userId="849f1052-c623-48dc-90e1-ce0960f8de5e" providerId="ADAL" clId="{D5120200-E73B-49ED-949D-ACC5F39B529F}" dt="2021-02-22T13:59:50.421" v="793" actId="478"/>
          <ac:spMkLst>
            <pc:docMk/>
            <pc:sldMk cId="1008945951" sldId="365"/>
            <ac:spMk id="10" creationId="{7A73DBEC-0ACB-4FC8-91B5-D1867FD4540C}"/>
          </ac:spMkLst>
        </pc:spChg>
        <pc:picChg chg="add mod">
          <ac:chgData name="Du Wenyu" userId="849f1052-c623-48dc-90e1-ce0960f8de5e" providerId="ADAL" clId="{D5120200-E73B-49ED-949D-ACC5F39B529F}" dt="2021-02-22T14:02:59.556" v="818" actId="1076"/>
          <ac:picMkLst>
            <pc:docMk/>
            <pc:sldMk cId="1008945951" sldId="365"/>
            <ac:picMk id="7" creationId="{46F4E291-4EE4-4D77-A502-DB5E78D09CE0}"/>
          </ac:picMkLst>
        </pc:picChg>
        <pc:picChg chg="add mod">
          <ac:chgData name="Du Wenyu" userId="849f1052-c623-48dc-90e1-ce0960f8de5e" providerId="ADAL" clId="{D5120200-E73B-49ED-949D-ACC5F39B529F}" dt="2021-02-22T14:03:53.925" v="829" actId="1076"/>
          <ac:picMkLst>
            <pc:docMk/>
            <pc:sldMk cId="1008945951" sldId="365"/>
            <ac:picMk id="11" creationId="{8C11CE14-EF69-470E-A2CF-B013A86ECA78}"/>
          </ac:picMkLst>
        </pc:picChg>
      </pc:sldChg>
      <pc:sldChg chg="addSp delSp modSp add mod ord">
        <pc:chgData name="Du Wenyu" userId="849f1052-c623-48dc-90e1-ce0960f8de5e" providerId="ADAL" clId="{D5120200-E73B-49ED-949D-ACC5F39B529F}" dt="2021-02-22T14:07:33.990" v="862" actId="1076"/>
        <pc:sldMkLst>
          <pc:docMk/>
          <pc:sldMk cId="681219852" sldId="366"/>
        </pc:sldMkLst>
        <pc:spChg chg="del">
          <ac:chgData name="Du Wenyu" userId="849f1052-c623-48dc-90e1-ce0960f8de5e" providerId="ADAL" clId="{D5120200-E73B-49ED-949D-ACC5F39B529F}" dt="2021-02-22T14:04:28.303" v="831" actId="478"/>
          <ac:spMkLst>
            <pc:docMk/>
            <pc:sldMk cId="681219852" sldId="366"/>
            <ac:spMk id="5" creationId="{EF01BA6D-7D41-4030-81E3-EC25F2D55E6C}"/>
          </ac:spMkLst>
        </pc:spChg>
        <pc:spChg chg="del">
          <ac:chgData name="Du Wenyu" userId="849f1052-c623-48dc-90e1-ce0960f8de5e" providerId="ADAL" clId="{D5120200-E73B-49ED-949D-ACC5F39B529F}" dt="2021-02-22T14:04:28.303" v="831" actId="478"/>
          <ac:spMkLst>
            <pc:docMk/>
            <pc:sldMk cId="681219852" sldId="366"/>
            <ac:spMk id="8" creationId="{2EACE41D-FBC9-4CAB-811A-CCB9679AF77A}"/>
          </ac:spMkLst>
        </pc:spChg>
        <pc:spChg chg="add del mod">
          <ac:chgData name="Du Wenyu" userId="849f1052-c623-48dc-90e1-ce0960f8de5e" providerId="ADAL" clId="{D5120200-E73B-49ED-949D-ACC5F39B529F}" dt="2021-02-22T14:07:33.990" v="862" actId="1076"/>
          <ac:spMkLst>
            <pc:docMk/>
            <pc:sldMk cId="681219852" sldId="366"/>
            <ac:spMk id="9" creationId="{E36B5915-C2F9-4AB9-B870-8B67B552A5A5}"/>
          </ac:spMkLst>
        </pc:spChg>
        <pc:spChg chg="add del mod">
          <ac:chgData name="Du Wenyu" userId="849f1052-c623-48dc-90e1-ce0960f8de5e" providerId="ADAL" clId="{D5120200-E73B-49ED-949D-ACC5F39B529F}" dt="2021-02-22T14:07:33.799" v="861" actId="1076"/>
          <ac:spMkLst>
            <pc:docMk/>
            <pc:sldMk cId="681219852" sldId="366"/>
            <ac:spMk id="10" creationId="{FBCF57CD-5D9B-4BA0-A8ED-AEF53AEA8930}"/>
          </ac:spMkLst>
        </pc:spChg>
        <pc:spChg chg="mod">
          <ac:chgData name="Du Wenyu" userId="849f1052-c623-48dc-90e1-ce0960f8de5e" providerId="ADAL" clId="{D5120200-E73B-49ED-949D-ACC5F39B529F}" dt="2021-02-22T14:04:49.983" v="840"/>
          <ac:spMkLst>
            <pc:docMk/>
            <pc:sldMk cId="681219852" sldId="366"/>
            <ac:spMk id="47" creationId="{C1DBDACC-1B57-46A2-8644-88E77EB204FB}"/>
          </ac:spMkLst>
        </pc:spChg>
        <pc:picChg chg="del">
          <ac:chgData name="Du Wenyu" userId="849f1052-c623-48dc-90e1-ce0960f8de5e" providerId="ADAL" clId="{D5120200-E73B-49ED-949D-ACC5F39B529F}" dt="2021-02-22T14:04:28.303" v="831" actId="478"/>
          <ac:picMkLst>
            <pc:docMk/>
            <pc:sldMk cId="681219852" sldId="366"/>
            <ac:picMk id="7" creationId="{46F4E291-4EE4-4D77-A502-DB5E78D09CE0}"/>
          </ac:picMkLst>
        </pc:picChg>
        <pc:picChg chg="del">
          <ac:chgData name="Du Wenyu" userId="849f1052-c623-48dc-90e1-ce0960f8de5e" providerId="ADAL" clId="{D5120200-E73B-49ED-949D-ACC5F39B529F}" dt="2021-02-22T14:04:28.303" v="831" actId="478"/>
          <ac:picMkLst>
            <pc:docMk/>
            <pc:sldMk cId="681219852" sldId="366"/>
            <ac:picMk id="11" creationId="{8C11CE14-EF69-470E-A2CF-B013A86ECA78}"/>
          </ac:picMkLst>
        </pc:picChg>
      </pc:sldChg>
      <pc:sldChg chg="add del">
        <pc:chgData name="Du Wenyu" userId="849f1052-c623-48dc-90e1-ce0960f8de5e" providerId="ADAL" clId="{D5120200-E73B-49ED-949D-ACC5F39B529F}" dt="2021-02-22T14:06:10.492" v="844" actId="2696"/>
        <pc:sldMkLst>
          <pc:docMk/>
          <pc:sldMk cId="242274589" sldId="367"/>
        </pc:sldMkLst>
      </pc:sldChg>
      <pc:sldChg chg="modSp add">
        <pc:chgData name="Du Wenyu" userId="849f1052-c623-48dc-90e1-ce0960f8de5e" providerId="ADAL" clId="{D5120200-E73B-49ED-949D-ACC5F39B529F}" dt="2021-02-23T01:54:02.683" v="1037"/>
        <pc:sldMkLst>
          <pc:docMk/>
          <pc:sldMk cId="1403008332" sldId="368"/>
        </pc:sldMkLst>
        <pc:spChg chg="mod">
          <ac:chgData name="Du Wenyu" userId="849f1052-c623-48dc-90e1-ce0960f8de5e" providerId="ADAL" clId="{D5120200-E73B-49ED-949D-ACC5F39B529F}" dt="2021-02-23T01:54:02.683" v="1037"/>
          <ac:spMkLst>
            <pc:docMk/>
            <pc:sldMk cId="1403008332" sldId="368"/>
            <ac:spMk id="4" creationId="{2918002F-8C64-4968-9ECA-DC63D9D4E45B}"/>
          </ac:spMkLst>
        </pc:spChg>
      </pc:sldChg>
      <pc:sldChg chg="addSp modSp add mod">
        <pc:chgData name="Du Wenyu" userId="849f1052-c623-48dc-90e1-ce0960f8de5e" providerId="ADAL" clId="{D5120200-E73B-49ED-949D-ACC5F39B529F}" dt="2021-02-22T14:09:02.018" v="882" actId="1076"/>
        <pc:sldMkLst>
          <pc:docMk/>
          <pc:sldMk cId="288014814" sldId="369"/>
        </pc:sldMkLst>
        <pc:spChg chg="add mod">
          <ac:chgData name="Du Wenyu" userId="849f1052-c623-48dc-90e1-ce0960f8de5e" providerId="ADAL" clId="{D5120200-E73B-49ED-949D-ACC5F39B529F}" dt="2021-02-22T14:08:59.228" v="881" actId="1076"/>
          <ac:spMkLst>
            <pc:docMk/>
            <pc:sldMk cId="288014814" sldId="369"/>
            <ac:spMk id="4" creationId="{97180B6B-3C42-46C6-A610-B04CAACEBAC5}"/>
          </ac:spMkLst>
        </pc:spChg>
        <pc:spChg chg="add mod">
          <ac:chgData name="Du Wenyu" userId="849f1052-c623-48dc-90e1-ce0960f8de5e" providerId="ADAL" clId="{D5120200-E73B-49ED-949D-ACC5F39B529F}" dt="2021-02-22T14:09:02.018" v="882" actId="1076"/>
          <ac:spMkLst>
            <pc:docMk/>
            <pc:sldMk cId="288014814" sldId="369"/>
            <ac:spMk id="5" creationId="{54FCB7A5-2A51-441C-83F0-C33E89A70917}"/>
          </ac:spMkLst>
        </pc:spChg>
      </pc:sldChg>
      <pc:sldChg chg="addSp modSp add mod">
        <pc:chgData name="Du Wenyu" userId="849f1052-c623-48dc-90e1-ce0960f8de5e" providerId="ADAL" clId="{D5120200-E73B-49ED-949D-ACC5F39B529F}" dt="2021-02-22T14:09:43.377" v="887" actId="403"/>
        <pc:sldMkLst>
          <pc:docMk/>
          <pc:sldMk cId="1245270925" sldId="370"/>
        </pc:sldMkLst>
        <pc:spChg chg="add mod">
          <ac:chgData name="Du Wenyu" userId="849f1052-c623-48dc-90e1-ce0960f8de5e" providerId="ADAL" clId="{D5120200-E73B-49ED-949D-ACC5F39B529F}" dt="2021-02-22T14:09:38.964" v="886" actId="404"/>
          <ac:spMkLst>
            <pc:docMk/>
            <pc:sldMk cId="1245270925" sldId="370"/>
            <ac:spMk id="4" creationId="{B6500BAB-4942-4F41-B104-7D6E189C7447}"/>
          </ac:spMkLst>
        </pc:spChg>
        <pc:spChg chg="add mod">
          <ac:chgData name="Du Wenyu" userId="849f1052-c623-48dc-90e1-ce0960f8de5e" providerId="ADAL" clId="{D5120200-E73B-49ED-949D-ACC5F39B529F}" dt="2021-02-22T14:09:38.964" v="886" actId="404"/>
          <ac:spMkLst>
            <pc:docMk/>
            <pc:sldMk cId="1245270925" sldId="370"/>
            <ac:spMk id="5" creationId="{3D49076B-C9CF-4503-B825-563FEC137407}"/>
          </ac:spMkLst>
        </pc:spChg>
        <pc:spChg chg="add mod">
          <ac:chgData name="Du Wenyu" userId="849f1052-c623-48dc-90e1-ce0960f8de5e" providerId="ADAL" clId="{D5120200-E73B-49ED-949D-ACC5F39B529F}" dt="2021-02-22T14:09:23.726" v="884" actId="2711"/>
          <ac:spMkLst>
            <pc:docMk/>
            <pc:sldMk cId="1245270925" sldId="370"/>
            <ac:spMk id="6" creationId="{4AB3335F-EEA7-4A94-B618-88AE34545009}"/>
          </ac:spMkLst>
        </pc:spChg>
        <pc:spChg chg="add mod">
          <ac:chgData name="Du Wenyu" userId="849f1052-c623-48dc-90e1-ce0960f8de5e" providerId="ADAL" clId="{D5120200-E73B-49ED-949D-ACC5F39B529F}" dt="2021-02-22T14:09:43.377" v="887" actId="403"/>
          <ac:spMkLst>
            <pc:docMk/>
            <pc:sldMk cId="1245270925" sldId="370"/>
            <ac:spMk id="7" creationId="{71ABDFFA-4125-4F9B-8324-6D685BB87F46}"/>
          </ac:spMkLst>
        </pc:spChg>
        <pc:spChg chg="add mod">
          <ac:chgData name="Du Wenyu" userId="849f1052-c623-48dc-90e1-ce0960f8de5e" providerId="ADAL" clId="{D5120200-E73B-49ED-949D-ACC5F39B529F}" dt="2021-02-22T14:09:38.964" v="886" actId="404"/>
          <ac:spMkLst>
            <pc:docMk/>
            <pc:sldMk cId="1245270925" sldId="370"/>
            <ac:spMk id="8" creationId="{CFFC9B5A-7338-4FB4-B364-0095C505FF2D}"/>
          </ac:spMkLst>
        </pc:spChg>
        <pc:spChg chg="add mod">
          <ac:chgData name="Du Wenyu" userId="849f1052-c623-48dc-90e1-ce0960f8de5e" providerId="ADAL" clId="{D5120200-E73B-49ED-949D-ACC5F39B529F}" dt="2021-02-22T14:09:38.964" v="886" actId="404"/>
          <ac:spMkLst>
            <pc:docMk/>
            <pc:sldMk cId="1245270925" sldId="370"/>
            <ac:spMk id="9" creationId="{DD74C79E-2C20-47AD-80F2-11F86A2B899A}"/>
          </ac:spMkLst>
        </pc:spChg>
        <pc:spChg chg="add mod">
          <ac:chgData name="Du Wenyu" userId="849f1052-c623-48dc-90e1-ce0960f8de5e" providerId="ADAL" clId="{D5120200-E73B-49ED-949D-ACC5F39B529F}" dt="2021-02-22T14:09:38.964" v="886" actId="404"/>
          <ac:spMkLst>
            <pc:docMk/>
            <pc:sldMk cId="1245270925" sldId="370"/>
            <ac:spMk id="10" creationId="{34C18666-5A18-4C15-AEFA-0658F18419EC}"/>
          </ac:spMkLst>
        </pc:spChg>
        <pc:spChg chg="add mod">
          <ac:chgData name="Du Wenyu" userId="849f1052-c623-48dc-90e1-ce0960f8de5e" providerId="ADAL" clId="{D5120200-E73B-49ED-949D-ACC5F39B529F}" dt="2021-02-22T14:09:38.964" v="886" actId="404"/>
          <ac:spMkLst>
            <pc:docMk/>
            <pc:sldMk cId="1245270925" sldId="370"/>
            <ac:spMk id="11" creationId="{422AB2B3-C64B-41BD-B5B0-91E2263DAF49}"/>
          </ac:spMkLst>
        </pc:spChg>
      </pc:sldChg>
      <pc:sldChg chg="addSp modSp add mod">
        <pc:chgData name="Du Wenyu" userId="849f1052-c623-48dc-90e1-ce0960f8de5e" providerId="ADAL" clId="{D5120200-E73B-49ED-949D-ACC5F39B529F}" dt="2021-02-22T14:10:10.835" v="891" actId="403"/>
        <pc:sldMkLst>
          <pc:docMk/>
          <pc:sldMk cId="3598207730" sldId="371"/>
        </pc:sldMkLst>
        <pc:spChg chg="add mod">
          <ac:chgData name="Du Wenyu" userId="849f1052-c623-48dc-90e1-ce0960f8de5e" providerId="ADAL" clId="{D5120200-E73B-49ED-949D-ACC5F39B529F}" dt="2021-02-22T14:09:57.937" v="889" actId="2711"/>
          <ac:spMkLst>
            <pc:docMk/>
            <pc:sldMk cId="3598207730" sldId="371"/>
            <ac:spMk id="4" creationId="{2AF7A466-D105-46F7-8172-62E7460A3F4A}"/>
          </ac:spMkLst>
        </pc:spChg>
        <pc:spChg chg="add mod">
          <ac:chgData name="Du Wenyu" userId="849f1052-c623-48dc-90e1-ce0960f8de5e" providerId="ADAL" clId="{D5120200-E73B-49ED-949D-ACC5F39B529F}" dt="2021-02-22T14:10:10.835" v="891" actId="403"/>
          <ac:spMkLst>
            <pc:docMk/>
            <pc:sldMk cId="3598207730" sldId="371"/>
            <ac:spMk id="5" creationId="{F48ED5E0-4B34-417C-8C48-BC68C0EF5100}"/>
          </ac:spMkLst>
        </pc:spChg>
        <pc:spChg chg="add mod">
          <ac:chgData name="Du Wenyu" userId="849f1052-c623-48dc-90e1-ce0960f8de5e" providerId="ADAL" clId="{D5120200-E73B-49ED-949D-ACC5F39B529F}" dt="2021-02-22T14:09:57.937" v="889" actId="2711"/>
          <ac:spMkLst>
            <pc:docMk/>
            <pc:sldMk cId="3598207730" sldId="371"/>
            <ac:spMk id="6" creationId="{392DB580-FC75-4A33-9167-E7FC16098298}"/>
          </ac:spMkLst>
        </pc:spChg>
        <pc:spChg chg="add mod">
          <ac:chgData name="Du Wenyu" userId="849f1052-c623-48dc-90e1-ce0960f8de5e" providerId="ADAL" clId="{D5120200-E73B-49ED-949D-ACC5F39B529F}" dt="2021-02-22T14:09:57.937" v="889" actId="2711"/>
          <ac:spMkLst>
            <pc:docMk/>
            <pc:sldMk cId="3598207730" sldId="371"/>
            <ac:spMk id="7" creationId="{A0E49C63-CABA-4620-A02A-8CB0178246A2}"/>
          </ac:spMkLst>
        </pc:spChg>
        <pc:spChg chg="add mod">
          <ac:chgData name="Du Wenyu" userId="849f1052-c623-48dc-90e1-ce0960f8de5e" providerId="ADAL" clId="{D5120200-E73B-49ED-949D-ACC5F39B529F}" dt="2021-02-22T14:09:57.937" v="889" actId="2711"/>
          <ac:spMkLst>
            <pc:docMk/>
            <pc:sldMk cId="3598207730" sldId="371"/>
            <ac:spMk id="8" creationId="{C436FB5E-C9DD-410D-B37B-24D4143F14EC}"/>
          </ac:spMkLst>
        </pc:spChg>
        <pc:spChg chg="add mod">
          <ac:chgData name="Du Wenyu" userId="849f1052-c623-48dc-90e1-ce0960f8de5e" providerId="ADAL" clId="{D5120200-E73B-49ED-949D-ACC5F39B529F}" dt="2021-02-22T14:09:57.937" v="889" actId="2711"/>
          <ac:spMkLst>
            <pc:docMk/>
            <pc:sldMk cId="3598207730" sldId="371"/>
            <ac:spMk id="9" creationId="{91821016-7C35-4AD4-AEE5-DFC681352056}"/>
          </ac:spMkLst>
        </pc:spChg>
        <pc:spChg chg="add mod">
          <ac:chgData name="Du Wenyu" userId="849f1052-c623-48dc-90e1-ce0960f8de5e" providerId="ADAL" clId="{D5120200-E73B-49ED-949D-ACC5F39B529F}" dt="2021-02-22T14:10:03.338" v="890" actId="14100"/>
          <ac:spMkLst>
            <pc:docMk/>
            <pc:sldMk cId="3598207730" sldId="371"/>
            <ac:spMk id="10" creationId="{EFD41503-611D-4F80-9022-D5B64640285F}"/>
          </ac:spMkLst>
        </pc:spChg>
        <pc:spChg chg="add mod">
          <ac:chgData name="Du Wenyu" userId="849f1052-c623-48dc-90e1-ce0960f8de5e" providerId="ADAL" clId="{D5120200-E73B-49ED-949D-ACC5F39B529F}" dt="2021-02-22T14:09:57.937" v="889" actId="2711"/>
          <ac:spMkLst>
            <pc:docMk/>
            <pc:sldMk cId="3598207730" sldId="371"/>
            <ac:spMk id="11" creationId="{B4F48714-8FCC-4905-AE6C-8567D55C57A6}"/>
          </ac:spMkLst>
        </pc:spChg>
      </pc:sldChg>
      <pc:sldChg chg="addSp modSp add mod">
        <pc:chgData name="Du Wenyu" userId="849f1052-c623-48dc-90e1-ce0960f8de5e" providerId="ADAL" clId="{D5120200-E73B-49ED-949D-ACC5F39B529F}" dt="2021-02-22T14:10:30.162" v="894" actId="403"/>
        <pc:sldMkLst>
          <pc:docMk/>
          <pc:sldMk cId="486056257" sldId="372"/>
        </pc:sldMkLst>
        <pc:spChg chg="add mod">
          <ac:chgData name="Du Wenyu" userId="849f1052-c623-48dc-90e1-ce0960f8de5e" providerId="ADAL" clId="{D5120200-E73B-49ED-949D-ACC5F39B529F}" dt="2021-02-22T14:10:22.768" v="893" actId="2711"/>
          <ac:spMkLst>
            <pc:docMk/>
            <pc:sldMk cId="486056257" sldId="372"/>
            <ac:spMk id="4" creationId="{A7302C17-9E26-4D99-A93F-79EA72BD2518}"/>
          </ac:spMkLst>
        </pc:spChg>
        <pc:spChg chg="add mod">
          <ac:chgData name="Du Wenyu" userId="849f1052-c623-48dc-90e1-ce0960f8de5e" providerId="ADAL" clId="{D5120200-E73B-49ED-949D-ACC5F39B529F}" dt="2021-02-22T14:10:30.162" v="894" actId="403"/>
          <ac:spMkLst>
            <pc:docMk/>
            <pc:sldMk cId="486056257" sldId="372"/>
            <ac:spMk id="5" creationId="{7C9F5F31-FE07-417F-8D01-E3F5DE773ED9}"/>
          </ac:spMkLst>
        </pc:spChg>
        <pc:spChg chg="add mod">
          <ac:chgData name="Du Wenyu" userId="849f1052-c623-48dc-90e1-ce0960f8de5e" providerId="ADAL" clId="{D5120200-E73B-49ED-949D-ACC5F39B529F}" dt="2021-02-22T14:10:22.768" v="893" actId="2711"/>
          <ac:spMkLst>
            <pc:docMk/>
            <pc:sldMk cId="486056257" sldId="372"/>
            <ac:spMk id="6" creationId="{D8FD8F93-8CBC-473E-99C7-65F804C84A6E}"/>
          </ac:spMkLst>
        </pc:spChg>
        <pc:spChg chg="add mod">
          <ac:chgData name="Du Wenyu" userId="849f1052-c623-48dc-90e1-ce0960f8de5e" providerId="ADAL" clId="{D5120200-E73B-49ED-949D-ACC5F39B529F}" dt="2021-02-22T14:10:22.768" v="893" actId="2711"/>
          <ac:spMkLst>
            <pc:docMk/>
            <pc:sldMk cId="486056257" sldId="372"/>
            <ac:spMk id="7" creationId="{87A7C208-F882-4C2B-9DAC-F6900ECC3A97}"/>
          </ac:spMkLst>
        </pc:spChg>
        <pc:spChg chg="add mod">
          <ac:chgData name="Du Wenyu" userId="849f1052-c623-48dc-90e1-ce0960f8de5e" providerId="ADAL" clId="{D5120200-E73B-49ED-949D-ACC5F39B529F}" dt="2021-02-22T14:10:22.768" v="893" actId="2711"/>
          <ac:spMkLst>
            <pc:docMk/>
            <pc:sldMk cId="486056257" sldId="372"/>
            <ac:spMk id="8" creationId="{27CE7A60-026F-4CE1-AF15-D671FFEA6CAA}"/>
          </ac:spMkLst>
        </pc:spChg>
        <pc:spChg chg="add mod">
          <ac:chgData name="Du Wenyu" userId="849f1052-c623-48dc-90e1-ce0960f8de5e" providerId="ADAL" clId="{D5120200-E73B-49ED-949D-ACC5F39B529F}" dt="2021-02-22T14:10:22.768" v="893" actId="2711"/>
          <ac:spMkLst>
            <pc:docMk/>
            <pc:sldMk cId="486056257" sldId="372"/>
            <ac:spMk id="9" creationId="{7A8FE14B-AB71-4E7C-BA3C-8F17AE66CD98}"/>
          </ac:spMkLst>
        </pc:spChg>
        <pc:spChg chg="add mod">
          <ac:chgData name="Du Wenyu" userId="849f1052-c623-48dc-90e1-ce0960f8de5e" providerId="ADAL" clId="{D5120200-E73B-49ED-949D-ACC5F39B529F}" dt="2021-02-22T14:10:22.768" v="893" actId="2711"/>
          <ac:spMkLst>
            <pc:docMk/>
            <pc:sldMk cId="486056257" sldId="372"/>
            <ac:spMk id="10" creationId="{5E2561B9-63E1-44BD-A55D-A439194115B3}"/>
          </ac:spMkLst>
        </pc:spChg>
        <pc:spChg chg="add mod">
          <ac:chgData name="Du Wenyu" userId="849f1052-c623-48dc-90e1-ce0960f8de5e" providerId="ADAL" clId="{D5120200-E73B-49ED-949D-ACC5F39B529F}" dt="2021-02-22T14:10:22.768" v="893" actId="2711"/>
          <ac:spMkLst>
            <pc:docMk/>
            <pc:sldMk cId="486056257" sldId="372"/>
            <ac:spMk id="11" creationId="{209B3073-BEAC-48E3-80DF-10F724FE7BE4}"/>
          </ac:spMkLst>
        </pc:spChg>
      </pc:sldChg>
      <pc:sldChg chg="addSp modSp add mod">
        <pc:chgData name="Du Wenyu" userId="849f1052-c623-48dc-90e1-ce0960f8de5e" providerId="ADAL" clId="{D5120200-E73B-49ED-949D-ACC5F39B529F}" dt="2021-02-22T14:10:51.007" v="898" actId="1076"/>
        <pc:sldMkLst>
          <pc:docMk/>
          <pc:sldMk cId="1345747423" sldId="373"/>
        </pc:sldMkLst>
        <pc:spChg chg="add mod">
          <ac:chgData name="Du Wenyu" userId="849f1052-c623-48dc-90e1-ce0960f8de5e" providerId="ADAL" clId="{D5120200-E73B-49ED-949D-ACC5F39B529F}" dt="2021-02-22T14:10:42.420" v="896" actId="2711"/>
          <ac:spMkLst>
            <pc:docMk/>
            <pc:sldMk cId="1345747423" sldId="373"/>
            <ac:spMk id="4" creationId="{B8AEB71C-D100-48E0-BA6F-2A824AADA089}"/>
          </ac:spMkLst>
        </pc:spChg>
        <pc:spChg chg="add mod">
          <ac:chgData name="Du Wenyu" userId="849f1052-c623-48dc-90e1-ce0960f8de5e" providerId="ADAL" clId="{D5120200-E73B-49ED-949D-ACC5F39B529F}" dt="2021-02-22T14:10:51.007" v="898" actId="1076"/>
          <ac:spMkLst>
            <pc:docMk/>
            <pc:sldMk cId="1345747423" sldId="373"/>
            <ac:spMk id="5" creationId="{195E64CA-CCCD-4952-BE46-6C209AEF568E}"/>
          </ac:spMkLst>
        </pc:spChg>
        <pc:spChg chg="add mod">
          <ac:chgData name="Du Wenyu" userId="849f1052-c623-48dc-90e1-ce0960f8de5e" providerId="ADAL" clId="{D5120200-E73B-49ED-949D-ACC5F39B529F}" dt="2021-02-22T14:10:42.420" v="896" actId="2711"/>
          <ac:spMkLst>
            <pc:docMk/>
            <pc:sldMk cId="1345747423" sldId="373"/>
            <ac:spMk id="6" creationId="{1BE02086-2148-4D05-8ADF-D44191D687E7}"/>
          </ac:spMkLst>
        </pc:spChg>
        <pc:spChg chg="add mod">
          <ac:chgData name="Du Wenyu" userId="849f1052-c623-48dc-90e1-ce0960f8de5e" providerId="ADAL" clId="{D5120200-E73B-49ED-949D-ACC5F39B529F}" dt="2021-02-22T14:10:42.420" v="896" actId="2711"/>
          <ac:spMkLst>
            <pc:docMk/>
            <pc:sldMk cId="1345747423" sldId="373"/>
            <ac:spMk id="7" creationId="{6FE66D09-E15E-45EE-BE2F-30EF18EDCC73}"/>
          </ac:spMkLst>
        </pc:spChg>
        <pc:spChg chg="add mod">
          <ac:chgData name="Du Wenyu" userId="849f1052-c623-48dc-90e1-ce0960f8de5e" providerId="ADAL" clId="{D5120200-E73B-49ED-949D-ACC5F39B529F}" dt="2021-02-22T14:10:42.420" v="896" actId="2711"/>
          <ac:spMkLst>
            <pc:docMk/>
            <pc:sldMk cId="1345747423" sldId="373"/>
            <ac:spMk id="8" creationId="{C10D3C83-5A10-4268-B95C-687AFCA43CEB}"/>
          </ac:spMkLst>
        </pc:spChg>
        <pc:spChg chg="add mod">
          <ac:chgData name="Du Wenyu" userId="849f1052-c623-48dc-90e1-ce0960f8de5e" providerId="ADAL" clId="{D5120200-E73B-49ED-949D-ACC5F39B529F}" dt="2021-02-22T14:10:42.420" v="896" actId="2711"/>
          <ac:spMkLst>
            <pc:docMk/>
            <pc:sldMk cId="1345747423" sldId="373"/>
            <ac:spMk id="9" creationId="{4C2053FE-5A75-44DA-8B0D-610F3523CA7E}"/>
          </ac:spMkLst>
        </pc:spChg>
        <pc:spChg chg="add mod">
          <ac:chgData name="Du Wenyu" userId="849f1052-c623-48dc-90e1-ce0960f8de5e" providerId="ADAL" clId="{D5120200-E73B-49ED-949D-ACC5F39B529F}" dt="2021-02-22T14:10:42.420" v="896" actId="2711"/>
          <ac:spMkLst>
            <pc:docMk/>
            <pc:sldMk cId="1345747423" sldId="373"/>
            <ac:spMk id="10" creationId="{967825A3-981B-4FDA-AF4B-C49007CC5C6A}"/>
          </ac:spMkLst>
        </pc:spChg>
        <pc:spChg chg="add mod">
          <ac:chgData name="Du Wenyu" userId="849f1052-c623-48dc-90e1-ce0960f8de5e" providerId="ADAL" clId="{D5120200-E73B-49ED-949D-ACC5F39B529F}" dt="2021-02-22T14:10:42.420" v="896" actId="2711"/>
          <ac:spMkLst>
            <pc:docMk/>
            <pc:sldMk cId="1345747423" sldId="373"/>
            <ac:spMk id="11" creationId="{16B6983A-AAF3-4BD8-8A29-FEF452523D4A}"/>
          </ac:spMkLst>
        </pc:spChg>
      </pc:sldChg>
      <pc:sldChg chg="addSp modSp add mod">
        <pc:chgData name="Du Wenyu" userId="849f1052-c623-48dc-90e1-ce0960f8de5e" providerId="ADAL" clId="{D5120200-E73B-49ED-949D-ACC5F39B529F}" dt="2021-02-22T14:11:10.991" v="901" actId="403"/>
        <pc:sldMkLst>
          <pc:docMk/>
          <pc:sldMk cId="2330041190" sldId="374"/>
        </pc:sldMkLst>
        <pc:spChg chg="add mod">
          <ac:chgData name="Du Wenyu" userId="849f1052-c623-48dc-90e1-ce0960f8de5e" providerId="ADAL" clId="{D5120200-E73B-49ED-949D-ACC5F39B529F}" dt="2021-02-22T14:11:05.903" v="900" actId="2711"/>
          <ac:spMkLst>
            <pc:docMk/>
            <pc:sldMk cId="2330041190" sldId="374"/>
            <ac:spMk id="4" creationId="{9C3A278F-77BE-4A97-BBD4-3399E77E0EF5}"/>
          </ac:spMkLst>
        </pc:spChg>
        <pc:spChg chg="add mod">
          <ac:chgData name="Du Wenyu" userId="849f1052-c623-48dc-90e1-ce0960f8de5e" providerId="ADAL" clId="{D5120200-E73B-49ED-949D-ACC5F39B529F}" dt="2021-02-22T14:11:10.991" v="901" actId="403"/>
          <ac:spMkLst>
            <pc:docMk/>
            <pc:sldMk cId="2330041190" sldId="374"/>
            <ac:spMk id="5" creationId="{4BAD64DB-390F-4AF4-843B-126D07E2F2C2}"/>
          </ac:spMkLst>
        </pc:spChg>
        <pc:spChg chg="add mod">
          <ac:chgData name="Du Wenyu" userId="849f1052-c623-48dc-90e1-ce0960f8de5e" providerId="ADAL" clId="{D5120200-E73B-49ED-949D-ACC5F39B529F}" dt="2021-02-22T14:11:05.903" v="900" actId="2711"/>
          <ac:spMkLst>
            <pc:docMk/>
            <pc:sldMk cId="2330041190" sldId="374"/>
            <ac:spMk id="6" creationId="{1F6B38C9-E67E-4E3A-9ACD-46CFC1A9A539}"/>
          </ac:spMkLst>
        </pc:spChg>
        <pc:spChg chg="add mod">
          <ac:chgData name="Du Wenyu" userId="849f1052-c623-48dc-90e1-ce0960f8de5e" providerId="ADAL" clId="{D5120200-E73B-49ED-949D-ACC5F39B529F}" dt="2021-02-22T14:11:05.903" v="900" actId="2711"/>
          <ac:spMkLst>
            <pc:docMk/>
            <pc:sldMk cId="2330041190" sldId="374"/>
            <ac:spMk id="7" creationId="{A121047A-D65F-4AD7-8165-64F9CBFAE986}"/>
          </ac:spMkLst>
        </pc:spChg>
        <pc:spChg chg="add mod">
          <ac:chgData name="Du Wenyu" userId="849f1052-c623-48dc-90e1-ce0960f8de5e" providerId="ADAL" clId="{D5120200-E73B-49ED-949D-ACC5F39B529F}" dt="2021-02-22T14:11:05.903" v="900" actId="2711"/>
          <ac:spMkLst>
            <pc:docMk/>
            <pc:sldMk cId="2330041190" sldId="374"/>
            <ac:spMk id="8" creationId="{D79FD432-EBE3-446D-A417-06168AD90408}"/>
          </ac:spMkLst>
        </pc:spChg>
        <pc:spChg chg="add mod">
          <ac:chgData name="Du Wenyu" userId="849f1052-c623-48dc-90e1-ce0960f8de5e" providerId="ADAL" clId="{D5120200-E73B-49ED-949D-ACC5F39B529F}" dt="2021-02-22T14:11:05.903" v="900" actId="2711"/>
          <ac:spMkLst>
            <pc:docMk/>
            <pc:sldMk cId="2330041190" sldId="374"/>
            <ac:spMk id="9" creationId="{DC669123-5F8F-4275-9C30-72D36776A98E}"/>
          </ac:spMkLst>
        </pc:spChg>
        <pc:spChg chg="add mod">
          <ac:chgData name="Du Wenyu" userId="849f1052-c623-48dc-90e1-ce0960f8de5e" providerId="ADAL" clId="{D5120200-E73B-49ED-949D-ACC5F39B529F}" dt="2021-02-22T14:11:05.903" v="900" actId="2711"/>
          <ac:spMkLst>
            <pc:docMk/>
            <pc:sldMk cId="2330041190" sldId="374"/>
            <ac:spMk id="10" creationId="{333DC9B8-623D-4B11-BE03-1317B2FC6AD9}"/>
          </ac:spMkLst>
        </pc:spChg>
        <pc:spChg chg="add mod">
          <ac:chgData name="Du Wenyu" userId="849f1052-c623-48dc-90e1-ce0960f8de5e" providerId="ADAL" clId="{D5120200-E73B-49ED-949D-ACC5F39B529F}" dt="2021-02-22T14:11:05.903" v="900" actId="2711"/>
          <ac:spMkLst>
            <pc:docMk/>
            <pc:sldMk cId="2330041190" sldId="374"/>
            <ac:spMk id="11" creationId="{42649A43-3E89-46C4-9754-580DFE781FE8}"/>
          </ac:spMkLst>
        </pc:spChg>
      </pc:sldChg>
      <pc:sldChg chg="addSp modSp add mod">
        <pc:chgData name="Du Wenyu" userId="849f1052-c623-48dc-90e1-ce0960f8de5e" providerId="ADAL" clId="{D5120200-E73B-49ED-949D-ACC5F39B529F}" dt="2021-02-22T14:11:31.567" v="903" actId="2711"/>
        <pc:sldMkLst>
          <pc:docMk/>
          <pc:sldMk cId="4131663873" sldId="375"/>
        </pc:sldMkLst>
        <pc:spChg chg="add mod">
          <ac:chgData name="Du Wenyu" userId="849f1052-c623-48dc-90e1-ce0960f8de5e" providerId="ADAL" clId="{D5120200-E73B-49ED-949D-ACC5F39B529F}" dt="2021-02-22T14:11:31.567" v="903" actId="2711"/>
          <ac:spMkLst>
            <pc:docMk/>
            <pc:sldMk cId="4131663873" sldId="375"/>
            <ac:spMk id="4" creationId="{235734A8-D5FD-469D-BB25-EA173C56085B}"/>
          </ac:spMkLst>
        </pc:spChg>
        <pc:spChg chg="add mod">
          <ac:chgData name="Du Wenyu" userId="849f1052-c623-48dc-90e1-ce0960f8de5e" providerId="ADAL" clId="{D5120200-E73B-49ED-949D-ACC5F39B529F}" dt="2021-02-22T14:11:31.567" v="903" actId="2711"/>
          <ac:spMkLst>
            <pc:docMk/>
            <pc:sldMk cId="4131663873" sldId="375"/>
            <ac:spMk id="5" creationId="{A2567C69-F69C-404F-870D-48D2587BF019}"/>
          </ac:spMkLst>
        </pc:spChg>
      </pc:sldChg>
      <pc:sldChg chg="addSp delSp modSp add mod ord">
        <pc:chgData name="Du Wenyu" userId="849f1052-c623-48dc-90e1-ce0960f8de5e" providerId="ADAL" clId="{D5120200-E73B-49ED-949D-ACC5F39B529F}" dt="2021-02-22T14:15:27.390" v="914" actId="1076"/>
        <pc:sldMkLst>
          <pc:docMk/>
          <pc:sldMk cId="577682711" sldId="376"/>
        </pc:sldMkLst>
        <pc:spChg chg="del">
          <ac:chgData name="Du Wenyu" userId="849f1052-c623-48dc-90e1-ce0960f8de5e" providerId="ADAL" clId="{D5120200-E73B-49ED-949D-ACC5F39B529F}" dt="2021-02-22T14:15:04.323" v="910" actId="478"/>
          <ac:spMkLst>
            <pc:docMk/>
            <pc:sldMk cId="577682711" sldId="376"/>
            <ac:spMk id="4" creationId="{235734A8-D5FD-469D-BB25-EA173C56085B}"/>
          </ac:spMkLst>
        </pc:spChg>
        <pc:spChg chg="del">
          <ac:chgData name="Du Wenyu" userId="849f1052-c623-48dc-90e1-ce0960f8de5e" providerId="ADAL" clId="{D5120200-E73B-49ED-949D-ACC5F39B529F}" dt="2021-02-22T14:15:04.323" v="910" actId="478"/>
          <ac:spMkLst>
            <pc:docMk/>
            <pc:sldMk cId="577682711" sldId="376"/>
            <ac:spMk id="5" creationId="{A2567C69-F69C-404F-870D-48D2587BF019}"/>
          </ac:spMkLst>
        </pc:spChg>
        <pc:spChg chg="add mod">
          <ac:chgData name="Du Wenyu" userId="849f1052-c623-48dc-90e1-ce0960f8de5e" providerId="ADAL" clId="{D5120200-E73B-49ED-949D-ACC5F39B529F}" dt="2021-02-22T14:15:07.963" v="912" actId="2711"/>
          <ac:spMkLst>
            <pc:docMk/>
            <pc:sldMk cId="577682711" sldId="376"/>
            <ac:spMk id="7" creationId="{CD51C3B6-BC7A-42A6-B36C-E75C8D4BD0A9}"/>
          </ac:spMkLst>
        </pc:spChg>
        <pc:spChg chg="add mod">
          <ac:chgData name="Du Wenyu" userId="849f1052-c623-48dc-90e1-ce0960f8de5e" providerId="ADAL" clId="{D5120200-E73B-49ED-949D-ACC5F39B529F}" dt="2021-02-22T14:15:12.660" v="913" actId="1076"/>
          <ac:spMkLst>
            <pc:docMk/>
            <pc:sldMk cId="577682711" sldId="376"/>
            <ac:spMk id="8" creationId="{A5C25B45-A45F-462F-B5B5-5373E362E54E}"/>
          </ac:spMkLst>
        </pc:spChg>
        <pc:spChg chg="mod">
          <ac:chgData name="Du Wenyu" userId="849f1052-c623-48dc-90e1-ce0960f8de5e" providerId="ADAL" clId="{D5120200-E73B-49ED-949D-ACC5F39B529F}" dt="2021-02-22T14:13:33.438" v="909"/>
          <ac:spMkLst>
            <pc:docMk/>
            <pc:sldMk cId="577682711" sldId="376"/>
            <ac:spMk id="47" creationId="{C1DBDACC-1B57-46A2-8644-88E77EB204FB}"/>
          </ac:spMkLst>
        </pc:spChg>
        <pc:picChg chg="add mod">
          <ac:chgData name="Du Wenyu" userId="849f1052-c623-48dc-90e1-ce0960f8de5e" providerId="ADAL" clId="{D5120200-E73B-49ED-949D-ACC5F39B529F}" dt="2021-02-22T14:15:27.390" v="914" actId="1076"/>
          <ac:picMkLst>
            <pc:docMk/>
            <pc:sldMk cId="577682711" sldId="376"/>
            <ac:picMk id="6" creationId="{E46492F5-DEA3-429C-8FA1-FBC90C75E821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3:07:23.136" v="1544" actId="1076"/>
        <pc:sldMkLst>
          <pc:docMk/>
          <pc:sldMk cId="3614515465" sldId="377"/>
        </pc:sldMkLst>
        <pc:spChg chg="del">
          <ac:chgData name="Du Wenyu" userId="849f1052-c623-48dc-90e1-ce0960f8de5e" providerId="ADAL" clId="{D5120200-E73B-49ED-949D-ACC5F39B529F}" dt="2021-02-22T14:15:41.938" v="917" actId="478"/>
          <ac:spMkLst>
            <pc:docMk/>
            <pc:sldMk cId="3614515465" sldId="377"/>
            <ac:spMk id="7" creationId="{CD51C3B6-BC7A-42A6-B36C-E75C8D4BD0A9}"/>
          </ac:spMkLst>
        </pc:spChg>
        <pc:spChg chg="del">
          <ac:chgData name="Du Wenyu" userId="849f1052-c623-48dc-90e1-ce0960f8de5e" providerId="ADAL" clId="{D5120200-E73B-49ED-949D-ACC5F39B529F}" dt="2021-02-22T14:15:44.440" v="918" actId="478"/>
          <ac:spMkLst>
            <pc:docMk/>
            <pc:sldMk cId="3614515465" sldId="377"/>
            <ac:spMk id="8" creationId="{A5C25B45-A45F-462F-B5B5-5373E362E54E}"/>
          </ac:spMkLst>
        </pc:spChg>
        <pc:spChg chg="add mod">
          <ac:chgData name="Du Wenyu" userId="849f1052-c623-48dc-90e1-ce0960f8de5e" providerId="ADAL" clId="{D5120200-E73B-49ED-949D-ACC5F39B529F}" dt="2021-02-22T14:17:58.355" v="940" actId="1076"/>
          <ac:spMkLst>
            <pc:docMk/>
            <pc:sldMk cId="3614515465" sldId="377"/>
            <ac:spMk id="9" creationId="{8DDE96A6-3933-4FC3-A5B9-2503624F2BEC}"/>
          </ac:spMkLst>
        </pc:spChg>
        <pc:spChg chg="add mod">
          <ac:chgData name="Du Wenyu" userId="849f1052-c623-48dc-90e1-ce0960f8de5e" providerId="ADAL" clId="{D5120200-E73B-49ED-949D-ACC5F39B529F}" dt="2021-02-22T14:17:58.355" v="940" actId="1076"/>
          <ac:spMkLst>
            <pc:docMk/>
            <pc:sldMk cId="3614515465" sldId="377"/>
            <ac:spMk id="15" creationId="{343CE694-A390-4B80-B209-58A379A21670}"/>
          </ac:spMkLst>
        </pc:spChg>
        <pc:spChg chg="add mod">
          <ac:chgData name="Du Wenyu" userId="849f1052-c623-48dc-90e1-ce0960f8de5e" providerId="ADAL" clId="{D5120200-E73B-49ED-949D-ACC5F39B529F}" dt="2021-02-22T14:17:58.355" v="940" actId="1076"/>
          <ac:spMkLst>
            <pc:docMk/>
            <pc:sldMk cId="3614515465" sldId="377"/>
            <ac:spMk id="16" creationId="{A0599B32-D4C4-4FD8-AE2C-C9CBC823504F}"/>
          </ac:spMkLst>
        </pc:spChg>
        <pc:spChg chg="add mod">
          <ac:chgData name="Du Wenyu" userId="849f1052-c623-48dc-90e1-ce0960f8de5e" providerId="ADAL" clId="{D5120200-E73B-49ED-949D-ACC5F39B529F}" dt="2021-02-22T14:17:58.355" v="940" actId="1076"/>
          <ac:spMkLst>
            <pc:docMk/>
            <pc:sldMk cId="3614515465" sldId="377"/>
            <ac:spMk id="18" creationId="{D35F7BDF-7CCB-4469-92DE-634885D84517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24" creationId="{F1A0EAEA-8680-4C15-A49A-382F02333CAF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25" creationId="{8BE31291-DA43-48ED-8793-21C01426C11B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26" creationId="{D45E435D-9C75-453A-9E64-C9835524B5DD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28" creationId="{9B08222D-5ED0-45C1-AB99-66509C22210A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30" creationId="{18BFF0CB-8EBB-4462-AF2A-B645301E5E3B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31" creationId="{B146B6F6-6709-405C-A510-D0879AB83959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32" creationId="{55669646-F9D2-496F-8D8C-8DF41E0BA4BC}"/>
          </ac:spMkLst>
        </pc:spChg>
        <pc:spChg chg="mod">
          <ac:chgData name="Du Wenyu" userId="849f1052-c623-48dc-90e1-ce0960f8de5e" providerId="ADAL" clId="{D5120200-E73B-49ED-949D-ACC5F39B529F}" dt="2021-02-22T14:17:37.455" v="939" actId="20577"/>
          <ac:spMkLst>
            <pc:docMk/>
            <pc:sldMk cId="3614515465" sldId="377"/>
            <ac:spMk id="33" creationId="{5D3632A7-6E29-4408-8655-4641E97ED3C2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34" creationId="{66F4E39C-8B59-4088-868F-556FBB994368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40" creationId="{93A39BA4-DF20-4335-B71F-9A3A824AE472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42" creationId="{AE027770-57EF-4007-8CD7-CA1E450FE859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43" creationId="{9083D35B-DA2F-454F-8394-A7B99DE80463}"/>
          </ac:spMkLst>
        </pc:spChg>
        <pc:spChg chg="mod">
          <ac:chgData name="Du Wenyu" userId="849f1052-c623-48dc-90e1-ce0960f8de5e" providerId="ADAL" clId="{D5120200-E73B-49ED-949D-ACC5F39B529F}" dt="2021-02-23T01:13:13.800" v="951" actId="1076"/>
          <ac:spMkLst>
            <pc:docMk/>
            <pc:sldMk cId="3614515465" sldId="377"/>
            <ac:spMk id="47" creationId="{C1DBDACC-1B57-46A2-8644-88E77EB204FB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51" creationId="{7CF1D2B1-D0B4-406C-9D6E-18ECAD0A5405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54" creationId="{CBA47E8B-42F1-4B72-8402-98F94488E1E6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55" creationId="{0FB35CEF-691E-4D78-8DBB-163EE4608C6E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57" creationId="{EF7B8408-D1B9-4250-BF9B-D50C2E3B6A72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59" creationId="{FB79E676-9B3E-4F20-85EC-D7F051E95CB9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62" creationId="{6E295373-0AB7-4F85-A4E2-DF4FFDA0F431}"/>
          </ac:spMkLst>
        </pc:spChg>
        <pc:spChg chg="mod">
          <ac:chgData name="Du Wenyu" userId="849f1052-c623-48dc-90e1-ce0960f8de5e" providerId="ADAL" clId="{D5120200-E73B-49ED-949D-ACC5F39B529F}" dt="2021-02-22T14:17:25.059" v="934" actId="2711"/>
          <ac:spMkLst>
            <pc:docMk/>
            <pc:sldMk cId="3614515465" sldId="377"/>
            <ac:spMk id="64" creationId="{0560FC81-53F8-4F71-9110-A6680F6CC707}"/>
          </ac:spMkLst>
        </pc:spChg>
        <pc:grpChg chg="add mod">
          <ac:chgData name="Du Wenyu" userId="849f1052-c623-48dc-90e1-ce0960f8de5e" providerId="ADAL" clId="{D5120200-E73B-49ED-949D-ACC5F39B529F}" dt="2021-02-22T14:17:58.355" v="940" actId="1076"/>
          <ac:grpSpMkLst>
            <pc:docMk/>
            <pc:sldMk cId="3614515465" sldId="377"/>
            <ac:grpSpMk id="23" creationId="{97C75A04-4AAF-4DAC-9B46-DDC339CD5D00}"/>
          </ac:grpSpMkLst>
        </pc:grpChg>
        <pc:picChg chg="del">
          <ac:chgData name="Du Wenyu" userId="849f1052-c623-48dc-90e1-ce0960f8de5e" providerId="ADAL" clId="{D5120200-E73B-49ED-949D-ACC5F39B529F}" dt="2021-02-22T14:15:39.748" v="916" actId="478"/>
          <ac:picMkLst>
            <pc:docMk/>
            <pc:sldMk cId="3614515465" sldId="377"/>
            <ac:picMk id="6" creationId="{E46492F5-DEA3-429C-8FA1-FBC90C75E821}"/>
          </ac:picMkLst>
        </pc:picChg>
        <pc:picChg chg="add del mod">
          <ac:chgData name="Du Wenyu" userId="849f1052-c623-48dc-90e1-ce0960f8de5e" providerId="ADAL" clId="{D5120200-E73B-49ED-949D-ACC5F39B529F}" dt="2021-02-22T14:39:26.524" v="942" actId="478"/>
          <ac:picMkLst>
            <pc:docMk/>
            <pc:sldMk cId="3614515465" sldId="377"/>
            <ac:picMk id="10" creationId="{1CCA4975-3D2E-4CF4-BDB7-9561BDCDD6C1}"/>
          </ac:picMkLst>
        </pc:picChg>
        <pc:picChg chg="add del mod">
          <ac:chgData name="Du Wenyu" userId="849f1052-c623-48dc-90e1-ce0960f8de5e" providerId="ADAL" clId="{D5120200-E73B-49ED-949D-ACC5F39B529F}" dt="2021-02-22T14:39:26.524" v="942" actId="478"/>
          <ac:picMkLst>
            <pc:docMk/>
            <pc:sldMk cId="3614515465" sldId="377"/>
            <ac:picMk id="11" creationId="{40A593C3-F0C4-4ECB-A78B-BF0D45B89760}"/>
          </ac:picMkLst>
        </pc:picChg>
        <pc:picChg chg="add del mod">
          <ac:chgData name="Du Wenyu" userId="849f1052-c623-48dc-90e1-ce0960f8de5e" providerId="ADAL" clId="{D5120200-E73B-49ED-949D-ACC5F39B529F}" dt="2021-02-22T14:39:28.445" v="943" actId="478"/>
          <ac:picMkLst>
            <pc:docMk/>
            <pc:sldMk cId="3614515465" sldId="377"/>
            <ac:picMk id="12" creationId="{13D01C69-3F24-4D2D-86F9-1B620B9CE394}"/>
          </ac:picMkLst>
        </pc:picChg>
        <pc:picChg chg="add del mod">
          <ac:chgData name="Du Wenyu" userId="849f1052-c623-48dc-90e1-ce0960f8de5e" providerId="ADAL" clId="{D5120200-E73B-49ED-949D-ACC5F39B529F}" dt="2021-02-22T14:39:30.282" v="944" actId="478"/>
          <ac:picMkLst>
            <pc:docMk/>
            <pc:sldMk cId="3614515465" sldId="377"/>
            <ac:picMk id="13" creationId="{06E01B8F-FB2C-4BE5-997A-2F6D45F7C9A3}"/>
          </ac:picMkLst>
        </pc:picChg>
        <pc:picChg chg="add del mod">
          <ac:chgData name="Du Wenyu" userId="849f1052-c623-48dc-90e1-ce0960f8de5e" providerId="ADAL" clId="{D5120200-E73B-49ED-949D-ACC5F39B529F}" dt="2021-02-22T14:39:31.839" v="945" actId="478"/>
          <ac:picMkLst>
            <pc:docMk/>
            <pc:sldMk cId="3614515465" sldId="377"/>
            <ac:picMk id="14" creationId="{345E81C5-A07C-4924-9C2E-1660911B32D6}"/>
          </ac:picMkLst>
        </pc:picChg>
        <pc:picChg chg="add del mod">
          <ac:chgData name="Du Wenyu" userId="849f1052-c623-48dc-90e1-ce0960f8de5e" providerId="ADAL" clId="{D5120200-E73B-49ED-949D-ACC5F39B529F}" dt="2021-02-22T14:39:33.646" v="946" actId="478"/>
          <ac:picMkLst>
            <pc:docMk/>
            <pc:sldMk cId="3614515465" sldId="377"/>
            <ac:picMk id="17" creationId="{28EEF23C-A395-42E4-930D-7DA5B49697B0}"/>
          </ac:picMkLst>
        </pc:picChg>
        <pc:picChg chg="add del mod">
          <ac:chgData name="Du Wenyu" userId="849f1052-c623-48dc-90e1-ce0960f8de5e" providerId="ADAL" clId="{D5120200-E73B-49ED-949D-ACC5F39B529F}" dt="2021-02-22T14:39:26.524" v="942" actId="478"/>
          <ac:picMkLst>
            <pc:docMk/>
            <pc:sldMk cId="3614515465" sldId="377"/>
            <ac:picMk id="65" creationId="{10B08DEE-A40C-40DE-9D44-9587126797DC}"/>
          </ac:picMkLst>
        </pc:picChg>
        <pc:picChg chg="add mod">
          <ac:chgData name="Du Wenyu" userId="849f1052-c623-48dc-90e1-ce0960f8de5e" providerId="ADAL" clId="{D5120200-E73B-49ED-949D-ACC5F39B529F}" dt="2021-02-23T03:07:15.737" v="1543" actId="1076"/>
          <ac:picMkLst>
            <pc:docMk/>
            <pc:sldMk cId="3614515465" sldId="377"/>
            <ac:picMk id="65" creationId="{5FEC9468-DD86-43D7-AB8E-1B64E170FBD5}"/>
          </ac:picMkLst>
        </pc:picChg>
        <pc:picChg chg="add mod">
          <ac:chgData name="Du Wenyu" userId="849f1052-c623-48dc-90e1-ce0960f8de5e" providerId="ADAL" clId="{D5120200-E73B-49ED-949D-ACC5F39B529F}" dt="2021-02-23T03:07:15.737" v="1543" actId="1076"/>
          <ac:picMkLst>
            <pc:docMk/>
            <pc:sldMk cId="3614515465" sldId="377"/>
            <ac:picMk id="66" creationId="{CDD8EB7B-67B1-4EC3-A12F-AEDC984EC8AF}"/>
          </ac:picMkLst>
        </pc:picChg>
        <pc:picChg chg="add del mod">
          <ac:chgData name="Du Wenyu" userId="849f1052-c623-48dc-90e1-ce0960f8de5e" providerId="ADAL" clId="{D5120200-E73B-49ED-949D-ACC5F39B529F}" dt="2021-02-22T14:39:26.524" v="942" actId="478"/>
          <ac:picMkLst>
            <pc:docMk/>
            <pc:sldMk cId="3614515465" sldId="377"/>
            <ac:picMk id="66" creationId="{FB5D47DB-41CA-4873-A70B-1FEE7D5A910F}"/>
          </ac:picMkLst>
        </pc:picChg>
        <pc:picChg chg="add mod">
          <ac:chgData name="Du Wenyu" userId="849f1052-c623-48dc-90e1-ce0960f8de5e" providerId="ADAL" clId="{D5120200-E73B-49ED-949D-ACC5F39B529F}" dt="2021-02-23T03:07:15.737" v="1543" actId="1076"/>
          <ac:picMkLst>
            <pc:docMk/>
            <pc:sldMk cId="3614515465" sldId="377"/>
            <ac:picMk id="67" creationId="{0B3B5711-09FA-48B3-AD8E-7FF0ED5A747C}"/>
          </ac:picMkLst>
        </pc:picChg>
        <pc:picChg chg="add del mod">
          <ac:chgData name="Du Wenyu" userId="849f1052-c623-48dc-90e1-ce0960f8de5e" providerId="ADAL" clId="{D5120200-E73B-49ED-949D-ACC5F39B529F}" dt="2021-02-22T14:39:26.524" v="942" actId="478"/>
          <ac:picMkLst>
            <pc:docMk/>
            <pc:sldMk cId="3614515465" sldId="377"/>
            <ac:picMk id="67" creationId="{E9482837-3A5B-44CC-86D1-9763185D9496}"/>
          </ac:picMkLst>
        </pc:picChg>
        <pc:picChg chg="add mod">
          <ac:chgData name="Du Wenyu" userId="849f1052-c623-48dc-90e1-ce0960f8de5e" providerId="ADAL" clId="{D5120200-E73B-49ED-949D-ACC5F39B529F}" dt="2021-02-23T03:07:15.737" v="1543" actId="1076"/>
          <ac:picMkLst>
            <pc:docMk/>
            <pc:sldMk cId="3614515465" sldId="377"/>
            <ac:picMk id="68" creationId="{AF2D5C00-A52D-4F14-80E6-0293862372BA}"/>
          </ac:picMkLst>
        </pc:picChg>
        <pc:picChg chg="add mod">
          <ac:chgData name="Du Wenyu" userId="849f1052-c623-48dc-90e1-ce0960f8de5e" providerId="ADAL" clId="{D5120200-E73B-49ED-949D-ACC5F39B529F}" dt="2021-02-23T03:07:23.136" v="1544" actId="1076"/>
          <ac:picMkLst>
            <pc:docMk/>
            <pc:sldMk cId="3614515465" sldId="377"/>
            <ac:picMk id="69" creationId="{9BFD5E96-AF36-434B-9AA5-0E4CB5444D3C}"/>
          </ac:picMkLst>
        </pc:picChg>
        <pc:picChg chg="add mod">
          <ac:chgData name="Du Wenyu" userId="849f1052-c623-48dc-90e1-ce0960f8de5e" providerId="ADAL" clId="{D5120200-E73B-49ED-949D-ACC5F39B529F}" dt="2021-02-23T03:07:15.737" v="1543" actId="1076"/>
          <ac:picMkLst>
            <pc:docMk/>
            <pc:sldMk cId="3614515465" sldId="377"/>
            <ac:picMk id="70" creationId="{0A1738F8-9F77-4829-82F4-06C3361C512C}"/>
          </ac:picMkLst>
        </pc:picChg>
        <pc:cxnChg chg="add mod">
          <ac:chgData name="Du Wenyu" userId="849f1052-c623-48dc-90e1-ce0960f8de5e" providerId="ADAL" clId="{D5120200-E73B-49ED-949D-ACC5F39B529F}" dt="2021-02-22T14:17:58.355" v="940" actId="1076"/>
          <ac:cxnSpMkLst>
            <pc:docMk/>
            <pc:sldMk cId="3614515465" sldId="377"/>
            <ac:cxnSpMk id="19" creationId="{E5634C74-F17E-441E-868F-C7492AD26EC9}"/>
          </ac:cxnSpMkLst>
        </pc:cxnChg>
        <pc:cxnChg chg="add mod">
          <ac:chgData name="Du Wenyu" userId="849f1052-c623-48dc-90e1-ce0960f8de5e" providerId="ADAL" clId="{D5120200-E73B-49ED-949D-ACC5F39B529F}" dt="2021-02-22T14:39:31.839" v="945" actId="478"/>
          <ac:cxnSpMkLst>
            <pc:docMk/>
            <pc:sldMk cId="3614515465" sldId="377"/>
            <ac:cxnSpMk id="20" creationId="{0B89C238-CE97-4DCF-A491-7720FE660CB1}"/>
          </ac:cxnSpMkLst>
        </pc:cxnChg>
        <pc:cxnChg chg="add mod">
          <ac:chgData name="Du Wenyu" userId="849f1052-c623-48dc-90e1-ce0960f8de5e" providerId="ADAL" clId="{D5120200-E73B-49ED-949D-ACC5F39B529F}" dt="2021-02-22T14:17:58.355" v="940" actId="1076"/>
          <ac:cxnSpMkLst>
            <pc:docMk/>
            <pc:sldMk cId="3614515465" sldId="377"/>
            <ac:cxnSpMk id="21" creationId="{E2066488-DAA3-4C9C-ACB1-145CF08E78BE}"/>
          </ac:cxnSpMkLst>
        </pc:cxnChg>
        <pc:cxnChg chg="add mod">
          <ac:chgData name="Du Wenyu" userId="849f1052-c623-48dc-90e1-ce0960f8de5e" providerId="ADAL" clId="{D5120200-E73B-49ED-949D-ACC5F39B529F}" dt="2021-02-22T14:17:58.355" v="940" actId="1076"/>
          <ac:cxnSpMkLst>
            <pc:docMk/>
            <pc:sldMk cId="3614515465" sldId="377"/>
            <ac:cxnSpMk id="22" creationId="{81C6CE27-B7EE-4B3C-8910-DF92A942B176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27" creationId="{096B9B87-6AAF-40A5-887D-0B4801484B9C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29" creationId="{5E8CBAF6-FBF8-4161-9BD7-B8DAC8736D0A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35" creationId="{7534039E-EDFB-4595-AF6F-AB8546D2B280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36" creationId="{57FBBB93-4677-4D38-8D8E-7BDAEBCD3ACE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37" creationId="{C7521321-00F5-468B-9599-228D3A87CC2E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38" creationId="{958B2FFB-C956-4BBB-BEA8-9B610CF80C7C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39" creationId="{71C8D578-CAD7-4D92-804A-9E4B727BB985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41" creationId="{28AF506E-F6C8-43BE-B2BC-936511529217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44" creationId="{05497E37-D894-47AC-8D6A-8A4A14F8BC23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45" creationId="{5B020770-B33C-47BE-AC5B-4F94408963AF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46" creationId="{2E452A18-3CFA-45DF-9385-88FF9180FB63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48" creationId="{73B43515-852D-4BE1-8A9C-005215F2BBF8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49" creationId="{B4D50502-8E4A-4EBA-961E-BB2C90BADE2C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50" creationId="{3BF1A5A7-B24B-4090-880B-4B124762D66B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52" creationId="{6E7B63B5-2F13-41B2-A2B8-F7CD8DD66F55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53" creationId="{6BC7B233-F0C6-485D-BE64-CAB4EFC6647B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56" creationId="{BEE00CB9-9C92-4DB4-8847-EFC782D59533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58" creationId="{92C86A6C-A464-421D-A142-FA6C6D6D61B2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60" creationId="{F5830DAE-FF6A-4CDA-ACEF-EA6DDBA7BB58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61" creationId="{D5BAECCE-C249-4CCE-886B-6718703AB62F}"/>
          </ac:cxnSpMkLst>
        </pc:cxnChg>
        <pc:cxnChg chg="mod">
          <ac:chgData name="Du Wenyu" userId="849f1052-c623-48dc-90e1-ce0960f8de5e" providerId="ADAL" clId="{D5120200-E73B-49ED-949D-ACC5F39B529F}" dt="2021-02-22T14:17:21.382" v="933"/>
          <ac:cxnSpMkLst>
            <pc:docMk/>
            <pc:sldMk cId="3614515465" sldId="377"/>
            <ac:cxnSpMk id="63" creationId="{8B78F4A5-D21D-4A61-967A-C3577ABEE459}"/>
          </ac:cxnSpMkLst>
        </pc:cxnChg>
      </pc:sldChg>
      <pc:sldChg chg="addSp modSp add mod">
        <pc:chgData name="Du Wenyu" userId="849f1052-c623-48dc-90e1-ce0960f8de5e" providerId="ADAL" clId="{D5120200-E73B-49ED-949D-ACC5F39B529F}" dt="2021-02-23T01:31:33.197" v="954" actId="1076"/>
        <pc:sldMkLst>
          <pc:docMk/>
          <pc:sldMk cId="1048444548" sldId="378"/>
        </pc:sldMkLst>
        <pc:spChg chg="add 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4" creationId="{C082BC64-9218-4E00-A079-EE4666CFBAB5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9" creationId="{0AD7B9FD-403C-4733-AD21-2F560D2DEF86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10" creationId="{2ECEA443-0081-412F-B626-4128EA2A7833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11" creationId="{C525F9F6-5889-4FCB-867E-0E7B9D3AFF1F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16" creationId="{9FCB11BA-5E34-42DB-8066-85C3618DDB43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23" creationId="{91F53EDB-3A3E-46A8-8B3F-E3F63F572462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25" creationId="{74D8F62A-921C-4B33-9D7D-1870BE5F4466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26" creationId="{C00E23FA-F4A5-4220-B131-9814D87471F1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27" creationId="{E4BD3DF2-3AE8-44A5-8259-50202618E560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28" creationId="{2945B4F3-814B-4250-9CB7-F927F91E31FD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30" creationId="{3FB592DF-56D2-42F2-B998-9BC1212C2C77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33" creationId="{EF1B4F75-D216-43D0-8DF5-8C910253306A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34" creationId="{ADC27C79-4E54-4F69-A282-E6B263E70A83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36" creationId="{9DB87518-0C62-402A-AF2D-05EBFAC17779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37" creationId="{F4E0CB0B-9C54-48AA-8D7D-F6B5DDC0C6A5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38" creationId="{0DE6128B-5C46-4675-ADDC-1F5FB59CE49A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39" creationId="{0E61E7D8-FD37-45AF-8AB3-27C300535A28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41" creationId="{40BA4891-CB2E-43E7-8720-A9B3A191A696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42" creationId="{A01DA6CC-CD5E-48E4-BE5A-53E33C29B5AB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43" creationId="{E43C3158-08B7-4123-8120-A28870C088A8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45" creationId="{487D0D1E-2A47-439E-9955-5E5A7712808E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49" creationId="{ADD14CED-DBD7-4BDB-9DF6-56979C288D65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0" creationId="{C82986D9-02B2-4814-9E56-52A8FF08EBAB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2" creationId="{B3C1C0CC-135E-495A-9A67-4AAFF15C25AA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3" creationId="{5A5FCAAD-EF83-4C5A-8284-895217ECC1C5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4" creationId="{F3AFA1C6-4991-4539-9F28-557830C5DF2C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5" creationId="{53A03019-4E86-4D84-A1FE-E08DD13058EE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7" creationId="{A377127A-3D05-4F54-B5E5-ED12B7F3FF86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8" creationId="{D79BF01F-DFE4-4CDC-8989-EAA76A749EB2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59" creationId="{C5D3F5B4-0438-42B0-BC17-8336C715690C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61" creationId="{54A3981D-9D09-440D-8778-F78D1C901CE3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64" creationId="{5A0A32C6-51EF-4BDE-84F9-ABF8434371B8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65" creationId="{FE7071F4-0B8F-4486-AA13-C4D57933429D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67" creationId="{E5CEB594-AA79-4C74-B1F4-09A93B01578B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68" creationId="{03EDB1F7-41A3-446E-A775-2AA561CCB72D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69" creationId="{9D5B1E36-A173-4B98-8EC1-EFBF0BEFAE08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70" creationId="{7A56F545-5694-40DA-9A4C-CC5B9795F560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72" creationId="{A006FCDA-7535-4B88-9AF0-EB7D08BCA150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73" creationId="{40611D5B-3D1A-4CB4-B435-133034754C02}"/>
          </ac:spMkLst>
        </pc:spChg>
        <pc:spChg chg="mod">
          <ac:chgData name="Du Wenyu" userId="849f1052-c623-48dc-90e1-ce0960f8de5e" providerId="ADAL" clId="{D5120200-E73B-49ED-949D-ACC5F39B529F}" dt="2021-02-23T01:31:25.970" v="953" actId="2711"/>
          <ac:spMkLst>
            <pc:docMk/>
            <pc:sldMk cId="1048444548" sldId="378"/>
            <ac:spMk id="74" creationId="{D6CBB9C1-65E4-449D-BC4F-5A89DA5382B1}"/>
          </ac:spMkLst>
        </pc:spChg>
        <pc:grpChg chg="add mod">
          <ac:chgData name="Du Wenyu" userId="849f1052-c623-48dc-90e1-ce0960f8de5e" providerId="ADAL" clId="{D5120200-E73B-49ED-949D-ACC5F39B529F}" dt="2021-02-23T01:31:33.197" v="954" actId="1076"/>
          <ac:grpSpMkLst>
            <pc:docMk/>
            <pc:sldMk cId="1048444548" sldId="378"/>
            <ac:grpSpMk id="8" creationId="{FA10C102-A47F-4F36-83A0-9D1F8E2C7975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12" creationId="{A87D3672-D696-49AE-984B-5C6A31ECEF3F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13" creationId="{2C5CC944-9A9A-4973-90C7-F12B9C3175A5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14" creationId="{842AC45E-AC35-4348-B9A6-9A0459D214D5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15" creationId="{E8F25B3E-942F-46F3-AF8C-58801A45F249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29" creationId="{F3607018-D47E-4F59-8CF2-1F0125AC7813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31" creationId="{DB980F2B-94D7-4945-8965-1B857C00D516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32" creationId="{1D1F2E0A-1C23-4789-B28F-81CB23F7989B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35" creationId="{87E03EF8-46F8-48AC-B748-8FC7D3BAD732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40" creationId="{5C662EDB-8B7B-4AC0-A016-5F8B4E790715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44" creationId="{5F090D0F-D639-4DEE-85E6-AD56CE89759E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46" creationId="{D7CB31B3-A9F6-4105-AC87-FF2F8EBFB583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48" creationId="{55A43ACB-FABE-48A5-B7FD-A4471EF7F3C1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51" creationId="{19171982-FAF5-40F9-891B-128A6585F489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56" creationId="{F5D09871-3D7B-4FD9-92F6-55C211AEE36C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60" creationId="{0DB3D381-F691-4018-8ECA-54C85EC8E965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62" creationId="{AC8A8A32-6A4E-4805-95C1-001283B257E9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63" creationId="{825ACB43-1393-40F0-A6B9-DEF8E01BBC1C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66" creationId="{F39D3109-C913-46F8-B1B5-54CDF3C6EC4E}"/>
          </ac:grpSpMkLst>
        </pc:grpChg>
        <pc:grpChg chg="mod">
          <ac:chgData name="Du Wenyu" userId="849f1052-c623-48dc-90e1-ce0960f8de5e" providerId="ADAL" clId="{D5120200-E73B-49ED-949D-ACC5F39B529F}" dt="2021-02-23T01:29:03.619" v="952"/>
          <ac:grpSpMkLst>
            <pc:docMk/>
            <pc:sldMk cId="1048444548" sldId="378"/>
            <ac:grpSpMk id="71" creationId="{114BC56B-F91F-4676-A0E5-53BE0D4B2182}"/>
          </ac:grpSpMkLst>
        </pc:grpChg>
        <pc:picChg chg="add mod">
          <ac:chgData name="Du Wenyu" userId="849f1052-c623-48dc-90e1-ce0960f8de5e" providerId="ADAL" clId="{D5120200-E73B-49ED-949D-ACC5F39B529F}" dt="2021-02-23T01:29:03.619" v="952"/>
          <ac:picMkLst>
            <pc:docMk/>
            <pc:sldMk cId="1048444548" sldId="378"/>
            <ac:picMk id="5" creationId="{5AD872D7-3371-4B21-A3DE-B2B5AF5DF3CF}"/>
          </ac:picMkLst>
        </pc:picChg>
        <pc:picChg chg="add mod">
          <ac:chgData name="Du Wenyu" userId="849f1052-c623-48dc-90e1-ce0960f8de5e" providerId="ADAL" clId="{D5120200-E73B-49ED-949D-ACC5F39B529F}" dt="2021-02-23T01:29:03.619" v="952"/>
          <ac:picMkLst>
            <pc:docMk/>
            <pc:sldMk cId="1048444548" sldId="378"/>
            <ac:picMk id="6" creationId="{6E103D2C-4906-4CEB-A747-C298269E8DFB}"/>
          </ac:picMkLst>
        </pc:picChg>
        <pc:picChg chg="add mod">
          <ac:chgData name="Du Wenyu" userId="849f1052-c623-48dc-90e1-ce0960f8de5e" providerId="ADAL" clId="{D5120200-E73B-49ED-949D-ACC5F39B529F}" dt="2021-02-23T01:29:03.619" v="952"/>
          <ac:picMkLst>
            <pc:docMk/>
            <pc:sldMk cId="1048444548" sldId="378"/>
            <ac:picMk id="7" creationId="{96E5CC20-56C2-475D-B5A4-8CCF4874F501}"/>
          </ac:picMkLst>
        </pc:picChg>
        <pc:cxnChg chg="mod">
          <ac:chgData name="Du Wenyu" userId="849f1052-c623-48dc-90e1-ce0960f8de5e" providerId="ADAL" clId="{D5120200-E73B-49ED-949D-ACC5F39B529F}" dt="2021-02-23T01:29:03.619" v="952"/>
          <ac:cxnSpMkLst>
            <pc:docMk/>
            <pc:sldMk cId="1048444548" sldId="378"/>
            <ac:cxnSpMk id="17" creationId="{253888CC-CA8D-4350-9094-1376270374D9}"/>
          </ac:cxnSpMkLst>
        </pc:cxnChg>
        <pc:cxnChg chg="mod">
          <ac:chgData name="Du Wenyu" userId="849f1052-c623-48dc-90e1-ce0960f8de5e" providerId="ADAL" clId="{D5120200-E73B-49ED-949D-ACC5F39B529F}" dt="2021-02-23T01:29:03.619" v="952"/>
          <ac:cxnSpMkLst>
            <pc:docMk/>
            <pc:sldMk cId="1048444548" sldId="378"/>
            <ac:cxnSpMk id="18" creationId="{B7B945BF-ED6F-4710-BB55-018DED597FE9}"/>
          </ac:cxnSpMkLst>
        </pc:cxnChg>
        <pc:cxnChg chg="mod">
          <ac:chgData name="Du Wenyu" userId="849f1052-c623-48dc-90e1-ce0960f8de5e" providerId="ADAL" clId="{D5120200-E73B-49ED-949D-ACC5F39B529F}" dt="2021-02-23T01:29:03.619" v="952"/>
          <ac:cxnSpMkLst>
            <pc:docMk/>
            <pc:sldMk cId="1048444548" sldId="378"/>
            <ac:cxnSpMk id="19" creationId="{F3B1383D-250C-4A40-BD60-909A1FA3F5A2}"/>
          </ac:cxnSpMkLst>
        </pc:cxnChg>
        <pc:cxnChg chg="mod">
          <ac:chgData name="Du Wenyu" userId="849f1052-c623-48dc-90e1-ce0960f8de5e" providerId="ADAL" clId="{D5120200-E73B-49ED-949D-ACC5F39B529F}" dt="2021-02-23T01:29:03.619" v="952"/>
          <ac:cxnSpMkLst>
            <pc:docMk/>
            <pc:sldMk cId="1048444548" sldId="378"/>
            <ac:cxnSpMk id="20" creationId="{513DCE2F-A7F6-42C3-B89E-6DCFBB4433DA}"/>
          </ac:cxnSpMkLst>
        </pc:cxnChg>
        <pc:cxnChg chg="mod">
          <ac:chgData name="Du Wenyu" userId="849f1052-c623-48dc-90e1-ce0960f8de5e" providerId="ADAL" clId="{D5120200-E73B-49ED-949D-ACC5F39B529F}" dt="2021-02-23T01:29:03.619" v="952"/>
          <ac:cxnSpMkLst>
            <pc:docMk/>
            <pc:sldMk cId="1048444548" sldId="378"/>
            <ac:cxnSpMk id="21" creationId="{74414041-F829-42D0-B7AA-AD259813F5EF}"/>
          </ac:cxnSpMkLst>
        </pc:cxnChg>
        <pc:cxnChg chg="mod">
          <ac:chgData name="Du Wenyu" userId="849f1052-c623-48dc-90e1-ce0960f8de5e" providerId="ADAL" clId="{D5120200-E73B-49ED-949D-ACC5F39B529F}" dt="2021-02-23T01:29:03.619" v="952"/>
          <ac:cxnSpMkLst>
            <pc:docMk/>
            <pc:sldMk cId="1048444548" sldId="378"/>
            <ac:cxnSpMk id="22" creationId="{6DA3B52B-198C-4F63-8DE3-F68F14001651}"/>
          </ac:cxnSpMkLst>
        </pc:cxnChg>
        <pc:cxnChg chg="mod">
          <ac:chgData name="Du Wenyu" userId="849f1052-c623-48dc-90e1-ce0960f8de5e" providerId="ADAL" clId="{D5120200-E73B-49ED-949D-ACC5F39B529F}" dt="2021-02-23T01:29:03.619" v="952"/>
          <ac:cxnSpMkLst>
            <pc:docMk/>
            <pc:sldMk cId="1048444548" sldId="378"/>
            <ac:cxnSpMk id="24" creationId="{655605C8-23C8-4A1B-BD35-E02B1C7DEAF1}"/>
          </ac:cxnSpMkLst>
        </pc:cxnChg>
      </pc:sldChg>
      <pc:sldChg chg="addSp modSp add mod">
        <pc:chgData name="Du Wenyu" userId="849f1052-c623-48dc-90e1-ce0960f8de5e" providerId="ADAL" clId="{D5120200-E73B-49ED-949D-ACC5F39B529F}" dt="2021-02-23T01:38:03.773" v="956" actId="2711"/>
        <pc:sldMkLst>
          <pc:docMk/>
          <pc:sldMk cId="2810162929" sldId="379"/>
        </pc:sldMkLst>
        <pc:spChg chg="add mod">
          <ac:chgData name="Du Wenyu" userId="849f1052-c623-48dc-90e1-ce0960f8de5e" providerId="ADAL" clId="{D5120200-E73B-49ED-949D-ACC5F39B529F}" dt="2021-02-23T01:38:03.773" v="956" actId="2711"/>
          <ac:spMkLst>
            <pc:docMk/>
            <pc:sldMk cId="2810162929" sldId="379"/>
            <ac:spMk id="5" creationId="{F3EAA489-0B8B-4C5D-95DD-EF88FE54FE8A}"/>
          </ac:spMkLst>
        </pc:spChg>
        <pc:picChg chg="add mod">
          <ac:chgData name="Du Wenyu" userId="849f1052-c623-48dc-90e1-ce0960f8de5e" providerId="ADAL" clId="{D5120200-E73B-49ED-949D-ACC5F39B529F}" dt="2021-02-23T01:38:01.011" v="955"/>
          <ac:picMkLst>
            <pc:docMk/>
            <pc:sldMk cId="2810162929" sldId="379"/>
            <ac:picMk id="4" creationId="{6F15B361-599F-41CC-8AC3-2946CE343C89}"/>
          </ac:picMkLst>
        </pc:picChg>
        <pc:picChg chg="add mod">
          <ac:chgData name="Du Wenyu" userId="849f1052-c623-48dc-90e1-ce0960f8de5e" providerId="ADAL" clId="{D5120200-E73B-49ED-949D-ACC5F39B529F}" dt="2021-02-23T01:38:01.011" v="955"/>
          <ac:picMkLst>
            <pc:docMk/>
            <pc:sldMk cId="2810162929" sldId="379"/>
            <ac:picMk id="6" creationId="{693D8715-CE89-47F4-ADB7-D5BFC99BA3C5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1:43:05.115" v="967" actId="1076"/>
        <pc:sldMkLst>
          <pc:docMk/>
          <pc:sldMk cId="1242100943" sldId="380"/>
        </pc:sldMkLst>
        <pc:spChg chg="add mod">
          <ac:chgData name="Du Wenyu" userId="849f1052-c623-48dc-90e1-ce0960f8de5e" providerId="ADAL" clId="{D5120200-E73B-49ED-949D-ACC5F39B529F}" dt="2021-02-23T01:43:05.115" v="967" actId="1076"/>
          <ac:spMkLst>
            <pc:docMk/>
            <pc:sldMk cId="1242100943" sldId="380"/>
            <ac:spMk id="3" creationId="{5CEC6286-2EC9-429A-BE69-FE200FC240C3}"/>
          </ac:spMkLst>
        </pc:spChg>
        <pc:spChg chg="add mod">
          <ac:chgData name="Du Wenyu" userId="849f1052-c623-48dc-90e1-ce0960f8de5e" providerId="ADAL" clId="{D5120200-E73B-49ED-949D-ACC5F39B529F}" dt="2021-02-23T01:38:46.894" v="958" actId="2711"/>
          <ac:spMkLst>
            <pc:docMk/>
            <pc:sldMk cId="1242100943" sldId="380"/>
            <ac:spMk id="4" creationId="{D41054A7-3810-4744-8D74-295F2383466C}"/>
          </ac:spMkLst>
        </pc:spChg>
        <pc:picChg chg="add del mod">
          <ac:chgData name="Du Wenyu" userId="849f1052-c623-48dc-90e1-ce0960f8de5e" providerId="ADAL" clId="{D5120200-E73B-49ED-949D-ACC5F39B529F}" dt="2021-02-23T01:43:01.651" v="965" actId="478"/>
          <ac:picMkLst>
            <pc:docMk/>
            <pc:sldMk cId="1242100943" sldId="380"/>
            <ac:picMk id="5" creationId="{DCD4DE3C-5975-4E0C-B375-1B44CAF0F990}"/>
          </ac:picMkLst>
        </pc:picChg>
        <pc:picChg chg="add mod">
          <ac:chgData name="Du Wenyu" userId="849f1052-c623-48dc-90e1-ce0960f8de5e" providerId="ADAL" clId="{D5120200-E73B-49ED-949D-ACC5F39B529F}" dt="2021-02-23T01:38:44.233" v="957"/>
          <ac:picMkLst>
            <pc:docMk/>
            <pc:sldMk cId="1242100943" sldId="380"/>
            <ac:picMk id="6" creationId="{6EF38C4B-7D43-4CA7-9FD2-A014A578629A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1:43:34.445" v="970" actId="1076"/>
        <pc:sldMkLst>
          <pc:docMk/>
          <pc:sldMk cId="910369207" sldId="381"/>
        </pc:sldMkLst>
        <pc:spChg chg="add mod">
          <ac:chgData name="Du Wenyu" userId="849f1052-c623-48dc-90e1-ce0960f8de5e" providerId="ADAL" clId="{D5120200-E73B-49ED-949D-ACC5F39B529F}" dt="2021-02-23T01:43:34.445" v="970" actId="1076"/>
          <ac:spMkLst>
            <pc:docMk/>
            <pc:sldMk cId="910369207" sldId="381"/>
            <ac:spMk id="3" creationId="{49E0750D-07EC-4C0F-91DF-2DC89439EE91}"/>
          </ac:spMkLst>
        </pc:spChg>
        <pc:spChg chg="add mod">
          <ac:chgData name="Du Wenyu" userId="849f1052-c623-48dc-90e1-ce0960f8de5e" providerId="ADAL" clId="{D5120200-E73B-49ED-949D-ACC5F39B529F}" dt="2021-02-23T01:39:01.197" v="961" actId="2711"/>
          <ac:spMkLst>
            <pc:docMk/>
            <pc:sldMk cId="910369207" sldId="381"/>
            <ac:spMk id="4" creationId="{92DDBA3B-9007-493D-B0B4-018F9F388902}"/>
          </ac:spMkLst>
        </pc:spChg>
        <pc:picChg chg="add del mod">
          <ac:chgData name="Du Wenyu" userId="849f1052-c623-48dc-90e1-ce0960f8de5e" providerId="ADAL" clId="{D5120200-E73B-49ED-949D-ACC5F39B529F}" dt="2021-02-23T01:43:31.109" v="968" actId="478"/>
          <ac:picMkLst>
            <pc:docMk/>
            <pc:sldMk cId="910369207" sldId="381"/>
            <ac:picMk id="5" creationId="{4B03840E-A7CC-4409-B55F-4C0B23CCD397}"/>
          </ac:picMkLst>
        </pc:picChg>
        <pc:picChg chg="add mod">
          <ac:chgData name="Du Wenyu" userId="849f1052-c623-48dc-90e1-ce0960f8de5e" providerId="ADAL" clId="{D5120200-E73B-49ED-949D-ACC5F39B529F}" dt="2021-02-23T01:38:58.679" v="960"/>
          <ac:picMkLst>
            <pc:docMk/>
            <pc:sldMk cId="910369207" sldId="381"/>
            <ac:picMk id="6" creationId="{D3D30609-6A7C-4CA8-A928-D72590686D1B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1:44:14.078" v="973" actId="1076"/>
        <pc:sldMkLst>
          <pc:docMk/>
          <pc:sldMk cId="3972298425" sldId="382"/>
        </pc:sldMkLst>
        <pc:spChg chg="add mod">
          <ac:chgData name="Du Wenyu" userId="849f1052-c623-48dc-90e1-ce0960f8de5e" providerId="ADAL" clId="{D5120200-E73B-49ED-949D-ACC5F39B529F}" dt="2021-02-23T01:44:14.078" v="973" actId="1076"/>
          <ac:spMkLst>
            <pc:docMk/>
            <pc:sldMk cId="3972298425" sldId="382"/>
            <ac:spMk id="3" creationId="{D97910F7-6E4A-4E79-81C0-168488D256B5}"/>
          </ac:spMkLst>
        </pc:spChg>
        <pc:spChg chg="add mod">
          <ac:chgData name="Du Wenyu" userId="849f1052-c623-48dc-90e1-ce0960f8de5e" providerId="ADAL" clId="{D5120200-E73B-49ED-949D-ACC5F39B529F}" dt="2021-02-23T01:39:44.261" v="964" actId="2711"/>
          <ac:spMkLst>
            <pc:docMk/>
            <pc:sldMk cId="3972298425" sldId="382"/>
            <ac:spMk id="4" creationId="{AAE6287A-B0BD-4099-BE9B-DC5F54C839F1}"/>
          </ac:spMkLst>
        </pc:spChg>
        <pc:picChg chg="add del mod">
          <ac:chgData name="Du Wenyu" userId="849f1052-c623-48dc-90e1-ce0960f8de5e" providerId="ADAL" clId="{D5120200-E73B-49ED-949D-ACC5F39B529F}" dt="2021-02-23T01:43:40.743" v="971" actId="478"/>
          <ac:picMkLst>
            <pc:docMk/>
            <pc:sldMk cId="3972298425" sldId="382"/>
            <ac:picMk id="5" creationId="{BF95CA0F-8228-4A05-88CE-997720990FEF}"/>
          </ac:picMkLst>
        </pc:picChg>
        <pc:picChg chg="add del mod">
          <ac:chgData name="Du Wenyu" userId="849f1052-c623-48dc-90e1-ce0960f8de5e" providerId="ADAL" clId="{D5120200-E73B-49ED-949D-ACC5F39B529F}" dt="2021-02-23T01:43:40.743" v="971" actId="478"/>
          <ac:picMkLst>
            <pc:docMk/>
            <pc:sldMk cId="3972298425" sldId="382"/>
            <ac:picMk id="6" creationId="{D5F917FC-098D-4ED1-B410-54F9863A2776}"/>
          </ac:picMkLst>
        </pc:picChg>
        <pc:picChg chg="add mod">
          <ac:chgData name="Du Wenyu" userId="849f1052-c623-48dc-90e1-ce0960f8de5e" providerId="ADAL" clId="{D5120200-E73B-49ED-949D-ACC5F39B529F}" dt="2021-02-23T01:39:41.468" v="963"/>
          <ac:picMkLst>
            <pc:docMk/>
            <pc:sldMk cId="3972298425" sldId="382"/>
            <ac:picMk id="7" creationId="{F5C7F63C-1676-4957-A124-E438168DB6B9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1:49:39.525" v="1009" actId="1076"/>
        <pc:sldMkLst>
          <pc:docMk/>
          <pc:sldMk cId="835388735" sldId="383"/>
        </pc:sldMkLst>
        <pc:spChg chg="add mod">
          <ac:chgData name="Du Wenyu" userId="849f1052-c623-48dc-90e1-ce0960f8de5e" providerId="ADAL" clId="{D5120200-E73B-49ED-949D-ACC5F39B529F}" dt="2021-02-23T01:49:36.255" v="1008" actId="1076"/>
          <ac:spMkLst>
            <pc:docMk/>
            <pc:sldMk cId="835388735" sldId="383"/>
            <ac:spMk id="3" creationId="{2B95A30A-EAD7-42E7-A942-C9A5833ABC39}"/>
          </ac:spMkLst>
        </pc:spChg>
        <pc:spChg chg="add mod">
          <ac:chgData name="Du Wenyu" userId="849f1052-c623-48dc-90e1-ce0960f8de5e" providerId="ADAL" clId="{D5120200-E73B-49ED-949D-ACC5F39B529F}" dt="2021-02-23T01:49:36.255" v="1008" actId="1076"/>
          <ac:spMkLst>
            <pc:docMk/>
            <pc:sldMk cId="835388735" sldId="383"/>
            <ac:spMk id="4" creationId="{0BE13CA6-B7B6-457F-9BF0-23C21B36A21F}"/>
          </ac:spMkLst>
        </pc:spChg>
        <pc:spChg chg="add mod">
          <ac:chgData name="Du Wenyu" userId="849f1052-c623-48dc-90e1-ce0960f8de5e" providerId="ADAL" clId="{D5120200-E73B-49ED-949D-ACC5F39B529F}" dt="2021-02-23T01:44:58.624" v="976" actId="1076"/>
          <ac:spMkLst>
            <pc:docMk/>
            <pc:sldMk cId="835388735" sldId="383"/>
            <ac:spMk id="6" creationId="{83A66537-6BD9-448D-8CA2-D7CD167C7849}"/>
          </ac:spMkLst>
        </pc:spChg>
        <pc:spChg chg="add mod">
          <ac:chgData name="Du Wenyu" userId="849f1052-c623-48dc-90e1-ce0960f8de5e" providerId="ADAL" clId="{D5120200-E73B-49ED-949D-ACC5F39B529F}" dt="2021-02-23T01:44:49.398" v="975" actId="2711"/>
          <ac:spMkLst>
            <pc:docMk/>
            <pc:sldMk cId="835388735" sldId="383"/>
            <ac:spMk id="12" creationId="{6F03A20C-5C35-4BF3-A633-DB7E917AEA5A}"/>
          </ac:spMkLst>
        </pc:spChg>
        <pc:spChg chg="add mod">
          <ac:chgData name="Du Wenyu" userId="849f1052-c623-48dc-90e1-ce0960f8de5e" providerId="ADAL" clId="{D5120200-E73B-49ED-949D-ACC5F39B529F}" dt="2021-02-23T01:49:36.255" v="1008" actId="1076"/>
          <ac:spMkLst>
            <pc:docMk/>
            <pc:sldMk cId="835388735" sldId="383"/>
            <ac:spMk id="13" creationId="{5FF8F8D0-A0AA-484B-9269-BA61DDCD30AF}"/>
          </ac:spMkLst>
        </pc:spChg>
        <pc:spChg chg="add mod">
          <ac:chgData name="Du Wenyu" userId="849f1052-c623-48dc-90e1-ce0960f8de5e" providerId="ADAL" clId="{D5120200-E73B-49ED-949D-ACC5F39B529F}" dt="2021-02-23T01:49:36.255" v="1008" actId="1076"/>
          <ac:spMkLst>
            <pc:docMk/>
            <pc:sldMk cId="835388735" sldId="383"/>
            <ac:spMk id="14" creationId="{7728B930-C366-43E5-BFF7-CE619A72E18C}"/>
          </ac:spMkLst>
        </pc:spChg>
        <pc:spChg chg="add mod">
          <ac:chgData name="Du Wenyu" userId="849f1052-c623-48dc-90e1-ce0960f8de5e" providerId="ADAL" clId="{D5120200-E73B-49ED-949D-ACC5F39B529F}" dt="2021-02-23T01:49:36.255" v="1008" actId="1076"/>
          <ac:spMkLst>
            <pc:docMk/>
            <pc:sldMk cId="835388735" sldId="383"/>
            <ac:spMk id="15" creationId="{C2606A34-DBA8-414E-9A40-E3480D947BF1}"/>
          </ac:spMkLst>
        </pc:spChg>
        <pc:spChg chg="add mod">
          <ac:chgData name="Du Wenyu" userId="849f1052-c623-48dc-90e1-ce0960f8de5e" providerId="ADAL" clId="{D5120200-E73B-49ED-949D-ACC5F39B529F}" dt="2021-02-23T01:49:39.525" v="1009" actId="1076"/>
          <ac:spMkLst>
            <pc:docMk/>
            <pc:sldMk cId="835388735" sldId="383"/>
            <ac:spMk id="16" creationId="{96E3EDE8-07EB-4002-9D3F-FE3A8B2BE72B}"/>
          </ac:spMkLst>
        </pc:spChg>
        <pc:picChg chg="add mod">
          <ac:chgData name="Du Wenyu" userId="849f1052-c623-48dc-90e1-ce0960f8de5e" providerId="ADAL" clId="{D5120200-E73B-49ED-949D-ACC5F39B529F}" dt="2021-02-23T01:45:01.546" v="977" actId="1076"/>
          <ac:picMkLst>
            <pc:docMk/>
            <pc:sldMk cId="835388735" sldId="383"/>
            <ac:picMk id="5" creationId="{62A193DB-264E-479A-89F9-AD49010F5409}"/>
          </ac:picMkLst>
        </pc:picChg>
        <pc:picChg chg="add del mod">
          <ac:chgData name="Du Wenyu" userId="849f1052-c623-48dc-90e1-ce0960f8de5e" providerId="ADAL" clId="{D5120200-E73B-49ED-949D-ACC5F39B529F}" dt="2021-02-23T01:49:11.439" v="1002" actId="478"/>
          <ac:picMkLst>
            <pc:docMk/>
            <pc:sldMk cId="835388735" sldId="383"/>
            <ac:picMk id="7" creationId="{BFB4862A-AFE8-4B5B-A7C0-1CA1796A6319}"/>
          </ac:picMkLst>
        </pc:picChg>
        <pc:picChg chg="add del mod">
          <ac:chgData name="Du Wenyu" userId="849f1052-c623-48dc-90e1-ce0960f8de5e" providerId="ADAL" clId="{D5120200-E73B-49ED-949D-ACC5F39B529F}" dt="2021-02-23T01:48:41.471" v="997" actId="478"/>
          <ac:picMkLst>
            <pc:docMk/>
            <pc:sldMk cId="835388735" sldId="383"/>
            <ac:picMk id="8" creationId="{1380AC70-DC82-45DD-A9A8-D249FB484714}"/>
          </ac:picMkLst>
        </pc:picChg>
        <pc:picChg chg="add del mod">
          <ac:chgData name="Du Wenyu" userId="849f1052-c623-48dc-90e1-ce0960f8de5e" providerId="ADAL" clId="{D5120200-E73B-49ED-949D-ACC5F39B529F}" dt="2021-02-23T01:48:01.392" v="991" actId="478"/>
          <ac:picMkLst>
            <pc:docMk/>
            <pc:sldMk cId="835388735" sldId="383"/>
            <ac:picMk id="9" creationId="{8EA8B19D-FC18-4E00-98A4-DA8CA56517F4}"/>
          </ac:picMkLst>
        </pc:picChg>
        <pc:picChg chg="add del mod">
          <ac:chgData name="Du Wenyu" userId="849f1052-c623-48dc-90e1-ce0960f8de5e" providerId="ADAL" clId="{D5120200-E73B-49ED-949D-ACC5F39B529F}" dt="2021-02-23T01:46:15.355" v="983" actId="478"/>
          <ac:picMkLst>
            <pc:docMk/>
            <pc:sldMk cId="835388735" sldId="383"/>
            <ac:picMk id="10" creationId="{4C758389-C632-4933-9256-B4D581C7D7C0}"/>
          </ac:picMkLst>
        </pc:picChg>
        <pc:picChg chg="add del mod">
          <ac:chgData name="Du Wenyu" userId="849f1052-c623-48dc-90e1-ce0960f8de5e" providerId="ADAL" clId="{D5120200-E73B-49ED-949D-ACC5F39B529F}" dt="2021-02-23T01:45:56.475" v="978" actId="478"/>
          <ac:picMkLst>
            <pc:docMk/>
            <pc:sldMk cId="835388735" sldId="383"/>
            <ac:picMk id="11" creationId="{E6E46C54-C171-4046-BB3F-A340F9702573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1:52:41.128" v="1032" actId="1076"/>
        <pc:sldMkLst>
          <pc:docMk/>
          <pc:sldMk cId="1816301758" sldId="384"/>
        </pc:sldMkLst>
        <pc:spChg chg="add del mod">
          <ac:chgData name="Du Wenyu" userId="849f1052-c623-48dc-90e1-ce0960f8de5e" providerId="ADAL" clId="{D5120200-E73B-49ED-949D-ACC5F39B529F}" dt="2021-02-23T01:52:05.139" v="1020"/>
          <ac:spMkLst>
            <pc:docMk/>
            <pc:sldMk cId="1816301758" sldId="384"/>
            <ac:spMk id="3" creationId="{7ECAF082-AD86-4845-AA84-2C654647D176}"/>
          </ac:spMkLst>
        </pc:spChg>
        <pc:spChg chg="add mod">
          <ac:chgData name="Du Wenyu" userId="849f1052-c623-48dc-90e1-ce0960f8de5e" providerId="ADAL" clId="{D5120200-E73B-49ED-949D-ACC5F39B529F}" dt="2021-02-23T01:51:26.300" v="1013" actId="2711"/>
          <ac:spMkLst>
            <pc:docMk/>
            <pc:sldMk cId="1816301758" sldId="384"/>
            <ac:spMk id="4" creationId="{490576D5-EAA9-47DB-8961-833249C3B45B}"/>
          </ac:spMkLst>
        </pc:spChg>
        <pc:spChg chg="add mod">
          <ac:chgData name="Du Wenyu" userId="849f1052-c623-48dc-90e1-ce0960f8de5e" providerId="ADAL" clId="{D5120200-E73B-49ED-949D-ACC5F39B529F}" dt="2021-02-23T01:51:26.300" v="1013" actId="2711"/>
          <ac:spMkLst>
            <pc:docMk/>
            <pc:sldMk cId="1816301758" sldId="384"/>
            <ac:spMk id="6" creationId="{DCCC46A0-B3F9-4D11-BB11-42454716E9C0}"/>
          </ac:spMkLst>
        </pc:spChg>
        <pc:spChg chg="add mod">
          <ac:chgData name="Du Wenyu" userId="849f1052-c623-48dc-90e1-ce0960f8de5e" providerId="ADAL" clId="{D5120200-E73B-49ED-949D-ACC5F39B529F}" dt="2021-02-23T01:51:26.300" v="1013" actId="2711"/>
          <ac:spMkLst>
            <pc:docMk/>
            <pc:sldMk cId="1816301758" sldId="384"/>
            <ac:spMk id="7" creationId="{0A4C1572-CC10-449F-B1D4-470BCC10EEC8}"/>
          </ac:spMkLst>
        </pc:spChg>
        <pc:spChg chg="add mod">
          <ac:chgData name="Du Wenyu" userId="849f1052-c623-48dc-90e1-ce0960f8de5e" providerId="ADAL" clId="{D5120200-E73B-49ED-949D-ACC5F39B529F}" dt="2021-02-23T01:52:41.128" v="1032" actId="1076"/>
          <ac:spMkLst>
            <pc:docMk/>
            <pc:sldMk cId="1816301758" sldId="384"/>
            <ac:spMk id="12" creationId="{A3063363-4223-4F68-B421-723199F6193B}"/>
          </ac:spMkLst>
        </pc:spChg>
        <pc:picChg chg="add del mod">
          <ac:chgData name="Du Wenyu" userId="849f1052-c623-48dc-90e1-ce0960f8de5e" providerId="ADAL" clId="{D5120200-E73B-49ED-949D-ACC5F39B529F}" dt="2021-02-23T01:52:01.692" v="1016" actId="478"/>
          <ac:picMkLst>
            <pc:docMk/>
            <pc:sldMk cId="1816301758" sldId="384"/>
            <ac:picMk id="5" creationId="{7D746DFC-76D4-4863-B5C0-FF12D984A1B8}"/>
          </ac:picMkLst>
        </pc:picChg>
        <pc:picChg chg="add mod">
          <ac:chgData name="Du Wenyu" userId="849f1052-c623-48dc-90e1-ce0960f8de5e" providerId="ADAL" clId="{D5120200-E73B-49ED-949D-ACC5F39B529F}" dt="2021-02-23T01:51:31.943" v="1014" actId="1076"/>
          <ac:picMkLst>
            <pc:docMk/>
            <pc:sldMk cId="1816301758" sldId="384"/>
            <ac:picMk id="8" creationId="{6F5095B9-9DDE-45BD-A6C6-8E002DCFD206}"/>
          </ac:picMkLst>
        </pc:picChg>
        <pc:picChg chg="add mod">
          <ac:chgData name="Du Wenyu" userId="849f1052-c623-48dc-90e1-ce0960f8de5e" providerId="ADAL" clId="{D5120200-E73B-49ED-949D-ACC5F39B529F}" dt="2021-02-23T01:51:24.429" v="1012"/>
          <ac:picMkLst>
            <pc:docMk/>
            <pc:sldMk cId="1816301758" sldId="384"/>
            <ac:picMk id="9" creationId="{B702F10A-1373-4B79-81C0-FE4FBFA8C3FD}"/>
          </ac:picMkLst>
        </pc:picChg>
        <pc:picChg chg="add mod">
          <ac:chgData name="Du Wenyu" userId="849f1052-c623-48dc-90e1-ce0960f8de5e" providerId="ADAL" clId="{D5120200-E73B-49ED-949D-ACC5F39B529F}" dt="2021-02-23T01:51:24.429" v="1012"/>
          <ac:picMkLst>
            <pc:docMk/>
            <pc:sldMk cId="1816301758" sldId="384"/>
            <ac:picMk id="10" creationId="{D639DD23-9A03-4A8D-A969-DB145C4CAA60}"/>
          </ac:picMkLst>
        </pc:picChg>
        <pc:picChg chg="add mod">
          <ac:chgData name="Du Wenyu" userId="849f1052-c623-48dc-90e1-ce0960f8de5e" providerId="ADAL" clId="{D5120200-E73B-49ED-949D-ACC5F39B529F}" dt="2021-02-23T01:51:24.429" v="1012"/>
          <ac:picMkLst>
            <pc:docMk/>
            <pc:sldMk cId="1816301758" sldId="384"/>
            <ac:picMk id="11" creationId="{C2EF4B17-215B-4636-B199-80F754802559}"/>
          </ac:picMkLst>
        </pc:picChg>
      </pc:sldChg>
      <pc:sldChg chg="addSp modSp add mod">
        <pc:chgData name="Du Wenyu" userId="849f1052-c623-48dc-90e1-ce0960f8de5e" providerId="ADAL" clId="{D5120200-E73B-49ED-949D-ACC5F39B529F}" dt="2021-02-23T01:55:42.896" v="1059" actId="20577"/>
        <pc:sldMkLst>
          <pc:docMk/>
          <pc:sldMk cId="3620328975" sldId="385"/>
        </pc:sldMkLst>
        <pc:spChg chg="add mod">
          <ac:chgData name="Du Wenyu" userId="849f1052-c623-48dc-90e1-ce0960f8de5e" providerId="ADAL" clId="{D5120200-E73B-49ED-949D-ACC5F39B529F}" dt="2021-02-23T01:55:20.619" v="1048" actId="1076"/>
          <ac:spMkLst>
            <pc:docMk/>
            <pc:sldMk cId="3620328975" sldId="385"/>
            <ac:spMk id="4" creationId="{B008E16D-6EFD-4CD2-BF46-D48763D44753}"/>
          </ac:spMkLst>
        </pc:spChg>
        <pc:spChg chg="add mod">
          <ac:chgData name="Du Wenyu" userId="849f1052-c623-48dc-90e1-ce0960f8de5e" providerId="ADAL" clId="{D5120200-E73B-49ED-949D-ACC5F39B529F}" dt="2021-02-23T01:55:14.113" v="1046" actId="2711"/>
          <ac:spMkLst>
            <pc:docMk/>
            <pc:sldMk cId="3620328975" sldId="385"/>
            <ac:spMk id="5" creationId="{33257D8F-81B9-4124-A857-B43FAA8B0F73}"/>
          </ac:spMkLst>
        </pc:spChg>
        <pc:spChg chg="add mod">
          <ac:chgData name="Du Wenyu" userId="849f1052-c623-48dc-90e1-ce0960f8de5e" providerId="ADAL" clId="{D5120200-E73B-49ED-949D-ACC5F39B529F}" dt="2021-02-23T01:55:25.914" v="1049" actId="1076"/>
          <ac:spMkLst>
            <pc:docMk/>
            <pc:sldMk cId="3620328975" sldId="385"/>
            <ac:spMk id="6" creationId="{BE5B74BF-E254-44AB-80D7-5B5A45E7FF5E}"/>
          </ac:spMkLst>
        </pc:spChg>
        <pc:spChg chg="add mod">
          <ac:chgData name="Du Wenyu" userId="849f1052-c623-48dc-90e1-ce0960f8de5e" providerId="ADAL" clId="{D5120200-E73B-49ED-949D-ACC5F39B529F}" dt="2021-02-23T01:55:25.914" v="1049" actId="1076"/>
          <ac:spMkLst>
            <pc:docMk/>
            <pc:sldMk cId="3620328975" sldId="385"/>
            <ac:spMk id="7" creationId="{D702EBEE-A38B-4E1A-9424-90BCC02749D2}"/>
          </ac:spMkLst>
        </pc:spChg>
        <pc:spChg chg="add mod">
          <ac:chgData name="Du Wenyu" userId="849f1052-c623-48dc-90e1-ce0960f8de5e" providerId="ADAL" clId="{D5120200-E73B-49ED-949D-ACC5F39B529F}" dt="2021-02-23T01:55:25.914" v="1049" actId="1076"/>
          <ac:spMkLst>
            <pc:docMk/>
            <pc:sldMk cId="3620328975" sldId="385"/>
            <ac:spMk id="8" creationId="{50051908-BA69-4799-84D8-04DE96A10365}"/>
          </ac:spMkLst>
        </pc:spChg>
        <pc:spChg chg="add mod">
          <ac:chgData name="Du Wenyu" userId="849f1052-c623-48dc-90e1-ce0960f8de5e" providerId="ADAL" clId="{D5120200-E73B-49ED-949D-ACC5F39B529F}" dt="2021-02-23T01:55:25.914" v="1049" actId="1076"/>
          <ac:spMkLst>
            <pc:docMk/>
            <pc:sldMk cId="3620328975" sldId="385"/>
            <ac:spMk id="9" creationId="{08811FA3-9049-40B6-A5EA-843B04B340DD}"/>
          </ac:spMkLst>
        </pc:spChg>
        <pc:spChg chg="add mod">
          <ac:chgData name="Du Wenyu" userId="849f1052-c623-48dc-90e1-ce0960f8de5e" providerId="ADAL" clId="{D5120200-E73B-49ED-949D-ACC5F39B529F}" dt="2021-02-23T01:55:42.896" v="1059" actId="20577"/>
          <ac:spMkLst>
            <pc:docMk/>
            <pc:sldMk cId="3620328975" sldId="385"/>
            <ac:spMk id="11" creationId="{CA06B747-AFF7-4663-8209-398EAA12CB5A}"/>
          </ac:spMkLst>
        </pc:spChg>
        <pc:cxnChg chg="add mod">
          <ac:chgData name="Du Wenyu" userId="849f1052-c623-48dc-90e1-ce0960f8de5e" providerId="ADAL" clId="{D5120200-E73B-49ED-949D-ACC5F39B529F}" dt="2021-02-23T01:55:25.914" v="1049" actId="1076"/>
          <ac:cxnSpMkLst>
            <pc:docMk/>
            <pc:sldMk cId="3620328975" sldId="385"/>
            <ac:cxnSpMk id="10" creationId="{6AA600A1-4B5E-428C-A3B7-618DF6A352BD}"/>
          </ac:cxnSpMkLst>
        </pc:cxnChg>
        <pc:cxnChg chg="add mod">
          <ac:chgData name="Du Wenyu" userId="849f1052-c623-48dc-90e1-ce0960f8de5e" providerId="ADAL" clId="{D5120200-E73B-49ED-949D-ACC5F39B529F}" dt="2021-02-23T01:55:25.914" v="1049" actId="1076"/>
          <ac:cxnSpMkLst>
            <pc:docMk/>
            <pc:sldMk cId="3620328975" sldId="385"/>
            <ac:cxnSpMk id="12" creationId="{4D5715ED-23E7-4746-8802-691C14ECDF3A}"/>
          </ac:cxnSpMkLst>
        </pc:cxnChg>
        <pc:cxnChg chg="add mod">
          <ac:chgData name="Du Wenyu" userId="849f1052-c623-48dc-90e1-ce0960f8de5e" providerId="ADAL" clId="{D5120200-E73B-49ED-949D-ACC5F39B529F}" dt="2021-02-23T01:55:25.914" v="1049" actId="1076"/>
          <ac:cxnSpMkLst>
            <pc:docMk/>
            <pc:sldMk cId="3620328975" sldId="385"/>
            <ac:cxnSpMk id="13" creationId="{C2287775-214D-4388-B5D7-C2823F6A2F49}"/>
          </ac:cxnSpMkLst>
        </pc:cxnChg>
      </pc:sldChg>
      <pc:sldChg chg="addSp modSp add mod ord">
        <pc:chgData name="Du Wenyu" userId="849f1052-c623-48dc-90e1-ce0960f8de5e" providerId="ADAL" clId="{D5120200-E73B-49ED-949D-ACC5F39B529F}" dt="2021-02-23T01:57:06.425" v="1075" actId="1076"/>
        <pc:sldMkLst>
          <pc:docMk/>
          <pc:sldMk cId="950489497" sldId="386"/>
        </pc:sldMkLst>
        <pc:spChg chg="add mod">
          <ac:chgData name="Du Wenyu" userId="849f1052-c623-48dc-90e1-ce0960f8de5e" providerId="ADAL" clId="{D5120200-E73B-49ED-949D-ACC5F39B529F}" dt="2021-02-23T01:57:06.425" v="1075" actId="1076"/>
          <ac:spMkLst>
            <pc:docMk/>
            <pc:sldMk cId="950489497" sldId="386"/>
            <ac:spMk id="5" creationId="{16DF15FC-BF6F-4A5A-8501-60FA8FEE4BB3}"/>
          </ac:spMkLst>
        </pc:spChg>
        <pc:spChg chg="mod">
          <ac:chgData name="Du Wenyu" userId="849f1052-c623-48dc-90e1-ce0960f8de5e" providerId="ADAL" clId="{D5120200-E73B-49ED-949D-ACC5F39B529F}" dt="2021-02-23T01:57:02.221" v="1074"/>
          <ac:spMkLst>
            <pc:docMk/>
            <pc:sldMk cId="950489497" sldId="386"/>
            <ac:spMk id="47" creationId="{C1DBDACC-1B57-46A2-8644-88E77EB204FB}"/>
          </ac:spMkLst>
        </pc:spChg>
        <pc:picChg chg="add mod">
          <ac:chgData name="Du Wenyu" userId="849f1052-c623-48dc-90e1-ce0960f8de5e" providerId="ADAL" clId="{D5120200-E73B-49ED-949D-ACC5F39B529F}" dt="2021-02-23T01:57:06.425" v="1075" actId="1076"/>
          <ac:picMkLst>
            <pc:docMk/>
            <pc:sldMk cId="950489497" sldId="386"/>
            <ac:picMk id="4" creationId="{351AB357-C9D6-467D-B5A0-58D072BB44B1}"/>
          </ac:picMkLst>
        </pc:picChg>
      </pc:sldChg>
      <pc:sldChg chg="addSp delSp modSp add mod ord">
        <pc:chgData name="Du Wenyu" userId="849f1052-c623-48dc-90e1-ce0960f8de5e" providerId="ADAL" clId="{D5120200-E73B-49ED-949D-ACC5F39B529F}" dt="2021-02-23T01:59:22.554" v="1104" actId="403"/>
        <pc:sldMkLst>
          <pc:docMk/>
          <pc:sldMk cId="4017948472" sldId="387"/>
        </pc:sldMkLst>
        <pc:spChg chg="del">
          <ac:chgData name="Du Wenyu" userId="849f1052-c623-48dc-90e1-ce0960f8de5e" providerId="ADAL" clId="{D5120200-E73B-49ED-949D-ACC5F39B529F}" dt="2021-02-23T01:58:28.276" v="1080" actId="478"/>
          <ac:spMkLst>
            <pc:docMk/>
            <pc:sldMk cId="4017948472" sldId="387"/>
            <ac:spMk id="5" creationId="{16DF15FC-BF6F-4A5A-8501-60FA8FEE4BB3}"/>
          </ac:spMkLst>
        </pc:spChg>
        <pc:spChg chg="add mod">
          <ac:chgData name="Du Wenyu" userId="849f1052-c623-48dc-90e1-ce0960f8de5e" providerId="ADAL" clId="{D5120200-E73B-49ED-949D-ACC5F39B529F}" dt="2021-02-23T01:59:04.575" v="1099" actId="2711"/>
          <ac:spMkLst>
            <pc:docMk/>
            <pc:sldMk cId="4017948472" sldId="387"/>
            <ac:spMk id="6" creationId="{5D5A3B39-CEC6-431C-8724-A86F983C5554}"/>
          </ac:spMkLst>
        </pc:spChg>
        <pc:spChg chg="add mod">
          <ac:chgData name="Du Wenyu" userId="849f1052-c623-48dc-90e1-ce0960f8de5e" providerId="ADAL" clId="{D5120200-E73B-49ED-949D-ACC5F39B529F}" dt="2021-02-23T01:59:14.076" v="1102" actId="1076"/>
          <ac:spMkLst>
            <pc:docMk/>
            <pc:sldMk cId="4017948472" sldId="387"/>
            <ac:spMk id="7" creationId="{CC3F5FF0-300C-4ED8-8F7A-0FDFE48BE992}"/>
          </ac:spMkLst>
        </pc:spChg>
        <pc:spChg chg="add mod">
          <ac:chgData name="Du Wenyu" userId="849f1052-c623-48dc-90e1-ce0960f8de5e" providerId="ADAL" clId="{D5120200-E73B-49ED-949D-ACC5F39B529F}" dt="2021-02-23T01:59:09.635" v="1100" actId="1076"/>
          <ac:spMkLst>
            <pc:docMk/>
            <pc:sldMk cId="4017948472" sldId="387"/>
            <ac:spMk id="8" creationId="{75FF244F-B04D-46FA-A6F2-33BFD7C8E73F}"/>
          </ac:spMkLst>
        </pc:spChg>
        <pc:spChg chg="add mod">
          <ac:chgData name="Du Wenyu" userId="849f1052-c623-48dc-90e1-ce0960f8de5e" providerId="ADAL" clId="{D5120200-E73B-49ED-949D-ACC5F39B529F}" dt="2021-02-23T01:59:16.767" v="1103" actId="14100"/>
          <ac:spMkLst>
            <pc:docMk/>
            <pc:sldMk cId="4017948472" sldId="387"/>
            <ac:spMk id="9" creationId="{8384490C-F584-40F5-B032-2C8F8312F0C2}"/>
          </ac:spMkLst>
        </pc:spChg>
        <pc:spChg chg="add mod">
          <ac:chgData name="Du Wenyu" userId="849f1052-c623-48dc-90e1-ce0960f8de5e" providerId="ADAL" clId="{D5120200-E73B-49ED-949D-ACC5F39B529F}" dt="2021-02-23T01:59:04.575" v="1099" actId="2711"/>
          <ac:spMkLst>
            <pc:docMk/>
            <pc:sldMk cId="4017948472" sldId="387"/>
            <ac:spMk id="10" creationId="{2087480C-9065-4041-A53D-5939154CC698}"/>
          </ac:spMkLst>
        </pc:spChg>
        <pc:spChg chg="add mod">
          <ac:chgData name="Du Wenyu" userId="849f1052-c623-48dc-90e1-ce0960f8de5e" providerId="ADAL" clId="{D5120200-E73B-49ED-949D-ACC5F39B529F}" dt="2021-02-23T01:59:22.554" v="1104" actId="403"/>
          <ac:spMkLst>
            <pc:docMk/>
            <pc:sldMk cId="4017948472" sldId="387"/>
            <ac:spMk id="11" creationId="{ECE4D00D-F5FE-428B-90F7-EB252592FECC}"/>
          </ac:spMkLst>
        </pc:spChg>
        <pc:spChg chg="add mod">
          <ac:chgData name="Du Wenyu" userId="849f1052-c623-48dc-90e1-ce0960f8de5e" providerId="ADAL" clId="{D5120200-E73B-49ED-949D-ACC5F39B529F}" dt="2021-02-23T01:59:04.575" v="1099" actId="2711"/>
          <ac:spMkLst>
            <pc:docMk/>
            <pc:sldMk cId="4017948472" sldId="387"/>
            <ac:spMk id="12" creationId="{11011CF5-EA49-429F-A02D-62AD99C65E39}"/>
          </ac:spMkLst>
        </pc:spChg>
        <pc:spChg chg="add mod">
          <ac:chgData name="Du Wenyu" userId="849f1052-c623-48dc-90e1-ce0960f8de5e" providerId="ADAL" clId="{D5120200-E73B-49ED-949D-ACC5F39B529F}" dt="2021-02-23T01:59:04.575" v="1099" actId="2711"/>
          <ac:spMkLst>
            <pc:docMk/>
            <pc:sldMk cId="4017948472" sldId="387"/>
            <ac:spMk id="13" creationId="{EE23B378-813F-4895-8E38-C64A8E045276}"/>
          </ac:spMkLst>
        </pc:spChg>
        <pc:spChg chg="add mod">
          <ac:chgData name="Du Wenyu" userId="849f1052-c623-48dc-90e1-ce0960f8de5e" providerId="ADAL" clId="{D5120200-E73B-49ED-949D-ACC5F39B529F}" dt="2021-02-23T01:59:04.575" v="1099" actId="2711"/>
          <ac:spMkLst>
            <pc:docMk/>
            <pc:sldMk cId="4017948472" sldId="387"/>
            <ac:spMk id="14" creationId="{FA1F218E-A9E1-4B4C-9E09-83B5B6481567}"/>
          </ac:spMkLst>
        </pc:spChg>
        <pc:spChg chg="mod">
          <ac:chgData name="Du Wenyu" userId="849f1052-c623-48dc-90e1-ce0960f8de5e" providerId="ADAL" clId="{D5120200-E73B-49ED-949D-ACC5F39B529F}" dt="2021-02-23T01:58:35.434" v="1081" actId="1076"/>
          <ac:spMkLst>
            <pc:docMk/>
            <pc:sldMk cId="4017948472" sldId="387"/>
            <ac:spMk id="47" creationId="{C1DBDACC-1B57-46A2-8644-88E77EB204FB}"/>
          </ac:spMkLst>
        </pc:spChg>
        <pc:picChg chg="del">
          <ac:chgData name="Du Wenyu" userId="849f1052-c623-48dc-90e1-ce0960f8de5e" providerId="ADAL" clId="{D5120200-E73B-49ED-949D-ACC5F39B529F}" dt="2021-02-23T01:58:28.276" v="1080" actId="478"/>
          <ac:picMkLst>
            <pc:docMk/>
            <pc:sldMk cId="4017948472" sldId="387"/>
            <ac:picMk id="4" creationId="{351AB357-C9D6-467D-B5A0-58D072BB44B1}"/>
          </ac:picMkLst>
        </pc:picChg>
      </pc:sldChg>
      <pc:sldChg chg="addSp modSp add mod">
        <pc:chgData name="Du Wenyu" userId="849f1052-c623-48dc-90e1-ce0960f8de5e" providerId="ADAL" clId="{D5120200-E73B-49ED-949D-ACC5F39B529F}" dt="2021-02-23T02:00:47.727" v="1116" actId="1076"/>
        <pc:sldMkLst>
          <pc:docMk/>
          <pc:sldMk cId="1579354857" sldId="388"/>
        </pc:sldMkLst>
        <pc:spChg chg="add mod">
          <ac:chgData name="Du Wenyu" userId="849f1052-c623-48dc-90e1-ce0960f8de5e" providerId="ADAL" clId="{D5120200-E73B-49ED-949D-ACC5F39B529F}" dt="2021-02-23T01:59:57.920" v="1111" actId="1076"/>
          <ac:spMkLst>
            <pc:docMk/>
            <pc:sldMk cId="1579354857" sldId="388"/>
            <ac:spMk id="4" creationId="{17588828-2D10-4852-AFC0-85B2A85E155C}"/>
          </ac:spMkLst>
        </pc:spChg>
        <pc:spChg chg="add mod">
          <ac:chgData name="Du Wenyu" userId="849f1052-c623-48dc-90e1-ce0960f8de5e" providerId="ADAL" clId="{D5120200-E73B-49ED-949D-ACC5F39B529F}" dt="2021-02-23T02:00:01.891" v="1113" actId="1076"/>
          <ac:spMkLst>
            <pc:docMk/>
            <pc:sldMk cId="1579354857" sldId="388"/>
            <ac:spMk id="5" creationId="{D52B0ADA-7DCB-4ADA-8A03-DFD96C96FACE}"/>
          </ac:spMkLst>
        </pc:spChg>
        <pc:spChg chg="add mod">
          <ac:chgData name="Du Wenyu" userId="849f1052-c623-48dc-90e1-ce0960f8de5e" providerId="ADAL" clId="{D5120200-E73B-49ED-949D-ACC5F39B529F}" dt="2021-02-23T02:00:45.074" v="1115" actId="1076"/>
          <ac:spMkLst>
            <pc:docMk/>
            <pc:sldMk cId="1579354857" sldId="388"/>
            <ac:spMk id="7" creationId="{7A8F6126-5B1E-4A74-85F6-2EA5CE2145CB}"/>
          </ac:spMkLst>
        </pc:spChg>
        <pc:spChg chg="add mod">
          <ac:chgData name="Du Wenyu" userId="849f1052-c623-48dc-90e1-ce0960f8de5e" providerId="ADAL" clId="{D5120200-E73B-49ED-949D-ACC5F39B529F}" dt="2021-02-23T02:00:45.074" v="1115" actId="1076"/>
          <ac:spMkLst>
            <pc:docMk/>
            <pc:sldMk cId="1579354857" sldId="388"/>
            <ac:spMk id="8" creationId="{EF3B1252-5185-4DD6-BEDB-FEA527C67892}"/>
          </ac:spMkLst>
        </pc:spChg>
        <pc:spChg chg="mod">
          <ac:chgData name="Du Wenyu" userId="849f1052-c623-48dc-90e1-ce0960f8de5e" providerId="ADAL" clId="{D5120200-E73B-49ED-949D-ACC5F39B529F}" dt="2021-02-23T02:00:47.727" v="1116" actId="1076"/>
          <ac:spMkLst>
            <pc:docMk/>
            <pc:sldMk cId="1579354857" sldId="388"/>
            <ac:spMk id="47" creationId="{C1DBDACC-1B57-46A2-8644-88E77EB204FB}"/>
          </ac:spMkLst>
        </pc:spChg>
        <pc:picChg chg="add mod">
          <ac:chgData name="Du Wenyu" userId="849f1052-c623-48dc-90e1-ce0960f8de5e" providerId="ADAL" clId="{D5120200-E73B-49ED-949D-ACC5F39B529F}" dt="2021-02-23T01:59:34.427" v="1105"/>
          <ac:picMkLst>
            <pc:docMk/>
            <pc:sldMk cId="1579354857" sldId="388"/>
            <ac:picMk id="6" creationId="{89A3C75F-A812-4151-BB36-1C46C99B5E15}"/>
          </ac:picMkLst>
        </pc:picChg>
      </pc:sldChg>
      <pc:sldChg chg="addSp modSp add mod">
        <pc:chgData name="Du Wenyu" userId="849f1052-c623-48dc-90e1-ce0960f8de5e" providerId="ADAL" clId="{D5120200-E73B-49ED-949D-ACC5F39B529F}" dt="2021-02-23T02:03:07.232" v="1130" actId="1076"/>
        <pc:sldMkLst>
          <pc:docMk/>
          <pc:sldMk cId="594855603" sldId="389"/>
        </pc:sldMkLst>
        <pc:spChg chg="add mod">
          <ac:chgData name="Du Wenyu" userId="849f1052-c623-48dc-90e1-ce0960f8de5e" providerId="ADAL" clId="{D5120200-E73B-49ED-949D-ACC5F39B529F}" dt="2021-02-23T02:03:00.748" v="1128" actId="1076"/>
          <ac:spMkLst>
            <pc:docMk/>
            <pc:sldMk cId="594855603" sldId="389"/>
            <ac:spMk id="3" creationId="{F1DC011B-79A6-4BB5-8DDB-12DDC5213687}"/>
          </ac:spMkLst>
        </pc:spChg>
        <pc:spChg chg="add mod">
          <ac:chgData name="Du Wenyu" userId="849f1052-c623-48dc-90e1-ce0960f8de5e" providerId="ADAL" clId="{D5120200-E73B-49ED-949D-ACC5F39B529F}" dt="2021-02-23T02:02:02.326" v="1119" actId="1076"/>
          <ac:spMkLst>
            <pc:docMk/>
            <pc:sldMk cId="594855603" sldId="389"/>
            <ac:spMk id="5" creationId="{46D59272-CE7F-4969-B4D2-8D12A077C1F7}"/>
          </ac:spMkLst>
        </pc:spChg>
        <pc:spChg chg="add mod">
          <ac:chgData name="Du Wenyu" userId="849f1052-c623-48dc-90e1-ce0960f8de5e" providerId="ADAL" clId="{D5120200-E73B-49ED-949D-ACC5F39B529F}" dt="2021-02-23T02:03:02.810" v="1129" actId="1076"/>
          <ac:spMkLst>
            <pc:docMk/>
            <pc:sldMk cId="594855603" sldId="389"/>
            <ac:spMk id="6" creationId="{FB6E6B6B-E1B5-44A5-B106-347FBF018050}"/>
          </ac:spMkLst>
        </pc:spChg>
        <pc:picChg chg="add mod">
          <ac:chgData name="Du Wenyu" userId="849f1052-c623-48dc-90e1-ce0960f8de5e" providerId="ADAL" clId="{D5120200-E73B-49ED-949D-ACC5F39B529F}" dt="2021-02-23T02:03:07.232" v="1130" actId="1076"/>
          <ac:picMkLst>
            <pc:docMk/>
            <pc:sldMk cId="594855603" sldId="389"/>
            <ac:picMk id="4" creationId="{113BC184-78B1-4676-9080-7BA3C159736F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2:23:03.804" v="1168" actId="1076"/>
        <pc:sldMkLst>
          <pc:docMk/>
          <pc:sldMk cId="2692607561" sldId="390"/>
        </pc:sldMkLst>
        <pc:spChg chg="mod">
          <ac:chgData name="Du Wenyu" userId="849f1052-c623-48dc-90e1-ce0960f8de5e" providerId="ADAL" clId="{D5120200-E73B-49ED-949D-ACC5F39B529F}" dt="2021-02-23T02:22:06.110" v="1153" actId="2711"/>
          <ac:spMkLst>
            <pc:docMk/>
            <pc:sldMk cId="2692607561" sldId="390"/>
            <ac:spMk id="2" creationId="{A7F5B91A-F9F6-43EA-8B18-78F0970A092B}"/>
          </ac:spMkLst>
        </pc:spChg>
        <pc:spChg chg="add mod">
          <ac:chgData name="Du Wenyu" userId="849f1052-c623-48dc-90e1-ce0960f8de5e" providerId="ADAL" clId="{D5120200-E73B-49ED-949D-ACC5F39B529F}" dt="2021-02-23T02:22:58.835" v="1167" actId="1076"/>
          <ac:spMkLst>
            <pc:docMk/>
            <pc:sldMk cId="2692607561" sldId="390"/>
            <ac:spMk id="3" creationId="{B0568FF6-EAC5-47ED-90AC-128D2D14B9EF}"/>
          </ac:spMkLst>
        </pc:spChg>
        <pc:spChg chg="add mod">
          <ac:chgData name="Du Wenyu" userId="849f1052-c623-48dc-90e1-ce0960f8de5e" providerId="ADAL" clId="{D5120200-E73B-49ED-949D-ACC5F39B529F}" dt="2021-02-23T02:22:06.110" v="1153" actId="2711"/>
          <ac:spMkLst>
            <pc:docMk/>
            <pc:sldMk cId="2692607561" sldId="390"/>
            <ac:spMk id="4" creationId="{3394A74C-6908-45F5-A316-917A319F18F4}"/>
          </ac:spMkLst>
        </pc:spChg>
        <pc:spChg chg="add mod">
          <ac:chgData name="Du Wenyu" userId="849f1052-c623-48dc-90e1-ce0960f8de5e" providerId="ADAL" clId="{D5120200-E73B-49ED-949D-ACC5F39B529F}" dt="2021-02-23T02:22:06.110" v="1153" actId="2711"/>
          <ac:spMkLst>
            <pc:docMk/>
            <pc:sldMk cId="2692607561" sldId="390"/>
            <ac:spMk id="6" creationId="{C293ABD7-3D03-443D-8EE1-3F908C3EB4EA}"/>
          </ac:spMkLst>
        </pc:spChg>
        <pc:spChg chg="mod">
          <ac:chgData name="Du Wenyu" userId="849f1052-c623-48dc-90e1-ce0960f8de5e" providerId="ADAL" clId="{D5120200-E73B-49ED-949D-ACC5F39B529F}" dt="2021-02-23T02:22:06.110" v="1153" actId="2711"/>
          <ac:spMkLst>
            <pc:docMk/>
            <pc:sldMk cId="2692607561" sldId="390"/>
            <ac:spMk id="47" creationId="{C1DBDACC-1B57-46A2-8644-88E77EB204FB}"/>
          </ac:spMkLst>
        </pc:spChg>
        <pc:picChg chg="add mod">
          <ac:chgData name="Du Wenyu" userId="849f1052-c623-48dc-90e1-ce0960f8de5e" providerId="ADAL" clId="{D5120200-E73B-49ED-949D-ACC5F39B529F}" dt="2021-02-23T02:23:03.804" v="1168" actId="1076"/>
          <ac:picMkLst>
            <pc:docMk/>
            <pc:sldMk cId="2692607561" sldId="390"/>
            <ac:picMk id="5" creationId="{59FA1D73-27F2-4D99-A6AC-30B7594A6223}"/>
          </ac:picMkLst>
        </pc:picChg>
        <pc:picChg chg="add mod">
          <ac:chgData name="Du Wenyu" userId="849f1052-c623-48dc-90e1-ce0960f8de5e" providerId="ADAL" clId="{D5120200-E73B-49ED-949D-ACC5F39B529F}" dt="2021-02-23T02:21:58.786" v="1152"/>
          <ac:picMkLst>
            <pc:docMk/>
            <pc:sldMk cId="2692607561" sldId="390"/>
            <ac:picMk id="7" creationId="{204413C7-6142-405C-B878-749CBF08A1FB}"/>
          </ac:picMkLst>
        </pc:picChg>
        <pc:picChg chg="add del mod">
          <ac:chgData name="Du Wenyu" userId="849f1052-c623-48dc-90e1-ce0960f8de5e" providerId="ADAL" clId="{D5120200-E73B-49ED-949D-ACC5F39B529F}" dt="2021-02-23T02:22:31.745" v="1154" actId="478"/>
          <ac:picMkLst>
            <pc:docMk/>
            <pc:sldMk cId="2692607561" sldId="390"/>
            <ac:picMk id="8" creationId="{1362296F-B34E-4DAF-A916-E54F703E08DF}"/>
          </ac:picMkLst>
        </pc:picChg>
        <pc:picChg chg="add del mod">
          <ac:chgData name="Du Wenyu" userId="849f1052-c623-48dc-90e1-ce0960f8de5e" providerId="ADAL" clId="{D5120200-E73B-49ED-949D-ACC5F39B529F}" dt="2021-02-23T02:22:31.745" v="1154" actId="478"/>
          <ac:picMkLst>
            <pc:docMk/>
            <pc:sldMk cId="2692607561" sldId="390"/>
            <ac:picMk id="9" creationId="{DAAB59E7-A3FE-4B87-BBBE-F0E350B8A4A7}"/>
          </ac:picMkLst>
        </pc:picChg>
      </pc:sldChg>
      <pc:sldChg chg="addSp modSp add mod">
        <pc:chgData name="Du Wenyu" userId="849f1052-c623-48dc-90e1-ce0960f8de5e" providerId="ADAL" clId="{D5120200-E73B-49ED-949D-ACC5F39B529F}" dt="2021-02-23T02:23:38.217" v="1172" actId="1076"/>
        <pc:sldMkLst>
          <pc:docMk/>
          <pc:sldMk cId="2172902165" sldId="391"/>
        </pc:sldMkLst>
        <pc:spChg chg="add mod">
          <ac:chgData name="Du Wenyu" userId="849f1052-c623-48dc-90e1-ce0960f8de5e" providerId="ADAL" clId="{D5120200-E73B-49ED-949D-ACC5F39B529F}" dt="2021-02-23T02:23:19.642" v="1170" actId="2711"/>
          <ac:spMkLst>
            <pc:docMk/>
            <pc:sldMk cId="2172902165" sldId="391"/>
            <ac:spMk id="4" creationId="{F7AE794E-3457-419A-B430-36B3AB06EEBF}"/>
          </ac:spMkLst>
        </pc:spChg>
        <pc:spChg chg="add mod">
          <ac:chgData name="Du Wenyu" userId="849f1052-c623-48dc-90e1-ce0960f8de5e" providerId="ADAL" clId="{D5120200-E73B-49ED-949D-ACC5F39B529F}" dt="2021-02-23T02:23:19.642" v="1170" actId="2711"/>
          <ac:spMkLst>
            <pc:docMk/>
            <pc:sldMk cId="2172902165" sldId="391"/>
            <ac:spMk id="6" creationId="{5997AF82-A161-4E28-B6BF-7B31E792161A}"/>
          </ac:spMkLst>
        </pc:spChg>
        <pc:spChg chg="add mod">
          <ac:chgData name="Du Wenyu" userId="849f1052-c623-48dc-90e1-ce0960f8de5e" providerId="ADAL" clId="{D5120200-E73B-49ED-949D-ACC5F39B529F}" dt="2021-02-23T02:23:38.217" v="1172" actId="1076"/>
          <ac:spMkLst>
            <pc:docMk/>
            <pc:sldMk cId="2172902165" sldId="391"/>
            <ac:spMk id="8" creationId="{BD971FCA-62E1-4170-8452-A53D292FC332}"/>
          </ac:spMkLst>
        </pc:spChg>
        <pc:picChg chg="add mod">
          <ac:chgData name="Du Wenyu" userId="849f1052-c623-48dc-90e1-ce0960f8de5e" providerId="ADAL" clId="{D5120200-E73B-49ED-949D-ACC5F39B529F}" dt="2021-02-23T02:23:17.362" v="1169"/>
          <ac:picMkLst>
            <pc:docMk/>
            <pc:sldMk cId="2172902165" sldId="391"/>
            <ac:picMk id="5" creationId="{005578EB-4D09-423B-A64A-9C5994BB64A6}"/>
          </ac:picMkLst>
        </pc:picChg>
        <pc:picChg chg="add mod">
          <ac:chgData name="Du Wenyu" userId="849f1052-c623-48dc-90e1-ce0960f8de5e" providerId="ADAL" clId="{D5120200-E73B-49ED-949D-ACC5F39B529F}" dt="2021-02-23T02:23:17.362" v="1169"/>
          <ac:picMkLst>
            <pc:docMk/>
            <pc:sldMk cId="2172902165" sldId="391"/>
            <ac:picMk id="7" creationId="{922288BB-F117-45BB-8A36-557C74B16F01}"/>
          </ac:picMkLst>
        </pc:picChg>
      </pc:sldChg>
      <pc:sldChg chg="addSp modSp add mod">
        <pc:chgData name="Du Wenyu" userId="849f1052-c623-48dc-90e1-ce0960f8de5e" providerId="ADAL" clId="{D5120200-E73B-49ED-949D-ACC5F39B529F}" dt="2021-02-23T02:24:22.916" v="1180" actId="1076"/>
        <pc:sldMkLst>
          <pc:docMk/>
          <pc:sldMk cId="2591033094" sldId="392"/>
        </pc:sldMkLst>
        <pc:spChg chg="add mod">
          <ac:chgData name="Du Wenyu" userId="849f1052-c623-48dc-90e1-ce0960f8de5e" providerId="ADAL" clId="{D5120200-E73B-49ED-949D-ACC5F39B529F}" dt="2021-02-23T02:23:51.559" v="1174" actId="2711"/>
          <ac:spMkLst>
            <pc:docMk/>
            <pc:sldMk cId="2591033094" sldId="392"/>
            <ac:spMk id="4" creationId="{D73DE018-39A1-42A1-AE90-4E2AF6967F74}"/>
          </ac:spMkLst>
        </pc:spChg>
        <pc:spChg chg="add mod">
          <ac:chgData name="Du Wenyu" userId="849f1052-c623-48dc-90e1-ce0960f8de5e" providerId="ADAL" clId="{D5120200-E73B-49ED-949D-ACC5F39B529F}" dt="2021-02-23T02:24:20.828" v="1179" actId="1076"/>
          <ac:spMkLst>
            <pc:docMk/>
            <pc:sldMk cId="2591033094" sldId="392"/>
            <ac:spMk id="6" creationId="{F3F51A13-B8EE-4807-8A99-FE9473F0E6AF}"/>
          </ac:spMkLst>
        </pc:spChg>
        <pc:spChg chg="add mod">
          <ac:chgData name="Du Wenyu" userId="849f1052-c623-48dc-90e1-ce0960f8de5e" providerId="ADAL" clId="{D5120200-E73B-49ED-949D-ACC5F39B529F}" dt="2021-02-23T02:24:22.916" v="1180" actId="1076"/>
          <ac:spMkLst>
            <pc:docMk/>
            <pc:sldMk cId="2591033094" sldId="392"/>
            <ac:spMk id="7" creationId="{22D395F4-80A3-40DA-8AA3-F763BB590E99}"/>
          </ac:spMkLst>
        </pc:spChg>
        <pc:picChg chg="add mod">
          <ac:chgData name="Du Wenyu" userId="849f1052-c623-48dc-90e1-ce0960f8de5e" providerId="ADAL" clId="{D5120200-E73B-49ED-949D-ACC5F39B529F}" dt="2021-02-23T02:24:20.828" v="1179" actId="1076"/>
          <ac:picMkLst>
            <pc:docMk/>
            <pc:sldMk cId="2591033094" sldId="392"/>
            <ac:picMk id="5" creationId="{053B1816-C8CD-4D0C-B721-7C587D434EDE}"/>
          </ac:picMkLst>
        </pc:picChg>
      </pc:sldChg>
      <pc:sldChg chg="addSp modSp add mod">
        <pc:chgData name="Du Wenyu" userId="849f1052-c623-48dc-90e1-ce0960f8de5e" providerId="ADAL" clId="{D5120200-E73B-49ED-949D-ACC5F39B529F}" dt="2021-02-23T02:25:03.718" v="1190" actId="1076"/>
        <pc:sldMkLst>
          <pc:docMk/>
          <pc:sldMk cId="3261305158" sldId="393"/>
        </pc:sldMkLst>
        <pc:spChg chg="add mod">
          <ac:chgData name="Du Wenyu" userId="849f1052-c623-48dc-90e1-ce0960f8de5e" providerId="ADAL" clId="{D5120200-E73B-49ED-949D-ACC5F39B529F}" dt="2021-02-23T02:24:34.741" v="1182" actId="2711"/>
          <ac:spMkLst>
            <pc:docMk/>
            <pc:sldMk cId="3261305158" sldId="393"/>
            <ac:spMk id="4" creationId="{F0C7CC92-6E88-4BBC-8EDC-C778E976A52B}"/>
          </ac:spMkLst>
        </pc:spChg>
        <pc:spChg chg="add mod">
          <ac:chgData name="Du Wenyu" userId="849f1052-c623-48dc-90e1-ce0960f8de5e" providerId="ADAL" clId="{D5120200-E73B-49ED-949D-ACC5F39B529F}" dt="2021-02-23T02:24:43.053" v="1184" actId="1076"/>
          <ac:spMkLst>
            <pc:docMk/>
            <pc:sldMk cId="3261305158" sldId="393"/>
            <ac:spMk id="6" creationId="{942EC687-BF9D-468E-8303-FB9AD2E59FC7}"/>
          </ac:spMkLst>
        </pc:spChg>
        <pc:spChg chg="add mod">
          <ac:chgData name="Du Wenyu" userId="849f1052-c623-48dc-90e1-ce0960f8de5e" providerId="ADAL" clId="{D5120200-E73B-49ED-949D-ACC5F39B529F}" dt="2021-02-23T02:25:03.718" v="1190" actId="1076"/>
          <ac:spMkLst>
            <pc:docMk/>
            <pc:sldMk cId="3261305158" sldId="393"/>
            <ac:spMk id="7" creationId="{57F6876E-37DE-422D-83B4-A502DF5099FB}"/>
          </ac:spMkLst>
        </pc:spChg>
        <pc:picChg chg="add mod">
          <ac:chgData name="Du Wenyu" userId="849f1052-c623-48dc-90e1-ce0960f8de5e" providerId="ADAL" clId="{D5120200-E73B-49ED-949D-ACC5F39B529F}" dt="2021-02-23T02:24:32.466" v="1181"/>
          <ac:picMkLst>
            <pc:docMk/>
            <pc:sldMk cId="3261305158" sldId="393"/>
            <ac:picMk id="5" creationId="{227A6669-B2C5-4420-9881-76E3336CC52E}"/>
          </ac:picMkLst>
        </pc:picChg>
      </pc:sldChg>
      <pc:sldChg chg="addSp modSp add mod">
        <pc:chgData name="Du Wenyu" userId="849f1052-c623-48dc-90e1-ce0960f8de5e" providerId="ADAL" clId="{D5120200-E73B-49ED-949D-ACC5F39B529F}" dt="2021-02-23T02:26:14.761" v="1196" actId="1076"/>
        <pc:sldMkLst>
          <pc:docMk/>
          <pc:sldMk cId="2505901263" sldId="394"/>
        </pc:sldMkLst>
        <pc:spChg chg="add mod">
          <ac:chgData name="Du Wenyu" userId="849f1052-c623-48dc-90e1-ce0960f8de5e" providerId="ADAL" clId="{D5120200-E73B-49ED-949D-ACC5F39B529F}" dt="2021-02-23T02:26:14.761" v="1196" actId="1076"/>
          <ac:spMkLst>
            <pc:docMk/>
            <pc:sldMk cId="2505901263" sldId="394"/>
            <ac:spMk id="3" creationId="{3A5E8303-794D-4330-9913-A6529969E3EE}"/>
          </ac:spMkLst>
        </pc:spChg>
        <pc:spChg chg="add mod">
          <ac:chgData name="Du Wenyu" userId="849f1052-c623-48dc-90e1-ce0960f8de5e" providerId="ADAL" clId="{D5120200-E73B-49ED-949D-ACC5F39B529F}" dt="2021-02-23T02:25:14.345" v="1192" actId="2711"/>
          <ac:spMkLst>
            <pc:docMk/>
            <pc:sldMk cId="2505901263" sldId="394"/>
            <ac:spMk id="4" creationId="{126325D2-D9E9-489A-9B16-F84C2A1C0817}"/>
          </ac:spMkLst>
        </pc:spChg>
        <pc:picChg chg="add mod">
          <ac:chgData name="Du Wenyu" userId="849f1052-c623-48dc-90e1-ce0960f8de5e" providerId="ADAL" clId="{D5120200-E73B-49ED-949D-ACC5F39B529F}" dt="2021-02-23T02:25:19.054" v="1194" actId="1076"/>
          <ac:picMkLst>
            <pc:docMk/>
            <pc:sldMk cId="2505901263" sldId="394"/>
            <ac:picMk id="5" creationId="{EFC95B7C-A8EC-427D-98B4-AD0E190EF8AB}"/>
          </ac:picMkLst>
        </pc:picChg>
      </pc:sldChg>
      <pc:sldChg chg="addSp modSp add mod">
        <pc:chgData name="Du Wenyu" userId="849f1052-c623-48dc-90e1-ce0960f8de5e" providerId="ADAL" clId="{D5120200-E73B-49ED-949D-ACC5F39B529F}" dt="2021-02-23T02:26:59.935" v="1203" actId="1076"/>
        <pc:sldMkLst>
          <pc:docMk/>
          <pc:sldMk cId="1331631527" sldId="395"/>
        </pc:sldMkLst>
        <pc:spChg chg="add mod">
          <ac:chgData name="Du Wenyu" userId="849f1052-c623-48dc-90e1-ce0960f8de5e" providerId="ADAL" clId="{D5120200-E73B-49ED-949D-ACC5F39B529F}" dt="2021-02-23T02:26:59.935" v="1203" actId="1076"/>
          <ac:spMkLst>
            <pc:docMk/>
            <pc:sldMk cId="1331631527" sldId="395"/>
            <ac:spMk id="3" creationId="{16B72EEF-C987-4A60-9EF3-E7A0BFAD92E1}"/>
          </ac:spMkLst>
        </pc:spChg>
        <pc:spChg chg="add mod">
          <ac:chgData name="Du Wenyu" userId="849f1052-c623-48dc-90e1-ce0960f8de5e" providerId="ADAL" clId="{D5120200-E73B-49ED-949D-ACC5F39B529F}" dt="2021-02-23T02:26:27.259" v="1198" actId="2711"/>
          <ac:spMkLst>
            <pc:docMk/>
            <pc:sldMk cId="1331631527" sldId="395"/>
            <ac:spMk id="4" creationId="{7267A980-A634-435C-AEE6-CE54D96003D4}"/>
          </ac:spMkLst>
        </pc:spChg>
        <pc:spChg chg="add mod">
          <ac:chgData name="Du Wenyu" userId="849f1052-c623-48dc-90e1-ce0960f8de5e" providerId="ADAL" clId="{D5120200-E73B-49ED-949D-ACC5F39B529F}" dt="2021-02-23T02:26:35.589" v="1199" actId="1076"/>
          <ac:spMkLst>
            <pc:docMk/>
            <pc:sldMk cId="1331631527" sldId="395"/>
            <ac:spMk id="6" creationId="{F7FDDB32-2CB5-49B1-8742-5D789F984BD4}"/>
          </ac:spMkLst>
        </pc:spChg>
        <pc:picChg chg="add mod">
          <ac:chgData name="Du Wenyu" userId="849f1052-c623-48dc-90e1-ce0960f8de5e" providerId="ADAL" clId="{D5120200-E73B-49ED-949D-ACC5F39B529F}" dt="2021-02-23T02:26:24.785" v="1197"/>
          <ac:picMkLst>
            <pc:docMk/>
            <pc:sldMk cId="1331631527" sldId="395"/>
            <ac:picMk id="5" creationId="{20A9951D-B5A5-40D1-8D4C-4D2C15BDE2E7}"/>
          </ac:picMkLst>
        </pc:picChg>
      </pc:sldChg>
      <pc:sldChg chg="addSp modSp add mod">
        <pc:chgData name="Du Wenyu" userId="849f1052-c623-48dc-90e1-ce0960f8de5e" providerId="ADAL" clId="{D5120200-E73B-49ED-949D-ACC5F39B529F}" dt="2021-02-23T02:28:31.826" v="1214" actId="1076"/>
        <pc:sldMkLst>
          <pc:docMk/>
          <pc:sldMk cId="1366305703" sldId="396"/>
        </pc:sldMkLst>
        <pc:spChg chg="add mod">
          <ac:chgData name="Du Wenyu" userId="849f1052-c623-48dc-90e1-ce0960f8de5e" providerId="ADAL" clId="{D5120200-E73B-49ED-949D-ACC5F39B529F}" dt="2021-02-23T02:28:30.146" v="1213" actId="1076"/>
          <ac:spMkLst>
            <pc:docMk/>
            <pc:sldMk cId="1366305703" sldId="396"/>
            <ac:spMk id="3" creationId="{2AB7D487-4421-46CC-91EC-454D00A2C658}"/>
          </ac:spMkLst>
        </pc:spChg>
        <pc:spChg chg="add mod">
          <ac:chgData name="Du Wenyu" userId="849f1052-c623-48dc-90e1-ce0960f8de5e" providerId="ADAL" clId="{D5120200-E73B-49ED-949D-ACC5F39B529F}" dt="2021-02-23T02:27:17.221" v="1205" actId="2711"/>
          <ac:spMkLst>
            <pc:docMk/>
            <pc:sldMk cId="1366305703" sldId="396"/>
            <ac:spMk id="4" creationId="{B484CAA8-3E44-4B2F-B97E-34E0D89AB736}"/>
          </ac:spMkLst>
        </pc:spChg>
        <pc:spChg chg="add mod">
          <ac:chgData name="Du Wenyu" userId="849f1052-c623-48dc-90e1-ce0960f8de5e" providerId="ADAL" clId="{D5120200-E73B-49ED-949D-ACC5F39B529F}" dt="2021-02-23T02:27:21.770" v="1206" actId="1076"/>
          <ac:spMkLst>
            <pc:docMk/>
            <pc:sldMk cId="1366305703" sldId="396"/>
            <ac:spMk id="6" creationId="{9E5461C5-CD2E-4130-91B0-180DCC8BAF6C}"/>
          </ac:spMkLst>
        </pc:spChg>
        <pc:spChg chg="add mod">
          <ac:chgData name="Du Wenyu" userId="849f1052-c623-48dc-90e1-ce0960f8de5e" providerId="ADAL" clId="{D5120200-E73B-49ED-949D-ACC5F39B529F}" dt="2021-02-23T02:28:31.826" v="1214" actId="1076"/>
          <ac:spMkLst>
            <pc:docMk/>
            <pc:sldMk cId="1366305703" sldId="396"/>
            <ac:spMk id="7" creationId="{AC923019-7BA8-40DE-9CBD-43488AF2B18D}"/>
          </ac:spMkLst>
        </pc:spChg>
        <pc:picChg chg="add mod">
          <ac:chgData name="Du Wenyu" userId="849f1052-c623-48dc-90e1-ce0960f8de5e" providerId="ADAL" clId="{D5120200-E73B-49ED-949D-ACC5F39B529F}" dt="2021-02-23T02:27:17.221" v="1205" actId="2711"/>
          <ac:picMkLst>
            <pc:docMk/>
            <pc:sldMk cId="1366305703" sldId="396"/>
            <ac:picMk id="5" creationId="{3EC6A86D-B6D8-434E-9024-FE89EF4EAC1E}"/>
          </ac:picMkLst>
        </pc:picChg>
      </pc:sldChg>
      <pc:sldChg chg="addSp modSp add mod">
        <pc:chgData name="Du Wenyu" userId="849f1052-c623-48dc-90e1-ce0960f8de5e" providerId="ADAL" clId="{D5120200-E73B-49ED-949D-ACC5F39B529F}" dt="2021-02-23T02:32:57.559" v="1237" actId="1076"/>
        <pc:sldMkLst>
          <pc:docMk/>
          <pc:sldMk cId="208313384" sldId="397"/>
        </pc:sldMkLst>
        <pc:spChg chg="add mod">
          <ac:chgData name="Du Wenyu" userId="849f1052-c623-48dc-90e1-ce0960f8de5e" providerId="ADAL" clId="{D5120200-E73B-49ED-949D-ACC5F39B529F}" dt="2021-02-23T02:31:30.914" v="1232"/>
          <ac:spMkLst>
            <pc:docMk/>
            <pc:sldMk cId="208313384" sldId="397"/>
            <ac:spMk id="3" creationId="{DDA33A16-C589-4B8C-9DC4-FBD0E37C6DEA}"/>
          </ac:spMkLst>
        </pc:spChg>
        <pc:spChg chg="add mod">
          <ac:chgData name="Du Wenyu" userId="849f1052-c623-48dc-90e1-ce0960f8de5e" providerId="ADAL" clId="{D5120200-E73B-49ED-949D-ACC5F39B529F}" dt="2021-02-23T02:29:44.406" v="1224" actId="2711"/>
          <ac:spMkLst>
            <pc:docMk/>
            <pc:sldMk cId="208313384" sldId="397"/>
            <ac:spMk id="4" creationId="{E029D175-D528-456F-BE75-465A3F379056}"/>
          </ac:spMkLst>
        </pc:spChg>
        <pc:spChg chg="add mod">
          <ac:chgData name="Du Wenyu" userId="849f1052-c623-48dc-90e1-ce0960f8de5e" providerId="ADAL" clId="{D5120200-E73B-49ED-949D-ACC5F39B529F}" dt="2021-02-23T02:29:44.406" v="1224" actId="2711"/>
          <ac:spMkLst>
            <pc:docMk/>
            <pc:sldMk cId="208313384" sldId="397"/>
            <ac:spMk id="5" creationId="{CE8AAB42-45F4-4F55-872C-E6B7313D1280}"/>
          </ac:spMkLst>
        </pc:spChg>
        <pc:spChg chg="add mod">
          <ac:chgData name="Du Wenyu" userId="849f1052-c623-48dc-90e1-ce0960f8de5e" providerId="ADAL" clId="{D5120200-E73B-49ED-949D-ACC5F39B529F}" dt="2021-02-23T02:32:34.147" v="1235" actId="1076"/>
          <ac:spMkLst>
            <pc:docMk/>
            <pc:sldMk cId="208313384" sldId="397"/>
            <ac:spMk id="6" creationId="{F70B3DFD-1128-4452-A031-7C1610C8F49D}"/>
          </ac:spMkLst>
        </pc:spChg>
        <pc:picChg chg="add mod">
          <ac:chgData name="Du Wenyu" userId="849f1052-c623-48dc-90e1-ce0960f8de5e" providerId="ADAL" clId="{D5120200-E73B-49ED-949D-ACC5F39B529F}" dt="2021-02-23T02:32:57.559" v="1237" actId="1076"/>
          <ac:picMkLst>
            <pc:docMk/>
            <pc:sldMk cId="208313384" sldId="397"/>
            <ac:picMk id="8" creationId="{9B27F059-97CF-4555-9C5F-F603E6011155}"/>
          </ac:picMkLst>
        </pc:picChg>
      </pc:sldChg>
      <pc:sldChg chg="addSp delSp modSp add del mod ord">
        <pc:chgData name="Du Wenyu" userId="849f1052-c623-48dc-90e1-ce0960f8de5e" providerId="ADAL" clId="{D5120200-E73B-49ED-949D-ACC5F39B529F}" dt="2021-02-23T02:34:40.639" v="1247" actId="2696"/>
        <pc:sldMkLst>
          <pc:docMk/>
          <pc:sldMk cId="3254386869" sldId="398"/>
        </pc:sldMkLst>
        <pc:graphicFrameChg chg="add del mod">
          <ac:chgData name="Du Wenyu" userId="849f1052-c623-48dc-90e1-ce0960f8de5e" providerId="ADAL" clId="{D5120200-E73B-49ED-949D-ACC5F39B529F}" dt="2021-02-23T02:34:36.804" v="1246" actId="478"/>
          <ac:graphicFrameMkLst>
            <pc:docMk/>
            <pc:sldMk cId="3254386869" sldId="398"/>
            <ac:graphicFrameMk id="3" creationId="{7C7A5E1B-935E-4BD8-8337-1E21515ECDD0}"/>
          </ac:graphicFrameMkLst>
        </pc:graphicFrameChg>
      </pc:sldChg>
      <pc:sldChg chg="add del">
        <pc:chgData name="Du Wenyu" userId="849f1052-c623-48dc-90e1-ce0960f8de5e" providerId="ADAL" clId="{D5120200-E73B-49ED-949D-ACC5F39B529F}" dt="2021-02-23T02:35:00.167" v="1248" actId="47"/>
        <pc:sldMkLst>
          <pc:docMk/>
          <pc:sldMk cId="1361691421" sldId="399"/>
        </pc:sldMkLst>
      </pc:sldChg>
      <pc:sldChg chg="add del">
        <pc:chgData name="Du Wenyu" userId="849f1052-c623-48dc-90e1-ce0960f8de5e" providerId="ADAL" clId="{D5120200-E73B-49ED-949D-ACC5F39B529F}" dt="2021-02-23T02:35:00.167" v="1248" actId="47"/>
        <pc:sldMkLst>
          <pc:docMk/>
          <pc:sldMk cId="554845374" sldId="400"/>
        </pc:sldMkLst>
      </pc:sldChg>
      <pc:sldChg chg="add del">
        <pc:chgData name="Du Wenyu" userId="849f1052-c623-48dc-90e1-ce0960f8de5e" providerId="ADAL" clId="{D5120200-E73B-49ED-949D-ACC5F39B529F}" dt="2021-02-23T02:35:00.167" v="1248" actId="47"/>
        <pc:sldMkLst>
          <pc:docMk/>
          <pc:sldMk cId="316625361" sldId="401"/>
        </pc:sldMkLst>
      </pc:sldChg>
      <pc:sldChg chg="add del">
        <pc:chgData name="Du Wenyu" userId="849f1052-c623-48dc-90e1-ce0960f8de5e" providerId="ADAL" clId="{D5120200-E73B-49ED-949D-ACC5F39B529F}" dt="2021-02-23T02:35:00.167" v="1248" actId="47"/>
        <pc:sldMkLst>
          <pc:docMk/>
          <pc:sldMk cId="1432612211" sldId="402"/>
        </pc:sldMkLst>
      </pc:sldChg>
      <pc:sldChg chg="addSp modSp add mod ord">
        <pc:chgData name="Du Wenyu" userId="849f1052-c623-48dc-90e1-ce0960f8de5e" providerId="ADAL" clId="{D5120200-E73B-49ED-949D-ACC5F39B529F}" dt="2021-02-23T02:36:02.499" v="1282" actId="2711"/>
        <pc:sldMkLst>
          <pc:docMk/>
          <pc:sldMk cId="1138316984" sldId="403"/>
        </pc:sldMkLst>
        <pc:spChg chg="add mod">
          <ac:chgData name="Du Wenyu" userId="849f1052-c623-48dc-90e1-ce0960f8de5e" providerId="ADAL" clId="{D5120200-E73B-49ED-949D-ACC5F39B529F}" dt="2021-02-23T02:36:02.499" v="1282" actId="2711"/>
          <ac:spMkLst>
            <pc:docMk/>
            <pc:sldMk cId="1138316984" sldId="403"/>
            <ac:spMk id="4" creationId="{A3511E88-83AE-4F1A-93D8-2EE0B481062D}"/>
          </ac:spMkLst>
        </pc:spChg>
        <pc:spChg chg="mod">
          <ac:chgData name="Du Wenyu" userId="849f1052-c623-48dc-90e1-ce0960f8de5e" providerId="ADAL" clId="{D5120200-E73B-49ED-949D-ACC5F39B529F}" dt="2021-02-23T02:35:24.441" v="1272" actId="1076"/>
          <ac:spMkLst>
            <pc:docMk/>
            <pc:sldMk cId="1138316984" sldId="403"/>
            <ac:spMk id="47" creationId="{C1DBDACC-1B57-46A2-8644-88E77EB204FB}"/>
          </ac:spMkLst>
        </pc:spChg>
        <pc:picChg chg="add mod">
          <ac:chgData name="Du Wenyu" userId="849f1052-c623-48dc-90e1-ce0960f8de5e" providerId="ADAL" clId="{D5120200-E73B-49ED-949D-ACC5F39B529F}" dt="2021-02-23T02:36:00.268" v="1281"/>
          <ac:picMkLst>
            <pc:docMk/>
            <pc:sldMk cId="1138316984" sldId="403"/>
            <ac:picMk id="5" creationId="{DEC52C9C-E9E3-4D4F-8617-DB49E12F7527}"/>
          </ac:picMkLst>
        </pc:picChg>
      </pc:sldChg>
      <pc:sldChg chg="addSp modSp add mod">
        <pc:chgData name="Du Wenyu" userId="849f1052-c623-48dc-90e1-ce0960f8de5e" providerId="ADAL" clId="{D5120200-E73B-49ED-949D-ACC5F39B529F}" dt="2021-02-23T02:03:58.815" v="1135" actId="1076"/>
        <pc:sldMkLst>
          <pc:docMk/>
          <pc:sldMk cId="1145964062" sldId="404"/>
        </pc:sldMkLst>
        <pc:spChg chg="add mod">
          <ac:chgData name="Du Wenyu" userId="849f1052-c623-48dc-90e1-ce0960f8de5e" providerId="ADAL" clId="{D5120200-E73B-49ED-949D-ACC5F39B529F}" dt="2021-02-23T02:03:58.815" v="1135" actId="1076"/>
          <ac:spMkLst>
            <pc:docMk/>
            <pc:sldMk cId="1145964062" sldId="404"/>
            <ac:spMk id="7" creationId="{128861D2-62E6-4FDA-8180-FBCF26959731}"/>
          </ac:spMkLst>
        </pc:spChg>
      </pc:sldChg>
      <pc:sldChg chg="addSp modSp add mod">
        <pc:chgData name="Du Wenyu" userId="849f1052-c623-48dc-90e1-ce0960f8de5e" providerId="ADAL" clId="{D5120200-E73B-49ED-949D-ACC5F39B529F}" dt="2021-02-23T02:20:22.657" v="1139" actId="1076"/>
        <pc:sldMkLst>
          <pc:docMk/>
          <pc:sldMk cId="1170751568" sldId="405"/>
        </pc:sldMkLst>
        <pc:picChg chg="add mod">
          <ac:chgData name="Du Wenyu" userId="849f1052-c623-48dc-90e1-ce0960f8de5e" providerId="ADAL" clId="{D5120200-E73B-49ED-949D-ACC5F39B529F}" dt="2021-02-23T02:20:22.657" v="1139" actId="1076"/>
          <ac:picMkLst>
            <pc:docMk/>
            <pc:sldMk cId="1170751568" sldId="405"/>
            <ac:picMk id="8" creationId="{F3FFFBD3-BB0B-49F0-AA92-2F8B9B1516F3}"/>
          </ac:picMkLst>
        </pc:picChg>
        <pc:picChg chg="add mod">
          <ac:chgData name="Du Wenyu" userId="849f1052-c623-48dc-90e1-ce0960f8de5e" providerId="ADAL" clId="{D5120200-E73B-49ED-949D-ACC5F39B529F}" dt="2021-02-23T02:20:22.657" v="1139" actId="1076"/>
          <ac:picMkLst>
            <pc:docMk/>
            <pc:sldMk cId="1170751568" sldId="405"/>
            <ac:picMk id="9" creationId="{3D9319CE-1198-4FCE-A8FE-7C9957217EE2}"/>
          </ac:picMkLst>
        </pc:picChg>
        <pc:picChg chg="add mod">
          <ac:chgData name="Du Wenyu" userId="849f1052-c623-48dc-90e1-ce0960f8de5e" providerId="ADAL" clId="{D5120200-E73B-49ED-949D-ACC5F39B529F}" dt="2021-02-23T02:20:22.657" v="1139" actId="1076"/>
          <ac:picMkLst>
            <pc:docMk/>
            <pc:sldMk cId="1170751568" sldId="405"/>
            <ac:picMk id="10" creationId="{0D76D633-46F7-4ADF-BB2D-C612EBEEB10A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2:21:42.052" v="1151"/>
        <pc:sldMkLst>
          <pc:docMk/>
          <pc:sldMk cId="164234556" sldId="406"/>
        </pc:sldMkLst>
        <pc:spChg chg="add mod">
          <ac:chgData name="Du Wenyu" userId="849f1052-c623-48dc-90e1-ce0960f8de5e" providerId="ADAL" clId="{D5120200-E73B-49ED-949D-ACC5F39B529F}" dt="2021-02-23T02:21:42.052" v="1151"/>
          <ac:spMkLst>
            <pc:docMk/>
            <pc:sldMk cId="164234556" sldId="406"/>
            <ac:spMk id="7" creationId="{D4AA1DAD-5672-4DFF-9AAC-DFAD3F22A68D}"/>
          </ac:spMkLst>
        </pc:spChg>
        <pc:picChg chg="add del mod">
          <ac:chgData name="Du Wenyu" userId="849f1052-c623-48dc-90e1-ce0960f8de5e" providerId="ADAL" clId="{D5120200-E73B-49ED-949D-ACC5F39B529F}" dt="2021-02-23T02:20:32.613" v="1141"/>
          <ac:picMkLst>
            <pc:docMk/>
            <pc:sldMk cId="164234556" sldId="406"/>
            <ac:picMk id="8" creationId="{13AFBC94-EFC0-4452-AE36-6FDDDEEC9EC3}"/>
          </ac:picMkLst>
        </pc:picChg>
        <pc:picChg chg="add del mod">
          <ac:chgData name="Du Wenyu" userId="849f1052-c623-48dc-90e1-ce0960f8de5e" providerId="ADAL" clId="{D5120200-E73B-49ED-949D-ACC5F39B529F}" dt="2021-02-23T02:20:32.613" v="1141"/>
          <ac:picMkLst>
            <pc:docMk/>
            <pc:sldMk cId="164234556" sldId="406"/>
            <ac:picMk id="9" creationId="{29D68475-BDEF-49FF-80E0-EEC3E286D831}"/>
          </ac:picMkLst>
        </pc:picChg>
        <pc:picChg chg="add del mod">
          <ac:chgData name="Du Wenyu" userId="849f1052-c623-48dc-90e1-ce0960f8de5e" providerId="ADAL" clId="{D5120200-E73B-49ED-949D-ACC5F39B529F}" dt="2021-02-23T02:20:32.613" v="1141"/>
          <ac:picMkLst>
            <pc:docMk/>
            <pc:sldMk cId="164234556" sldId="406"/>
            <ac:picMk id="10" creationId="{7577AD3D-4641-4A75-A5CF-124914FE7B32}"/>
          </ac:picMkLst>
        </pc:picChg>
        <pc:picChg chg="add del mod">
          <ac:chgData name="Du Wenyu" userId="849f1052-c623-48dc-90e1-ce0960f8de5e" providerId="ADAL" clId="{D5120200-E73B-49ED-949D-ACC5F39B529F}" dt="2021-02-23T02:20:32.613" v="1141"/>
          <ac:picMkLst>
            <pc:docMk/>
            <pc:sldMk cId="164234556" sldId="406"/>
            <ac:picMk id="11" creationId="{713DD09D-9510-4EE1-A30C-63772E57C2D7}"/>
          </ac:picMkLst>
        </pc:picChg>
        <pc:picChg chg="add mod">
          <ac:chgData name="Du Wenyu" userId="849f1052-c623-48dc-90e1-ce0960f8de5e" providerId="ADAL" clId="{D5120200-E73B-49ED-949D-ACC5F39B529F}" dt="2021-02-23T02:20:40.712" v="1143" actId="1076"/>
          <ac:picMkLst>
            <pc:docMk/>
            <pc:sldMk cId="164234556" sldId="406"/>
            <ac:picMk id="12" creationId="{78CAC176-FC4D-476F-8FD6-B658E874ED93}"/>
          </ac:picMkLst>
        </pc:picChg>
        <pc:picChg chg="add mod">
          <ac:chgData name="Du Wenyu" userId="849f1052-c623-48dc-90e1-ce0960f8de5e" providerId="ADAL" clId="{D5120200-E73B-49ED-949D-ACC5F39B529F}" dt="2021-02-23T02:20:40.712" v="1143" actId="1076"/>
          <ac:picMkLst>
            <pc:docMk/>
            <pc:sldMk cId="164234556" sldId="406"/>
            <ac:picMk id="13" creationId="{5DE2D65A-FECA-4420-A547-BC61FD02C960}"/>
          </ac:picMkLst>
        </pc:picChg>
        <pc:picChg chg="add del mod">
          <ac:chgData name="Du Wenyu" userId="849f1052-c623-48dc-90e1-ce0960f8de5e" providerId="ADAL" clId="{D5120200-E73B-49ED-949D-ACC5F39B529F}" dt="2021-02-23T02:21:20.861" v="1144" actId="478"/>
          <ac:picMkLst>
            <pc:docMk/>
            <pc:sldMk cId="164234556" sldId="406"/>
            <ac:picMk id="14" creationId="{97FF5DF0-64D5-439D-9AF9-41E94D7FCD1D}"/>
          </ac:picMkLst>
        </pc:picChg>
        <pc:picChg chg="add del mod">
          <ac:chgData name="Du Wenyu" userId="849f1052-c623-48dc-90e1-ce0960f8de5e" providerId="ADAL" clId="{D5120200-E73B-49ED-949D-ACC5F39B529F}" dt="2021-02-23T02:21:20.861" v="1144" actId="478"/>
          <ac:picMkLst>
            <pc:docMk/>
            <pc:sldMk cId="164234556" sldId="406"/>
            <ac:picMk id="15" creationId="{BD3EEF76-8BCE-418F-B540-F5F20E75005D}"/>
          </ac:picMkLst>
        </pc:picChg>
      </pc:sldChg>
      <pc:sldChg chg="addSp modSp add mod">
        <pc:chgData name="Du Wenyu" userId="849f1052-c623-48dc-90e1-ce0960f8de5e" providerId="ADAL" clId="{D5120200-E73B-49ED-949D-ACC5F39B529F}" dt="2021-02-23T02:29:19.111" v="1222" actId="1076"/>
        <pc:sldMkLst>
          <pc:docMk/>
          <pc:sldMk cId="218053394" sldId="407"/>
        </pc:sldMkLst>
        <pc:spChg chg="mod">
          <ac:chgData name="Du Wenyu" userId="849f1052-c623-48dc-90e1-ce0960f8de5e" providerId="ADAL" clId="{D5120200-E73B-49ED-949D-ACC5F39B529F}" dt="2021-02-23T02:29:19.111" v="1222" actId="1076"/>
          <ac:spMkLst>
            <pc:docMk/>
            <pc:sldMk cId="218053394" sldId="407"/>
            <ac:spMk id="3" creationId="{2AB7D487-4421-46CC-91EC-454D00A2C658}"/>
          </ac:spMkLst>
        </pc:spChg>
        <pc:spChg chg="mod">
          <ac:chgData name="Du Wenyu" userId="849f1052-c623-48dc-90e1-ce0960f8de5e" providerId="ADAL" clId="{D5120200-E73B-49ED-949D-ACC5F39B529F}" dt="2021-02-23T02:28:54.981" v="1219" actId="207"/>
          <ac:spMkLst>
            <pc:docMk/>
            <pc:sldMk cId="218053394" sldId="407"/>
            <ac:spMk id="6" creationId="{9E5461C5-CD2E-4130-91B0-180DCC8BAF6C}"/>
          </ac:spMkLst>
        </pc:spChg>
        <pc:spChg chg="add mod">
          <ac:chgData name="Du Wenyu" userId="849f1052-c623-48dc-90e1-ce0960f8de5e" providerId="ADAL" clId="{D5120200-E73B-49ED-949D-ACC5F39B529F}" dt="2021-02-23T02:29:16.088" v="1221" actId="1076"/>
          <ac:spMkLst>
            <pc:docMk/>
            <pc:sldMk cId="218053394" sldId="407"/>
            <ac:spMk id="8" creationId="{7D1B6E49-D07C-45F9-97FD-FFADD0082B15}"/>
          </ac:spMkLst>
        </pc:spChg>
      </pc:sldChg>
      <pc:sldChg chg="addSp modSp add">
        <pc:chgData name="Du Wenyu" userId="849f1052-c623-48dc-90e1-ce0960f8de5e" providerId="ADAL" clId="{D5120200-E73B-49ED-949D-ACC5F39B529F}" dt="2021-02-23T02:36:19.858" v="1284" actId="2711"/>
        <pc:sldMkLst>
          <pc:docMk/>
          <pc:sldMk cId="4039494456" sldId="408"/>
        </pc:sldMkLst>
        <pc:spChg chg="add mod">
          <ac:chgData name="Du Wenyu" userId="849f1052-c623-48dc-90e1-ce0960f8de5e" providerId="ADAL" clId="{D5120200-E73B-49ED-949D-ACC5F39B529F}" dt="2021-02-23T02:36:19.858" v="1284" actId="2711"/>
          <ac:spMkLst>
            <pc:docMk/>
            <pc:sldMk cId="4039494456" sldId="408"/>
            <ac:spMk id="4" creationId="{31637EE0-F145-4C2E-B937-05355C3BAF70}"/>
          </ac:spMkLst>
        </pc:spChg>
        <pc:spChg chg="add mod">
          <ac:chgData name="Du Wenyu" userId="849f1052-c623-48dc-90e1-ce0960f8de5e" providerId="ADAL" clId="{D5120200-E73B-49ED-949D-ACC5F39B529F}" dt="2021-02-23T02:36:19.858" v="1284" actId="2711"/>
          <ac:spMkLst>
            <pc:docMk/>
            <pc:sldMk cId="4039494456" sldId="408"/>
            <ac:spMk id="6" creationId="{F089353F-732D-42BD-B320-D1277EE645A5}"/>
          </ac:spMkLst>
        </pc:spChg>
        <pc:picChg chg="add mod">
          <ac:chgData name="Du Wenyu" userId="849f1052-c623-48dc-90e1-ce0960f8de5e" providerId="ADAL" clId="{D5120200-E73B-49ED-949D-ACC5F39B529F}" dt="2021-02-23T02:36:19.858" v="1284" actId="2711"/>
          <ac:picMkLst>
            <pc:docMk/>
            <pc:sldMk cId="4039494456" sldId="408"/>
            <ac:picMk id="5" creationId="{68F8EFA4-0B48-4761-8CF4-20D2EC9700AA}"/>
          </ac:picMkLst>
        </pc:picChg>
        <pc:picChg chg="add mod">
          <ac:chgData name="Du Wenyu" userId="849f1052-c623-48dc-90e1-ce0960f8de5e" providerId="ADAL" clId="{D5120200-E73B-49ED-949D-ACC5F39B529F}" dt="2021-02-23T02:36:19.858" v="1284" actId="2711"/>
          <ac:picMkLst>
            <pc:docMk/>
            <pc:sldMk cId="4039494456" sldId="408"/>
            <ac:picMk id="7" creationId="{AC23500A-389A-4C98-B2DE-E857E925C890}"/>
          </ac:picMkLst>
        </pc:picChg>
        <pc:picChg chg="add mod">
          <ac:chgData name="Du Wenyu" userId="849f1052-c623-48dc-90e1-ce0960f8de5e" providerId="ADAL" clId="{D5120200-E73B-49ED-949D-ACC5F39B529F}" dt="2021-02-23T02:36:19.858" v="1284" actId="2711"/>
          <ac:picMkLst>
            <pc:docMk/>
            <pc:sldMk cId="4039494456" sldId="408"/>
            <ac:picMk id="8" creationId="{568C68D5-12F4-4901-B26C-5A9F76C0F983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3:06:21.515" v="1541" actId="1076"/>
        <pc:sldMkLst>
          <pc:docMk/>
          <pc:sldMk cId="3074067940" sldId="409"/>
        </pc:sldMkLst>
        <pc:spChg chg="add mod">
          <ac:chgData name="Du Wenyu" userId="849f1052-c623-48dc-90e1-ce0960f8de5e" providerId="ADAL" clId="{D5120200-E73B-49ED-949D-ACC5F39B529F}" dt="2021-02-23T03:06:21.515" v="1541" actId="1076"/>
          <ac:spMkLst>
            <pc:docMk/>
            <pc:sldMk cId="3074067940" sldId="409"/>
            <ac:spMk id="3" creationId="{DF7100E2-567A-42DC-9381-E2EB497AB44B}"/>
          </ac:spMkLst>
        </pc:spChg>
        <pc:spChg chg="add mod">
          <ac:chgData name="Du Wenyu" userId="849f1052-c623-48dc-90e1-ce0960f8de5e" providerId="ADAL" clId="{D5120200-E73B-49ED-949D-ACC5F39B529F}" dt="2021-02-23T02:37:40.873" v="1286" actId="2711"/>
          <ac:spMkLst>
            <pc:docMk/>
            <pc:sldMk cId="3074067940" sldId="409"/>
            <ac:spMk id="4" creationId="{08799E77-F0D1-4C7E-9367-A9806BAC7BA8}"/>
          </ac:spMkLst>
        </pc:spChg>
        <pc:spChg chg="add mod">
          <ac:chgData name="Du Wenyu" userId="849f1052-c623-48dc-90e1-ce0960f8de5e" providerId="ADAL" clId="{D5120200-E73B-49ED-949D-ACC5F39B529F}" dt="2021-02-23T02:37:40.873" v="1286" actId="2711"/>
          <ac:spMkLst>
            <pc:docMk/>
            <pc:sldMk cId="3074067940" sldId="409"/>
            <ac:spMk id="6" creationId="{BA627B28-2067-4FA3-ACEA-572800FB94F6}"/>
          </ac:spMkLst>
        </pc:spChg>
        <pc:spChg chg="add mod">
          <ac:chgData name="Du Wenyu" userId="849f1052-c623-48dc-90e1-ce0960f8de5e" providerId="ADAL" clId="{D5120200-E73B-49ED-949D-ACC5F39B529F}" dt="2021-02-23T02:37:40.873" v="1286" actId="2711"/>
          <ac:spMkLst>
            <pc:docMk/>
            <pc:sldMk cId="3074067940" sldId="409"/>
            <ac:spMk id="7" creationId="{0F8DCF51-8C7F-427E-9F0C-C7775555A655}"/>
          </ac:spMkLst>
        </pc:spChg>
        <pc:picChg chg="add mod">
          <ac:chgData name="Du Wenyu" userId="849f1052-c623-48dc-90e1-ce0960f8de5e" providerId="ADAL" clId="{D5120200-E73B-49ED-949D-ACC5F39B529F}" dt="2021-02-23T02:37:38.736" v="1285"/>
          <ac:picMkLst>
            <pc:docMk/>
            <pc:sldMk cId="3074067940" sldId="409"/>
            <ac:picMk id="5" creationId="{09976E6C-FA39-4834-84C8-D9071DA5A517}"/>
          </ac:picMkLst>
        </pc:picChg>
        <pc:picChg chg="add del mod">
          <ac:chgData name="Du Wenyu" userId="849f1052-c623-48dc-90e1-ce0960f8de5e" providerId="ADAL" clId="{D5120200-E73B-49ED-949D-ACC5F39B529F}" dt="2021-02-23T02:38:01.140" v="1287" actId="478"/>
          <ac:picMkLst>
            <pc:docMk/>
            <pc:sldMk cId="3074067940" sldId="409"/>
            <ac:picMk id="8" creationId="{FEA19549-CAFD-4358-9820-C19B33A3DF3A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2:44:06.708" v="1327" actId="1076"/>
        <pc:sldMkLst>
          <pc:docMk/>
          <pc:sldMk cId="411257196" sldId="410"/>
        </pc:sldMkLst>
        <pc:spChg chg="mod">
          <ac:chgData name="Du Wenyu" userId="849f1052-c623-48dc-90e1-ce0960f8de5e" providerId="ADAL" clId="{D5120200-E73B-49ED-949D-ACC5F39B529F}" dt="2021-02-23T02:39:59.818" v="1294" actId="2711"/>
          <ac:spMkLst>
            <pc:docMk/>
            <pc:sldMk cId="411257196" sldId="410"/>
            <ac:spMk id="2" creationId="{A7F5B91A-F9F6-43EA-8B18-78F0970A092B}"/>
          </ac:spMkLst>
        </pc:spChg>
        <pc:spChg chg="add mod">
          <ac:chgData name="Du Wenyu" userId="849f1052-c623-48dc-90e1-ce0960f8de5e" providerId="ADAL" clId="{D5120200-E73B-49ED-949D-ACC5F39B529F}" dt="2021-02-23T02:44:06.708" v="1327" actId="1076"/>
          <ac:spMkLst>
            <pc:docMk/>
            <pc:sldMk cId="411257196" sldId="410"/>
            <ac:spMk id="3" creationId="{0EE3EAFD-1B74-43F6-8E03-0A088A98D3B7}"/>
          </ac:spMkLst>
        </pc:spChg>
        <pc:spChg chg="add del mod">
          <ac:chgData name="Du Wenyu" userId="849f1052-c623-48dc-90e1-ce0960f8de5e" providerId="ADAL" clId="{D5120200-E73B-49ED-949D-ACC5F39B529F}" dt="2021-02-23T02:39:56.758" v="1293" actId="478"/>
          <ac:spMkLst>
            <pc:docMk/>
            <pc:sldMk cId="411257196" sldId="410"/>
            <ac:spMk id="5" creationId="{53850450-9500-4854-ABB1-9A9FC26BD066}"/>
          </ac:spMkLst>
        </pc:spChg>
        <pc:spChg chg="add mod">
          <ac:chgData name="Du Wenyu" userId="849f1052-c623-48dc-90e1-ce0960f8de5e" providerId="ADAL" clId="{D5120200-E73B-49ED-949D-ACC5F39B529F}" dt="2021-02-23T02:40:03.714" v="1295" actId="1076"/>
          <ac:spMkLst>
            <pc:docMk/>
            <pc:sldMk cId="411257196" sldId="410"/>
            <ac:spMk id="6" creationId="{BC3DF9D1-F2E1-4B7C-8B03-27E58320DF4D}"/>
          </ac:spMkLst>
        </pc:spChg>
        <pc:spChg chg="add mod">
          <ac:chgData name="Du Wenyu" userId="849f1052-c623-48dc-90e1-ce0960f8de5e" providerId="ADAL" clId="{D5120200-E73B-49ED-949D-ACC5F39B529F}" dt="2021-02-23T02:44:04.374" v="1326" actId="1076"/>
          <ac:spMkLst>
            <pc:docMk/>
            <pc:sldMk cId="411257196" sldId="410"/>
            <ac:spMk id="8" creationId="{49298F8A-8EDD-4756-9DAB-2FEB1DA7D97D}"/>
          </ac:spMkLst>
        </pc:spChg>
        <pc:spChg chg="add mod">
          <ac:chgData name="Du Wenyu" userId="849f1052-c623-48dc-90e1-ce0960f8de5e" providerId="ADAL" clId="{D5120200-E73B-49ED-949D-ACC5F39B529F}" dt="2021-02-23T02:40:25.725" v="1301" actId="164"/>
          <ac:spMkLst>
            <pc:docMk/>
            <pc:sldMk cId="411257196" sldId="410"/>
            <ac:spMk id="9" creationId="{FECAB994-92F6-4BFE-B584-BE67507210A2}"/>
          </ac:spMkLst>
        </pc:spChg>
        <pc:spChg chg="mod">
          <ac:chgData name="Du Wenyu" userId="849f1052-c623-48dc-90e1-ce0960f8de5e" providerId="ADAL" clId="{D5120200-E73B-49ED-949D-ACC5F39B529F}" dt="2021-02-23T02:39:59.818" v="1294" actId="2711"/>
          <ac:spMkLst>
            <pc:docMk/>
            <pc:sldMk cId="411257196" sldId="410"/>
            <ac:spMk id="47" creationId="{C1DBDACC-1B57-46A2-8644-88E77EB204FB}"/>
          </ac:spMkLst>
        </pc:spChg>
        <pc:grpChg chg="add mod ord">
          <ac:chgData name="Du Wenyu" userId="849f1052-c623-48dc-90e1-ce0960f8de5e" providerId="ADAL" clId="{D5120200-E73B-49ED-949D-ACC5F39B529F}" dt="2021-02-23T02:44:02.250" v="1325" actId="167"/>
          <ac:grpSpMkLst>
            <pc:docMk/>
            <pc:sldMk cId="411257196" sldId="410"/>
            <ac:grpSpMk id="4" creationId="{513613BD-C99A-4B90-BB04-A02DA5BB6D31}"/>
          </ac:grpSpMkLst>
        </pc:grpChg>
        <pc:picChg chg="add mod">
          <ac:chgData name="Du Wenyu" userId="849f1052-c623-48dc-90e1-ce0960f8de5e" providerId="ADAL" clId="{D5120200-E73B-49ED-949D-ACC5F39B529F}" dt="2021-02-23T02:40:25.725" v="1301" actId="164"/>
          <ac:picMkLst>
            <pc:docMk/>
            <pc:sldMk cId="411257196" sldId="410"/>
            <ac:picMk id="7" creationId="{FE3A9809-C140-4B64-81AA-4DF5936830C7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2:43:51.998" v="1324" actId="167"/>
        <pc:sldMkLst>
          <pc:docMk/>
          <pc:sldMk cId="2941319433" sldId="411"/>
        </pc:sldMkLst>
        <pc:spChg chg="add mod ord">
          <ac:chgData name="Du Wenyu" userId="849f1052-c623-48dc-90e1-ce0960f8de5e" providerId="ADAL" clId="{D5120200-E73B-49ED-949D-ACC5F39B529F}" dt="2021-02-23T02:43:41.909" v="1322" actId="166"/>
          <ac:spMkLst>
            <pc:docMk/>
            <pc:sldMk cId="2941319433" sldId="411"/>
            <ac:spMk id="3" creationId="{C8BEB5A3-9EC3-48E4-A7DC-D73EFCA6D88E}"/>
          </ac:spMkLst>
        </pc:spChg>
        <pc:spChg chg="add mod">
          <ac:chgData name="Du Wenyu" userId="849f1052-c623-48dc-90e1-ce0960f8de5e" providerId="ADAL" clId="{D5120200-E73B-49ED-949D-ACC5F39B529F}" dt="2021-02-23T02:40:55.319" v="1307" actId="2711"/>
          <ac:spMkLst>
            <pc:docMk/>
            <pc:sldMk cId="2941319433" sldId="411"/>
            <ac:spMk id="4" creationId="{8646B1D0-C402-4E35-BE1B-E0789B2EDE66}"/>
          </ac:spMkLst>
        </pc:spChg>
        <pc:spChg chg="add mod">
          <ac:chgData name="Du Wenyu" userId="849f1052-c623-48dc-90e1-ce0960f8de5e" providerId="ADAL" clId="{D5120200-E73B-49ED-949D-ACC5F39B529F}" dt="2021-02-23T02:40:55.319" v="1307" actId="2711"/>
          <ac:spMkLst>
            <pc:docMk/>
            <pc:sldMk cId="2941319433" sldId="411"/>
            <ac:spMk id="6" creationId="{2889F2DA-40C4-4907-AA47-C55519BD0DC0}"/>
          </ac:spMkLst>
        </pc:spChg>
        <pc:spChg chg="mod">
          <ac:chgData name="Du Wenyu" userId="849f1052-c623-48dc-90e1-ce0960f8de5e" providerId="ADAL" clId="{D5120200-E73B-49ED-949D-ACC5F39B529F}" dt="2021-02-23T02:43:27.969" v="1316"/>
          <ac:spMkLst>
            <pc:docMk/>
            <pc:sldMk cId="2941319433" sldId="411"/>
            <ac:spMk id="10" creationId="{1523ED06-A4C3-4A51-BB85-C3A5B150F798}"/>
          </ac:spMkLst>
        </pc:spChg>
        <pc:spChg chg="mod">
          <ac:chgData name="Du Wenyu" userId="849f1052-c623-48dc-90e1-ce0960f8de5e" providerId="ADAL" clId="{D5120200-E73B-49ED-949D-ACC5F39B529F}" dt="2021-02-23T02:43:32.042" v="1318"/>
          <ac:spMkLst>
            <pc:docMk/>
            <pc:sldMk cId="2941319433" sldId="411"/>
            <ac:spMk id="13" creationId="{C9B3112F-1B21-4B93-94C8-7740F5657178}"/>
          </ac:spMkLst>
        </pc:spChg>
        <pc:spChg chg="mod topLvl">
          <ac:chgData name="Du Wenyu" userId="849f1052-c623-48dc-90e1-ce0960f8de5e" providerId="ADAL" clId="{D5120200-E73B-49ED-949D-ACC5F39B529F}" dt="2021-02-23T02:43:37.810" v="1321" actId="165"/>
          <ac:spMkLst>
            <pc:docMk/>
            <pc:sldMk cId="2941319433" sldId="411"/>
            <ac:spMk id="16" creationId="{3E4A14EE-3F66-4D6D-A5D5-79D1971C4179}"/>
          </ac:spMkLst>
        </pc:spChg>
        <pc:grpChg chg="add del mod">
          <ac:chgData name="Du Wenyu" userId="849f1052-c623-48dc-90e1-ce0960f8de5e" providerId="ADAL" clId="{D5120200-E73B-49ED-949D-ACC5F39B529F}" dt="2021-02-23T02:43:30.152" v="1317"/>
          <ac:grpSpMkLst>
            <pc:docMk/>
            <pc:sldMk cId="2941319433" sldId="411"/>
            <ac:grpSpMk id="8" creationId="{BB4DB4B4-7880-47C2-B7CD-D52BF0CF4EBB}"/>
          </ac:grpSpMkLst>
        </pc:grpChg>
        <pc:grpChg chg="add del mod">
          <ac:chgData name="Du Wenyu" userId="849f1052-c623-48dc-90e1-ce0960f8de5e" providerId="ADAL" clId="{D5120200-E73B-49ED-949D-ACC5F39B529F}" dt="2021-02-23T02:43:33.216" v="1319"/>
          <ac:grpSpMkLst>
            <pc:docMk/>
            <pc:sldMk cId="2941319433" sldId="411"/>
            <ac:grpSpMk id="11" creationId="{DD652800-1FB4-48AC-86E6-BB4453DFD572}"/>
          </ac:grpSpMkLst>
        </pc:grpChg>
        <pc:grpChg chg="add del mod">
          <ac:chgData name="Du Wenyu" userId="849f1052-c623-48dc-90e1-ce0960f8de5e" providerId="ADAL" clId="{D5120200-E73B-49ED-949D-ACC5F39B529F}" dt="2021-02-23T02:43:37.810" v="1321" actId="165"/>
          <ac:grpSpMkLst>
            <pc:docMk/>
            <pc:sldMk cId="2941319433" sldId="411"/>
            <ac:grpSpMk id="14" creationId="{6CE2DC16-7F41-4B01-A039-B9958A4501FA}"/>
          </ac:grpSpMkLst>
        </pc:grpChg>
        <pc:picChg chg="add del mod">
          <ac:chgData name="Du Wenyu" userId="849f1052-c623-48dc-90e1-ce0960f8de5e" providerId="ADAL" clId="{D5120200-E73B-49ED-949D-ACC5F39B529F}" dt="2021-02-23T02:43:27.611" v="1315" actId="478"/>
          <ac:picMkLst>
            <pc:docMk/>
            <pc:sldMk cId="2941319433" sldId="411"/>
            <ac:picMk id="5" creationId="{CD28C640-08DA-4BB2-8423-FC48DA8A8E49}"/>
          </ac:picMkLst>
        </pc:picChg>
        <pc:picChg chg="mod">
          <ac:chgData name="Du Wenyu" userId="849f1052-c623-48dc-90e1-ce0960f8de5e" providerId="ADAL" clId="{D5120200-E73B-49ED-949D-ACC5F39B529F}" dt="2021-02-23T02:43:27.969" v="1316"/>
          <ac:picMkLst>
            <pc:docMk/>
            <pc:sldMk cId="2941319433" sldId="411"/>
            <ac:picMk id="9" creationId="{515623C0-C0A7-4DC5-B680-611B28574B97}"/>
          </ac:picMkLst>
        </pc:picChg>
        <pc:picChg chg="mod">
          <ac:chgData name="Du Wenyu" userId="849f1052-c623-48dc-90e1-ce0960f8de5e" providerId="ADAL" clId="{D5120200-E73B-49ED-949D-ACC5F39B529F}" dt="2021-02-23T02:43:32.042" v="1318"/>
          <ac:picMkLst>
            <pc:docMk/>
            <pc:sldMk cId="2941319433" sldId="411"/>
            <ac:picMk id="12" creationId="{F3AB5CF2-7945-4D17-9F17-054808041259}"/>
          </ac:picMkLst>
        </pc:picChg>
        <pc:picChg chg="mod ord topLvl">
          <ac:chgData name="Du Wenyu" userId="849f1052-c623-48dc-90e1-ce0960f8de5e" providerId="ADAL" clId="{D5120200-E73B-49ED-949D-ACC5F39B529F}" dt="2021-02-23T02:43:51.998" v="1324" actId="167"/>
          <ac:picMkLst>
            <pc:docMk/>
            <pc:sldMk cId="2941319433" sldId="411"/>
            <ac:picMk id="15" creationId="{63C44888-A2AD-49AB-BF53-B7A969EED1B1}"/>
          </ac:picMkLst>
        </pc:picChg>
      </pc:sldChg>
      <pc:sldChg chg="addSp modSp add mod">
        <pc:chgData name="Du Wenyu" userId="849f1052-c623-48dc-90e1-ce0960f8de5e" providerId="ADAL" clId="{D5120200-E73B-49ED-949D-ACC5F39B529F}" dt="2021-02-23T02:44:29.054" v="1328"/>
        <pc:sldMkLst>
          <pc:docMk/>
          <pc:sldMk cId="1166740167" sldId="412"/>
        </pc:sldMkLst>
        <pc:spChg chg="add mod">
          <ac:chgData name="Du Wenyu" userId="849f1052-c623-48dc-90e1-ce0960f8de5e" providerId="ADAL" clId="{D5120200-E73B-49ED-949D-ACC5F39B529F}" dt="2021-02-23T02:43:03.234" v="1314" actId="1076"/>
          <ac:spMkLst>
            <pc:docMk/>
            <pc:sldMk cId="1166740167" sldId="412"/>
            <ac:spMk id="3" creationId="{57F180B1-98D9-4837-A8F2-6E7A989952A8}"/>
          </ac:spMkLst>
        </pc:spChg>
        <pc:spChg chg="add mod">
          <ac:chgData name="Du Wenyu" userId="849f1052-c623-48dc-90e1-ce0960f8de5e" providerId="ADAL" clId="{D5120200-E73B-49ED-949D-ACC5F39B529F}" dt="2021-02-23T02:41:26.541" v="1311" actId="2711"/>
          <ac:spMkLst>
            <pc:docMk/>
            <pc:sldMk cId="1166740167" sldId="412"/>
            <ac:spMk id="4" creationId="{67CC336F-93B3-48F9-9917-EB376F0F9604}"/>
          </ac:spMkLst>
        </pc:spChg>
        <pc:spChg chg="add mod">
          <ac:chgData name="Du Wenyu" userId="849f1052-c623-48dc-90e1-ce0960f8de5e" providerId="ADAL" clId="{D5120200-E73B-49ED-949D-ACC5F39B529F}" dt="2021-02-23T02:41:31.288" v="1312" actId="1076"/>
          <ac:spMkLst>
            <pc:docMk/>
            <pc:sldMk cId="1166740167" sldId="412"/>
            <ac:spMk id="6" creationId="{B072DB66-153E-4036-B76F-157FD08F31F6}"/>
          </ac:spMkLst>
        </pc:spChg>
        <pc:spChg chg="add mod">
          <ac:chgData name="Du Wenyu" userId="849f1052-c623-48dc-90e1-ce0960f8de5e" providerId="ADAL" clId="{D5120200-E73B-49ED-949D-ACC5F39B529F}" dt="2021-02-23T02:44:29.054" v="1328"/>
          <ac:spMkLst>
            <pc:docMk/>
            <pc:sldMk cId="1166740167" sldId="412"/>
            <ac:spMk id="8" creationId="{B1B93B25-BD48-49D5-BA1F-A7BBF18D032B}"/>
          </ac:spMkLst>
        </pc:spChg>
        <pc:picChg chg="add mod">
          <ac:chgData name="Du Wenyu" userId="849f1052-c623-48dc-90e1-ce0960f8de5e" providerId="ADAL" clId="{D5120200-E73B-49ED-949D-ACC5F39B529F}" dt="2021-02-23T02:41:24.208" v="1310"/>
          <ac:picMkLst>
            <pc:docMk/>
            <pc:sldMk cId="1166740167" sldId="412"/>
            <ac:picMk id="5" creationId="{B9C1F7CC-BF2F-4E4C-BCDE-917EF945ED20}"/>
          </ac:picMkLst>
        </pc:picChg>
      </pc:sldChg>
      <pc:sldChg chg="addSp modSp add mod">
        <pc:chgData name="Du Wenyu" userId="849f1052-c623-48dc-90e1-ce0960f8de5e" providerId="ADAL" clId="{D5120200-E73B-49ED-949D-ACC5F39B529F}" dt="2021-02-23T02:46:03.174" v="1334" actId="1076"/>
        <pc:sldMkLst>
          <pc:docMk/>
          <pc:sldMk cId="3154533596" sldId="413"/>
        </pc:sldMkLst>
        <pc:spChg chg="add mod">
          <ac:chgData name="Du Wenyu" userId="849f1052-c623-48dc-90e1-ce0960f8de5e" providerId="ADAL" clId="{D5120200-E73B-49ED-949D-ACC5F39B529F}" dt="2021-02-23T02:46:03.174" v="1334" actId="1076"/>
          <ac:spMkLst>
            <pc:docMk/>
            <pc:sldMk cId="3154533596" sldId="413"/>
            <ac:spMk id="3" creationId="{E403D889-337D-4C59-8507-1BB899AB350E}"/>
          </ac:spMkLst>
        </pc:spChg>
        <pc:spChg chg="add mod">
          <ac:chgData name="Du Wenyu" userId="849f1052-c623-48dc-90e1-ce0960f8de5e" providerId="ADAL" clId="{D5120200-E73B-49ED-949D-ACC5F39B529F}" dt="2021-02-23T02:44:42.798" v="1330" actId="2711"/>
          <ac:spMkLst>
            <pc:docMk/>
            <pc:sldMk cId="3154533596" sldId="413"/>
            <ac:spMk id="4" creationId="{292728EF-10E2-4938-81DE-701F9D16815C}"/>
          </ac:spMkLst>
        </pc:spChg>
        <pc:spChg chg="add mod">
          <ac:chgData name="Du Wenyu" userId="849f1052-c623-48dc-90e1-ce0960f8de5e" providerId="ADAL" clId="{D5120200-E73B-49ED-949D-ACC5F39B529F}" dt="2021-02-23T02:44:49.487" v="1332" actId="14100"/>
          <ac:spMkLst>
            <pc:docMk/>
            <pc:sldMk cId="3154533596" sldId="413"/>
            <ac:spMk id="6" creationId="{0C23445E-AFD9-4F2D-99C2-C9E45322B57F}"/>
          </ac:spMkLst>
        </pc:spChg>
        <pc:spChg chg="add mod">
          <ac:chgData name="Du Wenyu" userId="849f1052-c623-48dc-90e1-ce0960f8de5e" providerId="ADAL" clId="{D5120200-E73B-49ED-949D-ACC5F39B529F}" dt="2021-02-23T02:44:42.798" v="1330" actId="2711"/>
          <ac:spMkLst>
            <pc:docMk/>
            <pc:sldMk cId="3154533596" sldId="413"/>
            <ac:spMk id="7" creationId="{D88D1BF7-967D-4840-835A-54ED75903300}"/>
          </ac:spMkLst>
        </pc:spChg>
        <pc:picChg chg="add mod">
          <ac:chgData name="Du Wenyu" userId="849f1052-c623-48dc-90e1-ce0960f8de5e" providerId="ADAL" clId="{D5120200-E73B-49ED-949D-ACC5F39B529F}" dt="2021-02-23T02:44:40.699" v="1329"/>
          <ac:picMkLst>
            <pc:docMk/>
            <pc:sldMk cId="3154533596" sldId="413"/>
            <ac:picMk id="5" creationId="{3A3EAABA-14AF-409B-AF49-3BE4F505EC8B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2:46:51.375" v="1341" actId="1076"/>
        <pc:sldMkLst>
          <pc:docMk/>
          <pc:sldMk cId="1335481274" sldId="414"/>
        </pc:sldMkLst>
        <pc:spChg chg="add del mod">
          <ac:chgData name="Du Wenyu" userId="849f1052-c623-48dc-90e1-ce0960f8de5e" providerId="ADAL" clId="{D5120200-E73B-49ED-949D-ACC5F39B529F}" dt="2021-02-23T02:46:41.208" v="1338"/>
          <ac:spMkLst>
            <pc:docMk/>
            <pc:sldMk cId="1335481274" sldId="414"/>
            <ac:spMk id="3" creationId="{32203962-6FD8-4CC6-B43E-1C141BB87951}"/>
          </ac:spMkLst>
        </pc:spChg>
        <pc:spChg chg="add mod">
          <ac:chgData name="Du Wenyu" userId="849f1052-c623-48dc-90e1-ce0960f8de5e" providerId="ADAL" clId="{D5120200-E73B-49ED-949D-ACC5F39B529F}" dt="2021-02-23T02:46:27.425" v="1336" actId="2711"/>
          <ac:spMkLst>
            <pc:docMk/>
            <pc:sldMk cId="1335481274" sldId="414"/>
            <ac:spMk id="4" creationId="{E4506772-3718-4F66-98D6-8AD52A7CCEF4}"/>
          </ac:spMkLst>
        </pc:spChg>
        <pc:spChg chg="add mod">
          <ac:chgData name="Du Wenyu" userId="849f1052-c623-48dc-90e1-ce0960f8de5e" providerId="ADAL" clId="{D5120200-E73B-49ED-949D-ACC5F39B529F}" dt="2021-02-23T02:46:27.425" v="1336" actId="2711"/>
          <ac:spMkLst>
            <pc:docMk/>
            <pc:sldMk cId="1335481274" sldId="414"/>
            <ac:spMk id="6" creationId="{65DE1EA4-12AA-4B06-A3FB-A073820272AA}"/>
          </ac:spMkLst>
        </pc:spChg>
        <pc:spChg chg="add mod">
          <ac:chgData name="Du Wenyu" userId="849f1052-c623-48dc-90e1-ce0960f8de5e" providerId="ADAL" clId="{D5120200-E73B-49ED-949D-ACC5F39B529F}" dt="2021-02-23T02:46:51.375" v="1341" actId="1076"/>
          <ac:spMkLst>
            <pc:docMk/>
            <pc:sldMk cId="1335481274" sldId="414"/>
            <ac:spMk id="7" creationId="{C4D13363-6BE8-49C8-85B1-DDCF1D8B5ADE}"/>
          </ac:spMkLst>
        </pc:spChg>
        <pc:picChg chg="add mod">
          <ac:chgData name="Du Wenyu" userId="849f1052-c623-48dc-90e1-ce0960f8de5e" providerId="ADAL" clId="{D5120200-E73B-49ED-949D-ACC5F39B529F}" dt="2021-02-23T02:46:24.863" v="1335"/>
          <ac:picMkLst>
            <pc:docMk/>
            <pc:sldMk cId="1335481274" sldId="414"/>
            <ac:picMk id="5" creationId="{D432967C-0C31-4E07-B521-D7582B38EBC0}"/>
          </ac:picMkLst>
        </pc:picChg>
      </pc:sldChg>
      <pc:sldChg chg="addSp delSp modSp add mod ord">
        <pc:chgData name="Du Wenyu" userId="849f1052-c623-48dc-90e1-ce0960f8de5e" providerId="ADAL" clId="{D5120200-E73B-49ED-949D-ACC5F39B529F}" dt="2021-02-23T02:48:15.121" v="1384" actId="1076"/>
        <pc:sldMkLst>
          <pc:docMk/>
          <pc:sldMk cId="1638016641" sldId="415"/>
        </pc:sldMkLst>
        <pc:spChg chg="mod">
          <ac:chgData name="Du Wenyu" userId="849f1052-c623-48dc-90e1-ce0960f8de5e" providerId="ADAL" clId="{D5120200-E73B-49ED-949D-ACC5F39B529F}" dt="2021-02-23T02:47:58.519" v="1379" actId="2711"/>
          <ac:spMkLst>
            <pc:docMk/>
            <pc:sldMk cId="1638016641" sldId="415"/>
            <ac:spMk id="2" creationId="{A7F5B91A-F9F6-43EA-8B18-78F0970A092B}"/>
          </ac:spMkLst>
        </pc:spChg>
        <pc:spChg chg="add del mod">
          <ac:chgData name="Du Wenyu" userId="849f1052-c623-48dc-90e1-ce0960f8de5e" providerId="ADAL" clId="{D5120200-E73B-49ED-949D-ACC5F39B529F}" dt="2021-02-23T02:47:28.864" v="1361"/>
          <ac:spMkLst>
            <pc:docMk/>
            <pc:sldMk cId="1638016641" sldId="415"/>
            <ac:spMk id="3" creationId="{91FBBF6F-9611-42BE-AE66-1D7B6B7BB5BB}"/>
          </ac:spMkLst>
        </pc:spChg>
        <pc:spChg chg="add del mod">
          <ac:chgData name="Du Wenyu" userId="849f1052-c623-48dc-90e1-ce0960f8de5e" providerId="ADAL" clId="{D5120200-E73B-49ED-949D-ACC5F39B529F}" dt="2021-02-23T02:47:27.994" v="1360"/>
          <ac:spMkLst>
            <pc:docMk/>
            <pc:sldMk cId="1638016641" sldId="415"/>
            <ac:spMk id="4" creationId="{91D0AE5F-41AA-49BA-AA5E-F9B994C840B2}"/>
          </ac:spMkLst>
        </pc:spChg>
        <pc:spChg chg="add mod">
          <ac:chgData name="Du Wenyu" userId="849f1052-c623-48dc-90e1-ce0960f8de5e" providerId="ADAL" clId="{D5120200-E73B-49ED-949D-ACC5F39B529F}" dt="2021-02-23T02:48:07.939" v="1382" actId="403"/>
          <ac:spMkLst>
            <pc:docMk/>
            <pc:sldMk cId="1638016641" sldId="415"/>
            <ac:spMk id="6" creationId="{BB3AFA63-F08F-4718-8CA6-4CA53F592E6D}"/>
          </ac:spMkLst>
        </pc:spChg>
        <pc:spChg chg="add mod">
          <ac:chgData name="Du Wenyu" userId="849f1052-c623-48dc-90e1-ce0960f8de5e" providerId="ADAL" clId="{D5120200-E73B-49ED-949D-ACC5F39B529F}" dt="2021-02-23T02:48:07.939" v="1382" actId="403"/>
          <ac:spMkLst>
            <pc:docMk/>
            <pc:sldMk cId="1638016641" sldId="415"/>
            <ac:spMk id="7" creationId="{10A24D38-13BA-4CC7-9378-884556EC7043}"/>
          </ac:spMkLst>
        </pc:spChg>
        <pc:spChg chg="add mod">
          <ac:chgData name="Du Wenyu" userId="849f1052-c623-48dc-90e1-ce0960f8de5e" providerId="ADAL" clId="{D5120200-E73B-49ED-949D-ACC5F39B529F}" dt="2021-02-23T02:48:15.121" v="1384" actId="1076"/>
          <ac:spMkLst>
            <pc:docMk/>
            <pc:sldMk cId="1638016641" sldId="415"/>
            <ac:spMk id="8" creationId="{E931F7D7-C882-4A60-A1CA-5E47B6CB2F04}"/>
          </ac:spMkLst>
        </pc:spChg>
        <pc:spChg chg="add mod">
          <ac:chgData name="Du Wenyu" userId="849f1052-c623-48dc-90e1-ce0960f8de5e" providerId="ADAL" clId="{D5120200-E73B-49ED-949D-ACC5F39B529F}" dt="2021-02-23T02:48:04.924" v="1381" actId="571"/>
          <ac:spMkLst>
            <pc:docMk/>
            <pc:sldMk cId="1638016641" sldId="415"/>
            <ac:spMk id="9" creationId="{D7440EA1-7B78-4761-98FA-864E21944648}"/>
          </ac:spMkLst>
        </pc:spChg>
        <pc:spChg chg="add mod">
          <ac:chgData name="Du Wenyu" userId="849f1052-c623-48dc-90e1-ce0960f8de5e" providerId="ADAL" clId="{D5120200-E73B-49ED-949D-ACC5F39B529F}" dt="2021-02-23T02:48:04.924" v="1381" actId="571"/>
          <ac:spMkLst>
            <pc:docMk/>
            <pc:sldMk cId="1638016641" sldId="415"/>
            <ac:spMk id="10" creationId="{B8A870D6-EA20-4FA7-BF7A-45EDEB1219A2}"/>
          </ac:spMkLst>
        </pc:spChg>
        <pc:spChg chg="mod">
          <ac:chgData name="Du Wenyu" userId="849f1052-c623-48dc-90e1-ce0960f8de5e" providerId="ADAL" clId="{D5120200-E73B-49ED-949D-ACC5F39B529F}" dt="2021-02-23T02:47:58.519" v="1379" actId="2711"/>
          <ac:spMkLst>
            <pc:docMk/>
            <pc:sldMk cId="1638016641" sldId="415"/>
            <ac:spMk id="47" creationId="{C1DBDACC-1B57-46A2-8644-88E77EB204FB}"/>
          </ac:spMkLst>
        </pc:spChg>
      </pc:sldChg>
      <pc:sldChg chg="addSp modSp add mod">
        <pc:chgData name="Du Wenyu" userId="849f1052-c623-48dc-90e1-ce0960f8de5e" providerId="ADAL" clId="{D5120200-E73B-49ED-949D-ACC5F39B529F}" dt="2021-02-23T02:48:29.475" v="1387" actId="403"/>
        <pc:sldMkLst>
          <pc:docMk/>
          <pc:sldMk cId="1708199494" sldId="416"/>
        </pc:sldMkLst>
        <pc:spChg chg="add mod">
          <ac:chgData name="Du Wenyu" userId="849f1052-c623-48dc-90e1-ce0960f8de5e" providerId="ADAL" clId="{D5120200-E73B-49ED-949D-ACC5F39B529F}" dt="2021-02-23T02:48:29.475" v="1387" actId="403"/>
          <ac:spMkLst>
            <pc:docMk/>
            <pc:sldMk cId="1708199494" sldId="416"/>
            <ac:spMk id="4" creationId="{C5582C5F-820A-46D6-9A83-DAE81BB3504A}"/>
          </ac:spMkLst>
        </pc:spChg>
        <pc:spChg chg="add mod">
          <ac:chgData name="Du Wenyu" userId="849f1052-c623-48dc-90e1-ce0960f8de5e" providerId="ADAL" clId="{D5120200-E73B-49ED-949D-ACC5F39B529F}" dt="2021-02-23T02:48:29.475" v="1387" actId="403"/>
          <ac:spMkLst>
            <pc:docMk/>
            <pc:sldMk cId="1708199494" sldId="416"/>
            <ac:spMk id="5" creationId="{5B9C8883-31B7-4865-A8C2-C708376EEB39}"/>
          </ac:spMkLst>
        </pc:spChg>
      </pc:sldChg>
      <pc:sldChg chg="addSp modSp add mod">
        <pc:chgData name="Du Wenyu" userId="849f1052-c623-48dc-90e1-ce0960f8de5e" providerId="ADAL" clId="{D5120200-E73B-49ED-949D-ACC5F39B529F}" dt="2021-02-23T02:49:02.039" v="1393" actId="403"/>
        <pc:sldMkLst>
          <pc:docMk/>
          <pc:sldMk cId="175422765" sldId="417"/>
        </pc:sldMkLst>
        <pc:spChg chg="add mod">
          <ac:chgData name="Du Wenyu" userId="849f1052-c623-48dc-90e1-ce0960f8de5e" providerId="ADAL" clId="{D5120200-E73B-49ED-949D-ACC5F39B529F}" dt="2021-02-23T02:48:53.084" v="1389" actId="2711"/>
          <ac:spMkLst>
            <pc:docMk/>
            <pc:sldMk cId="175422765" sldId="417"/>
            <ac:spMk id="4" creationId="{C573DF8D-A854-4777-8C81-94724E2C14B1}"/>
          </ac:spMkLst>
        </pc:spChg>
        <pc:spChg chg="add mod">
          <ac:chgData name="Du Wenyu" userId="849f1052-c623-48dc-90e1-ce0960f8de5e" providerId="ADAL" clId="{D5120200-E73B-49ED-949D-ACC5F39B529F}" dt="2021-02-23T02:48:53.084" v="1389" actId="2711"/>
          <ac:spMkLst>
            <pc:docMk/>
            <pc:sldMk cId="175422765" sldId="417"/>
            <ac:spMk id="5" creationId="{5B35B603-C40C-4F2C-AD31-6C8BB42CA8CC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7" creationId="{3CD6101D-8E7D-4D65-9FCC-4D19DB0BD467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8" creationId="{2FD89471-F432-496B-880F-04B74539454B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9" creationId="{7CEBA775-4513-4828-8012-DF3FDB79A71A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0" creationId="{8AC6AE66-63C3-48AC-BE0F-A4BAB372B2FA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1" creationId="{39234D00-005F-4A60-A97B-F2AC41851A37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2" creationId="{AF81B35C-482B-4574-97C1-5F8CCF35559B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3" creationId="{93AF4E43-0F6C-4E92-99FB-A0D590F60D7E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4" creationId="{B1AD5FAD-F1A0-4389-A467-F6ACB1CC734A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5" creationId="{7A1C6DFE-9EE2-464F-93E3-CE14CEBE8EA7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6" creationId="{79C41017-B1B2-481C-ACC5-1694D84CDF0C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7" creationId="{4AD191A9-D4F3-4801-8DA6-A87D025ED427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8" creationId="{EE051C14-6B5A-4318-8DA1-433109F63051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19" creationId="{1B6378FC-A636-4F9A-9300-C753379B27F5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20" creationId="{AADF6F4D-78E6-4787-815A-5C1A340F6586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21" creationId="{90289527-0C7D-49D5-81FC-F900A5A6B21F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22" creationId="{FDFB9D4E-4804-4156-85FE-AB541EED1E9B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23" creationId="{D164F1C4-5752-469A-AE21-16B70239B351}"/>
          </ac:spMkLst>
        </pc:spChg>
        <pc:spChg chg="mod">
          <ac:chgData name="Du Wenyu" userId="849f1052-c623-48dc-90e1-ce0960f8de5e" providerId="ADAL" clId="{D5120200-E73B-49ED-949D-ACC5F39B529F}" dt="2021-02-23T02:49:02.039" v="1393" actId="403"/>
          <ac:spMkLst>
            <pc:docMk/>
            <pc:sldMk cId="175422765" sldId="417"/>
            <ac:spMk id="24" creationId="{38C7EC4E-E9CB-420A-A6AA-44298812EA0A}"/>
          </ac:spMkLst>
        </pc:spChg>
        <pc:grpChg chg="add mod">
          <ac:chgData name="Du Wenyu" userId="849f1052-c623-48dc-90e1-ce0960f8de5e" providerId="ADAL" clId="{D5120200-E73B-49ED-949D-ACC5F39B529F}" dt="2021-02-23T02:48:59.116" v="1391" actId="1076"/>
          <ac:grpSpMkLst>
            <pc:docMk/>
            <pc:sldMk cId="175422765" sldId="417"/>
            <ac:grpSpMk id="6" creationId="{BAA5FEAE-613F-408F-B028-FCE2EDE1273B}"/>
          </ac:grpSpMkLst>
        </pc:grpChg>
      </pc:sldChg>
      <pc:sldChg chg="addSp modSp add mod">
        <pc:chgData name="Du Wenyu" userId="849f1052-c623-48dc-90e1-ce0960f8de5e" providerId="ADAL" clId="{D5120200-E73B-49ED-949D-ACC5F39B529F}" dt="2021-02-23T02:51:17.069" v="1422" actId="20577"/>
        <pc:sldMkLst>
          <pc:docMk/>
          <pc:sldMk cId="2078978114" sldId="418"/>
        </pc:sldMkLst>
        <pc:spChg chg="add mod">
          <ac:chgData name="Du Wenyu" userId="849f1052-c623-48dc-90e1-ce0960f8de5e" providerId="ADAL" clId="{D5120200-E73B-49ED-949D-ACC5F39B529F}" dt="2021-02-23T02:51:10.777" v="1420" actId="1076"/>
          <ac:spMkLst>
            <pc:docMk/>
            <pc:sldMk cId="2078978114" sldId="418"/>
            <ac:spMk id="4" creationId="{0C8AE413-9293-4D48-9788-FC01B8DE9ECF}"/>
          </ac:spMkLst>
        </pc:spChg>
        <pc:spChg chg="add mod">
          <ac:chgData name="Du Wenyu" userId="849f1052-c623-48dc-90e1-ce0960f8de5e" providerId="ADAL" clId="{D5120200-E73B-49ED-949D-ACC5F39B529F}" dt="2021-02-23T02:51:17.069" v="1422" actId="20577"/>
          <ac:spMkLst>
            <pc:docMk/>
            <pc:sldMk cId="2078978114" sldId="418"/>
            <ac:spMk id="6" creationId="{8E9555DE-CFEC-41F1-B971-51D2E3E4812F}"/>
          </ac:spMkLst>
        </pc:spChg>
        <pc:picChg chg="add mod">
          <ac:chgData name="Du Wenyu" userId="849f1052-c623-48dc-90e1-ce0960f8de5e" providerId="ADAL" clId="{D5120200-E73B-49ED-949D-ACC5F39B529F}" dt="2021-02-23T02:51:14.858" v="1421" actId="1076"/>
          <ac:picMkLst>
            <pc:docMk/>
            <pc:sldMk cId="2078978114" sldId="418"/>
            <ac:picMk id="5" creationId="{A2F7C601-98CE-488F-A997-7F0532B93770}"/>
          </ac:picMkLst>
        </pc:picChg>
      </pc:sldChg>
      <pc:sldChg chg="addSp modSp add mod">
        <pc:chgData name="Du Wenyu" userId="849f1052-c623-48dc-90e1-ce0960f8de5e" providerId="ADAL" clId="{D5120200-E73B-49ED-949D-ACC5F39B529F}" dt="2021-02-23T02:52:18.356" v="1429" actId="1076"/>
        <pc:sldMkLst>
          <pc:docMk/>
          <pc:sldMk cId="2722464923" sldId="419"/>
        </pc:sldMkLst>
        <pc:spChg chg="add mod">
          <ac:chgData name="Du Wenyu" userId="849f1052-c623-48dc-90e1-ce0960f8de5e" providerId="ADAL" clId="{D5120200-E73B-49ED-949D-ACC5F39B529F}" dt="2021-02-23T02:51:33.494" v="1424" actId="2711"/>
          <ac:spMkLst>
            <pc:docMk/>
            <pc:sldMk cId="2722464923" sldId="419"/>
            <ac:spMk id="4" creationId="{D31FD717-B654-4371-9669-ED7AB7EEB602}"/>
          </ac:spMkLst>
        </pc:spChg>
        <pc:spChg chg="add mod">
          <ac:chgData name="Du Wenyu" userId="849f1052-c623-48dc-90e1-ce0960f8de5e" providerId="ADAL" clId="{D5120200-E73B-49ED-949D-ACC5F39B529F}" dt="2021-02-23T02:52:18.356" v="1429" actId="1076"/>
          <ac:spMkLst>
            <pc:docMk/>
            <pc:sldMk cId="2722464923" sldId="419"/>
            <ac:spMk id="6" creationId="{0D1542FB-6A03-48DC-A64B-77D64940B342}"/>
          </ac:spMkLst>
        </pc:spChg>
        <pc:picChg chg="add mod">
          <ac:chgData name="Du Wenyu" userId="849f1052-c623-48dc-90e1-ce0960f8de5e" providerId="ADAL" clId="{D5120200-E73B-49ED-949D-ACC5F39B529F}" dt="2021-02-23T02:52:11.294" v="1425" actId="14100"/>
          <ac:picMkLst>
            <pc:docMk/>
            <pc:sldMk cId="2722464923" sldId="419"/>
            <ac:picMk id="5" creationId="{1A60A586-9963-45B0-9630-DE37A225F27A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2:54:00.727" v="1445" actId="1076"/>
        <pc:sldMkLst>
          <pc:docMk/>
          <pc:sldMk cId="3852491256" sldId="420"/>
        </pc:sldMkLst>
        <pc:spChg chg="add del mod">
          <ac:chgData name="Du Wenyu" userId="849f1052-c623-48dc-90e1-ce0960f8de5e" providerId="ADAL" clId="{D5120200-E73B-49ED-949D-ACC5F39B529F}" dt="2021-02-23T02:53:19.412" v="1434"/>
          <ac:spMkLst>
            <pc:docMk/>
            <pc:sldMk cId="3852491256" sldId="420"/>
            <ac:spMk id="3" creationId="{76845836-674B-496F-846F-1B0B80A3D7E2}"/>
          </ac:spMkLst>
        </pc:spChg>
        <pc:spChg chg="add mod">
          <ac:chgData name="Du Wenyu" userId="849f1052-c623-48dc-90e1-ce0960f8de5e" providerId="ADAL" clId="{D5120200-E73B-49ED-949D-ACC5F39B529F}" dt="2021-02-23T02:53:33.566" v="1439" actId="1076"/>
          <ac:spMkLst>
            <pc:docMk/>
            <pc:sldMk cId="3852491256" sldId="420"/>
            <ac:spMk id="4" creationId="{C7437DA9-D37A-47F4-8232-6DE8D6E57D0A}"/>
          </ac:spMkLst>
        </pc:spChg>
        <pc:spChg chg="add 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5" creationId="{87D1A1FE-7EB8-43BF-8A3F-C63D77F21504}"/>
          </ac:spMkLst>
        </pc:spChg>
        <pc:spChg chg="add 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6" creationId="{9ED146C3-46F5-4202-9409-E7B1D6012AF7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8" creationId="{6A7A7839-A798-40FD-AF81-CED2CAB0CA2D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9" creationId="{6A81F3B2-16CA-463F-BCB3-3ABED4DBB92F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0" creationId="{D79B5DED-FF1C-45D8-AB76-FCEDB8E680C5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1" creationId="{8809B07E-CB31-41C9-8181-70CD5F44D9BB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2" creationId="{AAC7074A-DB7C-4D25-A8D7-0D36A54F5C9F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3" creationId="{8AF31AA1-94BB-4A0F-AB06-8CCECB78AB7D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4" creationId="{AC81A047-2714-44F5-A4EF-3D80D5813BC6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5" creationId="{59FE64FD-41E8-4730-816F-ED73DD4389A1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6" creationId="{ED7F9D87-5654-493F-896B-9F446C2FAE93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7" creationId="{3CC611DA-F1D4-45C2-A444-7037828DA2B6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8" creationId="{0CB122C7-5270-491D-94F2-88D5A6920E03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19" creationId="{2819A550-664E-4D66-837E-DA00F65B8384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20" creationId="{B1406FC3-8F72-4811-A768-2ECE4AE57944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21" creationId="{D933E86F-7347-4C13-9E29-1CD010C8E142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22" creationId="{68A70E01-9DB3-472F-B7F2-FD59225A8200}"/>
          </ac:spMkLst>
        </pc:spChg>
        <pc:spChg chg="mod">
          <ac:chgData name="Du Wenyu" userId="849f1052-c623-48dc-90e1-ce0960f8de5e" providerId="ADAL" clId="{D5120200-E73B-49ED-949D-ACC5F39B529F}" dt="2021-02-23T02:52:42.867" v="1431" actId="2711"/>
          <ac:spMkLst>
            <pc:docMk/>
            <pc:sldMk cId="3852491256" sldId="420"/>
            <ac:spMk id="23" creationId="{F7F73CE0-DE7B-4EC4-A953-B13EBCF00DC6}"/>
          </ac:spMkLst>
        </pc:spChg>
        <pc:spChg chg="add mod">
          <ac:chgData name="Du Wenyu" userId="849f1052-c623-48dc-90e1-ce0960f8de5e" providerId="ADAL" clId="{D5120200-E73B-49ED-949D-ACC5F39B529F}" dt="2021-02-23T02:53:27.623" v="1438" actId="20577"/>
          <ac:spMkLst>
            <pc:docMk/>
            <pc:sldMk cId="3852491256" sldId="420"/>
            <ac:spMk id="26" creationId="{240E6DE3-DD78-477D-B317-9893A0FACAB8}"/>
          </ac:spMkLst>
        </pc:spChg>
        <pc:spChg chg="add mod">
          <ac:chgData name="Du Wenyu" userId="849f1052-c623-48dc-90e1-ce0960f8de5e" providerId="ADAL" clId="{D5120200-E73B-49ED-949D-ACC5F39B529F}" dt="2021-02-23T02:54:00.727" v="1445" actId="1076"/>
          <ac:spMkLst>
            <pc:docMk/>
            <pc:sldMk cId="3852491256" sldId="420"/>
            <ac:spMk id="27" creationId="{DDE62363-14ED-4B33-A8A7-01D2CC04324E}"/>
          </ac:spMkLst>
        </pc:spChg>
        <pc:grpChg chg="add mod">
          <ac:chgData name="Du Wenyu" userId="849f1052-c623-48dc-90e1-ce0960f8de5e" providerId="ADAL" clId="{D5120200-E73B-49ED-949D-ACC5F39B529F}" dt="2021-02-23T02:52:40.406" v="1430"/>
          <ac:grpSpMkLst>
            <pc:docMk/>
            <pc:sldMk cId="3852491256" sldId="420"/>
            <ac:grpSpMk id="7" creationId="{E55AD459-E9EB-4E1B-A08E-B9CEA6149953}"/>
          </ac:grpSpMkLst>
        </pc:grpChg>
        <pc:picChg chg="add del mod">
          <ac:chgData name="Du Wenyu" userId="849f1052-c623-48dc-90e1-ce0960f8de5e" providerId="ADAL" clId="{D5120200-E73B-49ED-949D-ACC5F39B529F}" dt="2021-02-23T02:53:17.764" v="1432" actId="478"/>
          <ac:picMkLst>
            <pc:docMk/>
            <pc:sldMk cId="3852491256" sldId="420"/>
            <ac:picMk id="24" creationId="{C3CD1326-588E-4C28-AA68-972E5563CEC1}"/>
          </ac:picMkLst>
        </pc:picChg>
        <pc:picChg chg="add del mod">
          <ac:chgData name="Du Wenyu" userId="849f1052-c623-48dc-90e1-ce0960f8de5e" providerId="ADAL" clId="{D5120200-E73B-49ED-949D-ACC5F39B529F}" dt="2021-02-23T02:53:38.575" v="1441" actId="478"/>
          <ac:picMkLst>
            <pc:docMk/>
            <pc:sldMk cId="3852491256" sldId="420"/>
            <ac:picMk id="25" creationId="{64DAA3A3-6702-47CC-BCE1-BBF8C191A8DC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2:55:47.959" v="1457" actId="1076"/>
        <pc:sldMkLst>
          <pc:docMk/>
          <pc:sldMk cId="1956838707" sldId="421"/>
        </pc:sldMkLst>
        <pc:spChg chg="add del mod">
          <ac:chgData name="Du Wenyu" userId="849f1052-c623-48dc-90e1-ce0960f8de5e" providerId="ADAL" clId="{D5120200-E73B-49ED-949D-ACC5F39B529F}" dt="2021-02-23T02:55:34.986" v="1454"/>
          <ac:spMkLst>
            <pc:docMk/>
            <pc:sldMk cId="1956838707" sldId="421"/>
            <ac:spMk id="3" creationId="{E7700AB2-375A-4867-82C4-34B17520B6A0}"/>
          </ac:spMkLst>
        </pc:spChg>
        <pc:spChg chg="add mod">
          <ac:chgData name="Du Wenyu" userId="849f1052-c623-48dc-90e1-ce0960f8de5e" providerId="ADAL" clId="{D5120200-E73B-49ED-949D-ACC5F39B529F}" dt="2021-02-23T02:54:31.899" v="1451" actId="20577"/>
          <ac:spMkLst>
            <pc:docMk/>
            <pc:sldMk cId="1956838707" sldId="421"/>
            <ac:spMk id="4" creationId="{CDE39264-CA00-4022-AF53-417E3A3ADFCA}"/>
          </ac:spMkLst>
        </pc:spChg>
        <pc:spChg chg="add mod">
          <ac:chgData name="Du Wenyu" userId="849f1052-c623-48dc-90e1-ce0960f8de5e" providerId="ADAL" clId="{D5120200-E73B-49ED-949D-ACC5F39B529F}" dt="2021-02-23T02:54:19.932" v="1448" actId="1076"/>
          <ac:spMkLst>
            <pc:docMk/>
            <pc:sldMk cId="1956838707" sldId="421"/>
            <ac:spMk id="5" creationId="{6E4BB9B1-BDE6-4E6E-836F-70A7517279A9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7" creationId="{C026E331-1AD6-41E1-9C63-606632EBF0E2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9" creationId="{53A93F34-667D-4237-B34A-434D76E4BD39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0" creationId="{2ADADEE7-9328-4164-B2A8-BE06F438819B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2" creationId="{FD292702-6149-4A3A-9D82-591BC2D5278A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3" creationId="{11877380-02E9-4C44-B043-AC9C73885CE7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4" creationId="{9AD91209-CDCE-4788-B589-6A719421B8BA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5" creationId="{4FFB441D-6EB6-4154-98B8-33564B8CCBFC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6" creationId="{7131AB08-8144-4596-B8CD-C297E8F3FB0C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7" creationId="{38738220-00FD-4055-93E2-5FC80879FB54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8" creationId="{9D2AEEEC-FFBF-4957-A18A-D6CC23FC79D6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19" creationId="{13AFBBB8-C2FF-424E-953B-DA5D48B56696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0" creationId="{6A661C63-5113-43D6-BDD3-91F909B03D98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1" creationId="{8DD926F4-9E7B-41A9-8623-7458CCD47599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2" creationId="{7B91E29A-4CA0-4D9D-B48F-21F3E30FFCAE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3" creationId="{A7E268B9-32B2-4C6D-861A-722EA6F8E7A5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4" creationId="{E9D3C217-3A6E-47C2-A924-C3B258D6AA17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5" creationId="{5DA1BBD3-3865-4EB3-8615-E98EC14DFB3B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6" creationId="{25B1EEF1-925B-4F7D-820B-153F268F3CFE}"/>
          </ac:spMkLst>
        </pc:spChg>
        <pc:spChg chg="mod">
          <ac:chgData name="Du Wenyu" userId="849f1052-c623-48dc-90e1-ce0960f8de5e" providerId="ADAL" clId="{D5120200-E73B-49ED-949D-ACC5F39B529F}" dt="2021-02-23T02:54:17.425" v="1447" actId="2711"/>
          <ac:spMkLst>
            <pc:docMk/>
            <pc:sldMk cId="1956838707" sldId="421"/>
            <ac:spMk id="27" creationId="{093AD280-A38A-4182-B8D1-AA39B976A3F9}"/>
          </ac:spMkLst>
        </pc:spChg>
        <pc:spChg chg="add mod">
          <ac:chgData name="Du Wenyu" userId="849f1052-c623-48dc-90e1-ce0960f8de5e" providerId="ADAL" clId="{D5120200-E73B-49ED-949D-ACC5F39B529F}" dt="2021-02-23T02:55:47.959" v="1457" actId="1076"/>
          <ac:spMkLst>
            <pc:docMk/>
            <pc:sldMk cId="1956838707" sldId="421"/>
            <ac:spMk id="28" creationId="{12FC2767-E1F5-402D-B7B7-077674F3835C}"/>
          </ac:spMkLst>
        </pc:spChg>
        <pc:grpChg chg="add mod">
          <ac:chgData name="Du Wenyu" userId="849f1052-c623-48dc-90e1-ce0960f8de5e" providerId="ADAL" clId="{D5120200-E73B-49ED-949D-ACC5F39B529F}" dt="2021-02-23T02:54:35.811" v="1452" actId="1076"/>
          <ac:grpSpMkLst>
            <pc:docMk/>
            <pc:sldMk cId="1956838707" sldId="421"/>
            <ac:grpSpMk id="6" creationId="{3C985FFC-DB15-40FC-B54C-A67FA6B28CCA}"/>
          </ac:grpSpMkLst>
        </pc:grpChg>
        <pc:grpChg chg="mod">
          <ac:chgData name="Du Wenyu" userId="849f1052-c623-48dc-90e1-ce0960f8de5e" providerId="ADAL" clId="{D5120200-E73B-49ED-949D-ACC5F39B529F}" dt="2021-02-23T02:54:15.047" v="1446"/>
          <ac:grpSpMkLst>
            <pc:docMk/>
            <pc:sldMk cId="1956838707" sldId="421"/>
            <ac:grpSpMk id="8" creationId="{BD0E816C-F453-4003-91DA-1050969ED15A}"/>
          </ac:grpSpMkLst>
        </pc:grpChg>
        <pc:grpChg chg="mod">
          <ac:chgData name="Du Wenyu" userId="849f1052-c623-48dc-90e1-ce0960f8de5e" providerId="ADAL" clId="{D5120200-E73B-49ED-949D-ACC5F39B529F}" dt="2021-02-23T02:54:15.047" v="1446"/>
          <ac:grpSpMkLst>
            <pc:docMk/>
            <pc:sldMk cId="1956838707" sldId="421"/>
            <ac:grpSpMk id="11" creationId="{E0216D31-5468-47F6-A148-5B1AB33BBD6A}"/>
          </ac:grpSpMkLst>
        </pc:grpChg>
      </pc:sldChg>
      <pc:sldChg chg="addSp delSp modSp add mod">
        <pc:chgData name="Du Wenyu" userId="849f1052-c623-48dc-90e1-ce0960f8de5e" providerId="ADAL" clId="{D5120200-E73B-49ED-949D-ACC5F39B529F}" dt="2021-02-23T02:57:33.262" v="1469" actId="1076"/>
        <pc:sldMkLst>
          <pc:docMk/>
          <pc:sldMk cId="2333704649" sldId="422"/>
        </pc:sldMkLst>
        <pc:spChg chg="add del mod">
          <ac:chgData name="Du Wenyu" userId="849f1052-c623-48dc-90e1-ce0960f8de5e" providerId="ADAL" clId="{D5120200-E73B-49ED-949D-ACC5F39B529F}" dt="2021-02-23T02:56:44.637" v="1461"/>
          <ac:spMkLst>
            <pc:docMk/>
            <pc:sldMk cId="2333704649" sldId="422"/>
            <ac:spMk id="3" creationId="{2150F7A6-7474-40DB-A970-4DD0B51994B9}"/>
          </ac:spMkLst>
        </pc:spChg>
        <pc:spChg chg="add mod">
          <ac:chgData name="Du Wenyu" userId="849f1052-c623-48dc-90e1-ce0960f8de5e" providerId="ADAL" clId="{D5120200-E73B-49ED-949D-ACC5F39B529F}" dt="2021-02-23T02:57:00.968" v="1466"/>
          <ac:spMkLst>
            <pc:docMk/>
            <pc:sldMk cId="2333704649" sldId="422"/>
            <ac:spMk id="4" creationId="{19E4E4B8-538A-4F45-934F-12CB5011004E}"/>
          </ac:spMkLst>
        </pc:spChg>
        <pc:spChg chg="add mod">
          <ac:chgData name="Du Wenyu" userId="849f1052-c623-48dc-90e1-ce0960f8de5e" providerId="ADAL" clId="{D5120200-E73B-49ED-949D-ACC5F39B529F}" dt="2021-02-23T02:55:59.922" v="1459" actId="2711"/>
          <ac:spMkLst>
            <pc:docMk/>
            <pc:sldMk cId="2333704649" sldId="422"/>
            <ac:spMk id="5" creationId="{E2E7DCB3-1683-447C-95BF-0ADE086DE3A9}"/>
          </ac:spMkLst>
        </pc:spChg>
        <pc:spChg chg="add mod">
          <ac:chgData name="Du Wenyu" userId="849f1052-c623-48dc-90e1-ce0960f8de5e" providerId="ADAL" clId="{D5120200-E73B-49ED-949D-ACC5F39B529F}" dt="2021-02-23T02:55:59.922" v="1459" actId="2711"/>
          <ac:spMkLst>
            <pc:docMk/>
            <pc:sldMk cId="2333704649" sldId="422"/>
            <ac:spMk id="6" creationId="{DA5058D4-FB98-4B8A-BEDE-D2AA4F5724C6}"/>
          </ac:spMkLst>
        </pc:spChg>
        <pc:spChg chg="add mod">
          <ac:chgData name="Du Wenyu" userId="849f1052-c623-48dc-90e1-ce0960f8de5e" providerId="ADAL" clId="{D5120200-E73B-49ED-949D-ACC5F39B529F}" dt="2021-02-23T02:57:04.364" v="1467" actId="1076"/>
          <ac:spMkLst>
            <pc:docMk/>
            <pc:sldMk cId="2333704649" sldId="422"/>
            <ac:spMk id="7" creationId="{84B45D12-4E7C-4FF0-8DB6-154225D379DB}"/>
          </ac:spMkLst>
        </pc:spChg>
        <pc:spChg chg="mod">
          <ac:chgData name="Du Wenyu" userId="849f1052-c623-48dc-90e1-ce0960f8de5e" providerId="ADAL" clId="{D5120200-E73B-49ED-949D-ACC5F39B529F}" dt="2021-02-23T02:57:29.751" v="1468"/>
          <ac:spMkLst>
            <pc:docMk/>
            <pc:sldMk cId="2333704649" sldId="422"/>
            <ac:spMk id="10" creationId="{2D6F4481-EDC2-4D36-B790-231BD71280C3}"/>
          </ac:spMkLst>
        </pc:spChg>
        <pc:spChg chg="mod">
          <ac:chgData name="Du Wenyu" userId="849f1052-c623-48dc-90e1-ce0960f8de5e" providerId="ADAL" clId="{D5120200-E73B-49ED-949D-ACC5F39B529F}" dt="2021-02-23T02:57:29.751" v="1468"/>
          <ac:spMkLst>
            <pc:docMk/>
            <pc:sldMk cId="2333704649" sldId="422"/>
            <ac:spMk id="11" creationId="{FD3359A2-9B9F-4FE3-A4E4-F0F275C15D04}"/>
          </ac:spMkLst>
        </pc:spChg>
        <pc:spChg chg="mod">
          <ac:chgData name="Du Wenyu" userId="849f1052-c623-48dc-90e1-ce0960f8de5e" providerId="ADAL" clId="{D5120200-E73B-49ED-949D-ACC5F39B529F}" dt="2021-02-23T02:57:29.751" v="1468"/>
          <ac:spMkLst>
            <pc:docMk/>
            <pc:sldMk cId="2333704649" sldId="422"/>
            <ac:spMk id="12" creationId="{FF2D5ECE-EEF9-4A99-A9A2-69E820E08EDB}"/>
          </ac:spMkLst>
        </pc:spChg>
        <pc:spChg chg="mod">
          <ac:chgData name="Du Wenyu" userId="849f1052-c623-48dc-90e1-ce0960f8de5e" providerId="ADAL" clId="{D5120200-E73B-49ED-949D-ACC5F39B529F}" dt="2021-02-23T02:57:29.751" v="1468"/>
          <ac:spMkLst>
            <pc:docMk/>
            <pc:sldMk cId="2333704649" sldId="422"/>
            <ac:spMk id="13" creationId="{A7B6592C-3DFF-4CCF-A74B-DFE2AFAC4F45}"/>
          </ac:spMkLst>
        </pc:spChg>
        <pc:spChg chg="mod">
          <ac:chgData name="Du Wenyu" userId="849f1052-c623-48dc-90e1-ce0960f8de5e" providerId="ADAL" clId="{D5120200-E73B-49ED-949D-ACC5F39B529F}" dt="2021-02-23T02:57:29.751" v="1468"/>
          <ac:spMkLst>
            <pc:docMk/>
            <pc:sldMk cId="2333704649" sldId="422"/>
            <ac:spMk id="14" creationId="{3A40A60F-B79A-4B57-BAED-532733F6752B}"/>
          </ac:spMkLst>
        </pc:spChg>
        <pc:spChg chg="mod">
          <ac:chgData name="Du Wenyu" userId="849f1052-c623-48dc-90e1-ce0960f8de5e" providerId="ADAL" clId="{D5120200-E73B-49ED-949D-ACC5F39B529F}" dt="2021-02-23T02:57:29.751" v="1468"/>
          <ac:spMkLst>
            <pc:docMk/>
            <pc:sldMk cId="2333704649" sldId="422"/>
            <ac:spMk id="15" creationId="{C2E655C1-DB07-4211-AD69-06AD4F05123E}"/>
          </ac:spMkLst>
        </pc:spChg>
        <pc:grpChg chg="add mod">
          <ac:chgData name="Du Wenyu" userId="849f1052-c623-48dc-90e1-ce0960f8de5e" providerId="ADAL" clId="{D5120200-E73B-49ED-949D-ACC5F39B529F}" dt="2021-02-23T02:57:33.262" v="1469" actId="1076"/>
          <ac:grpSpMkLst>
            <pc:docMk/>
            <pc:sldMk cId="2333704649" sldId="422"/>
            <ac:grpSpMk id="9" creationId="{F4003848-029F-4A57-A9C7-DC3882139A11}"/>
          </ac:grpSpMkLst>
        </pc:grpChg>
      </pc:sldChg>
      <pc:sldChg chg="addSp delSp modSp add mod">
        <pc:chgData name="Du Wenyu" userId="849f1052-c623-48dc-90e1-ce0960f8de5e" providerId="ADAL" clId="{D5120200-E73B-49ED-949D-ACC5F39B529F}" dt="2021-02-23T02:58:59.240" v="1475" actId="1076"/>
        <pc:sldMkLst>
          <pc:docMk/>
          <pc:sldMk cId="2996863781" sldId="423"/>
        </pc:sldMkLst>
        <pc:spChg chg="add mod">
          <ac:chgData name="Du Wenyu" userId="849f1052-c623-48dc-90e1-ce0960f8de5e" providerId="ADAL" clId="{D5120200-E73B-49ED-949D-ACC5F39B529F}" dt="2021-02-23T02:58:59.240" v="1475" actId="1076"/>
          <ac:spMkLst>
            <pc:docMk/>
            <pc:sldMk cId="2996863781" sldId="423"/>
            <ac:spMk id="3" creationId="{7A709BA9-4022-4A90-BE87-45C1BEF3CEA5}"/>
          </ac:spMkLst>
        </pc:spChg>
        <pc:spChg chg="add 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4" creationId="{1C720A8B-9815-465F-A747-9EB759C22542}"/>
          </ac:spMkLst>
        </pc:spChg>
        <pc:spChg chg="add 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5" creationId="{C7BF6C22-FA0E-4408-9124-0F8FC55DEC38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7" creationId="{5EE9FF9F-7648-4C4E-ACDE-A588A7D28A2A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9" creationId="{CB930360-5356-412F-86F9-FCDD5ACCC491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0" creationId="{CC30169E-7220-4FA7-9FB3-D8787692EFFA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2" creationId="{23F0CBC8-C5F7-4872-B481-15BE8248C844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3" creationId="{B15CF8E0-5761-44A9-B548-C12D5C168D8A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4" creationId="{DF734827-3599-4D14-8A2E-42C9E7EC4350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5" creationId="{CBECB89A-F78D-40A2-81B3-9D2E568281A9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6" creationId="{59DF6DE8-792B-435A-AD00-F2750C8194CD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7" creationId="{99F979C9-F3A9-4257-8C8F-23239703ECCC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8" creationId="{4269BFB8-8DF0-4E3D-B656-DCFEC00D0190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19" creationId="{7610704C-2C2D-43CB-A9B3-3CCC3DB8E937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0" creationId="{72066BCC-FE17-472B-89EE-B6A3A39D2B8D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1" creationId="{CE8FC23D-21BE-4A9A-9C55-4D7735A0502E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2" creationId="{038912DD-9DE5-4DE3-9B05-6147BCB2BABC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3" creationId="{1A07BDCC-CF31-4641-955C-7535B60C65BF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4" creationId="{32F9D405-B035-4FE6-BC97-5737063F973F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5" creationId="{CC8E4906-1B02-45EE-9C11-0ACA00B4DDEA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6" creationId="{8FB10AAD-ED38-49BB-A615-3DF65A3329D5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27" creationId="{976892DC-EA81-4374-BB8B-A329371B0A65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30" creationId="{CC747029-FC0C-4E9F-BD64-E0AF5EBED1DA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31" creationId="{45E8FDFB-603C-464E-9F06-C572F0572171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32" creationId="{51EA70C4-5806-444D-B32B-409836DD6557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33" creationId="{EB07DBA2-724C-4441-B48E-6CDDAC4B4A39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34" creationId="{3C45AD0E-E0D1-4394-8AE9-08B64C0C9445}"/>
          </ac:spMkLst>
        </pc:spChg>
        <pc:spChg chg="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35" creationId="{48E219A6-2761-4B50-806F-CCD88DAB67BC}"/>
          </ac:spMkLst>
        </pc:spChg>
        <pc:spChg chg="add mod">
          <ac:chgData name="Du Wenyu" userId="849f1052-c623-48dc-90e1-ce0960f8de5e" providerId="ADAL" clId="{D5120200-E73B-49ED-949D-ACC5F39B529F}" dt="2021-02-23T02:58:21.547" v="1472" actId="1076"/>
          <ac:spMkLst>
            <pc:docMk/>
            <pc:sldMk cId="2996863781" sldId="423"/>
            <ac:spMk id="36" creationId="{9FFF52B3-7322-4933-90C6-63811192ECC5}"/>
          </ac:spMkLst>
        </pc:spChg>
        <pc:spChg chg="add mod">
          <ac:chgData name="Du Wenyu" userId="849f1052-c623-48dc-90e1-ce0960f8de5e" providerId="ADAL" clId="{D5120200-E73B-49ED-949D-ACC5F39B529F}" dt="2021-02-23T02:58:16.346" v="1471" actId="2711"/>
          <ac:spMkLst>
            <pc:docMk/>
            <pc:sldMk cId="2996863781" sldId="423"/>
            <ac:spMk id="37" creationId="{647172C9-8A04-41F1-8E74-AA35CE8A6F06}"/>
          </ac:spMkLst>
        </pc:spChg>
        <pc:grpChg chg="add mod">
          <ac:chgData name="Du Wenyu" userId="849f1052-c623-48dc-90e1-ce0960f8de5e" providerId="ADAL" clId="{D5120200-E73B-49ED-949D-ACC5F39B529F}" dt="2021-02-23T02:58:14.209" v="1470"/>
          <ac:grpSpMkLst>
            <pc:docMk/>
            <pc:sldMk cId="2996863781" sldId="423"/>
            <ac:grpSpMk id="6" creationId="{31BA598F-E4C9-4E86-8460-4FA12C7763F6}"/>
          </ac:grpSpMkLst>
        </pc:grpChg>
        <pc:grpChg chg="mod">
          <ac:chgData name="Du Wenyu" userId="849f1052-c623-48dc-90e1-ce0960f8de5e" providerId="ADAL" clId="{D5120200-E73B-49ED-949D-ACC5F39B529F}" dt="2021-02-23T02:58:14.209" v="1470"/>
          <ac:grpSpMkLst>
            <pc:docMk/>
            <pc:sldMk cId="2996863781" sldId="423"/>
            <ac:grpSpMk id="8" creationId="{23F3DAA2-0899-48EB-9841-30F724999F84}"/>
          </ac:grpSpMkLst>
        </pc:grpChg>
        <pc:grpChg chg="mod">
          <ac:chgData name="Du Wenyu" userId="849f1052-c623-48dc-90e1-ce0960f8de5e" providerId="ADAL" clId="{D5120200-E73B-49ED-949D-ACC5F39B529F}" dt="2021-02-23T02:58:14.209" v="1470"/>
          <ac:grpSpMkLst>
            <pc:docMk/>
            <pc:sldMk cId="2996863781" sldId="423"/>
            <ac:grpSpMk id="11" creationId="{0EA3558A-51B1-4EFB-A934-C59F752580AD}"/>
          </ac:grpSpMkLst>
        </pc:grpChg>
        <pc:grpChg chg="add mod">
          <ac:chgData name="Du Wenyu" userId="849f1052-c623-48dc-90e1-ce0960f8de5e" providerId="ADAL" clId="{D5120200-E73B-49ED-949D-ACC5F39B529F}" dt="2021-02-23T02:58:14.209" v="1470"/>
          <ac:grpSpMkLst>
            <pc:docMk/>
            <pc:sldMk cId="2996863781" sldId="423"/>
            <ac:grpSpMk id="28" creationId="{8825611F-6819-493C-90DE-F4D94CED5EB3}"/>
          </ac:grpSpMkLst>
        </pc:grpChg>
        <pc:grpChg chg="mod">
          <ac:chgData name="Du Wenyu" userId="849f1052-c623-48dc-90e1-ce0960f8de5e" providerId="ADAL" clId="{D5120200-E73B-49ED-949D-ACC5F39B529F}" dt="2021-02-23T02:58:14.209" v="1470"/>
          <ac:grpSpMkLst>
            <pc:docMk/>
            <pc:sldMk cId="2996863781" sldId="423"/>
            <ac:grpSpMk id="29" creationId="{2C502584-8DF6-4344-A630-4FE7DCBF9779}"/>
          </ac:grpSpMkLst>
        </pc:grpChg>
        <pc:picChg chg="add del mod">
          <ac:chgData name="Du Wenyu" userId="849f1052-c623-48dc-90e1-ce0960f8de5e" providerId="ADAL" clId="{D5120200-E73B-49ED-949D-ACC5F39B529F}" dt="2021-02-23T02:58:56.632" v="1473" actId="478"/>
          <ac:picMkLst>
            <pc:docMk/>
            <pc:sldMk cId="2996863781" sldId="423"/>
            <ac:picMk id="38" creationId="{5E7F3C2E-B05E-40A4-B46A-6886DD1718ED}"/>
          </ac:picMkLst>
        </pc:picChg>
        <pc:picChg chg="add del mod">
          <ac:chgData name="Du Wenyu" userId="849f1052-c623-48dc-90e1-ce0960f8de5e" providerId="ADAL" clId="{D5120200-E73B-49ED-949D-ACC5F39B529F}" dt="2021-02-23T02:58:56.632" v="1473" actId="478"/>
          <ac:picMkLst>
            <pc:docMk/>
            <pc:sldMk cId="2996863781" sldId="423"/>
            <ac:picMk id="39" creationId="{162FB4C9-7409-415A-8146-46E41BA6AC01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3:00:45.128" v="1495" actId="1076"/>
        <pc:sldMkLst>
          <pc:docMk/>
          <pc:sldMk cId="3816586952" sldId="424"/>
        </pc:sldMkLst>
        <pc:spChg chg="add del mod">
          <ac:chgData name="Du Wenyu" userId="849f1052-c623-48dc-90e1-ce0960f8de5e" providerId="ADAL" clId="{D5120200-E73B-49ED-949D-ACC5F39B529F}" dt="2021-02-23T03:00:09.214" v="1481"/>
          <ac:spMkLst>
            <pc:docMk/>
            <pc:sldMk cId="3816586952" sldId="424"/>
            <ac:spMk id="3" creationId="{6895526E-74AF-487D-B488-E2CDF068F100}"/>
          </ac:spMkLst>
        </pc:spChg>
        <pc:spChg chg="add 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4" creationId="{4916C8EC-8D8B-4753-A0CB-C7CCD545E962}"/>
          </ac:spMkLst>
        </pc:spChg>
        <pc:spChg chg="add 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5" creationId="{7EE9C094-3783-4E2C-8DF4-B13A1F185B5F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7" creationId="{AA24ABBA-0396-4F1C-9A7D-C987AA81C4A2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9" creationId="{72893CDE-4B7A-4A20-B179-06EE93C30A3A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0" creationId="{09F406C8-E886-4B5B-A384-AEF96E5F538D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2" creationId="{9E16381C-3523-4284-98FA-F092F93D84B9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3" creationId="{FC10A9F9-6929-4C89-8454-5E85175E3A13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4" creationId="{FC0502F7-A133-4292-A8BE-2975F907717B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5" creationId="{A999A17E-1702-415B-AA85-ED39DD34A905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6" creationId="{2C7FEBA4-5136-4082-9B6B-AB2FF0E2B548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7" creationId="{38E5C0CD-743E-4174-978D-FC296FF81DE4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8" creationId="{8CF17247-1FEB-4C08-A5A6-C57F8FEAB199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19" creationId="{8E246C79-A4E0-4629-94B1-64CDAC66D1AE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0" creationId="{52478A58-4869-4702-9144-15D423101722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1" creationId="{E4B83F9A-7A0A-436C-9243-BDA1C13DE7C2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2" creationId="{308034D9-86AE-4FF2-B538-243721FF2C40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3" creationId="{AA642B1D-37AA-4F83-9B01-A89059943738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4" creationId="{FA645A61-0A56-4356-BC15-C451A640936B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5" creationId="{BED1245F-8AA6-4D00-A21A-09234D59360E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6" creationId="{87DD405D-A5F1-497E-97F6-E0262E6FBCED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27" creationId="{3D730E21-7530-4741-87A4-67541A4E24E3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0" creationId="{DBC6B977-AA67-458D-A77C-96F2BEBF60FE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1" creationId="{5363D4E2-3C57-46AD-B467-B76E115C18FD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2" creationId="{DF75AB8D-2206-48C4-A0A2-524EE012B1FD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3" creationId="{8053B97A-012D-44C9-9B63-9AE6B8C79C7C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4" creationId="{77E259E0-6253-4032-9AF8-D315B46B3630}"/>
          </ac:spMkLst>
        </pc:spChg>
        <pc:spChg chg="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5" creationId="{6ACC6732-B602-4BDE-BE99-8E763CE323E9}"/>
          </ac:spMkLst>
        </pc:spChg>
        <pc:spChg chg="add 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6" creationId="{8EBD802F-2412-46A3-AE68-486410B17CC6}"/>
          </ac:spMkLst>
        </pc:spChg>
        <pc:spChg chg="add mod">
          <ac:chgData name="Du Wenyu" userId="849f1052-c623-48dc-90e1-ce0960f8de5e" providerId="ADAL" clId="{D5120200-E73B-49ED-949D-ACC5F39B529F}" dt="2021-02-23T02:59:25.281" v="1477" actId="2711"/>
          <ac:spMkLst>
            <pc:docMk/>
            <pc:sldMk cId="3816586952" sldId="424"/>
            <ac:spMk id="37" creationId="{50F48E6B-2A54-4B7E-9A03-B6B580CE6345}"/>
          </ac:spMkLst>
        </pc:spChg>
        <pc:spChg chg="add mod">
          <ac:chgData name="Du Wenyu" userId="849f1052-c623-48dc-90e1-ce0960f8de5e" providerId="ADAL" clId="{D5120200-E73B-49ED-949D-ACC5F39B529F}" dt="2021-02-23T02:59:32.656" v="1478" actId="14100"/>
          <ac:spMkLst>
            <pc:docMk/>
            <pc:sldMk cId="3816586952" sldId="424"/>
            <ac:spMk id="38" creationId="{706489C0-6F25-4C3A-B882-EE44071CBCA9}"/>
          </ac:spMkLst>
        </pc:spChg>
        <pc:spChg chg="add del mod">
          <ac:chgData name="Du Wenyu" userId="849f1052-c623-48dc-90e1-ce0960f8de5e" providerId="ADAL" clId="{D5120200-E73B-49ED-949D-ACC5F39B529F}" dt="2021-02-23T03:00:15.128" v="1483"/>
          <ac:spMkLst>
            <pc:docMk/>
            <pc:sldMk cId="3816586952" sldId="424"/>
            <ac:spMk id="41" creationId="{E6E3F48E-3397-4E0F-84D2-A88E7D5D166E}"/>
          </ac:spMkLst>
        </pc:spChg>
        <pc:spChg chg="add del mod">
          <ac:chgData name="Du Wenyu" userId="849f1052-c623-48dc-90e1-ce0960f8de5e" providerId="ADAL" clId="{D5120200-E73B-49ED-949D-ACC5F39B529F}" dt="2021-02-23T03:00:17.681" v="1485"/>
          <ac:spMkLst>
            <pc:docMk/>
            <pc:sldMk cId="3816586952" sldId="424"/>
            <ac:spMk id="42" creationId="{4F5C8A71-3037-436A-931B-C02FBCF018E7}"/>
          </ac:spMkLst>
        </pc:spChg>
        <pc:spChg chg="add del mod">
          <ac:chgData name="Du Wenyu" userId="849f1052-c623-48dc-90e1-ce0960f8de5e" providerId="ADAL" clId="{D5120200-E73B-49ED-949D-ACC5F39B529F}" dt="2021-02-23T03:00:23.085" v="1487"/>
          <ac:spMkLst>
            <pc:docMk/>
            <pc:sldMk cId="3816586952" sldId="424"/>
            <ac:spMk id="43" creationId="{04231ACF-FBEA-4EE8-B636-906263DEA241}"/>
          </ac:spMkLst>
        </pc:spChg>
        <pc:spChg chg="add mod">
          <ac:chgData name="Du Wenyu" userId="849f1052-c623-48dc-90e1-ce0960f8de5e" providerId="ADAL" clId="{D5120200-E73B-49ED-949D-ACC5F39B529F}" dt="2021-02-23T03:00:39.017" v="1492" actId="1076"/>
          <ac:spMkLst>
            <pc:docMk/>
            <pc:sldMk cId="3816586952" sldId="424"/>
            <ac:spMk id="44" creationId="{FAA5A852-471A-46FD-B872-A83B368A157E}"/>
          </ac:spMkLst>
        </pc:spChg>
        <pc:spChg chg="add mod">
          <ac:chgData name="Du Wenyu" userId="849f1052-c623-48dc-90e1-ce0960f8de5e" providerId="ADAL" clId="{D5120200-E73B-49ED-949D-ACC5F39B529F}" dt="2021-02-23T03:00:45.128" v="1495" actId="1076"/>
          <ac:spMkLst>
            <pc:docMk/>
            <pc:sldMk cId="3816586952" sldId="424"/>
            <ac:spMk id="45" creationId="{82B4ADAA-B944-4E78-8DB8-4D73D922B262}"/>
          </ac:spMkLst>
        </pc:spChg>
        <pc:grpChg chg="add mod">
          <ac:chgData name="Du Wenyu" userId="849f1052-c623-48dc-90e1-ce0960f8de5e" providerId="ADAL" clId="{D5120200-E73B-49ED-949D-ACC5F39B529F}" dt="2021-02-23T02:59:22.890" v="1476"/>
          <ac:grpSpMkLst>
            <pc:docMk/>
            <pc:sldMk cId="3816586952" sldId="424"/>
            <ac:grpSpMk id="6" creationId="{36CDB013-597F-4F9C-AFB9-6537E51A53E6}"/>
          </ac:grpSpMkLst>
        </pc:grpChg>
        <pc:grpChg chg="mod">
          <ac:chgData name="Du Wenyu" userId="849f1052-c623-48dc-90e1-ce0960f8de5e" providerId="ADAL" clId="{D5120200-E73B-49ED-949D-ACC5F39B529F}" dt="2021-02-23T02:59:22.890" v="1476"/>
          <ac:grpSpMkLst>
            <pc:docMk/>
            <pc:sldMk cId="3816586952" sldId="424"/>
            <ac:grpSpMk id="8" creationId="{AB4F38E6-B924-4D8A-8959-FBC2B27E3C8E}"/>
          </ac:grpSpMkLst>
        </pc:grpChg>
        <pc:grpChg chg="mod">
          <ac:chgData name="Du Wenyu" userId="849f1052-c623-48dc-90e1-ce0960f8de5e" providerId="ADAL" clId="{D5120200-E73B-49ED-949D-ACC5F39B529F}" dt="2021-02-23T02:59:22.890" v="1476"/>
          <ac:grpSpMkLst>
            <pc:docMk/>
            <pc:sldMk cId="3816586952" sldId="424"/>
            <ac:grpSpMk id="11" creationId="{330DB581-754B-4D85-B69E-62F451BF5211}"/>
          </ac:grpSpMkLst>
        </pc:grpChg>
        <pc:grpChg chg="add mod">
          <ac:chgData name="Du Wenyu" userId="849f1052-c623-48dc-90e1-ce0960f8de5e" providerId="ADAL" clId="{D5120200-E73B-49ED-949D-ACC5F39B529F}" dt="2021-02-23T02:59:22.890" v="1476"/>
          <ac:grpSpMkLst>
            <pc:docMk/>
            <pc:sldMk cId="3816586952" sldId="424"/>
            <ac:grpSpMk id="28" creationId="{C41123B0-A6EF-465B-BFC7-5E27A52F6EEF}"/>
          </ac:grpSpMkLst>
        </pc:grpChg>
        <pc:grpChg chg="mod">
          <ac:chgData name="Du Wenyu" userId="849f1052-c623-48dc-90e1-ce0960f8de5e" providerId="ADAL" clId="{D5120200-E73B-49ED-949D-ACC5F39B529F}" dt="2021-02-23T02:59:22.890" v="1476"/>
          <ac:grpSpMkLst>
            <pc:docMk/>
            <pc:sldMk cId="3816586952" sldId="424"/>
            <ac:grpSpMk id="29" creationId="{59FF843F-FA4E-410D-B82A-B7C536C5953C}"/>
          </ac:grpSpMkLst>
        </pc:grpChg>
        <pc:picChg chg="add del mod">
          <ac:chgData name="Du Wenyu" userId="849f1052-c623-48dc-90e1-ce0960f8de5e" providerId="ADAL" clId="{D5120200-E73B-49ED-949D-ACC5F39B529F}" dt="2021-02-23T02:59:35.552" v="1479" actId="478"/>
          <ac:picMkLst>
            <pc:docMk/>
            <pc:sldMk cId="3816586952" sldId="424"/>
            <ac:picMk id="39" creationId="{5CD539AE-3176-4F1A-B0A4-A4D155965B59}"/>
          </ac:picMkLst>
        </pc:picChg>
        <pc:picChg chg="add del mod">
          <ac:chgData name="Du Wenyu" userId="849f1052-c623-48dc-90e1-ce0960f8de5e" providerId="ADAL" clId="{D5120200-E73B-49ED-949D-ACC5F39B529F}" dt="2021-02-23T02:59:35.552" v="1479" actId="478"/>
          <ac:picMkLst>
            <pc:docMk/>
            <pc:sldMk cId="3816586952" sldId="424"/>
            <ac:picMk id="40" creationId="{845F49E3-E988-4416-8172-EF7F5E8C5AE6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3:02:47.363" v="1509" actId="403"/>
        <pc:sldMkLst>
          <pc:docMk/>
          <pc:sldMk cId="544914720" sldId="425"/>
        </pc:sldMkLst>
        <pc:spChg chg="add mod">
          <ac:chgData name="Du Wenyu" userId="849f1052-c623-48dc-90e1-ce0960f8de5e" providerId="ADAL" clId="{D5120200-E73B-49ED-949D-ACC5F39B529F}" dt="2021-02-23T03:02:47.363" v="1509" actId="403"/>
          <ac:spMkLst>
            <pc:docMk/>
            <pc:sldMk cId="544914720" sldId="425"/>
            <ac:spMk id="3" creationId="{BD231648-10DE-4AB3-B0D8-A503AC0B1804}"/>
          </ac:spMkLst>
        </pc:spChg>
        <pc:spChg chg="add 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4" creationId="{96DEF220-CE6F-4A91-8825-554F614FD48E}"/>
          </ac:spMkLst>
        </pc:spChg>
        <pc:spChg chg="add 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5" creationId="{93D6EE8C-44A8-499E-9453-0F3FD5E87045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7" creationId="{4D63CA98-3746-4362-AF82-DEA75BBB8BA5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9" creationId="{65158406-E4E0-4CEC-B0AA-376773FC1B0E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0" creationId="{3D542062-4CB3-4D7F-AB60-28897EE68AA8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2" creationId="{1174752C-396A-4C8C-8F4A-4750147CF5CE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3" creationId="{CB1CFA1B-EFBE-4C20-8EF2-7849D9D22F24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4" creationId="{69CB521C-C6FA-496F-A584-660A40F47519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5" creationId="{6C7A8E3A-0321-4DCA-AF8E-A9D562419C23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6" creationId="{D4F3F964-57BC-46B4-A1C4-B22D677A2C68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7" creationId="{4423CED2-6D89-40C4-AB60-A51E465822A9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8" creationId="{F13179C1-1F9A-42FA-91E9-72770B254018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19" creationId="{A78631A9-755E-46CB-B382-D4A3272E818E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0" creationId="{C1F0E7B3-D483-4377-81CE-656FD22AC96F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1" creationId="{AD6E89F8-A34A-4825-9953-B27E7968C2C3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2" creationId="{3F2A09A8-2E81-4250-B175-E68379BB96E8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3" creationId="{015CCC84-72DB-4765-9185-369818EE36D3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4" creationId="{53B023FF-D6C0-42D6-B9F3-A84DCD9CA3E5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5" creationId="{22B6CDB8-A34E-42BF-AC48-7B4B041F5E6F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6" creationId="{E9BC98BC-1664-4B23-85F5-2BF35DD0A2BB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27" creationId="{6F33B2A2-EAC7-4B4D-8A85-DF3D65E5E26B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30" creationId="{39DB8972-8B4E-46E4-9D54-5E6911882B99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31" creationId="{DD977CA8-A7A6-4FB9-9D55-43FDE7180B16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32" creationId="{F2BAEE8A-AE2D-4E9B-8EAC-A4635D2B5462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33" creationId="{96A33856-2674-4D4B-8EE9-2A17175ACFF2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34" creationId="{007E3A6C-FA6A-46C9-8E45-24A7FBD70531}"/>
          </ac:spMkLst>
        </pc:spChg>
        <pc:spChg chg="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35" creationId="{5B177749-129A-4242-A1FA-C55EE103F0C3}"/>
          </ac:spMkLst>
        </pc:spChg>
        <pc:spChg chg="add mod">
          <ac:chgData name="Du Wenyu" userId="849f1052-c623-48dc-90e1-ce0960f8de5e" providerId="ADAL" clId="{D5120200-E73B-49ED-949D-ACC5F39B529F}" dt="2021-02-23T03:01:00.050" v="1497" actId="2711"/>
          <ac:spMkLst>
            <pc:docMk/>
            <pc:sldMk cId="544914720" sldId="425"/>
            <ac:spMk id="36" creationId="{52215A54-E49E-463E-B192-121C9133FDB1}"/>
          </ac:spMkLst>
        </pc:spChg>
        <pc:grpChg chg="add mod">
          <ac:chgData name="Du Wenyu" userId="849f1052-c623-48dc-90e1-ce0960f8de5e" providerId="ADAL" clId="{D5120200-E73B-49ED-949D-ACC5F39B529F}" dt="2021-02-23T03:00:57.784" v="1496"/>
          <ac:grpSpMkLst>
            <pc:docMk/>
            <pc:sldMk cId="544914720" sldId="425"/>
            <ac:grpSpMk id="6" creationId="{E0E5CE66-78FB-41D9-8897-96DAD8187DE5}"/>
          </ac:grpSpMkLst>
        </pc:grpChg>
        <pc:grpChg chg="mod">
          <ac:chgData name="Du Wenyu" userId="849f1052-c623-48dc-90e1-ce0960f8de5e" providerId="ADAL" clId="{D5120200-E73B-49ED-949D-ACC5F39B529F}" dt="2021-02-23T03:00:57.784" v="1496"/>
          <ac:grpSpMkLst>
            <pc:docMk/>
            <pc:sldMk cId="544914720" sldId="425"/>
            <ac:grpSpMk id="8" creationId="{E0FD71F4-B4AD-49FD-A97D-07D8F373E937}"/>
          </ac:grpSpMkLst>
        </pc:grpChg>
        <pc:grpChg chg="mod">
          <ac:chgData name="Du Wenyu" userId="849f1052-c623-48dc-90e1-ce0960f8de5e" providerId="ADAL" clId="{D5120200-E73B-49ED-949D-ACC5F39B529F}" dt="2021-02-23T03:00:57.784" v="1496"/>
          <ac:grpSpMkLst>
            <pc:docMk/>
            <pc:sldMk cId="544914720" sldId="425"/>
            <ac:grpSpMk id="11" creationId="{89599140-206E-4562-BD5B-F0ABB6E52240}"/>
          </ac:grpSpMkLst>
        </pc:grpChg>
        <pc:grpChg chg="add mod">
          <ac:chgData name="Du Wenyu" userId="849f1052-c623-48dc-90e1-ce0960f8de5e" providerId="ADAL" clId="{D5120200-E73B-49ED-949D-ACC5F39B529F}" dt="2021-02-23T03:01:04.850" v="1498" actId="1076"/>
          <ac:grpSpMkLst>
            <pc:docMk/>
            <pc:sldMk cId="544914720" sldId="425"/>
            <ac:grpSpMk id="28" creationId="{D2540891-2BAE-4500-B334-F013F867FBBF}"/>
          </ac:grpSpMkLst>
        </pc:grpChg>
        <pc:grpChg chg="mod">
          <ac:chgData name="Du Wenyu" userId="849f1052-c623-48dc-90e1-ce0960f8de5e" providerId="ADAL" clId="{D5120200-E73B-49ED-949D-ACC5F39B529F}" dt="2021-02-23T03:00:57.784" v="1496"/>
          <ac:grpSpMkLst>
            <pc:docMk/>
            <pc:sldMk cId="544914720" sldId="425"/>
            <ac:grpSpMk id="29" creationId="{D17D5F96-B22A-451A-A1F0-A7099A81FB8D}"/>
          </ac:grpSpMkLst>
        </pc:grpChg>
        <pc:picChg chg="add del mod">
          <ac:chgData name="Du Wenyu" userId="849f1052-c623-48dc-90e1-ce0960f8de5e" providerId="ADAL" clId="{D5120200-E73B-49ED-949D-ACC5F39B529F}" dt="2021-02-23T03:01:09.178" v="1499" actId="478"/>
          <ac:picMkLst>
            <pc:docMk/>
            <pc:sldMk cId="544914720" sldId="425"/>
            <ac:picMk id="37" creationId="{7B220442-7747-4204-ABBE-CB75326D1438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3:02:42.946" v="1508" actId="403"/>
        <pc:sldMkLst>
          <pc:docMk/>
          <pc:sldMk cId="1605308832" sldId="426"/>
        </pc:sldMkLst>
        <pc:spChg chg="add mod">
          <ac:chgData name="Du Wenyu" userId="849f1052-c623-48dc-90e1-ce0960f8de5e" providerId="ADAL" clId="{D5120200-E73B-49ED-949D-ACC5F39B529F}" dt="2021-02-23T03:02:42.946" v="1508" actId="403"/>
          <ac:spMkLst>
            <pc:docMk/>
            <pc:sldMk cId="1605308832" sldId="426"/>
            <ac:spMk id="3" creationId="{F5B2549F-12AD-43EB-85A4-EAA01D69187E}"/>
          </ac:spMkLst>
        </pc:spChg>
        <pc:spChg chg="add 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4" creationId="{D0FAB981-7DB9-4D8B-AA5F-4EB74B2E491A}"/>
          </ac:spMkLst>
        </pc:spChg>
        <pc:spChg chg="add 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5" creationId="{9BF1ABF8-65A2-485B-8E67-A92A42F8D004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7" creationId="{6D30A5F4-DCD6-436E-B829-B4E09D70DC76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9" creationId="{E4C7CE30-29D1-4AB5-ABF4-210F59D471D5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0" creationId="{3C336A2E-9C81-4F44-A5C9-454B780B3681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2" creationId="{9875BA6F-4D1F-4C8D-A426-77BF5BA0B4A2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3" creationId="{92C48EE5-0BC6-4337-B5A8-495E6498F090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4" creationId="{91D0F7DB-28A8-4906-AE8E-E1B57D6A4AC5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5" creationId="{1D2C235F-1EFF-4D3F-A47C-401018030675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6" creationId="{9CF1EF74-0C88-4AA4-94E7-710E0E5D4148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7" creationId="{9949C758-2119-4B0B-93F3-AD566859DCEC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8" creationId="{53D3A8A8-7403-4139-A659-DB16777DA0C3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19" creationId="{6DC8F590-DAB0-473E-8B4A-632B258E63E1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0" creationId="{C9C9FEEC-B3DA-47C3-9A5B-F4EE85605156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1" creationId="{5F5E9C9A-D80B-4098-BB2C-7241351A4825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2" creationId="{251F8BBD-00FE-4172-A6D5-A33FA96D4781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3" creationId="{51E0CEF2-A699-49CC-A401-0AA80410B3F0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4" creationId="{9B4501CE-23D9-4D9A-960D-B7E1500550A5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5" creationId="{C0719797-8189-4A73-980B-7F0709EEBD6D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6" creationId="{3CC9CCBD-B1DB-4194-B850-00ECF5D436C8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27" creationId="{54469330-EC7A-4C39-A3E2-E4645929516D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0" creationId="{D57A60D0-3A6E-4D08-A4F3-CB74FC9DA361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1" creationId="{EB5E9640-5ED5-44B1-8F37-F8A724B3C8F9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2" creationId="{DEB4D969-04F6-4C20-B58A-7809BB21DD0C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3" creationId="{2C8ED743-2A59-40D0-AF10-737B4FEFCDFD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4" creationId="{637E7C6F-7D68-46CE-8444-9DBD180CD3A0}"/>
          </ac:spMkLst>
        </pc:spChg>
        <pc:spChg chg="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5" creationId="{6A81F8EA-0B9C-4B0E-A01B-2ED7D648AFB2}"/>
          </ac:spMkLst>
        </pc:spChg>
        <pc:spChg chg="add 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6" creationId="{EC494AB0-1BF7-4153-B3A8-423A19BE6817}"/>
          </ac:spMkLst>
        </pc:spChg>
        <pc:spChg chg="add mod">
          <ac:chgData name="Du Wenyu" userId="849f1052-c623-48dc-90e1-ce0960f8de5e" providerId="ADAL" clId="{D5120200-E73B-49ED-949D-ACC5F39B529F}" dt="2021-02-23T03:01:56.622" v="1503" actId="2711"/>
          <ac:spMkLst>
            <pc:docMk/>
            <pc:sldMk cId="1605308832" sldId="426"/>
            <ac:spMk id="37" creationId="{779EE15D-243C-48ED-84AD-28A8398ECE39}"/>
          </ac:spMkLst>
        </pc:spChg>
        <pc:grpChg chg="add mod">
          <ac:chgData name="Du Wenyu" userId="849f1052-c623-48dc-90e1-ce0960f8de5e" providerId="ADAL" clId="{D5120200-E73B-49ED-949D-ACC5F39B529F}" dt="2021-02-23T03:01:54.624" v="1502"/>
          <ac:grpSpMkLst>
            <pc:docMk/>
            <pc:sldMk cId="1605308832" sldId="426"/>
            <ac:grpSpMk id="6" creationId="{D170274B-306F-4E41-BC8E-B35C5E344404}"/>
          </ac:grpSpMkLst>
        </pc:grpChg>
        <pc:grpChg chg="mod">
          <ac:chgData name="Du Wenyu" userId="849f1052-c623-48dc-90e1-ce0960f8de5e" providerId="ADAL" clId="{D5120200-E73B-49ED-949D-ACC5F39B529F}" dt="2021-02-23T03:01:54.624" v="1502"/>
          <ac:grpSpMkLst>
            <pc:docMk/>
            <pc:sldMk cId="1605308832" sldId="426"/>
            <ac:grpSpMk id="8" creationId="{FEB5CA33-FC9F-4490-AB1A-3C28B65E00C6}"/>
          </ac:grpSpMkLst>
        </pc:grpChg>
        <pc:grpChg chg="mod">
          <ac:chgData name="Du Wenyu" userId="849f1052-c623-48dc-90e1-ce0960f8de5e" providerId="ADAL" clId="{D5120200-E73B-49ED-949D-ACC5F39B529F}" dt="2021-02-23T03:01:54.624" v="1502"/>
          <ac:grpSpMkLst>
            <pc:docMk/>
            <pc:sldMk cId="1605308832" sldId="426"/>
            <ac:grpSpMk id="11" creationId="{CD0262BB-79CF-4BA2-8687-939F2CF64E28}"/>
          </ac:grpSpMkLst>
        </pc:grpChg>
        <pc:grpChg chg="add mod">
          <ac:chgData name="Du Wenyu" userId="849f1052-c623-48dc-90e1-ce0960f8de5e" providerId="ADAL" clId="{D5120200-E73B-49ED-949D-ACC5F39B529F}" dt="2021-02-23T03:01:54.624" v="1502"/>
          <ac:grpSpMkLst>
            <pc:docMk/>
            <pc:sldMk cId="1605308832" sldId="426"/>
            <ac:grpSpMk id="28" creationId="{0C259BA1-47EA-4AFB-956D-9DE881BC8492}"/>
          </ac:grpSpMkLst>
        </pc:grpChg>
        <pc:grpChg chg="mod">
          <ac:chgData name="Du Wenyu" userId="849f1052-c623-48dc-90e1-ce0960f8de5e" providerId="ADAL" clId="{D5120200-E73B-49ED-949D-ACC5F39B529F}" dt="2021-02-23T03:01:54.624" v="1502"/>
          <ac:grpSpMkLst>
            <pc:docMk/>
            <pc:sldMk cId="1605308832" sldId="426"/>
            <ac:grpSpMk id="29" creationId="{0404BE07-28B4-468C-B4A3-523B3DD52066}"/>
          </ac:grpSpMkLst>
        </pc:grpChg>
        <pc:picChg chg="add del mod">
          <ac:chgData name="Du Wenyu" userId="849f1052-c623-48dc-90e1-ce0960f8de5e" providerId="ADAL" clId="{D5120200-E73B-49ED-949D-ACC5F39B529F}" dt="2021-02-23T03:02:06.456" v="1504" actId="478"/>
          <ac:picMkLst>
            <pc:docMk/>
            <pc:sldMk cId="1605308832" sldId="426"/>
            <ac:picMk id="38" creationId="{C9AA74E8-0BF5-4A7F-A50B-4A7F421B60F7}"/>
          </ac:picMkLst>
        </pc:picChg>
        <pc:picChg chg="add del mod">
          <ac:chgData name="Du Wenyu" userId="849f1052-c623-48dc-90e1-ce0960f8de5e" providerId="ADAL" clId="{D5120200-E73B-49ED-949D-ACC5F39B529F}" dt="2021-02-23T03:02:06.456" v="1504" actId="478"/>
          <ac:picMkLst>
            <pc:docMk/>
            <pc:sldMk cId="1605308832" sldId="426"/>
            <ac:picMk id="39" creationId="{81611075-1FEF-4657-A119-5EBDFD81FAE1}"/>
          </ac:picMkLst>
        </pc:picChg>
      </pc:sldChg>
      <pc:sldChg chg="addSp delSp modSp add mod">
        <pc:chgData name="Du Wenyu" userId="849f1052-c623-48dc-90e1-ce0960f8de5e" providerId="ADAL" clId="{D5120200-E73B-49ED-949D-ACC5F39B529F}" dt="2021-02-23T03:04:13.390" v="1524"/>
        <pc:sldMkLst>
          <pc:docMk/>
          <pc:sldMk cId="2569341829" sldId="427"/>
        </pc:sldMkLst>
        <pc:spChg chg="add del mod">
          <ac:chgData name="Du Wenyu" userId="849f1052-c623-48dc-90e1-ce0960f8de5e" providerId="ADAL" clId="{D5120200-E73B-49ED-949D-ACC5F39B529F}" dt="2021-02-23T03:04:13.390" v="1524"/>
          <ac:spMkLst>
            <pc:docMk/>
            <pc:sldMk cId="2569341829" sldId="427"/>
            <ac:spMk id="3" creationId="{D580B422-2B6C-46D8-86D6-DF0CDACB0CE4}"/>
          </ac:spMkLst>
        </pc:spChg>
        <pc:spChg chg="add mod">
          <ac:chgData name="Du Wenyu" userId="849f1052-c623-48dc-90e1-ce0960f8de5e" providerId="ADAL" clId="{D5120200-E73B-49ED-949D-ACC5F39B529F}" dt="2021-02-23T03:03:45.948" v="1517" actId="20577"/>
          <ac:spMkLst>
            <pc:docMk/>
            <pc:sldMk cId="2569341829" sldId="427"/>
            <ac:spMk id="4" creationId="{C688C925-9F1D-401D-9465-3B63DD9BFD19}"/>
          </ac:spMkLst>
        </pc:spChg>
        <pc:spChg chg="add 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5" creationId="{B278C092-77E8-4CAB-965D-AC539BD687E9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7" creationId="{49D23386-5220-4750-BF8D-70A2640BF8F4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9" creationId="{80AC0A3E-1E14-42A2-B888-76B2A2D5ED09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0" creationId="{47488D6C-D6EF-4EB0-B7BC-696C15EE75B6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2" creationId="{3619FF9A-554B-46B1-97C2-449871E18759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3" creationId="{B425BDFC-5B54-4FB0-A684-1942510A1858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4" creationId="{9B089358-3A63-487B-A836-1AE6515176EF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5" creationId="{1E3E556E-E7A6-46F5-B38F-18804A654627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6" creationId="{D5FD42CF-73A1-489C-8102-A99778342E0D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7" creationId="{0E5B0E87-DF41-4BF6-9DCA-219A6A8CB22F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8" creationId="{B1B39C0E-E398-4BA0-8BDE-51A72F62785D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19" creationId="{B454DBA5-D42D-4E74-8A0E-6C927467B63E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0" creationId="{0AA915BB-043E-4759-B3D6-CA0940A6D917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1" creationId="{3C83A29A-B26B-44EA-A5AE-9FD97ECAE34C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2" creationId="{12FB373B-4EDE-472C-883F-4D92603BEC52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3" creationId="{FCC6FC09-451E-432C-8F69-74DBD99B4844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4" creationId="{CDC32496-9EB5-4B43-AA55-3BCA14D06614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5" creationId="{4F5CE9C9-40D8-4763-A882-F329FD15217C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6" creationId="{E8375C0C-1C53-4515-AD3E-1981F7E3FE04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27" creationId="{63C73FE0-B189-4798-B2FA-2A38AA39C399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0" creationId="{36EED2DA-F971-47C6-804D-3594FEF2FE50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1" creationId="{F1D0ECCC-BD96-4160-93BF-29C2FDBB547C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2" creationId="{45392E02-A631-47A8-BBA1-393248B080D3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3" creationId="{9576026E-009B-462D-A7A9-005E071830D3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4" creationId="{F49926CE-5416-4825-96CC-99EC6678089D}"/>
          </ac:spMkLst>
        </pc:spChg>
        <pc:spChg chg="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5" creationId="{9F6D9A8F-631E-4135-923D-ED64B47561E7}"/>
          </ac:spMkLst>
        </pc:spChg>
        <pc:spChg chg="add 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6" creationId="{5FEFCBBA-EF6E-49C1-A6CE-4B08BFE58380}"/>
          </ac:spMkLst>
        </pc:spChg>
        <pc:spChg chg="add 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7" creationId="{C65D9C10-00A0-4306-9446-649BDE2C570C}"/>
          </ac:spMkLst>
        </pc:spChg>
        <pc:spChg chg="add mod">
          <ac:chgData name="Du Wenyu" userId="849f1052-c623-48dc-90e1-ce0960f8de5e" providerId="ADAL" clId="{D5120200-E73B-49ED-949D-ACC5F39B529F}" dt="2021-02-23T03:03:15.772" v="1511" actId="2711"/>
          <ac:spMkLst>
            <pc:docMk/>
            <pc:sldMk cId="2569341829" sldId="427"/>
            <ac:spMk id="38" creationId="{A3D15251-6B30-406B-B450-99D96120F01D}"/>
          </ac:spMkLst>
        </pc:spChg>
        <pc:spChg chg="add mod">
          <ac:chgData name="Du Wenyu" userId="849f1052-c623-48dc-90e1-ce0960f8de5e" providerId="ADAL" clId="{D5120200-E73B-49ED-949D-ACC5F39B529F}" dt="2021-02-23T03:04:12.605" v="1522" actId="1076"/>
          <ac:spMkLst>
            <pc:docMk/>
            <pc:sldMk cId="2569341829" sldId="427"/>
            <ac:spMk id="41" creationId="{98C1D319-3BBB-4ED3-9CD2-67ABD018B536}"/>
          </ac:spMkLst>
        </pc:spChg>
        <pc:grpChg chg="add mod">
          <ac:chgData name="Du Wenyu" userId="849f1052-c623-48dc-90e1-ce0960f8de5e" providerId="ADAL" clId="{D5120200-E73B-49ED-949D-ACC5F39B529F}" dt="2021-02-23T03:03:13.302" v="1510"/>
          <ac:grpSpMkLst>
            <pc:docMk/>
            <pc:sldMk cId="2569341829" sldId="427"/>
            <ac:grpSpMk id="6" creationId="{00C802FA-E66B-49A7-98AA-4ED921CD6732}"/>
          </ac:grpSpMkLst>
        </pc:grpChg>
        <pc:grpChg chg="mod">
          <ac:chgData name="Du Wenyu" userId="849f1052-c623-48dc-90e1-ce0960f8de5e" providerId="ADAL" clId="{D5120200-E73B-49ED-949D-ACC5F39B529F}" dt="2021-02-23T03:03:13.302" v="1510"/>
          <ac:grpSpMkLst>
            <pc:docMk/>
            <pc:sldMk cId="2569341829" sldId="427"/>
            <ac:grpSpMk id="8" creationId="{4C62B9B2-FDDB-4AFB-9BFE-AFA5227CAF4D}"/>
          </ac:grpSpMkLst>
        </pc:grpChg>
        <pc:grpChg chg="mod">
          <ac:chgData name="Du Wenyu" userId="849f1052-c623-48dc-90e1-ce0960f8de5e" providerId="ADAL" clId="{D5120200-E73B-49ED-949D-ACC5F39B529F}" dt="2021-02-23T03:03:13.302" v="1510"/>
          <ac:grpSpMkLst>
            <pc:docMk/>
            <pc:sldMk cId="2569341829" sldId="427"/>
            <ac:grpSpMk id="11" creationId="{60929EAC-AAB5-4706-81F4-C1E4EC689536}"/>
          </ac:grpSpMkLst>
        </pc:grpChg>
        <pc:grpChg chg="add mod">
          <ac:chgData name="Du Wenyu" userId="849f1052-c623-48dc-90e1-ce0960f8de5e" providerId="ADAL" clId="{D5120200-E73B-49ED-949D-ACC5F39B529F}" dt="2021-02-23T03:03:13.302" v="1510"/>
          <ac:grpSpMkLst>
            <pc:docMk/>
            <pc:sldMk cId="2569341829" sldId="427"/>
            <ac:grpSpMk id="28" creationId="{668E5FD5-B768-4F2D-BDA0-1D32F2FBC984}"/>
          </ac:grpSpMkLst>
        </pc:grpChg>
        <pc:grpChg chg="mod">
          <ac:chgData name="Du Wenyu" userId="849f1052-c623-48dc-90e1-ce0960f8de5e" providerId="ADAL" clId="{D5120200-E73B-49ED-949D-ACC5F39B529F}" dt="2021-02-23T03:03:13.302" v="1510"/>
          <ac:grpSpMkLst>
            <pc:docMk/>
            <pc:sldMk cId="2569341829" sldId="427"/>
            <ac:grpSpMk id="29" creationId="{F41C8346-A94E-4890-9A3A-D40F3CF2BC40}"/>
          </ac:grpSpMkLst>
        </pc:grpChg>
        <pc:picChg chg="add del mod">
          <ac:chgData name="Du Wenyu" userId="849f1052-c623-48dc-90e1-ce0960f8de5e" providerId="ADAL" clId="{D5120200-E73B-49ED-949D-ACC5F39B529F}" dt="2021-02-23T03:03:21.900" v="1513" actId="478"/>
          <ac:picMkLst>
            <pc:docMk/>
            <pc:sldMk cId="2569341829" sldId="427"/>
            <ac:picMk id="39" creationId="{145D9546-F850-4860-9330-4C1AFBF5943E}"/>
          </ac:picMkLst>
        </pc:picChg>
        <pc:picChg chg="add del mod">
          <ac:chgData name="Du Wenyu" userId="849f1052-c623-48dc-90e1-ce0960f8de5e" providerId="ADAL" clId="{D5120200-E73B-49ED-949D-ACC5F39B529F}" dt="2021-02-23T03:03:18.722" v="1512" actId="478"/>
          <ac:picMkLst>
            <pc:docMk/>
            <pc:sldMk cId="2569341829" sldId="427"/>
            <ac:picMk id="40" creationId="{07A38324-1691-4632-B25C-513FAE370497}"/>
          </ac:picMkLst>
        </pc:picChg>
      </pc:sldChg>
      <pc:sldChg chg="addSp delSp modSp add del mod">
        <pc:chgData name="Du Wenyu" userId="849f1052-c623-48dc-90e1-ce0960f8de5e" providerId="ADAL" clId="{D5120200-E73B-49ED-949D-ACC5F39B529F}" dt="2021-02-23T03:04:50.760" v="1540" actId="2696"/>
        <pc:sldMkLst>
          <pc:docMk/>
          <pc:sldMk cId="4016170464" sldId="428"/>
        </pc:sldMkLst>
        <pc:spChg chg="add del mod">
          <ac:chgData name="Du Wenyu" userId="849f1052-c623-48dc-90e1-ce0960f8de5e" providerId="ADAL" clId="{D5120200-E73B-49ED-949D-ACC5F39B529F}" dt="2021-02-23T03:04:47.431" v="1539" actId="478"/>
          <ac:spMkLst>
            <pc:docMk/>
            <pc:sldMk cId="4016170464" sldId="428"/>
            <ac:spMk id="4" creationId="{765D61B6-B695-4EA8-ABB1-DF5A4C5B4512}"/>
          </ac:spMkLst>
        </pc:spChg>
        <pc:spChg chg="mod">
          <ac:chgData name="Du Wenyu" userId="849f1052-c623-48dc-90e1-ce0960f8de5e" providerId="ADAL" clId="{D5120200-E73B-49ED-949D-ACC5F39B529F}" dt="2021-02-23T03:04:33.675" v="1535" actId="20577"/>
          <ac:spMkLst>
            <pc:docMk/>
            <pc:sldMk cId="4016170464" sldId="428"/>
            <ac:spMk id="47" creationId="{C1DBDACC-1B57-46A2-8644-88E77EB204FB}"/>
          </ac:spMkLst>
        </pc:spChg>
      </pc:sldChg>
      <pc:sldChg chg="add del">
        <pc:chgData name="Du Wenyu" userId="849f1052-c623-48dc-90e1-ce0960f8de5e" providerId="ADAL" clId="{D5120200-E73B-49ED-949D-ACC5F39B529F}" dt="2021-02-23T03:04:25.984" v="1525" actId="47"/>
        <pc:sldMkLst>
          <pc:docMk/>
          <pc:sldMk cId="1976157728" sldId="429"/>
        </pc:sldMkLst>
      </pc:sldChg>
      <pc:sldChg chg="add del">
        <pc:chgData name="Du Wenyu" userId="849f1052-c623-48dc-90e1-ce0960f8de5e" providerId="ADAL" clId="{D5120200-E73B-49ED-949D-ACC5F39B529F}" dt="2021-02-23T03:04:26.724" v="1526" actId="47"/>
        <pc:sldMkLst>
          <pc:docMk/>
          <pc:sldMk cId="1481716971" sldId="430"/>
        </pc:sldMkLst>
      </pc:sldChg>
      <pc:sldChg chg="addSp modSp add mod">
        <pc:chgData name="Du Wenyu" userId="849f1052-c623-48dc-90e1-ce0960f8de5e" providerId="ADAL" clId="{D5120200-E73B-49ED-949D-ACC5F39B529F}" dt="2021-02-23T02:49:44.475" v="1403" actId="1076"/>
        <pc:sldMkLst>
          <pc:docMk/>
          <pc:sldMk cId="671384784" sldId="431"/>
        </pc:sldMkLst>
        <pc:spChg chg="mod">
          <ac:chgData name="Du Wenyu" userId="849f1052-c623-48dc-90e1-ce0960f8de5e" providerId="ADAL" clId="{D5120200-E73B-49ED-949D-ACC5F39B529F}" dt="2021-02-23T02:49:36.930" v="1400" actId="20577"/>
          <ac:spMkLst>
            <pc:docMk/>
            <pc:sldMk cId="671384784" sldId="431"/>
            <ac:spMk id="5" creationId="{5B35B603-C40C-4F2C-AD31-6C8BB42CA8CC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26" creationId="{6D893C4E-1049-4B83-8E2A-ED65EE15E3B0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27" creationId="{26D20B9F-02E7-470F-8E22-49F2712505BD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28" creationId="{61684293-E163-4549-88CD-7C6D69C6264E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29" creationId="{B910AD3F-BFCC-44ED-86F6-BF30F9D6DA07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0" creationId="{D234A57D-D3B5-4455-B1FC-5E46486164A8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1" creationId="{578BAB46-75B9-4BF9-BBE2-439E93EAA4C9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2" creationId="{3A3EDBAA-9A21-415C-A94B-5106A20CCCA0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3" creationId="{A5252D54-02D4-4A92-834C-CFDA13C71E74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4" creationId="{E2B274FD-B3A5-41C2-9046-EA3F96A69B3D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5" creationId="{2854AF0A-C2B2-4FB5-B7A6-1648A0746B36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6" creationId="{5DB455BE-4D0B-40F6-B964-A908EB05B3EE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7" creationId="{A0FD2956-1C1F-4CC2-AD59-43456C8520FD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8" creationId="{8D4A891F-D770-4F9D-8932-BB63D1AE65B8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39" creationId="{8B9DFDB3-F84A-4292-BF1F-89B2C17BDA8F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40" creationId="{6F0F2B42-AAA7-46FB-82DE-E15B7B441FC5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41" creationId="{6058C4BD-8A85-46EA-A1CF-7FFDB17ED633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42" creationId="{27779415-8965-495C-A0F1-7B42786C7BC4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43" creationId="{74EB53B6-B69A-4B8A-B03C-D57C3E83987D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44" creationId="{C20F709D-07DC-4B93-B8F9-297EF6DE0632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45" creationId="{5D00C2E2-81B8-4EFE-8F91-0521F07538D2}"/>
          </ac:spMkLst>
        </pc:spChg>
        <pc:spChg chg="mod">
          <ac:chgData name="Du Wenyu" userId="849f1052-c623-48dc-90e1-ce0960f8de5e" providerId="ADAL" clId="{D5120200-E73B-49ED-949D-ACC5F39B529F}" dt="2021-02-23T02:49:40.437" v="1401"/>
          <ac:spMkLst>
            <pc:docMk/>
            <pc:sldMk cId="671384784" sldId="431"/>
            <ac:spMk id="46" creationId="{8ABE1E19-C18F-45C7-BD3A-0F5ACAFAB151}"/>
          </ac:spMkLst>
        </pc:spChg>
        <pc:grpChg chg="add mod">
          <ac:chgData name="Du Wenyu" userId="849f1052-c623-48dc-90e1-ce0960f8de5e" providerId="ADAL" clId="{D5120200-E73B-49ED-949D-ACC5F39B529F}" dt="2021-02-23T02:49:44.475" v="1403" actId="1076"/>
          <ac:grpSpMkLst>
            <pc:docMk/>
            <pc:sldMk cId="671384784" sldId="431"/>
            <ac:grpSpMk id="25" creationId="{99280955-3842-4B4C-85D1-B56D77C3F64A}"/>
          </ac:grpSpMkLst>
        </pc:grpChg>
      </pc:sldChg>
      <pc:sldChg chg="add del">
        <pc:chgData name="Du Wenyu" userId="849f1052-c623-48dc-90e1-ce0960f8de5e" providerId="ADAL" clId="{D5120200-E73B-49ED-949D-ACC5F39B529F}" dt="2021-02-23T02:50:50.777" v="1416" actId="47"/>
        <pc:sldMkLst>
          <pc:docMk/>
          <pc:sldMk cId="3781266215" sldId="432"/>
        </pc:sldMkLst>
      </pc:sldChg>
      <pc:sldChg chg="addSp modSp add mod">
        <pc:chgData name="Du Wenyu" userId="849f1052-c623-48dc-90e1-ce0960f8de5e" providerId="ADAL" clId="{D5120200-E73B-49ED-949D-ACC5F39B529F}" dt="2021-02-23T02:50:39.479" v="1415" actId="1076"/>
        <pc:sldMkLst>
          <pc:docMk/>
          <pc:sldMk cId="580336001" sldId="433"/>
        </pc:sldMkLst>
        <pc:spChg chg="mod">
          <ac:chgData name="Du Wenyu" userId="849f1052-c623-48dc-90e1-ce0960f8de5e" providerId="ADAL" clId="{D5120200-E73B-49ED-949D-ACC5F39B529F}" dt="2021-02-23T02:50:11.620" v="1409" actId="1076"/>
          <ac:spMkLst>
            <pc:docMk/>
            <pc:sldMk cId="580336001" sldId="433"/>
            <ac:spMk id="5" creationId="{5B35B603-C40C-4F2C-AD31-6C8BB42CA8CC}"/>
          </ac:spMkLst>
        </pc:spChg>
        <pc:spChg chg="mod">
          <ac:chgData name="Du Wenyu" userId="849f1052-c623-48dc-90e1-ce0960f8de5e" providerId="ADAL" clId="{D5120200-E73B-49ED-949D-ACC5F39B529F}" dt="2021-02-23T02:50:17.997" v="1410"/>
          <ac:spMkLst>
            <pc:docMk/>
            <pc:sldMk cId="580336001" sldId="433"/>
            <ac:spMk id="49" creationId="{858FD383-3AE9-4AC6-BD98-FA623DC8F69C}"/>
          </ac:spMkLst>
        </pc:spChg>
        <pc:spChg chg="mod">
          <ac:chgData name="Du Wenyu" userId="849f1052-c623-48dc-90e1-ce0960f8de5e" providerId="ADAL" clId="{D5120200-E73B-49ED-949D-ACC5F39B529F}" dt="2021-02-23T02:50:17.997" v="1410"/>
          <ac:spMkLst>
            <pc:docMk/>
            <pc:sldMk cId="580336001" sldId="433"/>
            <ac:spMk id="50" creationId="{371D03CB-EA7A-4F98-BD05-8A68271CD467}"/>
          </ac:spMkLst>
        </pc:spChg>
        <pc:spChg chg="mod">
          <ac:chgData name="Du Wenyu" userId="849f1052-c623-48dc-90e1-ce0960f8de5e" providerId="ADAL" clId="{D5120200-E73B-49ED-949D-ACC5F39B529F}" dt="2021-02-23T02:50:17.997" v="1410"/>
          <ac:spMkLst>
            <pc:docMk/>
            <pc:sldMk cId="580336001" sldId="433"/>
            <ac:spMk id="52" creationId="{BBAAC3F3-9C45-4392-AEB5-E41930DD7582}"/>
          </ac:spMkLst>
        </pc:spChg>
        <pc:spChg chg="mod">
          <ac:chgData name="Du Wenyu" userId="849f1052-c623-48dc-90e1-ce0960f8de5e" providerId="ADAL" clId="{D5120200-E73B-49ED-949D-ACC5F39B529F}" dt="2021-02-23T02:50:17.997" v="1410"/>
          <ac:spMkLst>
            <pc:docMk/>
            <pc:sldMk cId="580336001" sldId="433"/>
            <ac:spMk id="53" creationId="{11592F3D-5A4F-487D-AB59-6D6EC553BE08}"/>
          </ac:spMkLst>
        </pc:spChg>
        <pc:spChg chg="add mod">
          <ac:chgData name="Du Wenyu" userId="849f1052-c623-48dc-90e1-ce0960f8de5e" providerId="ADAL" clId="{D5120200-E73B-49ED-949D-ACC5F39B529F}" dt="2021-02-23T02:50:23.689" v="1411" actId="1076"/>
          <ac:spMkLst>
            <pc:docMk/>
            <pc:sldMk cId="580336001" sldId="433"/>
            <ac:spMk id="54" creationId="{618C4919-FB41-4ACF-BF02-AF66400E2304}"/>
          </ac:spMkLst>
        </pc:spChg>
        <pc:spChg chg="add mod">
          <ac:chgData name="Du Wenyu" userId="849f1052-c623-48dc-90e1-ce0960f8de5e" providerId="ADAL" clId="{D5120200-E73B-49ED-949D-ACC5F39B529F}" dt="2021-02-23T02:50:29.926" v="1412" actId="1076"/>
          <ac:spMkLst>
            <pc:docMk/>
            <pc:sldMk cId="580336001" sldId="433"/>
            <ac:spMk id="55" creationId="{0E3D8BCC-418F-41DA-897D-FAFD67FA75A3}"/>
          </ac:spMkLst>
        </pc:spChg>
        <pc:grpChg chg="mod">
          <ac:chgData name="Du Wenyu" userId="849f1052-c623-48dc-90e1-ce0960f8de5e" providerId="ADAL" clId="{D5120200-E73B-49ED-949D-ACC5F39B529F}" dt="2021-02-23T02:50:39.479" v="1415" actId="1076"/>
          <ac:grpSpMkLst>
            <pc:docMk/>
            <pc:sldMk cId="580336001" sldId="433"/>
            <ac:grpSpMk id="25" creationId="{99280955-3842-4B4C-85D1-B56D77C3F64A}"/>
          </ac:grpSpMkLst>
        </pc:grpChg>
        <pc:grpChg chg="add mod">
          <ac:chgData name="Du Wenyu" userId="849f1052-c623-48dc-90e1-ce0960f8de5e" providerId="ADAL" clId="{D5120200-E73B-49ED-949D-ACC5F39B529F}" dt="2021-02-23T02:50:23.689" v="1411" actId="1076"/>
          <ac:grpSpMkLst>
            <pc:docMk/>
            <pc:sldMk cId="580336001" sldId="433"/>
            <ac:grpSpMk id="48" creationId="{F4B59CDA-BEFF-424E-8B43-7F2884F33B9E}"/>
          </ac:grpSpMkLst>
        </pc:grpChg>
        <pc:grpChg chg="add mod">
          <ac:chgData name="Du Wenyu" userId="849f1052-c623-48dc-90e1-ce0960f8de5e" providerId="ADAL" clId="{D5120200-E73B-49ED-949D-ACC5F39B529F}" dt="2021-02-23T02:50:29.926" v="1412" actId="1076"/>
          <ac:grpSpMkLst>
            <pc:docMk/>
            <pc:sldMk cId="580336001" sldId="433"/>
            <ac:grpSpMk id="51" creationId="{73E63C67-E07C-47BA-9ABC-550E196F0AD9}"/>
          </ac:grpSpMkLst>
        </pc:grpChg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619944616" sldId="451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026246759" sldId="452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665420013" sldId="453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319998060" sldId="454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151370777" sldId="455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154277293" sldId="457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214115637" sldId="458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437098163" sldId="459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850981860" sldId="460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380561836" sldId="462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58607703" sldId="463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983719243" sldId="464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39615566" sldId="465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669906507" sldId="466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619342109" sldId="467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958317318" sldId="468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329137545" sldId="469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667973209" sldId="470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486161913" sldId="471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798005474" sldId="472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744540759" sldId="473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986638196" sldId="474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565629809" sldId="475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499151791" sldId="476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274563107" sldId="477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294688819" sldId="478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383353749" sldId="479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818584472" sldId="480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05451380" sldId="481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648241256" sldId="482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876492375" sldId="483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555294832" sldId="484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272374378" sldId="485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2632635712" sldId="486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4061978263" sldId="487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317168030" sldId="488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3298265347" sldId="489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698824062" sldId="490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656787798" sldId="491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4215979949" sldId="492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1939645582" sldId="493"/>
        </pc:sldMkLst>
      </pc:sldChg>
      <pc:sldChg chg="del">
        <pc:chgData name="Du Wenyu" userId="849f1052-c623-48dc-90e1-ce0960f8de5e" providerId="ADAL" clId="{D5120200-E73B-49ED-949D-ACC5F39B529F}" dt="2021-02-22T04:50:08.959" v="2" actId="2696"/>
        <pc:sldMkLst>
          <pc:docMk/>
          <pc:sldMk cId="4278763395" sldId="494"/>
        </pc:sldMkLst>
      </pc:sldChg>
    </pc:docChg>
  </pc:docChgLst>
  <pc:docChgLst>
    <pc:chgData name="DU Angelo" userId="8b72b4b1065ef00f" providerId="LiveId" clId="{021B39A3-D38F-714C-ACAA-034A527D7140}"/>
    <pc:docChg chg="undo custSel addSld delSld modSld sldOrd modSection">
      <pc:chgData name="DU Angelo" userId="8b72b4b1065ef00f" providerId="LiveId" clId="{021B39A3-D38F-714C-ACAA-034A527D7140}" dt="2020-12-10T01:55:27.823" v="1283" actId="1076"/>
      <pc:docMkLst>
        <pc:docMk/>
      </pc:docMkLst>
      <pc:sldChg chg="del">
        <pc:chgData name="DU Angelo" userId="8b72b4b1065ef00f" providerId="LiveId" clId="{021B39A3-D38F-714C-ACAA-034A527D7140}" dt="2020-12-10T01:42:49.740" v="1096" actId="2696"/>
        <pc:sldMkLst>
          <pc:docMk/>
          <pc:sldMk cId="339519203" sldId="324"/>
        </pc:sldMkLst>
      </pc:sldChg>
      <pc:sldChg chg="del">
        <pc:chgData name="DU Angelo" userId="8b72b4b1065ef00f" providerId="LiveId" clId="{021B39A3-D38F-714C-ACAA-034A527D7140}" dt="2020-12-10T01:55:06.345" v="1273" actId="2696"/>
        <pc:sldMkLst>
          <pc:docMk/>
          <pc:sldMk cId="3968951463" sldId="326"/>
        </pc:sldMkLst>
      </pc:sldChg>
      <pc:sldChg chg="modSp mod ord">
        <pc:chgData name="DU Angelo" userId="8b72b4b1065ef00f" providerId="LiveId" clId="{021B39A3-D38F-714C-ACAA-034A527D7140}" dt="2020-12-10T01:14:40.601" v="471" actId="20577"/>
        <pc:sldMkLst>
          <pc:docMk/>
          <pc:sldMk cId="3039047271" sldId="335"/>
        </pc:sldMkLst>
        <pc:spChg chg="mod">
          <ac:chgData name="DU Angelo" userId="8b72b4b1065ef00f" providerId="LiveId" clId="{021B39A3-D38F-714C-ACAA-034A527D7140}" dt="2020-12-10T01:09:26.808" v="191" actId="20577"/>
          <ac:spMkLst>
            <pc:docMk/>
            <pc:sldMk cId="3039047271" sldId="335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14:40.601" v="471" actId="20577"/>
          <ac:spMkLst>
            <pc:docMk/>
            <pc:sldMk cId="3039047271" sldId="335"/>
            <ac:spMk id="4" creationId="{2918002F-8C64-4968-9ECA-DC63D9D4E45B}"/>
          </ac:spMkLst>
        </pc:spChg>
      </pc:sldChg>
      <pc:sldChg chg="add ord">
        <pc:chgData name="DU Angelo" userId="8b72b4b1065ef00f" providerId="LiveId" clId="{021B39A3-D38F-714C-ACAA-034A527D7140}" dt="2020-12-10T01:10:55.111" v="193" actId="20578"/>
        <pc:sldMkLst>
          <pc:docMk/>
          <pc:sldMk cId="1695238600" sldId="336"/>
        </pc:sldMkLst>
      </pc:sldChg>
      <pc:sldChg chg="addSp delSp modSp add mod">
        <pc:chgData name="DU Angelo" userId="8b72b4b1065ef00f" providerId="LiveId" clId="{021B39A3-D38F-714C-ACAA-034A527D7140}" dt="2020-12-10T01:19:55.920" v="623" actId="1076"/>
        <pc:sldMkLst>
          <pc:docMk/>
          <pc:sldMk cId="1441279324" sldId="337"/>
        </pc:sldMkLst>
        <pc:spChg chg="mod">
          <ac:chgData name="DU Angelo" userId="8b72b4b1065ef00f" providerId="LiveId" clId="{021B39A3-D38F-714C-ACAA-034A527D7140}" dt="2020-12-10T01:19:50.475" v="621" actId="1076"/>
          <ac:spMkLst>
            <pc:docMk/>
            <pc:sldMk cId="1441279324" sldId="337"/>
            <ac:spMk id="4" creationId="{2918002F-8C64-4968-9ECA-DC63D9D4E45B}"/>
          </ac:spMkLst>
        </pc:spChg>
        <pc:picChg chg="add del mod modCrop">
          <ac:chgData name="DU Angelo" userId="8b72b4b1065ef00f" providerId="LiveId" clId="{021B39A3-D38F-714C-ACAA-034A527D7140}" dt="2020-12-10T01:18:15.437" v="567" actId="478"/>
          <ac:picMkLst>
            <pc:docMk/>
            <pc:sldMk cId="1441279324" sldId="337"/>
            <ac:picMk id="6" creationId="{B0021B34-C28C-AE48-84DE-11F6CDA37D9E}"/>
          </ac:picMkLst>
        </pc:picChg>
        <pc:picChg chg="add mod">
          <ac:chgData name="DU Angelo" userId="8b72b4b1065ef00f" providerId="LiveId" clId="{021B39A3-D38F-714C-ACAA-034A527D7140}" dt="2020-12-10T01:19:55.920" v="623" actId="1076"/>
          <ac:picMkLst>
            <pc:docMk/>
            <pc:sldMk cId="1441279324" sldId="337"/>
            <ac:picMk id="8" creationId="{B1B279FC-9C0A-7B42-9720-69428D1CC6D1}"/>
          </ac:picMkLst>
        </pc:picChg>
      </pc:sldChg>
      <pc:sldChg chg="add">
        <pc:chgData name="DU Angelo" userId="8b72b4b1065ef00f" providerId="LiveId" clId="{021B39A3-D38F-714C-ACAA-034A527D7140}" dt="2020-12-10T01:17:45.887" v="566" actId="2890"/>
        <pc:sldMkLst>
          <pc:docMk/>
          <pc:sldMk cId="3604427841" sldId="338"/>
        </pc:sldMkLst>
      </pc:sldChg>
      <pc:sldChg chg="delSp modSp add mod">
        <pc:chgData name="DU Angelo" userId="8b72b4b1065ef00f" providerId="LiveId" clId="{021B39A3-D38F-714C-ACAA-034A527D7140}" dt="2020-12-10T01:20:53.236" v="655" actId="1076"/>
        <pc:sldMkLst>
          <pc:docMk/>
          <pc:sldMk cId="2097344509" sldId="339"/>
        </pc:sldMkLst>
        <pc:spChg chg="mod">
          <ac:chgData name="DU Angelo" userId="8b72b4b1065ef00f" providerId="LiveId" clId="{021B39A3-D38F-714C-ACAA-034A527D7140}" dt="2020-12-10T01:20:53.236" v="655" actId="1076"/>
          <ac:spMkLst>
            <pc:docMk/>
            <pc:sldMk cId="2097344509" sldId="339"/>
            <ac:spMk id="4" creationId="{2918002F-8C64-4968-9ECA-DC63D9D4E45B}"/>
          </ac:spMkLst>
        </pc:spChg>
        <pc:picChg chg="del">
          <ac:chgData name="DU Angelo" userId="8b72b4b1065ef00f" providerId="LiveId" clId="{021B39A3-D38F-714C-ACAA-034A527D7140}" dt="2020-12-10T01:20:17.635" v="625" actId="478"/>
          <ac:picMkLst>
            <pc:docMk/>
            <pc:sldMk cId="2097344509" sldId="339"/>
            <ac:picMk id="8" creationId="{B1B279FC-9C0A-7B42-9720-69428D1CC6D1}"/>
          </ac:picMkLst>
        </pc:picChg>
      </pc:sldChg>
      <pc:sldChg chg="addSp delSp modSp add mod">
        <pc:chgData name="DU Angelo" userId="8b72b4b1065ef00f" providerId="LiveId" clId="{021B39A3-D38F-714C-ACAA-034A527D7140}" dt="2020-12-10T01:24:16.209" v="822" actId="1076"/>
        <pc:sldMkLst>
          <pc:docMk/>
          <pc:sldMk cId="679574736" sldId="340"/>
        </pc:sldMkLst>
        <pc:spChg chg="mod">
          <ac:chgData name="DU Angelo" userId="8b72b4b1065ef00f" providerId="LiveId" clId="{021B39A3-D38F-714C-ACAA-034A527D7140}" dt="2020-12-10T01:24:16.209" v="822" actId="1076"/>
          <ac:spMkLst>
            <pc:docMk/>
            <pc:sldMk cId="679574736" sldId="340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22:32.697" v="727" actId="1076"/>
          <ac:spMkLst>
            <pc:docMk/>
            <pc:sldMk cId="679574736" sldId="340"/>
            <ac:spMk id="4" creationId="{2918002F-8C64-4968-9ECA-DC63D9D4E45B}"/>
          </ac:spMkLst>
        </pc:spChg>
        <pc:spChg chg="add mod">
          <ac:chgData name="DU Angelo" userId="8b72b4b1065ef00f" providerId="LiveId" clId="{021B39A3-D38F-714C-ACAA-034A527D7140}" dt="2020-12-10T01:24:09.122" v="820" actId="1076"/>
          <ac:spMkLst>
            <pc:docMk/>
            <pc:sldMk cId="679574736" sldId="340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1:58.374" v="658" actId="478"/>
          <ac:picMkLst>
            <pc:docMk/>
            <pc:sldMk cId="679574736" sldId="340"/>
            <ac:picMk id="6" creationId="{B0021B34-C28C-AE48-84DE-11F6CDA37D9E}"/>
          </ac:picMkLst>
        </pc:picChg>
        <pc:picChg chg="add mod modCrop">
          <ac:chgData name="DU Angelo" userId="8b72b4b1065ef00f" providerId="LiveId" clId="{021B39A3-D38F-714C-ACAA-034A527D7140}" dt="2020-12-10T01:24:03.688" v="819" actId="1076"/>
          <ac:picMkLst>
            <pc:docMk/>
            <pc:sldMk cId="679574736" sldId="340"/>
            <ac:picMk id="8" creationId="{480423C2-DFC0-EC4A-BD38-BCB7ACCE19CB}"/>
          </ac:picMkLst>
        </pc:picChg>
      </pc:sldChg>
      <pc:sldChg chg="delSp modSp add mod ord">
        <pc:chgData name="DU Angelo" userId="8b72b4b1065ef00f" providerId="LiveId" clId="{021B39A3-D38F-714C-ACAA-034A527D7140}" dt="2020-12-10T01:33:28.504" v="1035" actId="20577"/>
        <pc:sldMkLst>
          <pc:docMk/>
          <pc:sldMk cId="1757776278" sldId="341"/>
        </pc:sldMkLst>
        <pc:spChg chg="mod">
          <ac:chgData name="DU Angelo" userId="8b72b4b1065ef00f" providerId="LiveId" clId="{021B39A3-D38F-714C-ACAA-034A527D7140}" dt="2020-12-10T01:26:32.457" v="830" actId="1076"/>
          <ac:spMkLst>
            <pc:docMk/>
            <pc:sldMk cId="1757776278" sldId="341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31:59.076" v="970" actId="20577"/>
          <ac:spMkLst>
            <pc:docMk/>
            <pc:sldMk cId="1757776278" sldId="341"/>
            <ac:spMk id="4" creationId="{2918002F-8C64-4968-9ECA-DC63D9D4E45B}"/>
          </ac:spMkLst>
        </pc:spChg>
        <pc:spChg chg="mod">
          <ac:chgData name="DU Angelo" userId="8b72b4b1065ef00f" providerId="LiveId" clId="{021B39A3-D38F-714C-ACAA-034A527D7140}" dt="2020-12-10T01:33:28.504" v="1035" actId="20577"/>
          <ac:spMkLst>
            <pc:docMk/>
            <pc:sldMk cId="1757776278" sldId="341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5:48.967" v="828" actId="478"/>
          <ac:picMkLst>
            <pc:docMk/>
            <pc:sldMk cId="1757776278" sldId="341"/>
            <ac:picMk id="8" creationId="{480423C2-DFC0-EC4A-BD38-BCB7ACCE19CB}"/>
          </ac:picMkLst>
        </pc:picChg>
      </pc:sldChg>
      <pc:sldChg chg="delSp modSp add mod">
        <pc:chgData name="DU Angelo" userId="8b72b4b1065ef00f" providerId="LiveId" clId="{021B39A3-D38F-714C-ACAA-034A527D7140}" dt="2020-12-10T01:34:46.858" v="1050" actId="14100"/>
        <pc:sldMkLst>
          <pc:docMk/>
          <pc:sldMk cId="1469561740" sldId="342"/>
        </pc:sldMkLst>
        <pc:spChg chg="mod">
          <ac:chgData name="DU Angelo" userId="8b72b4b1065ef00f" providerId="LiveId" clId="{021B39A3-D38F-714C-ACAA-034A527D7140}" dt="2020-12-10T01:34:46.858" v="1050" actId="14100"/>
          <ac:spMkLst>
            <pc:docMk/>
            <pc:sldMk cId="1469561740" sldId="342"/>
            <ac:spMk id="3" creationId="{E1BF4C49-D9BF-42F3-B713-48595D54AED3}"/>
          </ac:spMkLst>
        </pc:spChg>
        <pc:spChg chg="del">
          <ac:chgData name="DU Angelo" userId="8b72b4b1065ef00f" providerId="LiveId" clId="{021B39A3-D38F-714C-ACAA-034A527D7140}" dt="2020-12-10T01:34:30.173" v="1047" actId="478"/>
          <ac:spMkLst>
            <pc:docMk/>
            <pc:sldMk cId="1469561740" sldId="342"/>
            <ac:spMk id="4" creationId="{2918002F-8C64-4968-9ECA-DC63D9D4E45B}"/>
          </ac:spMkLst>
        </pc:spChg>
        <pc:spChg chg="del">
          <ac:chgData name="DU Angelo" userId="8b72b4b1065ef00f" providerId="LiveId" clId="{021B39A3-D38F-714C-ACAA-034A527D7140}" dt="2020-12-10T01:34:39.896" v="1048" actId="478"/>
          <ac:spMkLst>
            <pc:docMk/>
            <pc:sldMk cId="1469561740" sldId="342"/>
            <ac:spMk id="7" creationId="{04A4444C-BF45-3347-8B15-382925B33A5B}"/>
          </ac:spMkLst>
        </pc:spChg>
      </pc:sldChg>
      <pc:sldChg chg="modSp add mod">
        <pc:chgData name="DU Angelo" userId="8b72b4b1065ef00f" providerId="LiveId" clId="{021B39A3-D38F-714C-ACAA-034A527D7140}" dt="2020-12-10T01:35:10.478" v="1053" actId="20577"/>
        <pc:sldMkLst>
          <pc:docMk/>
          <pc:sldMk cId="2875316016" sldId="343"/>
        </pc:sldMkLst>
        <pc:spChg chg="mod">
          <ac:chgData name="DU Angelo" userId="8b72b4b1065ef00f" providerId="LiveId" clId="{021B39A3-D38F-714C-ACAA-034A527D7140}" dt="2020-12-10T01:35:10.478" v="1053" actId="20577"/>
          <ac:spMkLst>
            <pc:docMk/>
            <pc:sldMk cId="2875316016" sldId="343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35:14.413" v="1054" actId="20577"/>
        <pc:sldMkLst>
          <pc:docMk/>
          <pc:sldMk cId="48827521" sldId="344"/>
        </pc:sldMkLst>
        <pc:spChg chg="mod">
          <ac:chgData name="DU Angelo" userId="8b72b4b1065ef00f" providerId="LiveId" clId="{021B39A3-D38F-714C-ACAA-034A527D7140}" dt="2020-12-10T01:35:14.413" v="1054" actId="20577"/>
          <ac:spMkLst>
            <pc:docMk/>
            <pc:sldMk cId="48827521" sldId="34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3:04.266" v="1098" actId="20577"/>
        <pc:sldMkLst>
          <pc:docMk/>
          <pc:sldMk cId="1315274242" sldId="345"/>
        </pc:sldMkLst>
        <pc:spChg chg="mod">
          <ac:chgData name="DU Angelo" userId="8b72b4b1065ef00f" providerId="LiveId" clId="{021B39A3-D38F-714C-ACAA-034A527D7140}" dt="2020-12-10T01:43:04.266" v="1098" actId="20577"/>
          <ac:spMkLst>
            <pc:docMk/>
            <pc:sldMk cId="1315274242" sldId="345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36:37.447" v="1056" actId="2696"/>
        <pc:sldMkLst>
          <pc:docMk/>
          <pc:sldMk cId="2099350472" sldId="345"/>
        </pc:sldMkLst>
      </pc:sldChg>
      <pc:sldChg chg="modSp add mod ord">
        <pc:chgData name="DU Angelo" userId="8b72b4b1065ef00f" providerId="LiveId" clId="{021B39A3-D38F-714C-ACAA-034A527D7140}" dt="2020-12-10T01:42:08.487" v="1095" actId="1076"/>
        <pc:sldMkLst>
          <pc:docMk/>
          <pc:sldMk cId="4123673471" sldId="346"/>
        </pc:sldMkLst>
        <pc:spChg chg="mod">
          <ac:chgData name="DU Angelo" userId="8b72b4b1065ef00f" providerId="LiveId" clId="{021B39A3-D38F-714C-ACAA-034A527D7140}" dt="2020-12-10T01:42:08.487" v="1095" actId="1076"/>
          <ac:spMkLst>
            <pc:docMk/>
            <pc:sldMk cId="4123673471" sldId="346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41:47.482" v="1092" actId="2696"/>
        <pc:sldMkLst>
          <pc:docMk/>
          <pc:sldMk cId="632157898" sldId="347"/>
        </pc:sldMkLst>
      </pc:sldChg>
      <pc:sldChg chg="add">
        <pc:chgData name="DU Angelo" userId="8b72b4b1065ef00f" providerId="LiveId" clId="{021B39A3-D38F-714C-ACAA-034A527D7140}" dt="2020-12-10T01:43:00.539" v="1097" actId="2890"/>
        <pc:sldMkLst>
          <pc:docMk/>
          <pc:sldMk cId="1197616133" sldId="347"/>
        </pc:sldMkLst>
      </pc:sldChg>
      <pc:sldChg chg="modSp add mod ord">
        <pc:chgData name="DU Angelo" userId="8b72b4b1065ef00f" providerId="LiveId" clId="{021B39A3-D38F-714C-ACAA-034A527D7140}" dt="2020-12-10T01:44:16.345" v="1121" actId="14100"/>
        <pc:sldMkLst>
          <pc:docMk/>
          <pc:sldMk cId="2845576193" sldId="348"/>
        </pc:sldMkLst>
        <pc:spChg chg="mod">
          <ac:chgData name="DU Angelo" userId="8b72b4b1065ef00f" providerId="LiveId" clId="{021B39A3-D38F-714C-ACAA-034A527D7140}" dt="2020-12-10T01:44:16.345" v="1121" actId="14100"/>
          <ac:spMkLst>
            <pc:docMk/>
            <pc:sldMk cId="2845576193" sldId="348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5:23.541" v="1127" actId="14100"/>
        <pc:sldMkLst>
          <pc:docMk/>
          <pc:sldMk cId="3358686788" sldId="349"/>
        </pc:sldMkLst>
        <pc:spChg chg="mod">
          <ac:chgData name="DU Angelo" userId="8b72b4b1065ef00f" providerId="LiveId" clId="{021B39A3-D38F-714C-ACAA-034A527D7140}" dt="2020-12-10T01:45:23.541" v="1127" actId="14100"/>
          <ac:spMkLst>
            <pc:docMk/>
            <pc:sldMk cId="3358686788" sldId="349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5:47.501" v="1128" actId="2890"/>
        <pc:sldMkLst>
          <pc:docMk/>
          <pc:sldMk cId="2881043259" sldId="350"/>
        </pc:sldMkLst>
      </pc:sldChg>
      <pc:sldChg chg="modSp add mod ord">
        <pc:chgData name="DU Angelo" userId="8b72b4b1065ef00f" providerId="LiveId" clId="{021B39A3-D38F-714C-ACAA-034A527D7140}" dt="2020-12-10T01:46:29.037" v="1135" actId="1076"/>
        <pc:sldMkLst>
          <pc:docMk/>
          <pc:sldMk cId="2459429657" sldId="351"/>
        </pc:sldMkLst>
        <pc:spChg chg="mod">
          <ac:chgData name="DU Angelo" userId="8b72b4b1065ef00f" providerId="LiveId" clId="{021B39A3-D38F-714C-ACAA-034A527D7140}" dt="2020-12-10T01:46:29.037" v="1135" actId="1076"/>
          <ac:spMkLst>
            <pc:docMk/>
            <pc:sldMk cId="2459429657" sldId="351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7:26.577" v="1157" actId="1076"/>
        <pc:sldMkLst>
          <pc:docMk/>
          <pc:sldMk cId="550955583" sldId="352"/>
        </pc:sldMkLst>
        <pc:spChg chg="mod">
          <ac:chgData name="DU Angelo" userId="8b72b4b1065ef00f" providerId="LiveId" clId="{021B39A3-D38F-714C-ACAA-034A527D7140}" dt="2020-12-10T01:47:26.577" v="1157" actId="1076"/>
          <ac:spMkLst>
            <pc:docMk/>
            <pc:sldMk cId="550955583" sldId="352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8:12.684" v="1170" actId="14100"/>
        <pc:sldMkLst>
          <pc:docMk/>
          <pc:sldMk cId="3887196769" sldId="353"/>
        </pc:sldMkLst>
        <pc:spChg chg="mod">
          <ac:chgData name="DU Angelo" userId="8b72b4b1065ef00f" providerId="LiveId" clId="{021B39A3-D38F-714C-ACAA-034A527D7140}" dt="2020-12-10T01:48:12.684" v="1170" actId="14100"/>
          <ac:spMkLst>
            <pc:docMk/>
            <pc:sldMk cId="3887196769" sldId="353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8:23.022" v="1171" actId="2890"/>
        <pc:sldMkLst>
          <pc:docMk/>
          <pc:sldMk cId="790546424" sldId="354"/>
        </pc:sldMkLst>
      </pc:sldChg>
      <pc:sldChg chg="modSp add mod">
        <pc:chgData name="DU Angelo" userId="8b72b4b1065ef00f" providerId="LiveId" clId="{021B39A3-D38F-714C-ACAA-034A527D7140}" dt="2020-12-10T01:52:05.991" v="1201" actId="14100"/>
        <pc:sldMkLst>
          <pc:docMk/>
          <pc:sldMk cId="3893788979" sldId="355"/>
        </pc:sldMkLst>
        <pc:spChg chg="mod">
          <ac:chgData name="DU Angelo" userId="8b72b4b1065ef00f" providerId="LiveId" clId="{021B39A3-D38F-714C-ACAA-034A527D7140}" dt="2020-12-10T01:52:05.991" v="1201" actId="14100"/>
          <ac:spMkLst>
            <pc:docMk/>
            <pc:sldMk cId="3893788979" sldId="355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52:21.842" v="1213" actId="20577"/>
        <pc:sldMkLst>
          <pc:docMk/>
          <pc:sldMk cId="662834946" sldId="356"/>
        </pc:sldMkLst>
        <pc:spChg chg="mod">
          <ac:chgData name="DU Angelo" userId="8b72b4b1065ef00f" providerId="LiveId" clId="{021B39A3-D38F-714C-ACAA-034A527D7140}" dt="2020-12-10T01:52:21.842" v="1213" actId="20577"/>
          <ac:spMkLst>
            <pc:docMk/>
            <pc:sldMk cId="662834946" sldId="356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53:42.605" v="1269" actId="20577"/>
        <pc:sldMkLst>
          <pc:docMk/>
          <pc:sldMk cId="1951621808" sldId="357"/>
        </pc:sldMkLst>
        <pc:spChg chg="mod">
          <ac:chgData name="DU Angelo" userId="8b72b4b1065ef00f" providerId="LiveId" clId="{021B39A3-D38F-714C-ACAA-034A527D7140}" dt="2020-12-10T01:53:42.605" v="1269" actId="20577"/>
          <ac:spMkLst>
            <pc:docMk/>
            <pc:sldMk cId="1951621808" sldId="357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54:34.041" v="1270" actId="2890"/>
        <pc:sldMkLst>
          <pc:docMk/>
          <pc:sldMk cId="4109106070" sldId="358"/>
        </pc:sldMkLst>
      </pc:sldChg>
      <pc:sldChg chg="add">
        <pc:chgData name="DU Angelo" userId="8b72b4b1065ef00f" providerId="LiveId" clId="{021B39A3-D38F-714C-ACAA-034A527D7140}" dt="2020-12-10T01:54:36.425" v="1271" actId="2890"/>
        <pc:sldMkLst>
          <pc:docMk/>
          <pc:sldMk cId="3029615722" sldId="359"/>
        </pc:sldMkLst>
      </pc:sldChg>
      <pc:sldChg chg="add">
        <pc:chgData name="DU Angelo" userId="8b72b4b1065ef00f" providerId="LiveId" clId="{021B39A3-D38F-714C-ACAA-034A527D7140}" dt="2020-12-10T01:54:49.628" v="1272" actId="2890"/>
        <pc:sldMkLst>
          <pc:docMk/>
          <pc:sldMk cId="386859535" sldId="360"/>
        </pc:sldMkLst>
      </pc:sldChg>
      <pc:sldChg chg="modSp add mod">
        <pc:chgData name="DU Angelo" userId="8b72b4b1065ef00f" providerId="LiveId" clId="{021B39A3-D38F-714C-ACAA-034A527D7140}" dt="2020-12-10T01:55:27.823" v="1283" actId="1076"/>
        <pc:sldMkLst>
          <pc:docMk/>
          <pc:sldMk cId="180594191" sldId="361"/>
        </pc:sldMkLst>
        <pc:spChg chg="mod">
          <ac:chgData name="DU Angelo" userId="8b72b4b1065ef00f" providerId="LiveId" clId="{021B39A3-D38F-714C-ACAA-034A527D7140}" dt="2020-12-10T01:55:27.823" v="1283" actId="1076"/>
          <ac:spMkLst>
            <pc:docMk/>
            <pc:sldMk cId="180594191" sldId="361"/>
            <ac:spMk id="3" creationId="{E1BF4C49-D9BF-42F3-B713-48595D54AED3}"/>
          </ac:spMkLst>
        </pc:spChg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2047576469" sldId="2147483653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2047576469" sldId="2147483653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2047576469" sldId="2147483653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2047576469" sldId="2147483653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2047576469" sldId="2147483653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2047576469" sldId="2147483653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E760A102-1300-4EB6-9740-B16AA6653396}"/>
    <pc:docChg chg="undo custSel addSld delSld modSld sldOrd modSection">
      <pc:chgData name="DU Angelo" userId="8b72b4b1065ef00f" providerId="LiveId" clId="{E760A102-1300-4EB6-9740-B16AA6653396}" dt="2020-12-22T13:53:45.153" v="2297" actId="1076"/>
      <pc:docMkLst>
        <pc:docMk/>
      </pc:docMkLst>
      <pc:sldChg chg="del">
        <pc:chgData name="DU Angelo" userId="8b72b4b1065ef00f" providerId="LiveId" clId="{E760A102-1300-4EB6-9740-B16AA6653396}" dt="2020-12-21T13:24:20.517" v="1236" actId="2696"/>
        <pc:sldMkLst>
          <pc:docMk/>
          <pc:sldMk cId="2669802022" sldId="317"/>
        </pc:sldMkLst>
      </pc:sldChg>
      <pc:sldChg chg="del">
        <pc:chgData name="DU Angelo" userId="8b72b4b1065ef00f" providerId="LiveId" clId="{E760A102-1300-4EB6-9740-B16AA6653396}" dt="2020-12-21T13:24:20.509" v="1235" actId="2696"/>
        <pc:sldMkLst>
          <pc:docMk/>
          <pc:sldMk cId="1767755063" sldId="318"/>
        </pc:sldMkLst>
      </pc:sldChg>
      <pc:sldChg chg="addSp delSp">
        <pc:chgData name="DU Angelo" userId="8b72b4b1065ef00f" providerId="LiveId" clId="{E760A102-1300-4EB6-9740-B16AA6653396}" dt="2020-12-21T13:30:29.130" v="1253"/>
        <pc:sldMkLst>
          <pc:docMk/>
          <pc:sldMk cId="4230257021" sldId="319"/>
        </pc:sldMkLst>
        <pc:spChg chg="del">
          <ac:chgData name="DU Angelo" userId="8b72b4b1065ef00f" providerId="LiveId" clId="{E760A102-1300-4EB6-9740-B16AA6653396}" dt="2020-12-21T13:30:21.971" v="1250" actId="478"/>
          <ac:spMkLst>
            <pc:docMk/>
            <pc:sldMk cId="4230257021" sldId="319"/>
            <ac:spMk id="2" creationId="{5196DA29-3DEB-4674-B5DB-FC16E69E562D}"/>
          </ac:spMkLst>
        </pc:spChg>
        <pc:spChg chg="add del">
          <ac:chgData name="DU Angelo" userId="8b72b4b1065ef00f" providerId="LiveId" clId="{E760A102-1300-4EB6-9740-B16AA6653396}" dt="2020-12-21T13:30:28.733" v="1252" actId="478"/>
          <ac:spMkLst>
            <pc:docMk/>
            <pc:sldMk cId="4230257021" sldId="319"/>
            <ac:spMk id="5" creationId="{60587CF8-BB4E-4410-9D64-DA28C7FED49B}"/>
          </ac:spMkLst>
        </pc:spChg>
        <pc:spChg chg="add">
          <ac:chgData name="DU Angelo" userId="8b72b4b1065ef00f" providerId="LiveId" clId="{E760A102-1300-4EB6-9740-B16AA6653396}" dt="2020-12-21T13:30:29.130" v="1253"/>
          <ac:spMkLst>
            <pc:docMk/>
            <pc:sldMk cId="4230257021" sldId="319"/>
            <ac:spMk id="6" creationId="{E4322ABB-9466-4019-9711-A278AE8CA9D1}"/>
          </ac:spMkLst>
        </pc:spChg>
      </pc:sldChg>
      <pc:sldChg chg="del">
        <pc:chgData name="DU Angelo" userId="8b72b4b1065ef00f" providerId="LiveId" clId="{E760A102-1300-4EB6-9740-B16AA6653396}" dt="2020-12-21T14:03:18.304" v="1588" actId="2696"/>
        <pc:sldMkLst>
          <pc:docMk/>
          <pc:sldMk cId="1236365163" sldId="320"/>
        </pc:sldMkLst>
      </pc:sldChg>
      <pc:sldChg chg="del">
        <pc:chgData name="DU Angelo" userId="8b72b4b1065ef00f" providerId="LiveId" clId="{E760A102-1300-4EB6-9740-B16AA6653396}" dt="2020-12-21T14:03:18.366" v="1589" actId="2696"/>
        <pc:sldMkLst>
          <pc:docMk/>
          <pc:sldMk cId="4173798177" sldId="321"/>
        </pc:sldMkLst>
      </pc:sldChg>
      <pc:sldChg chg="del">
        <pc:chgData name="DU Angelo" userId="8b72b4b1065ef00f" providerId="LiveId" clId="{E760A102-1300-4EB6-9740-B16AA6653396}" dt="2020-12-21T14:04:38.648" v="1590" actId="2696"/>
        <pc:sldMkLst>
          <pc:docMk/>
          <pc:sldMk cId="1971486296" sldId="323"/>
        </pc:sldMkLst>
      </pc:sldChg>
      <pc:sldChg chg="del">
        <pc:chgData name="DU Angelo" userId="8b72b4b1065ef00f" providerId="LiveId" clId="{E760A102-1300-4EB6-9740-B16AA6653396}" dt="2020-12-21T14:04:38.706" v="1591" actId="2696"/>
        <pc:sldMkLst>
          <pc:docMk/>
          <pc:sldMk cId="2563357045" sldId="324"/>
        </pc:sldMkLst>
      </pc:sldChg>
      <pc:sldChg chg="del">
        <pc:chgData name="DU Angelo" userId="8b72b4b1065ef00f" providerId="LiveId" clId="{E760A102-1300-4EB6-9740-B16AA6653396}" dt="2020-12-21T14:04:38.767" v="1592" actId="2696"/>
        <pc:sldMkLst>
          <pc:docMk/>
          <pc:sldMk cId="3416293304" sldId="325"/>
        </pc:sldMkLst>
      </pc:sldChg>
      <pc:sldChg chg="del">
        <pc:chgData name="DU Angelo" userId="8b72b4b1065ef00f" providerId="LiveId" clId="{E760A102-1300-4EB6-9740-B16AA6653396}" dt="2020-12-21T14:04:43.594" v="1594" actId="2696"/>
        <pc:sldMkLst>
          <pc:docMk/>
          <pc:sldMk cId="3112528529" sldId="327"/>
        </pc:sldMkLst>
      </pc:sldChg>
      <pc:sldChg chg="del">
        <pc:chgData name="DU Angelo" userId="8b72b4b1065ef00f" providerId="LiveId" clId="{E760A102-1300-4EB6-9740-B16AA6653396}" dt="2020-12-21T14:04:43.533" v="1593" actId="2696"/>
        <pc:sldMkLst>
          <pc:docMk/>
          <pc:sldMk cId="573230211" sldId="328"/>
        </pc:sldMkLst>
      </pc:sldChg>
      <pc:sldChg chg="modSp">
        <pc:chgData name="DU Angelo" userId="8b72b4b1065ef00f" providerId="LiveId" clId="{E760A102-1300-4EB6-9740-B16AA6653396}" dt="2020-12-21T11:50:21.328" v="102" actId="1076"/>
        <pc:sldMkLst>
          <pc:docMk/>
          <pc:sldMk cId="2413334175" sldId="329"/>
        </pc:sldMkLst>
        <pc:spChg chg="mod">
          <ac:chgData name="DU Angelo" userId="8b72b4b1065ef00f" providerId="LiveId" clId="{E760A102-1300-4EB6-9740-B16AA6653396}" dt="2020-12-21T11:50:20.887" v="101" actId="1076"/>
          <ac:spMkLst>
            <pc:docMk/>
            <pc:sldMk cId="2413334175" sldId="32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0:21.328" v="102" actId="1076"/>
          <ac:spMkLst>
            <pc:docMk/>
            <pc:sldMk cId="2413334175" sldId="329"/>
            <ac:spMk id="4" creationId="{2918002F-8C64-4968-9ECA-DC63D9D4E45B}"/>
          </ac:spMkLst>
        </pc:spChg>
      </pc:sldChg>
      <pc:sldChg chg="modSp add">
        <pc:chgData name="DU Angelo" userId="8b72b4b1065ef00f" providerId="LiveId" clId="{E760A102-1300-4EB6-9740-B16AA6653396}" dt="2020-12-21T11:52:18.884" v="136" actId="1076"/>
        <pc:sldMkLst>
          <pc:docMk/>
          <pc:sldMk cId="108868680" sldId="330"/>
        </pc:sldMkLst>
        <pc:spChg chg="mod">
          <ac:chgData name="DU Angelo" userId="8b72b4b1065ef00f" providerId="LiveId" clId="{E760A102-1300-4EB6-9740-B16AA6653396}" dt="2020-12-21T11:52:18.884" v="136" actId="1076"/>
          <ac:spMkLst>
            <pc:docMk/>
            <pc:sldMk cId="108868680" sldId="33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2:14.038" v="135" actId="2711"/>
          <ac:spMkLst>
            <pc:docMk/>
            <pc:sldMk cId="108868680" sldId="330"/>
            <ac:spMk id="4" creationId="{2918002F-8C64-4968-9ECA-DC63D9D4E45B}"/>
          </ac:spMkLst>
        </pc:spChg>
      </pc:sldChg>
      <pc:sldChg chg="addSp modSp add del">
        <pc:chgData name="DU Angelo" userId="8b72b4b1065ef00f" providerId="LiveId" clId="{E760A102-1300-4EB6-9740-B16AA6653396}" dt="2020-12-21T11:58:31.307" v="191" actId="2696"/>
        <pc:sldMkLst>
          <pc:docMk/>
          <pc:sldMk cId="2220256270" sldId="331"/>
        </pc:sldMkLst>
        <pc:spChg chg="mod">
          <ac:chgData name="DU Angelo" userId="8b72b4b1065ef00f" providerId="LiveId" clId="{E760A102-1300-4EB6-9740-B16AA6653396}" dt="2020-12-21T11:53:29.587" v="154" actId="1076"/>
          <ac:spMkLst>
            <pc:docMk/>
            <pc:sldMk cId="2220256270" sldId="33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3:20.531" v="152" actId="404"/>
          <ac:spMkLst>
            <pc:docMk/>
            <pc:sldMk cId="2220256270" sldId="33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1:53:25.349" v="153" actId="1076"/>
          <ac:spMkLst>
            <pc:docMk/>
            <pc:sldMk cId="2220256270" sldId="331"/>
            <ac:spMk id="5" creationId="{1ACE56B7-CC60-48F5-B28D-13C638E8F7C3}"/>
          </ac:spMkLst>
        </pc:spChg>
      </pc:sldChg>
      <pc:sldChg chg="addSp delSp modSp add del">
        <pc:chgData name="DU Angelo" userId="8b72b4b1065ef00f" providerId="LiveId" clId="{E760A102-1300-4EB6-9740-B16AA6653396}" dt="2020-12-21T11:58:31.388" v="192" actId="2696"/>
        <pc:sldMkLst>
          <pc:docMk/>
          <pc:sldMk cId="4068981161" sldId="332"/>
        </pc:sldMkLst>
        <pc:spChg chg="del">
          <ac:chgData name="DU Angelo" userId="8b72b4b1065ef00f" providerId="LiveId" clId="{E760A102-1300-4EB6-9740-B16AA6653396}" dt="2020-12-21T11:53:51.737" v="156" actId="478"/>
          <ac:spMkLst>
            <pc:docMk/>
            <pc:sldMk cId="4068981161" sldId="332"/>
            <ac:spMk id="5" creationId="{1ACE56B7-CC60-48F5-B28D-13C638E8F7C3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6" creationId="{5184BAFA-5C77-4842-8593-85543F1576CA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10" creationId="{E306EDAF-B62C-4167-A2E9-5B9CEA85FCCC}"/>
          </ac:spMkLst>
        </pc:spChg>
        <pc:grpChg chg="add mod">
          <ac:chgData name="DU Angelo" userId="8b72b4b1065ef00f" providerId="LiveId" clId="{E760A102-1300-4EB6-9740-B16AA6653396}" dt="2020-12-21T11:54:05.445" v="159" actId="1076"/>
          <ac:grpSpMkLst>
            <pc:docMk/>
            <pc:sldMk cId="4068981161" sldId="332"/>
            <ac:grpSpMk id="7" creationId="{4AA3DA0B-4430-4E12-B757-F02A57D83380}"/>
          </ac:grpSpMkLst>
        </pc:grpChg>
      </pc:sldChg>
      <pc:sldChg chg="addSp delSp modSp add del">
        <pc:chgData name="DU Angelo" userId="8b72b4b1065ef00f" providerId="LiveId" clId="{E760A102-1300-4EB6-9740-B16AA6653396}" dt="2020-12-21T11:58:31.461" v="193" actId="2696"/>
        <pc:sldMkLst>
          <pc:docMk/>
          <pc:sldMk cId="714081410" sldId="333"/>
        </pc:sldMkLst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6" creationId="{5184BAFA-5C77-4842-8593-85543F1576CA}"/>
          </ac:spMkLst>
        </pc:spChg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10" creationId="{E306EDAF-B62C-4167-A2E9-5B9CEA85FCCC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1" creationId="{0F32AE14-323C-482A-9DAA-BE3EA65D2802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2" creationId="{97C45437-9EBC-427C-926F-BA8515C22AAF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6" creationId="{9B593865-1D5E-4F12-A56B-992E41C10F92}"/>
          </ac:spMkLst>
        </pc:spChg>
        <pc:grpChg chg="del">
          <ac:chgData name="DU Angelo" userId="8b72b4b1065ef00f" providerId="LiveId" clId="{E760A102-1300-4EB6-9740-B16AA6653396}" dt="2020-12-21T11:54:38.283" v="161" actId="478"/>
          <ac:grpSpMkLst>
            <pc:docMk/>
            <pc:sldMk cId="714081410" sldId="333"/>
            <ac:grpSpMk id="7" creationId="{4AA3DA0B-4430-4E12-B757-F02A57D83380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3" creationId="{B299FFEF-663A-4B71-A9FD-A2B39915A45D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7" creationId="{D1EA3EEC-963C-4EBB-9642-EDF0824A8EF5}"/>
          </ac:grpSpMkLst>
        </pc:grpChg>
      </pc:sldChg>
      <pc:sldChg chg="addSp modSp add del">
        <pc:chgData name="DU Angelo" userId="8b72b4b1065ef00f" providerId="LiveId" clId="{E760A102-1300-4EB6-9740-B16AA6653396}" dt="2020-12-21T11:58:31.531" v="194" actId="2696"/>
        <pc:sldMkLst>
          <pc:docMk/>
          <pc:sldMk cId="1691934395" sldId="334"/>
        </pc:sldMkLst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5" creationId="{B63DD888-0177-4C3E-8C9B-231AA915D361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6" creationId="{F18D50FE-5836-41B7-93B4-DDAB7ACE21E8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0" creationId="{006FBB72-0C40-46DD-818D-294201FCA35B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1" creationId="{C81BB622-EC68-4488-81F4-3AD053BC75E0}"/>
          </ac:spMkLst>
        </pc:s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7" creationId="{4A7F7A85-7FAA-496C-8E35-83E5819756C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2" creationId="{A71D8C32-34CC-40EB-9676-F8F3C38E7F0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5" creationId="{158550AC-CD22-4AB0-918E-26282C05F3F9}"/>
          </ac:grpSpMkLst>
        </pc:grpChg>
      </pc:sldChg>
      <pc:sldChg chg="addSp modSp add del">
        <pc:chgData name="DU Angelo" userId="8b72b4b1065ef00f" providerId="LiveId" clId="{E760A102-1300-4EB6-9740-B16AA6653396}" dt="2020-12-21T11:58:31.603" v="195" actId="2696"/>
        <pc:sldMkLst>
          <pc:docMk/>
          <pc:sldMk cId="2717121695" sldId="335"/>
        </pc:sldMkLst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5" creationId="{B94542D6-709C-4FB0-9CB8-9CAE0D8D7BAC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6" creationId="{60A72125-88A7-49CB-83A1-1A9A072D3C0A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0" creationId="{C56D4926-AB83-4BA0-B108-931733CBB947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1" creationId="{A933C8B3-C758-442C-9A4C-440A54EC8744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2" creationId="{107EC84D-C5A0-4DF1-B4E0-84B6194415E5}"/>
          </ac:spMkLst>
        </pc:s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7" creationId="{8BD4847A-6E19-476E-AF67-DF2E49A04430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3" creationId="{B063BAA0-B21C-40C2-9A5C-D0091A19B806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6" creationId="{1EE0D71D-9E43-47C6-A14B-6B4A46C987E3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9" creationId="{65D47B91-575F-41FA-9E94-699415982E46}"/>
          </ac:grpSpMkLst>
        </pc:grpChg>
      </pc:sldChg>
      <pc:sldChg chg="addSp modSp add del">
        <pc:chgData name="DU Angelo" userId="8b72b4b1065ef00f" providerId="LiveId" clId="{E760A102-1300-4EB6-9740-B16AA6653396}" dt="2020-12-21T11:58:31.237" v="190" actId="2696"/>
        <pc:sldMkLst>
          <pc:docMk/>
          <pc:sldMk cId="3515543319" sldId="336"/>
        </pc:sldMkLst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5" creationId="{78F5619C-8F71-484A-9F87-8C0C40A42A1C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6" creationId="{A0149F7C-FB95-4C25-9ADB-D87DDD52FF2E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0" creationId="{6BF00E6E-2579-44A3-B0B5-7676CD795206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1" creationId="{7934B80C-4B37-4C41-868A-FCA3EA924EFD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2" creationId="{478B081B-E9A5-4311-80ED-4E3EC4C42EF1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3" creationId="{FEDCB7F5-D1E2-4E3F-B99A-4A72AACBDB53}"/>
          </ac:spMkLst>
        </pc:s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7" creationId="{CDBB78F5-19BE-4C74-BE6D-9CDCA96F8F5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4" creationId="{54DFAF02-7DF9-49D7-B5AD-940DD71852D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7" creationId="{DBE85B1F-6D51-49F2-AA87-EC28C4787030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0" creationId="{1A63C751-313E-41A6-ABE5-66EE3788AD24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3" creationId="{0D191692-41CB-4E17-BA9C-DC411995F7E3}"/>
          </ac:grpSpMkLst>
        </pc:grpChg>
      </pc:sldChg>
      <pc:sldChg chg="addSp modSp add">
        <pc:chgData name="DU Angelo" userId="8b72b4b1065ef00f" providerId="LiveId" clId="{E760A102-1300-4EB6-9740-B16AA6653396}" dt="2020-12-21T11:58:24.597" v="189" actId="1076"/>
        <pc:sldMkLst>
          <pc:docMk/>
          <pc:sldMk cId="494705894" sldId="337"/>
        </pc:sldMkLst>
        <pc:spChg chg="mod">
          <ac:chgData name="DU Angelo" userId="8b72b4b1065ef00f" providerId="LiveId" clId="{E760A102-1300-4EB6-9740-B16AA6653396}" dt="2020-12-21T11:58:24.597" v="189" actId="1076"/>
          <ac:spMkLst>
            <pc:docMk/>
            <pc:sldMk cId="494705894" sldId="33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1:57:56.275" v="184" actId="404"/>
          <ac:spMkLst>
            <pc:docMk/>
            <pc:sldMk cId="494705894" sldId="337"/>
            <ac:spMk id="6" creationId="{43044576-40C7-496A-A237-5BF521E99062}"/>
          </ac:spMkLst>
        </pc:spChg>
        <pc:spChg chg="mod">
          <ac:chgData name="DU Angelo" userId="8b72b4b1065ef00f" providerId="LiveId" clId="{E760A102-1300-4EB6-9740-B16AA6653396}" dt="2020-12-21T11:58:01.794" v="186" actId="404"/>
          <ac:spMkLst>
            <pc:docMk/>
            <pc:sldMk cId="494705894" sldId="337"/>
            <ac:spMk id="13" creationId="{0A3249C9-F4B8-45F6-BFB9-4462BF86D6B3}"/>
          </ac:spMkLst>
        </pc:spChg>
        <pc:grpChg chg="add 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8" creationId="{FAFEBE7D-EC84-4470-BF13-2E8C86378B0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5" creationId="{D4E95968-969F-4DBE-953E-4127370238B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6" creationId="{7326DD66-6C07-4217-8DE6-BF91294E03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7" creationId="{C19AAF1F-1EC0-4682-86A3-60F77172AACA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8" creationId="{BDC18AA0-CB82-49A3-929B-AF07862D1310}"/>
          </ac:grpSpMkLst>
        </pc:grpChg>
      </pc:sldChg>
      <pc:sldChg chg="add del">
        <pc:chgData name="DU Angelo" userId="8b72b4b1065ef00f" providerId="LiveId" clId="{E760A102-1300-4EB6-9740-B16AA6653396}" dt="2020-12-21T11:58:56.518" v="202" actId="2696"/>
        <pc:sldMkLst>
          <pc:docMk/>
          <pc:sldMk cId="844403265" sldId="338"/>
        </pc:sldMkLst>
      </pc:sldChg>
      <pc:sldChg chg="addSp delSp modSp add ord">
        <pc:chgData name="DU Angelo" userId="8b72b4b1065ef00f" providerId="LiveId" clId="{E760A102-1300-4EB6-9740-B16AA6653396}" dt="2020-12-21T11:59:55.447" v="220"/>
        <pc:sldMkLst>
          <pc:docMk/>
          <pc:sldMk cId="1759250573" sldId="339"/>
        </pc:sldMkLst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12" creationId="{3B0194C8-A22F-46C9-803D-AF389C3F62F2}"/>
          </ac:spMkLst>
        </pc:spChg>
        <pc:spChg chg="del mod">
          <ac:chgData name="DU Angelo" userId="8b72b4b1065ef00f" providerId="LiveId" clId="{E760A102-1300-4EB6-9740-B16AA6653396}" dt="2020-12-21T11:58:48.533" v="199" actId="478"/>
          <ac:spMkLst>
            <pc:docMk/>
            <pc:sldMk cId="1759250573" sldId="339"/>
            <ac:spMk id="13" creationId="{0A3249C9-F4B8-45F6-BFB9-4462BF86D6B3}"/>
          </ac:spMkLst>
        </pc:spChg>
        <pc:spChg chg="del">
          <ac:chgData name="DU Angelo" userId="8b72b4b1065ef00f" providerId="LiveId" clId="{E760A102-1300-4EB6-9740-B16AA6653396}" dt="2020-12-21T11:58:49.707" v="200" actId="478"/>
          <ac:spMkLst>
            <pc:docMk/>
            <pc:sldMk cId="1759250573" sldId="339"/>
            <ac:spMk id="19" creationId="{124F40B0-8375-4BA0-9ACB-5B1F21B13FA2}"/>
          </ac:spMkLst>
        </pc:spChg>
        <pc:spChg chg="del mod">
          <ac:chgData name="DU Angelo" userId="8b72b4b1065ef00f" providerId="LiveId" clId="{E760A102-1300-4EB6-9740-B16AA6653396}" dt="2020-12-21T11:58:51.907" v="201" actId="478"/>
          <ac:spMkLst>
            <pc:docMk/>
            <pc:sldMk cId="1759250573" sldId="339"/>
            <ac:spMk id="20" creationId="{9B682D4C-28FE-4C1D-96ED-C13C81372701}"/>
          </ac:spMkLst>
        </pc:spChg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1" creationId="{B47B3BC7-7E71-4537-A570-649ACD9BBAA5}"/>
          </ac:spMkLst>
        </pc:spChg>
        <pc:spChg chg="add del mod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6" creationId="{7326DD66-6C07-4217-8DE6-BF91294E032B}"/>
          </ac:grpSpMkLst>
        </pc:grpChg>
        <pc:grpChg chg="add del 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17" creationId="{C19AAF1F-1EC0-4682-86A3-60F77172AACA}"/>
          </ac:grpSpMkLst>
        </pc:grpChg>
        <pc:grpChg chg="del 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8" creationId="{BDC18AA0-CB82-49A3-929B-AF07862D1310}"/>
          </ac:grpSpMkLst>
        </pc:grpChg>
      </pc:sldChg>
      <pc:sldChg chg="delSp modSp add ord">
        <pc:chgData name="DU Angelo" userId="8b72b4b1065ef00f" providerId="LiveId" clId="{E760A102-1300-4EB6-9740-B16AA6653396}" dt="2020-12-21T11:59:54.261" v="219"/>
        <pc:sldMkLst>
          <pc:docMk/>
          <pc:sldMk cId="1187324810" sldId="340"/>
        </pc:sldMkLst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12" creationId="{3B0194C8-A22F-46C9-803D-AF389C3F62F2}"/>
          </ac:spMkLst>
        </pc:spChg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1" creationId="{B47B3BC7-7E71-4537-A570-649ACD9BBAA5}"/>
          </ac:spMkLst>
        </pc:spChg>
        <pc:spChg chg="del mod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6" creationId="{7326DD66-6C07-4217-8DE6-BF91294E032B}"/>
          </ac:grpSpMkLst>
        </pc:grpChg>
        <pc:grpChg chg="del 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7" creationId="{C19AAF1F-1EC0-4682-86A3-60F77172AACA}"/>
          </ac:grpSpMkLst>
        </pc:grpChg>
      </pc:sldChg>
      <pc:sldChg chg="delSp modSp add ord">
        <pc:chgData name="DU Angelo" userId="8b72b4b1065ef00f" providerId="LiveId" clId="{E760A102-1300-4EB6-9740-B16AA6653396}" dt="2020-12-21T11:59:52.687" v="218"/>
        <pc:sldMkLst>
          <pc:docMk/>
          <pc:sldMk cId="2527970627" sldId="341"/>
        </pc:sldMkLst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11" creationId="{BC9BD6F2-73F2-4BC6-AC62-4D7D77FBE815}"/>
          </ac:spMkLst>
        </pc:spChg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3" creationId="{DA0976E4-B1C5-40DA-9B8E-AC09DF07BBAE}"/>
          </ac:spMkLst>
        </pc:spChg>
        <pc:spChg chg="del mod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4" creationId="{46236534-47A3-40BF-98BF-5E8CBDF3EFFE}"/>
          </ac:spMkLst>
        </pc:s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5" creationId="{D4E95968-969F-4DBE-953E-4127370238B3}"/>
          </ac:grpSpMkLst>
        </pc:grpChg>
        <pc:grpChg chg="del 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6" creationId="{7326DD66-6C07-4217-8DE6-BF91294E032B}"/>
          </ac:grpSpMkLst>
        </pc:grpChg>
      </pc:sldChg>
      <pc:sldChg chg="delSp modSp add ord">
        <pc:chgData name="DU Angelo" userId="8b72b4b1065ef00f" providerId="LiveId" clId="{E760A102-1300-4EB6-9740-B16AA6653396}" dt="2020-12-21T11:59:50.851" v="217"/>
        <pc:sldMkLst>
          <pc:docMk/>
          <pc:sldMk cId="3872562934" sldId="342"/>
        </pc:sldMkLst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10" creationId="{1A9A1F76-AC8B-4325-9E99-8F62E2BD1B5C}"/>
          </ac:spMkLst>
        </pc:spChg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5" creationId="{BC7E6C32-EE58-46F9-A433-D3724A9BBD37}"/>
          </ac:spMkLst>
        </pc:spChg>
        <pc:spChg chg="del mod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6" creationId="{A7CBCE43-16E3-488D-8E11-BC893223ADE5}"/>
          </ac:spMkLst>
        </pc:spChg>
        <pc:grpChg chg="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15" creationId="{D4E95968-969F-4DBE-953E-4127370238B3}"/>
          </ac:grpSpMkLst>
        </pc:grpChg>
      </pc:sldChg>
      <pc:sldChg chg="delSp modSp add ord">
        <pc:chgData name="DU Angelo" userId="8b72b4b1065ef00f" providerId="LiveId" clId="{E760A102-1300-4EB6-9740-B16AA6653396}" dt="2020-12-21T11:59:48.953" v="216"/>
        <pc:sldMkLst>
          <pc:docMk/>
          <pc:sldMk cId="1159532109" sldId="343"/>
        </pc:sldMkLst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7" creationId="{395519E3-7EBB-45EA-BAE9-15F3CED07936}"/>
          </ac:spMkLst>
        </pc:spChg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7" creationId="{F9B30287-7DD5-4505-9729-77E1ED751658}"/>
          </ac:spMkLst>
        </pc:spChg>
        <pc:spChg chg="del mod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8" creationId="{C2327EA9-965F-4046-BDBF-36542D45EDB9}"/>
          </ac:spMkLst>
        </pc:spChg>
        <pc:grpChg chg="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14" creationId="{F88CAD70-5D49-4B11-A037-C3CBDC77662B}"/>
          </ac:grpSpMkLst>
        </pc:grpChg>
      </pc:sldChg>
      <pc:sldChg chg="delSp modSp add ord">
        <pc:chgData name="DU Angelo" userId="8b72b4b1065ef00f" providerId="LiveId" clId="{E760A102-1300-4EB6-9740-B16AA6653396}" dt="2020-12-21T11:59:46.864" v="215"/>
        <pc:sldMkLst>
          <pc:docMk/>
          <pc:sldMk cId="416669243" sldId="344"/>
        </pc:sldMkLst>
        <pc:spChg chg="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6" creationId="{43044576-40C7-496A-A237-5BF521E99062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9" creationId="{797997D7-8360-46C9-B548-D3D8662A2A5F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29" creationId="{B8FE807D-528E-4EB8-AED3-76510DC71068}"/>
          </ac:spMkLst>
        </pc:spChg>
        <pc:spChg chg="del 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30" creationId="{BE33A199-5273-4B73-AC42-07AC700F7684}"/>
          </ac:spMkLst>
        </pc:s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8" creationId="{FAFEBE7D-EC84-4470-BF13-2E8C86378B03}"/>
          </ac:grpSpMkLst>
        </pc:grpChg>
      </pc:sldChg>
      <pc:sldChg chg="addSp delSp modSp add">
        <pc:chgData name="DU Angelo" userId="8b72b4b1065ef00f" providerId="LiveId" clId="{E760A102-1300-4EB6-9740-B16AA6653396}" dt="2020-12-21T12:14:38.304" v="390" actId="207"/>
        <pc:sldMkLst>
          <pc:docMk/>
          <pc:sldMk cId="4234903523" sldId="345"/>
        </pc:sldMkLst>
        <pc:spChg chg="mod">
          <ac:chgData name="DU Angelo" userId="8b72b4b1065ef00f" providerId="LiveId" clId="{E760A102-1300-4EB6-9740-B16AA6653396}" dt="2020-12-21T12:05:54.207" v="228" actId="1076"/>
          <ac:spMkLst>
            <pc:docMk/>
            <pc:sldMk cId="4234903523" sldId="345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05:56.269" v="229" actId="1076"/>
          <ac:spMkLst>
            <pc:docMk/>
            <pc:sldMk cId="4234903523" sldId="345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07:53.354" v="306" actId="20577"/>
          <ac:spMkLst>
            <pc:docMk/>
            <pc:sldMk cId="4234903523" sldId="345"/>
            <ac:spMk id="31" creationId="{558813C3-93FF-41F7-9323-FECCE1C01789}"/>
          </ac:spMkLst>
        </pc:spChg>
        <pc:spChg chg="add mod">
          <ac:chgData name="DU Angelo" userId="8b72b4b1065ef00f" providerId="LiveId" clId="{E760A102-1300-4EB6-9740-B16AA6653396}" dt="2020-12-21T12:14:38.304" v="390" actId="207"/>
          <ac:spMkLst>
            <pc:docMk/>
            <pc:sldMk cId="4234903523" sldId="345"/>
            <ac:spMk id="32" creationId="{9CF71237-8148-471E-B399-72C5FD0F0FF8}"/>
          </ac:spMkLst>
        </pc:spChg>
        <pc:grpChg chg="del">
          <ac:chgData name="DU Angelo" userId="8b72b4b1065ef00f" providerId="LiveId" clId="{E760A102-1300-4EB6-9740-B16AA6653396}" dt="2020-12-21T12:05:58.814" v="230" actId="478"/>
          <ac:grpSpMkLst>
            <pc:docMk/>
            <pc:sldMk cId="4234903523" sldId="345"/>
            <ac:grpSpMk id="5" creationId="{9F3C1548-C0E4-4CEE-ABCE-32149E9C2D7C}"/>
          </ac:grpSpMkLst>
        </pc:grpChg>
      </pc:sldChg>
      <pc:sldChg chg="delSp modSp add">
        <pc:chgData name="DU Angelo" userId="8b72b4b1065ef00f" providerId="LiveId" clId="{E760A102-1300-4EB6-9740-B16AA6653396}" dt="2020-12-21T12:14:31.405" v="389" actId="1076"/>
        <pc:sldMkLst>
          <pc:docMk/>
          <pc:sldMk cId="1798393930" sldId="346"/>
        </pc:sldMkLst>
        <pc:spChg chg="mod">
          <ac:chgData name="DU Angelo" userId="8b72b4b1065ef00f" providerId="LiveId" clId="{E760A102-1300-4EB6-9740-B16AA6653396}" dt="2020-12-21T12:09:56.777" v="331"/>
          <ac:spMkLst>
            <pc:docMk/>
            <pc:sldMk cId="1798393930" sldId="346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14:31.405" v="389" actId="1076"/>
          <ac:spMkLst>
            <pc:docMk/>
            <pc:sldMk cId="1798393930" sldId="346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10:13.650" v="333" actId="478"/>
          <ac:spMkLst>
            <pc:docMk/>
            <pc:sldMk cId="1798393930" sldId="346"/>
            <ac:spMk id="31" creationId="{558813C3-93FF-41F7-9323-FECCE1C01789}"/>
          </ac:spMkLst>
        </pc:spChg>
        <pc:spChg chg="del">
          <ac:chgData name="DU Angelo" userId="8b72b4b1065ef00f" providerId="LiveId" clId="{E760A102-1300-4EB6-9740-B16AA6653396}" dt="2020-12-21T12:10:10.811" v="332" actId="478"/>
          <ac:spMkLst>
            <pc:docMk/>
            <pc:sldMk cId="1798393930" sldId="346"/>
            <ac:spMk id="32" creationId="{9CF71237-8148-471E-B399-72C5FD0F0FF8}"/>
          </ac:spMkLst>
        </pc:spChg>
      </pc:sldChg>
      <pc:sldChg chg="addSp delSp modSp add">
        <pc:chgData name="DU Angelo" userId="8b72b4b1065ef00f" providerId="LiveId" clId="{E760A102-1300-4EB6-9740-B16AA6653396}" dt="2020-12-21T12:20:57.113" v="489" actId="1076"/>
        <pc:sldMkLst>
          <pc:docMk/>
          <pc:sldMk cId="1805237635" sldId="347"/>
        </pc:sldMkLst>
        <pc:spChg chg="mod">
          <ac:chgData name="DU Angelo" userId="8b72b4b1065ef00f" providerId="LiveId" clId="{E760A102-1300-4EB6-9740-B16AA6653396}" dt="2020-12-21T12:15:05.170" v="394" actId="1076"/>
          <ac:spMkLst>
            <pc:docMk/>
            <pc:sldMk cId="1805237635" sldId="347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4" creationId="{2918002F-8C64-4968-9ECA-DC63D9D4E45B}"/>
          </ac:spMkLst>
        </pc:spChg>
        <pc:spChg chg="add del mod">
          <ac:chgData name="DU Angelo" userId="8b72b4b1065ef00f" providerId="LiveId" clId="{E760A102-1300-4EB6-9740-B16AA6653396}" dt="2020-12-21T12:16:40.188" v="409" actId="478"/>
          <ac:spMkLst>
            <pc:docMk/>
            <pc:sldMk cId="1805237635" sldId="347"/>
            <ac:spMk id="5" creationId="{730534D9-13A5-487E-ADD0-072BAD0A0F5B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6" creationId="{5D0018C0-E27D-4C93-BFE7-69584655960D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7" creationId="{95FDE907-4B23-494A-B217-36262EE85EBD}"/>
          </ac:spMkLst>
        </pc:spChg>
        <pc:grpChg chg="add mod">
          <ac:chgData name="DU Angelo" userId="8b72b4b1065ef00f" providerId="LiveId" clId="{E760A102-1300-4EB6-9740-B16AA6653396}" dt="2020-12-21T12:20:57.113" v="489" actId="1076"/>
          <ac:grpSpMkLst>
            <pc:docMk/>
            <pc:sldMk cId="1805237635" sldId="347"/>
            <ac:grpSpMk id="8" creationId="{8B574DA6-9F6A-4A8B-A6CA-8D173B973D04}"/>
          </ac:grpSpMkLst>
        </pc:grpChg>
      </pc:sldChg>
      <pc:sldChg chg="addSp delSp modSp add">
        <pc:chgData name="DU Angelo" userId="8b72b4b1065ef00f" providerId="LiveId" clId="{E760A102-1300-4EB6-9740-B16AA6653396}" dt="2020-12-21T12:48:20.754" v="719" actId="1076"/>
        <pc:sldMkLst>
          <pc:docMk/>
          <pc:sldMk cId="1256099497" sldId="348"/>
        </pc:sldMkLst>
        <pc:spChg chg="mod topLvl">
          <ac:chgData name="DU Angelo" userId="8b72b4b1065ef00f" providerId="LiveId" clId="{E760A102-1300-4EB6-9740-B16AA6653396}" dt="2020-12-21T12:22:55.405" v="501" actId="1076"/>
          <ac:spMkLst>
            <pc:docMk/>
            <pc:sldMk cId="1256099497" sldId="348"/>
            <ac:spMk id="4" creationId="{2918002F-8C64-4968-9ECA-DC63D9D4E45B}"/>
          </ac:spMkLst>
        </pc:spChg>
        <pc:spChg chg="del mod topLvl">
          <ac:chgData name="DU Angelo" userId="8b72b4b1065ef00f" providerId="LiveId" clId="{E760A102-1300-4EB6-9740-B16AA6653396}" dt="2020-12-21T12:22:26.229" v="493" actId="478"/>
          <ac:spMkLst>
            <pc:docMk/>
            <pc:sldMk cId="1256099497" sldId="348"/>
            <ac:spMk id="6" creationId="{5D0018C0-E27D-4C93-BFE7-69584655960D}"/>
          </ac:spMkLst>
        </pc:spChg>
        <pc:spChg chg="del mod topLvl">
          <ac:chgData name="DU Angelo" userId="8b72b4b1065ef00f" providerId="LiveId" clId="{E760A102-1300-4EB6-9740-B16AA6653396}" dt="2020-12-21T12:22:24.670" v="492" actId="478"/>
          <ac:spMkLst>
            <pc:docMk/>
            <pc:sldMk cId="1256099497" sldId="348"/>
            <ac:spMk id="7" creationId="{95FDE907-4B23-494A-B217-36262EE85EBD}"/>
          </ac:spMkLst>
        </pc:spChg>
        <pc:spChg chg="add del mod">
          <ac:chgData name="DU Angelo" userId="8b72b4b1065ef00f" providerId="LiveId" clId="{E760A102-1300-4EB6-9740-B16AA6653396}" dt="2020-12-21T12:45:27.080" v="680" actId="478"/>
          <ac:spMkLst>
            <pc:docMk/>
            <pc:sldMk cId="1256099497" sldId="348"/>
            <ac:spMk id="9" creationId="{C0F40D23-9C2A-4E82-B126-CC687BC0F0A5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0" creationId="{AEB6DCFA-024C-42C2-AA04-86E71B0495BB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1" creationId="{7D1438ED-450E-468F-A6C0-20B387B43DFE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2" creationId="{29AEF313-90AC-4C2F-A5CF-65C11D741B28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3" creationId="{E9076898-956D-4326-888F-44DA8D57EF87}"/>
          </ac:spMkLst>
        </pc:spChg>
        <pc:spChg chg="add mod">
          <ac:chgData name="DU Angelo" userId="8b72b4b1065ef00f" providerId="LiveId" clId="{E760A102-1300-4EB6-9740-B16AA6653396}" dt="2020-12-21T12:48:20.754" v="719" actId="1076"/>
          <ac:spMkLst>
            <pc:docMk/>
            <pc:sldMk cId="1256099497" sldId="348"/>
            <ac:spMk id="14" creationId="{CB34CA3E-361D-474A-ABF0-A670CC59E403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5" creationId="{85F1A69C-CDA8-469B-9607-B4A009916932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6" creationId="{A76FF0CB-DE77-4C03-B840-0C56C2D9DF8B}"/>
          </ac:spMkLst>
        </pc:spChg>
        <pc:spChg chg="add del mod">
          <ac:chgData name="DU Angelo" userId="8b72b4b1065ef00f" providerId="LiveId" clId="{E760A102-1300-4EB6-9740-B16AA6653396}" dt="2020-12-21T12:47:51.543" v="712" actId="478"/>
          <ac:spMkLst>
            <pc:docMk/>
            <pc:sldMk cId="1256099497" sldId="348"/>
            <ac:spMk id="17" creationId="{83F4E729-40AA-4311-96E9-B81A1F95E7C1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8" creationId="{13477F58-DE0C-481D-AACD-C35E5B2F82F5}"/>
          </ac:spMkLst>
        </pc:spChg>
        <pc:grpChg chg="add mod">
          <ac:chgData name="DU Angelo" userId="8b72b4b1065ef00f" providerId="LiveId" clId="{E760A102-1300-4EB6-9740-B16AA6653396}" dt="2020-12-21T12:48:18.483" v="718" actId="1076"/>
          <ac:grpSpMkLst>
            <pc:docMk/>
            <pc:sldMk cId="1256099497" sldId="348"/>
            <ac:grpSpMk id="5" creationId="{37CBF59A-AAE3-454F-961C-55D94ECCD415}"/>
          </ac:grpSpMkLst>
        </pc:grpChg>
        <pc:grpChg chg="del">
          <ac:chgData name="DU Angelo" userId="8b72b4b1065ef00f" providerId="LiveId" clId="{E760A102-1300-4EB6-9740-B16AA6653396}" dt="2020-12-21T12:22:02.973" v="491" actId="165"/>
          <ac:grpSpMkLst>
            <pc:docMk/>
            <pc:sldMk cId="1256099497" sldId="348"/>
            <ac:grpSpMk id="8" creationId="{8B574DA6-9F6A-4A8B-A6CA-8D173B973D04}"/>
          </ac:grpSpMkLst>
        </pc:grpChg>
      </pc:sldChg>
      <pc:sldChg chg="delSp modSp add">
        <pc:chgData name="DU Angelo" userId="8b72b4b1065ef00f" providerId="LiveId" clId="{E760A102-1300-4EB6-9740-B16AA6653396}" dt="2020-12-21T12:25:44.190" v="522" actId="1076"/>
        <pc:sldMkLst>
          <pc:docMk/>
          <pc:sldMk cId="1468580125" sldId="349"/>
        </pc:sldMkLst>
        <pc:spChg chg="mod">
          <ac:chgData name="DU Angelo" userId="8b72b4b1065ef00f" providerId="LiveId" clId="{E760A102-1300-4EB6-9740-B16AA6653396}" dt="2020-12-21T12:25:41.236" v="521" actId="14100"/>
          <ac:spMkLst>
            <pc:docMk/>
            <pc:sldMk cId="1468580125" sldId="34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5:44.190" v="522" actId="1076"/>
          <ac:spMkLst>
            <pc:docMk/>
            <pc:sldMk cId="1468580125" sldId="349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24:45.985" v="506" actId="478"/>
          <ac:spMkLst>
            <pc:docMk/>
            <pc:sldMk cId="1468580125" sldId="349"/>
            <ac:spMk id="9" creationId="{C0F40D23-9C2A-4E82-B126-CC687BC0F0A5}"/>
          </ac:spMkLst>
        </pc:spChg>
      </pc:sldChg>
      <pc:sldChg chg="modSp add">
        <pc:chgData name="DU Angelo" userId="8b72b4b1065ef00f" providerId="LiveId" clId="{E760A102-1300-4EB6-9740-B16AA6653396}" dt="2020-12-21T12:28:24.750" v="564" actId="1076"/>
        <pc:sldMkLst>
          <pc:docMk/>
          <pc:sldMk cId="2426263863" sldId="350"/>
        </pc:sldMkLst>
        <pc:spChg chg="mod">
          <ac:chgData name="DU Angelo" userId="8b72b4b1065ef00f" providerId="LiveId" clId="{E760A102-1300-4EB6-9740-B16AA6653396}" dt="2020-12-21T12:28:24.750" v="564" actId="1076"/>
          <ac:spMkLst>
            <pc:docMk/>
            <pc:sldMk cId="2426263863" sldId="35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8:20.190" v="563" actId="255"/>
          <ac:spMkLst>
            <pc:docMk/>
            <pc:sldMk cId="2426263863" sldId="350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E760A102-1300-4EB6-9740-B16AA6653396}" dt="2020-12-21T12:36:05.694" v="662" actId="403"/>
        <pc:sldMkLst>
          <pc:docMk/>
          <pc:sldMk cId="1148382641" sldId="351"/>
        </pc:sldMkLst>
        <pc:spChg chg="mod">
          <ac:chgData name="DU Angelo" userId="8b72b4b1065ef00f" providerId="LiveId" clId="{E760A102-1300-4EB6-9740-B16AA6653396}" dt="2020-12-21T12:28:56.948" v="568" actId="1076"/>
          <ac:spMkLst>
            <pc:docMk/>
            <pc:sldMk cId="1148382641" sldId="35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36:05.694" v="662" actId="403"/>
          <ac:spMkLst>
            <pc:docMk/>
            <pc:sldMk cId="1148382641" sldId="35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33:26.210" v="626" actId="1076"/>
          <ac:spMkLst>
            <pc:docMk/>
            <pc:sldMk cId="1148382641" sldId="351"/>
            <ac:spMk id="5" creationId="{83B91975-C696-4704-99C7-3DE77039EE6B}"/>
          </ac:spMkLst>
        </pc:spChg>
        <pc:spChg chg="add del mod">
          <ac:chgData name="DU Angelo" userId="8b72b4b1065ef00f" providerId="LiveId" clId="{E760A102-1300-4EB6-9740-B16AA6653396}" dt="2020-12-21T12:33:19.857" v="624" actId="478"/>
          <ac:spMkLst>
            <pc:docMk/>
            <pc:sldMk cId="1148382641" sldId="351"/>
            <ac:spMk id="6" creationId="{7B5136EC-69BF-447D-B340-3142B555E006}"/>
          </ac:spMkLst>
        </pc:spChg>
        <pc:spChg chg="add del mod">
          <ac:chgData name="DU Angelo" userId="8b72b4b1065ef00f" providerId="LiveId" clId="{E760A102-1300-4EB6-9740-B16AA6653396}" dt="2020-12-21T12:33:21.530" v="625" actId="478"/>
          <ac:spMkLst>
            <pc:docMk/>
            <pc:sldMk cId="1148382641" sldId="351"/>
            <ac:spMk id="7" creationId="{3F32C9DB-9BC0-4A8C-B074-564B421E6E96}"/>
          </ac:spMkLst>
        </pc:spChg>
        <pc:spChg chg="add mod">
          <ac:chgData name="DU Angelo" userId="8b72b4b1065ef00f" providerId="LiveId" clId="{E760A102-1300-4EB6-9740-B16AA6653396}" dt="2020-12-21T12:33:28.643" v="627" actId="571"/>
          <ac:spMkLst>
            <pc:docMk/>
            <pc:sldMk cId="1148382641" sldId="351"/>
            <ac:spMk id="8" creationId="{D13873A6-CF81-4B66-88C0-83FE5656EF7B}"/>
          </ac:spMkLst>
        </pc:spChg>
        <pc:spChg chg="add mod">
          <ac:chgData name="DU Angelo" userId="8b72b4b1065ef00f" providerId="LiveId" clId="{E760A102-1300-4EB6-9740-B16AA6653396}" dt="2020-12-21T12:33:30.187" v="628" actId="571"/>
          <ac:spMkLst>
            <pc:docMk/>
            <pc:sldMk cId="1148382641" sldId="351"/>
            <ac:spMk id="9" creationId="{F5078080-A4D7-420D-9532-B727EDCC6704}"/>
          </ac:spMkLst>
        </pc:spChg>
        <pc:spChg chg="add mod">
          <ac:chgData name="DU Angelo" userId="8b72b4b1065ef00f" providerId="LiveId" clId="{E760A102-1300-4EB6-9740-B16AA6653396}" dt="2020-12-21T12:35:59.292" v="660" actId="1076"/>
          <ac:spMkLst>
            <pc:docMk/>
            <pc:sldMk cId="1148382641" sldId="351"/>
            <ac:spMk id="10" creationId="{D83E5407-779A-4DC3-B5B9-CB9676673228}"/>
          </ac:spMkLst>
        </pc:spChg>
      </pc:sldChg>
      <pc:sldChg chg="addSp delSp modSp add">
        <pc:chgData name="DU Angelo" userId="8b72b4b1065ef00f" providerId="LiveId" clId="{E760A102-1300-4EB6-9740-B16AA6653396}" dt="2020-12-21T13:15:47.057" v="1119"/>
        <pc:sldMkLst>
          <pc:docMk/>
          <pc:sldMk cId="3589562142" sldId="352"/>
        </pc:sldMkLst>
        <pc:spChg chg="mod">
          <ac:chgData name="DU Angelo" userId="8b72b4b1065ef00f" providerId="LiveId" clId="{E760A102-1300-4EB6-9740-B16AA6653396}" dt="2020-12-21T12:36:47.501" v="668" actId="1076"/>
          <ac:spMkLst>
            <pc:docMk/>
            <pc:sldMk cId="3589562142" sldId="35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2:36:41.352" v="666" actId="478"/>
          <ac:spMkLst>
            <pc:docMk/>
            <pc:sldMk cId="3589562142" sldId="352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5" creationId="{83B91975-C696-4704-99C7-3DE77039EE6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8" creationId="{D13873A6-CF81-4B66-88C0-83FE5656EF7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9" creationId="{F5078080-A4D7-420D-9532-B727EDCC6704}"/>
          </ac:spMkLst>
        </pc:spChg>
        <pc:spChg chg="del">
          <ac:chgData name="DU Angelo" userId="8b72b4b1065ef00f" providerId="LiveId" clId="{E760A102-1300-4EB6-9740-B16AA6653396}" dt="2020-12-21T12:36:35.269" v="665" actId="478"/>
          <ac:spMkLst>
            <pc:docMk/>
            <pc:sldMk cId="3589562142" sldId="352"/>
            <ac:spMk id="10" creationId="{D83E5407-779A-4DC3-B5B9-CB9676673228}"/>
          </ac:spMkLst>
        </pc:spChg>
        <pc:spChg chg="mod">
          <ac:chgData name="DU Angelo" userId="8b72b4b1065ef00f" providerId="LiveId" clId="{E760A102-1300-4EB6-9740-B16AA6653396}" dt="2020-12-21T13:08:45.255" v="1050" actId="20577"/>
          <ac:spMkLst>
            <pc:docMk/>
            <pc:sldMk cId="3589562142" sldId="352"/>
            <ac:spMk id="21" creationId="{76B6FB3B-DC94-47A0-987F-39AAE516E887}"/>
          </ac:spMkLst>
        </pc:spChg>
        <pc:spChg chg="del">
          <ac:chgData name="DU Angelo" userId="8b72b4b1065ef00f" providerId="LiveId" clId="{E760A102-1300-4EB6-9740-B16AA6653396}" dt="2020-12-21T13:08:35.138" v="1039" actId="478"/>
          <ac:spMkLst>
            <pc:docMk/>
            <pc:sldMk cId="3589562142" sldId="352"/>
            <ac:spMk id="22" creationId="{DDF81A04-A36C-4706-982D-32C564DB3DC0}"/>
          </ac:spMkLst>
        </pc:spChg>
        <pc:spChg chg="del">
          <ac:chgData name="DU Angelo" userId="8b72b4b1065ef00f" providerId="LiveId" clId="{E760A102-1300-4EB6-9740-B16AA6653396}" dt="2020-12-21T13:08:37.007" v="1040" actId="478"/>
          <ac:spMkLst>
            <pc:docMk/>
            <pc:sldMk cId="3589562142" sldId="352"/>
            <ac:spMk id="23" creationId="{0BC763A8-BDBC-4688-98BF-0C637DE0621C}"/>
          </ac:spMkLst>
        </pc:spChg>
        <pc:spChg chg="add mod">
          <ac:chgData name="DU Angelo" userId="8b72b4b1065ef00f" providerId="LiveId" clId="{E760A102-1300-4EB6-9740-B16AA6653396}" dt="2020-12-21T13:08:31.624" v="1038" actId="20577"/>
          <ac:spMkLst>
            <pc:docMk/>
            <pc:sldMk cId="3589562142" sldId="352"/>
            <ac:spMk id="28" creationId="{5D769E9D-C44C-4162-9677-92A6ADB16A82}"/>
          </ac:spMkLst>
        </pc:spChg>
        <pc:spChg chg="del">
          <ac:chgData name="DU Angelo" userId="8b72b4b1065ef00f" providerId="LiveId" clId="{E760A102-1300-4EB6-9740-B16AA6653396}" dt="2020-12-21T13:09:07.723" v="1055" actId="478"/>
          <ac:spMkLst>
            <pc:docMk/>
            <pc:sldMk cId="3589562142" sldId="352"/>
            <ac:spMk id="32" creationId="{EED5C3FD-1CEE-42C4-B7E1-8DD1981A8DAA}"/>
          </ac:spMkLst>
        </pc:spChg>
        <pc:spChg chg="add del">
          <ac:chgData name="DU Angelo" userId="8b72b4b1065ef00f" providerId="LiveId" clId="{E760A102-1300-4EB6-9740-B16AA6653396}" dt="2020-12-21T13:15:47.057" v="1119"/>
          <ac:spMkLst>
            <pc:docMk/>
            <pc:sldMk cId="3589562142" sldId="352"/>
            <ac:spMk id="37" creationId="{974C06F5-9534-469E-9CA9-E45AEFD66354}"/>
          </ac:spMkLst>
        </pc:s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1" creationId="{D1B19FA7-2EBB-4B87-8B00-5156E5067E28}"/>
          </ac:grpSpMkLst>
        </pc:grpChg>
        <pc:grpChg chg="mod">
          <ac:chgData name="DU Angelo" userId="8b72b4b1065ef00f" providerId="LiveId" clId="{E760A102-1300-4EB6-9740-B16AA6653396}" dt="2020-12-21T13:08:12.986" v="1021" actId="14100"/>
          <ac:grpSpMkLst>
            <pc:docMk/>
            <pc:sldMk cId="3589562142" sldId="352"/>
            <ac:grpSpMk id="13" creationId="{A683A1F4-8B80-4D52-9660-282039491581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9" creationId="{818199D4-9498-47FB-BF45-7CCE363A0C44}"/>
          </ac:grpSpMkLst>
        </pc:grpChg>
        <pc:grpChg chg="mod">
          <ac:chgData name="DU Angelo" userId="8b72b4b1065ef00f" providerId="LiveId" clId="{E760A102-1300-4EB6-9740-B16AA6653396}" dt="2020-12-21T13:09:00.552" v="1053" actId="1076"/>
          <ac:grpSpMkLst>
            <pc:docMk/>
            <pc:sldMk cId="3589562142" sldId="352"/>
            <ac:grpSpMk id="20" creationId="{E64DD842-81DE-4BB9-AE82-EEFC6186D07D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29" creationId="{BB6A3BAA-6AF0-4085-BF6B-18372528AE1C}"/>
          </ac:grpSpMkLst>
        </pc:grpChg>
        <pc:grpChg chg="mod">
          <ac:chgData name="DU Angelo" userId="8b72b4b1065ef00f" providerId="LiveId" clId="{E760A102-1300-4EB6-9740-B16AA6653396}" dt="2020-12-21T13:09:07.723" v="1055" actId="478"/>
          <ac:grpSpMkLst>
            <pc:docMk/>
            <pc:sldMk cId="3589562142" sldId="352"/>
            <ac:grpSpMk id="30" creationId="{7F7D6C90-788B-4787-B800-8DB29649CB95}"/>
          </ac:grpSpMkLst>
        </pc:grpChg>
      </pc:sldChg>
      <pc:sldChg chg="addSp delSp modSp add">
        <pc:chgData name="DU Angelo" userId="8b72b4b1065ef00f" providerId="LiveId" clId="{E760A102-1300-4EB6-9740-B16AA6653396}" dt="2020-12-21T13:15:47.948" v="1120"/>
        <pc:sldMkLst>
          <pc:docMk/>
          <pc:sldMk cId="327067370" sldId="353"/>
        </pc:sldMkLst>
        <pc:spChg chg="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2:42:38.670" v="677" actId="20577"/>
          <ac:spMkLst>
            <pc:docMk/>
            <pc:sldMk cId="327067370" sldId="353"/>
            <ac:spMk id="3" creationId="{E1BF4C49-D9BF-42F3-B713-48595D54AED3}"/>
          </ac:spMkLst>
        </pc:spChg>
        <pc:spChg chg="add del mod">
          <ac:chgData name="DU Angelo" userId="8b72b4b1065ef00f" providerId="LiveId" clId="{E760A102-1300-4EB6-9740-B16AA6653396}" dt="2020-12-21T12:57:52.775" v="855" actId="478"/>
          <ac:spMkLst>
            <pc:docMk/>
            <pc:sldMk cId="327067370" sldId="353"/>
            <ac:spMk id="4" creationId="{AD1A7440-BC6A-4D93-8B5B-33776715B663}"/>
          </ac:spMkLst>
        </pc:spChg>
        <pc:spChg chg="add del">
          <ac:chgData name="DU Angelo" userId="8b72b4b1065ef00f" providerId="LiveId" clId="{E760A102-1300-4EB6-9740-B16AA6653396}" dt="2020-12-21T12:59:43.395" v="882" actId="478"/>
          <ac:spMkLst>
            <pc:docMk/>
            <pc:sldMk cId="327067370" sldId="353"/>
            <ac:spMk id="5" creationId="{97475D78-4D2C-464C-BEF9-BDAADF7BF3CF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6" creationId="{42BB243C-6102-491C-8809-21F5FC2E6B24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7" creationId="{80D67791-96EF-4734-8BDF-852910DFF536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8" creationId="{5A850DCC-1821-4213-B05C-35EB1391B60F}"/>
          </ac:spMkLst>
        </pc:spChg>
        <pc:spChg chg="add mod">
          <ac:chgData name="DU Angelo" userId="8b72b4b1065ef00f" providerId="LiveId" clId="{E760A102-1300-4EB6-9740-B16AA6653396}" dt="2020-12-21T13:00:06.577" v="887" actId="14100"/>
          <ac:spMkLst>
            <pc:docMk/>
            <pc:sldMk cId="327067370" sldId="353"/>
            <ac:spMk id="9" creationId="{F8FFD572-012A-4355-AFF3-812F1A8F6C1A}"/>
          </ac:spMkLst>
        </pc:spChg>
        <pc:spChg chg="add mod">
          <ac:chgData name="DU Angelo" userId="8b72b4b1065ef00f" providerId="LiveId" clId="{E760A102-1300-4EB6-9740-B16AA6653396}" dt="2020-12-21T13:00:18.008" v="890" actId="14100"/>
          <ac:spMkLst>
            <pc:docMk/>
            <pc:sldMk cId="327067370" sldId="353"/>
            <ac:spMk id="10" creationId="{81DF982A-7DC1-4019-AA82-B6037D7905DD}"/>
          </ac:spMkLst>
        </pc:spChg>
        <pc:spChg chg="add mod">
          <ac:chgData name="DU Angelo" userId="8b72b4b1065ef00f" providerId="LiveId" clId="{E760A102-1300-4EB6-9740-B16AA6653396}" dt="2020-12-21T13:00:12.630" v="889" actId="1076"/>
          <ac:spMkLst>
            <pc:docMk/>
            <pc:sldMk cId="327067370" sldId="353"/>
            <ac:spMk id="11" creationId="{0C6DCFF7-CC73-46CC-A0D8-6A36A100B34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" creationId="{60BCE800-DF4C-4E73-94D5-07A833A097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" creationId="{F6C93998-FECD-47EF-A950-D2170A4CCB0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" creationId="{6E710B50-EC27-484D-A259-E8289A8D3D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" creationId="{A0227B8E-7792-4799-902D-A308ECFB52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9" creationId="{0EB3AEA6-C150-44DA-8FB8-8C824D570E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0" creationId="{C7C1A4A7-0BA1-46E0-B32A-511373CAF5A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1" creationId="{B597FD1B-169A-4941-9370-AD846566CEE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2" creationId="{DDA5ECA9-3672-47AF-AAEE-E05273F72E3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3" creationId="{7AD81CEB-337E-4797-BA57-29DE4E8293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4" creationId="{F22BDD30-0E17-444A-A32E-1FF25CEE3F8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5" creationId="{B1ADA327-1C92-4FB7-AD00-93594E8E8A5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9" creationId="{D75EF176-2B6F-4718-9CF5-35100C3ECA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0" creationId="{817BAE4B-0060-4AE3-9F5E-42D17DA90FC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1" creationId="{587428F3-061B-4682-8905-31BC5EC437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2" creationId="{6525551F-079D-41F1-AA76-9EBBE695EDF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3" creationId="{442B9BEF-73D9-420D-BB7A-E344F8AD6CC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4" creationId="{0696D73C-6DEB-4A0A-A1B8-ABFA9A7AD3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5" creationId="{0350F572-485E-4A64-A472-4FCA734BE3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6" creationId="{BBBC8D27-9B22-4678-9218-4410630DD0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7" creationId="{3B473844-240E-440C-B6CE-2CB68BD27D3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8" creationId="{8EA7E518-3CDD-4FEC-8BC0-04BBBA48827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9" creationId="{EC9916C9-48D3-4A46-9E03-9F3EF13843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0" creationId="{6FC50E5F-CE17-4609-986F-CCA052648DB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1" creationId="{F7607BD2-C954-4788-B10D-91EA10AC71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2" creationId="{39F56A98-091D-4CAA-B79D-99C0B2BEC58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3" creationId="{7C4EC9B6-E095-4A49-ABB0-1B3C9D90EE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4" creationId="{FF76D16E-A742-4DCE-A12C-FDC2C98E69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1" creationId="{22E3DC7C-E040-4932-9AEA-A77FF2A190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2" creationId="{8B61B7AA-42E7-43AC-9603-2C898638DA4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3" creationId="{9A11A9D0-110D-4523-A6BE-B2113B03244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4" creationId="{FCFCACF9-C91E-447A-B0FF-CB129D31BC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8" creationId="{389221B0-C11E-4219-A02E-77F482F4CF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9" creationId="{C56D9F56-F588-4690-BCE7-4F413AB5CE6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0" creationId="{CC24A35D-BA0E-44E7-BA48-C7601E335F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1" creationId="{CDD3C0B1-CD3E-4EEE-94F2-173CA1FF601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2" creationId="{041BDC73-22FD-473C-B4B3-CF470A08C31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3" creationId="{C9844BA8-2C75-4987-A84A-CBDBE04B806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4" creationId="{2C74584C-BDAC-4558-8074-EBAC3B3933F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1" creationId="{32A952FB-DF8F-4275-B080-2AFB4EEDCFF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2" creationId="{93E6FBB4-A333-49A5-8944-B8D91AE4D1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3" creationId="{4AEE2CE7-98A0-418C-B983-EABBA3EC914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4" creationId="{140C5CDA-E95B-45A0-9D58-295CCB1F4A2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5" creationId="{53212A40-E838-4360-8068-61E0994295D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6" creationId="{BC205297-BE55-4C20-A842-17FB854714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3" creationId="{DC1EC7AA-D1ED-410B-95D0-7BB5083D01B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4" creationId="{7D163D69-CA0B-4652-BAC8-77DCA4B2DF6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5" creationId="{75ED4368-6506-4EEB-88B1-88ED0F965EA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6" creationId="{16E70F12-2FDA-4B3D-BFC3-BD0340569A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7" creationId="{BBBF39F7-E38D-4A30-ABB7-25D9D47A9F8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8" creationId="{94BE5FD3-E202-48D1-8841-1362F228A61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9" creationId="{C26DA43A-9B82-4AFD-B7B8-8A1F6CBB53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0" creationId="{DB63FB2C-D076-4F2F-8116-A9E4F018677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1" creationId="{000FFBB7-6029-4BC7-B1B6-A481503B54F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2" creationId="{07F972FA-9849-4E4C-AF60-FC21B6DBAC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3" creationId="{EC67B604-B455-49FD-AC37-3553E91D21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4" creationId="{1B84747D-559A-4FDA-AEA4-2DFEDFB62ED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5" creationId="{83E254C6-4886-4CAC-86C5-D7ECB56899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6" creationId="{DA59865D-9C35-4DDB-8ECE-8F4CFEB3F58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7" creationId="{A0A788BB-77D4-4F46-A7DB-F64E12CA1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8" creationId="{C9A95FA0-DD61-4CB0-83D1-48172CD3490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9" creationId="{D2D81EDF-AAA0-41BF-AC7E-F73E5960D56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0" creationId="{9920A360-EBB2-496F-A06E-75C4ACEC22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1" creationId="{1D15224D-974B-4963-A915-74DDFD197A4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2" creationId="{FCFC9298-41F8-4855-9EDD-CEC496BC92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3" creationId="{C57D9A16-3DA4-4F46-98D5-9D1D471B1A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4" creationId="{7B1F2C26-327F-4150-A1A6-998B7922B79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5" creationId="{4F5EB32A-846A-4CBD-8966-66868DE641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6" creationId="{153F62B8-2BC7-4C4D-B31B-A1F26C4E7C7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7" creationId="{AB9C8ECD-190C-4AD9-897B-AB8685E4ECB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8" creationId="{C537F9C3-18F7-4AB8-AA7C-1C7B3B8678B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9" creationId="{B44B1650-B40D-43B1-AED4-16C31334503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0" creationId="{766807B1-0C0C-485B-A4AB-3A993E17A1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1" creationId="{F6C3B110-4CEE-4FD4-8E38-0F5EB0A3A9F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2" creationId="{D41E2D42-2AA0-48A1-B82A-AB44B706FFF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3" creationId="{20F37FF1-73C1-469D-A4BA-7D4D83B26EE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4" creationId="{B6E24E82-38E0-40B3-AAF5-DD26B2AD1A2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5" creationId="{4F5EB365-72DF-408C-AEB1-B0203E253D2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6" creationId="{E93AF8AF-56E0-4E68-9E67-DC46A5787C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7" creationId="{B85DBC6C-A4D3-4398-B70A-DE32B50F7A4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8" creationId="{7E5C0CF5-B736-4C9B-BD73-61882E22065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9" creationId="{2121A56F-956A-4B09-A9C7-DA97BAF6B2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0" creationId="{EECE4291-9EDA-4A6C-B56E-741E185EDA6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1" creationId="{EC563A4F-226B-458A-B7BE-6773B9E24E4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2" creationId="{29024F40-E710-4D86-99B7-B2C3A489A6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3" creationId="{1A504D7E-C5D9-45C5-AD18-9646ADC3AB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4" creationId="{3B6698CC-3911-464C-BAEE-2DFFA92E1D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5" creationId="{4D6E981F-3418-4831-8679-A9746989C6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6" creationId="{19414C85-5DD2-49B7-B821-BDAA22DC43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7" creationId="{09DC816C-31B2-47F1-8839-5C9C325E050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8" creationId="{FF98E571-FC11-4E22-BDD3-977D7BEA7E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9" creationId="{8589F378-3CFD-4A1A-9626-838F49F686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0" creationId="{9AC2EA3D-6C61-4E52-93F6-FA9EE5381A3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1" creationId="{E6336605-7720-4ADF-A89B-3DECC32051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2" creationId="{6AB385DA-ADC2-4256-8348-F0C25B6C71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3" creationId="{7E432B31-568A-4E32-AAE9-CFB545D2C3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4" creationId="{28AD284A-4888-45AD-820F-6A549F46C5D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5" creationId="{8EF34E6C-ADAD-45F2-B91B-640DF749B38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6" creationId="{D12B59B3-827B-435B-9648-DBC1F6396F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7" creationId="{FF7755AD-9AD6-4231-9387-CA14EF79DB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8" creationId="{08597E5E-D91E-4498-8EB7-EE5D46BC9E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9" creationId="{B3624174-B309-494B-B2B8-B0832AC41C4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0" creationId="{6D95DB8C-76FD-476A-B8D6-011A919D2A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1" creationId="{EF367589-AE61-4567-9A95-25032BD75C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2" creationId="{37CF91B3-8C69-4ED7-8902-4E172A79AF4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3" creationId="{AF9CEDED-E2F9-4BEC-82FB-F997C2DC39F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4" creationId="{889985D3-1ECB-4D2B-86E8-B88E2EAF1A4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5" creationId="{944BA5B4-8C0C-4C09-BF86-3054D86ED95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6" creationId="{86B4F77E-BDE2-4CAB-880B-6F85C23105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7" creationId="{58FBED41-B412-455A-A5DC-4544EE2E8D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8" creationId="{1093033C-387A-49BC-9B5E-B3900B26E6C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9" creationId="{2582502A-EC2C-4DEF-B764-BE3D70BA146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0" creationId="{EDC6912B-2FEB-45E5-8EE7-55B0CB8A2F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1" creationId="{89639ECE-7938-4C21-8FFD-CBD31EE6B0C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2" creationId="{AC8197CC-BF97-46E7-922E-C07076E8C8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3" creationId="{093AE5F9-9178-4E8B-BF5C-9B5149A7808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4" creationId="{907CB5C4-9C8B-4590-AFF5-9205776BB5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5" creationId="{BC5A7F8A-91A5-4675-951A-584B6C58EC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6" creationId="{A53E9571-AE95-4CCE-BBD6-3D6C2DFB37E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7" creationId="{DE5FDFFE-ADCB-4E49-A58C-1961EABCBC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8" creationId="{5B45BC35-551E-42DE-9394-F14BDD332ED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9" creationId="{0670B62D-1E57-4C85-85E7-A9E146B2A0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0" creationId="{A0F1C4BA-09FA-43A8-8148-AB7FCFD5F7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1" creationId="{DE0186DE-FC42-4C3E-B562-0410EC30D5D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2" creationId="{020D7751-CE4E-4504-BE45-4A24BFBA5C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3" creationId="{CCDDB24B-8A89-417E-B38E-83C86B143D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4" creationId="{80D01112-36CE-4670-BB5D-8BE6FDD0AC8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5" creationId="{0D50429C-867B-496F-AE7B-908DFF407FA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6" creationId="{38E38961-EF8A-4135-87D9-914FEBABED0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7" creationId="{CD5559D4-4AA4-429D-89BF-0E4F864310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8" creationId="{2BCE5002-64B8-4051-87F7-0A22D49C676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9" creationId="{5AC72813-9064-435D-9DE9-7C54B4587FD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0" creationId="{04B268B4-B9FE-4199-8AFA-8D7498987D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1" creationId="{3A90C878-86BC-4AD2-9285-CF86B79044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2" creationId="{11DABAD6-9AB5-40F6-8938-25BD3B5DF7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3" creationId="{44A3FD3E-F938-4130-B22E-02FDB529F0E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4" creationId="{E8161423-2553-4E47-8A4D-8EB3930A61C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5" creationId="{4ABE02C0-5754-4899-9CBD-8F482F7C6E1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6" creationId="{3AF66EE8-278C-4B2D-BAA8-21E5B1E237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7" creationId="{1F918841-75A6-49ED-AB27-6D84B8110FE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8" creationId="{3C451F7C-D1A9-45D7-BDA5-5A687D5C8B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9" creationId="{0DF3818D-3153-4E87-94D2-6F8129E70E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0" creationId="{0D4136F7-1801-41BB-9E59-66F7BECDD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1" creationId="{A93ED0C4-3FA5-4259-83CB-8DB245DD82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2" creationId="{B0513B6B-7B78-46CC-B917-D93C3DAF382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3" creationId="{8D3108D9-30D2-4338-B94A-1AB77F79B65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4" creationId="{3AC8B102-A255-443C-B017-315657C2B52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5" creationId="{206993F9-636F-44F1-A977-68A2332F334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6" creationId="{6DD55716-A7B5-4909-8C95-F009AC3DF45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7" creationId="{FBB4679F-E67B-405F-8567-BA748D5AF01A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8" creationId="{0EA64C84-3244-4D84-BC60-D44AFBE177D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9" creationId="{1A74561F-F014-408E-9DE5-CA41A5ABB5BE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0" creationId="{83720676-8A5E-430B-A3FB-06677E591287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1" creationId="{73FD380C-B737-412C-A35F-DE59CC3ED2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2" creationId="{AF2CE199-6DE9-4968-A1E9-D0EC76525935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3" creationId="{B1577949-4573-4D68-B17B-3A9399B0982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4" creationId="{F2AE625D-876B-417F-8E58-9BD83C545D8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5" creationId="{D1DB09D2-CBFB-482E-9FAA-5640328240F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6" creationId="{9D4E0E14-72F2-4826-B36D-2E5BFDDBF902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7" creationId="{0E0064C1-6208-4FED-A426-1B24738E35C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8" creationId="{646999A9-B4D0-402A-8B9A-EE5A93149DA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9" creationId="{ACC88C4D-EFF7-4ED9-878E-4624C925F7C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0" creationId="{DF9E16F7-31D6-4FF2-B9F3-BB4CFEFFB8D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1" creationId="{A1359FAF-A546-4889-ADC0-BB51554A9B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2" creationId="{F7086829-D60C-4B6B-B6EF-633F539D14F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3" creationId="{10BC274B-F1AF-4824-8DB4-CCE552F5B2F1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4" creationId="{549F6432-0F18-46C6-80B0-0A33A367E58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5" creationId="{FFFFB19D-6536-49BF-9C2C-4C57FCDC3E8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6" creationId="{0F0587EC-34BC-4CC2-94D3-E82FC9506209}"/>
          </ac:spMkLst>
        </pc:spChg>
        <pc:spChg chg="add mod">
          <ac:chgData name="DU Angelo" userId="8b72b4b1065ef00f" providerId="LiveId" clId="{E760A102-1300-4EB6-9740-B16AA6653396}" dt="2020-12-21T12:58:45.489" v="880" actId="20577"/>
          <ac:spMkLst>
            <pc:docMk/>
            <pc:sldMk cId="327067370" sldId="353"/>
            <ac:spMk id="207" creationId="{B343357F-CDBB-4D86-AEB7-832EB0ADFAE5}"/>
          </ac:spMkLst>
        </pc:spChg>
        <pc:spChg chg="add mod">
          <ac:chgData name="DU Angelo" userId="8b72b4b1065ef00f" providerId="LiveId" clId="{E760A102-1300-4EB6-9740-B16AA6653396}" dt="2020-12-21T13:01:00.269" v="899" actId="1076"/>
          <ac:spMkLst>
            <pc:docMk/>
            <pc:sldMk cId="327067370" sldId="353"/>
            <ac:spMk id="209" creationId="{DDE909FB-F378-4927-B5F0-927A16F27BEF}"/>
          </ac:spMkLst>
        </pc:spChg>
        <pc:spChg chg="add">
          <ac:chgData name="DU Angelo" userId="8b72b4b1065ef00f" providerId="LiveId" clId="{E760A102-1300-4EB6-9740-B16AA6653396}" dt="2020-12-21T13:15:47.948" v="1120"/>
          <ac:spMkLst>
            <pc:docMk/>
            <pc:sldMk cId="327067370" sldId="353"/>
            <ac:spMk id="215" creationId="{B1090202-3D44-42DB-A213-83B14629B653}"/>
          </ac:spMkLst>
        </pc:spChg>
        <pc:grpChg chg="add del">
          <ac:chgData name="DU Angelo" userId="8b72b4b1065ef00f" providerId="LiveId" clId="{E760A102-1300-4EB6-9740-B16AA6653396}" dt="2020-12-21T12:58:25.741" v="861" actId="478"/>
          <ac:grpSpMkLst>
            <pc:docMk/>
            <pc:sldMk cId="327067370" sldId="353"/>
            <ac:grpSpMk id="16" creationId="{E02A34F3-C96E-4218-B0A7-D1EA4A189FB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26" creationId="{A6900C09-9ED7-422B-B45F-D2CB28F533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5" creationId="{176B9727-DC1D-40D9-BA2C-437ABDF2DAA7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8" creationId="{560F0DB2-2AD8-4A57-835A-E2977A0DBF8E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55" creationId="{F6750D52-E3F6-4396-B3B1-745DE58EBA1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5" creationId="{B65AA117-3C92-41A4-B038-52D60B4AF7A3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8" creationId="{A969B237-C010-4017-B938-62F93CB7E0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77" creationId="{6ED3E91C-ACB2-45C1-84C3-987AFDA46678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80" creationId="{83C2984B-2028-4943-BED2-10EF4B66A242}"/>
          </ac:grpSpMkLst>
        </pc:grpChg>
        <pc:grpChg chg="add mod">
          <ac:chgData name="DU Angelo" userId="8b72b4b1065ef00f" providerId="LiveId" clId="{E760A102-1300-4EB6-9740-B16AA6653396}" dt="2020-12-21T13:00:56.294" v="897" actId="14100"/>
          <ac:grpSpMkLst>
            <pc:docMk/>
            <pc:sldMk cId="327067370" sldId="353"/>
            <ac:grpSpMk id="208" creationId="{D94AF15F-A80E-4E56-AF97-FF1A0D5F504B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0" creationId="{0DE2996D-9DEB-4AE1-B47C-8F350D51FFDC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4" creationId="{9EEB872A-AE0B-4953-842E-157C32422786}"/>
          </ac:grpSpMkLst>
        </pc:grpChg>
      </pc:sldChg>
      <pc:sldChg chg="addSp delSp modSp add del">
        <pc:chgData name="DU Angelo" userId="8b72b4b1065ef00f" providerId="LiveId" clId="{E760A102-1300-4EB6-9740-B16AA6653396}" dt="2020-12-21T12:49:25.621" v="724" actId="2696"/>
        <pc:sldMkLst>
          <pc:docMk/>
          <pc:sldMk cId="36229267" sldId="354"/>
        </pc:sldMkLst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5" creationId="{8E352F6E-DAFA-4C71-BBE2-B597EC0C862B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6" creationId="{66F938BF-63DF-435F-9136-023F6E004782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7" creationId="{94D623DD-50A2-4C50-939E-9DA0AAA21B95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8" creationId="{65CB0D5F-DD82-4381-9628-36A92154B080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9" creationId="{8E3C5273-7E5E-4AE1-AB89-CD03F3C45788}"/>
          </ac:spMkLst>
        </pc:spChg>
      </pc:sldChg>
      <pc:sldChg chg="addSp modSp add">
        <pc:chgData name="DU Angelo" userId="8b72b4b1065ef00f" providerId="LiveId" clId="{E760A102-1300-4EB6-9740-B16AA6653396}" dt="2020-12-21T13:03:01.487" v="924" actId="164"/>
        <pc:sldMkLst>
          <pc:docMk/>
          <pc:sldMk cId="2015593788" sldId="354"/>
        </pc:sldMkLst>
        <pc:spChg chg="mod">
          <ac:chgData name="DU Angelo" userId="8b72b4b1065ef00f" providerId="LiveId" clId="{E760A102-1300-4EB6-9740-B16AA6653396}" dt="2020-12-21T12:50:31.185" v="743" actId="20577"/>
          <ac:spMkLst>
            <pc:docMk/>
            <pc:sldMk cId="2015593788" sldId="354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6" creationId="{7FFC3460-890D-4F2B-A9FA-F044E6B339F5}"/>
          </ac:grpSpMkLst>
        </pc:grpChg>
      </pc:sldChg>
      <pc:sldChg chg="add del">
        <pc:chgData name="DU Angelo" userId="8b72b4b1065ef00f" providerId="LiveId" clId="{E760A102-1300-4EB6-9740-B16AA6653396}" dt="2020-12-21T12:49:25.702" v="725" actId="2696"/>
        <pc:sldMkLst>
          <pc:docMk/>
          <pc:sldMk cId="2892260830" sldId="355"/>
        </pc:sldMkLst>
      </pc:sldChg>
      <pc:sldChg chg="addSp modSp add">
        <pc:chgData name="DU Angelo" userId="8b72b4b1065ef00f" providerId="LiveId" clId="{E760A102-1300-4EB6-9740-B16AA6653396}" dt="2020-12-21T13:07:01.334" v="1013" actId="164"/>
        <pc:sldMkLst>
          <pc:docMk/>
          <pc:sldMk cId="3317574749" sldId="355"/>
        </pc:sldMkLst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0" creationId="{17CAD750-FDFE-40FB-8375-D52B5DE02123}"/>
          </ac:spMkLst>
        </pc:spChg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1" creationId="{3EBE011A-5B79-437D-9AB2-A53EA7270725}"/>
          </ac:spMkLst>
        </pc:spChg>
        <pc:spChg chg="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6" creationId="{1AB4992F-9254-4B37-9BFB-A6DDCC69538B}"/>
          </ac:grpSpMkLst>
        </pc:grpChg>
      </pc:sldChg>
      <pc:sldChg chg="add del">
        <pc:chgData name="DU Angelo" userId="8b72b4b1065ef00f" providerId="LiveId" clId="{E760A102-1300-4EB6-9740-B16AA6653396}" dt="2020-12-21T12:52:48.669" v="775" actId="2696"/>
        <pc:sldMkLst>
          <pc:docMk/>
          <pc:sldMk cId="2804875114" sldId="356"/>
        </pc:sldMkLst>
      </pc:sldChg>
      <pc:sldChg chg="add del">
        <pc:chgData name="DU Angelo" userId="8b72b4b1065ef00f" providerId="LiveId" clId="{E760A102-1300-4EB6-9740-B16AA6653396}" dt="2020-12-21T12:49:25.777" v="726" actId="2696"/>
        <pc:sldMkLst>
          <pc:docMk/>
          <pc:sldMk cId="4021813927" sldId="356"/>
        </pc:sldMkLst>
      </pc:sldChg>
      <pc:sldChg chg="addSp modSp add ord">
        <pc:chgData name="DU Angelo" userId="8b72b4b1065ef00f" providerId="LiveId" clId="{E760A102-1300-4EB6-9740-B16AA6653396}" dt="2020-12-21T13:07:15.340" v="1015" actId="164"/>
        <pc:sldMkLst>
          <pc:docMk/>
          <pc:sldMk cId="3053232787" sldId="357"/>
        </pc:sldMkLst>
        <pc:spChg chg="mod">
          <ac:chgData name="DU Angelo" userId="8b72b4b1065ef00f" providerId="LiveId" clId="{E760A102-1300-4EB6-9740-B16AA6653396}" dt="2020-12-21T12:51:57.546" v="765" actId="20577"/>
          <ac:spMkLst>
            <pc:docMk/>
            <pc:sldMk cId="3053232787" sldId="35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0" creationId="{2D1789D4-CB4F-4382-ACC3-2C294DC8B911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2" creationId="{1DDFE8A1-95DA-4886-9A40-B6E9182B4334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6" creationId="{4D3766B1-4FC6-47DE-BD7A-474FA7F3A533}"/>
          </ac:grpSpMkLst>
        </pc:grpChg>
      </pc:sldChg>
      <pc:sldChg chg="add del">
        <pc:chgData name="DU Angelo" userId="8b72b4b1065ef00f" providerId="LiveId" clId="{E760A102-1300-4EB6-9740-B16AA6653396}" dt="2020-12-21T12:49:25.860" v="727" actId="2696"/>
        <pc:sldMkLst>
          <pc:docMk/>
          <pc:sldMk cId="3564244853" sldId="357"/>
        </pc:sldMkLst>
      </pc:sldChg>
      <pc:sldChg chg="addSp modSp add">
        <pc:chgData name="DU Angelo" userId="8b72b4b1065ef00f" providerId="LiveId" clId="{E760A102-1300-4EB6-9740-B16AA6653396}" dt="2020-12-21T13:07:52.190" v="1016" actId="164"/>
        <pc:sldMkLst>
          <pc:docMk/>
          <pc:sldMk cId="819525418" sldId="358"/>
        </pc:sldMkLst>
        <pc:spChg chg="mod">
          <ac:chgData name="DU Angelo" userId="8b72b4b1065ef00f" providerId="LiveId" clId="{E760A102-1300-4EB6-9740-B16AA6653396}" dt="2020-12-21T12:53:40.805" v="797" actId="20577"/>
          <ac:spMkLst>
            <pc:docMk/>
            <pc:sldMk cId="819525418" sldId="358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1" creationId="{21A59AB3-E95D-4DB1-897A-3DF602BB1614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2" creationId="{1DDFE8A1-95DA-4886-9A40-B6E9182B4334}"/>
          </ac:spMkLst>
        </pc:spChg>
        <pc:spChg chg="add 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3" creationId="{8B203C92-A4BB-4F2B-944B-7BEFC0058A3C}"/>
          </ac:spMkLst>
        </pc:spChg>
        <pc:spChg chg="mod">
          <ac:chgData name="DU Angelo" userId="8b72b4b1065ef00f" providerId="LiveId" clId="{E760A102-1300-4EB6-9740-B16AA6653396}" dt="2020-12-21T12:53:22.992" v="790" actId="20577"/>
          <ac:spMkLst>
            <pc:docMk/>
            <pc:sldMk cId="819525418" sldId="358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6" creationId="{AEB45843-CBCB-49A8-A300-117E43BC88C9}"/>
          </ac:grpSpMkLst>
        </pc:grpChg>
      </pc:sldChg>
      <pc:sldChg chg="add del">
        <pc:chgData name="DU Angelo" userId="8b72b4b1065ef00f" providerId="LiveId" clId="{E760A102-1300-4EB6-9740-B16AA6653396}" dt="2020-12-21T12:49:25.941" v="728" actId="2696"/>
        <pc:sldMkLst>
          <pc:docMk/>
          <pc:sldMk cId="1417712658" sldId="358"/>
        </pc:sldMkLst>
      </pc:sldChg>
      <pc:sldChg chg="addSp modSp add ord">
        <pc:chgData name="DU Angelo" userId="8b72b4b1065ef00f" providerId="LiveId" clId="{E760A102-1300-4EB6-9740-B16AA6653396}" dt="2020-12-21T12:54:25.490" v="814" actId="20577"/>
        <pc:sldMkLst>
          <pc:docMk/>
          <pc:sldMk cId="2136821964" sldId="359"/>
        </pc:sldMkLst>
        <pc:spChg chg="mod">
          <ac:chgData name="DU Angelo" userId="8b72b4b1065ef00f" providerId="LiveId" clId="{E760A102-1300-4EB6-9740-B16AA6653396}" dt="2020-12-21T12:54:25.490" v="814" actId="20577"/>
          <ac:spMkLst>
            <pc:docMk/>
            <pc:sldMk cId="2136821964" sldId="359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4:09.982" v="803" actId="1076"/>
          <ac:spMkLst>
            <pc:docMk/>
            <pc:sldMk cId="2136821964" sldId="359"/>
            <ac:spMk id="13" creationId="{C80F1B06-4EF9-4E80-82AD-4BAE3ED8E496}"/>
          </ac:spMkLst>
        </pc:spChg>
        <pc:spChg chg="mod">
          <ac:chgData name="DU Angelo" userId="8b72b4b1065ef00f" providerId="LiveId" clId="{E760A102-1300-4EB6-9740-B16AA6653396}" dt="2020-12-21T12:54:20.904" v="806" actId="20577"/>
          <ac:spMkLst>
            <pc:docMk/>
            <pc:sldMk cId="2136821964" sldId="359"/>
            <ac:spMk id="14" creationId="{CB34CA3E-361D-474A-ABF0-A670CC59E403}"/>
          </ac:spMkLst>
        </pc:spChg>
      </pc:sldChg>
      <pc:sldChg chg="add del">
        <pc:chgData name="DU Angelo" userId="8b72b4b1065ef00f" providerId="LiveId" clId="{E760A102-1300-4EB6-9740-B16AA6653396}" dt="2020-12-21T12:49:26.013" v="729" actId="2696"/>
        <pc:sldMkLst>
          <pc:docMk/>
          <pc:sldMk cId="3507567649" sldId="359"/>
        </pc:sldMkLst>
      </pc:sldChg>
      <pc:sldChg chg="addSp delSp modSp add">
        <pc:chgData name="DU Angelo" userId="8b72b4b1065ef00f" providerId="LiveId" clId="{E760A102-1300-4EB6-9740-B16AA6653396}" dt="2020-12-21T12:55:13.873" v="830"/>
        <pc:sldMkLst>
          <pc:docMk/>
          <pc:sldMk cId="1894726569" sldId="360"/>
        </pc:sldMkLst>
        <pc:spChg chg="mod">
          <ac:chgData name="DU Angelo" userId="8b72b4b1065ef00f" providerId="LiveId" clId="{E760A102-1300-4EB6-9740-B16AA6653396}" dt="2020-12-21T12:54:49.646" v="821" actId="20577"/>
          <ac:spMkLst>
            <pc:docMk/>
            <pc:sldMk cId="1894726569" sldId="360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07.050" v="829" actId="20577"/>
          <ac:spMkLst>
            <pc:docMk/>
            <pc:sldMk cId="1894726569" sldId="360"/>
            <ac:spMk id="10" creationId="{2D1789D4-CB4F-4382-ACC3-2C294DC8B911}"/>
          </ac:spMkLst>
        </pc:spChg>
        <pc:spChg chg="del">
          <ac:chgData name="DU Angelo" userId="8b72b4b1065ef00f" providerId="LiveId" clId="{E760A102-1300-4EB6-9740-B16AA6653396}" dt="2020-12-21T12:54:55.877" v="822" actId="478"/>
          <ac:spMkLst>
            <pc:docMk/>
            <pc:sldMk cId="1894726569" sldId="360"/>
            <ac:spMk id="14" creationId="{CB34CA3E-361D-474A-ABF0-A670CC59E403}"/>
          </ac:spMkLst>
        </pc:spChg>
        <pc:spChg chg="add">
          <ac:chgData name="DU Angelo" userId="8b72b4b1065ef00f" providerId="LiveId" clId="{E760A102-1300-4EB6-9740-B16AA6653396}" dt="2020-12-21T12:55:13.873" v="830"/>
          <ac:spMkLst>
            <pc:docMk/>
            <pc:sldMk cId="1894726569" sldId="360"/>
            <ac:spMk id="17" creationId="{56222B88-2C15-41ED-982A-4A518D32F128}"/>
          </ac:spMkLst>
        </pc:spChg>
      </pc:sldChg>
      <pc:sldChg chg="add del">
        <pc:chgData name="DU Angelo" userId="8b72b4b1065ef00f" providerId="LiveId" clId="{E760A102-1300-4EB6-9740-B16AA6653396}" dt="2020-12-21T12:49:26.095" v="730" actId="2696"/>
        <pc:sldMkLst>
          <pc:docMk/>
          <pc:sldMk cId="3037604167" sldId="360"/>
        </pc:sldMkLst>
      </pc:sldChg>
      <pc:sldChg chg="addSp delSp modSp add">
        <pc:chgData name="DU Angelo" userId="8b72b4b1065ef00f" providerId="LiveId" clId="{E760A102-1300-4EB6-9740-B16AA6653396}" dt="2020-12-21T12:56:01.320" v="854" actId="20577"/>
        <pc:sldMkLst>
          <pc:docMk/>
          <pc:sldMk cId="3456192097" sldId="361"/>
        </pc:sldMkLst>
        <pc:spChg chg="mod">
          <ac:chgData name="DU Angelo" userId="8b72b4b1065ef00f" providerId="LiveId" clId="{E760A102-1300-4EB6-9740-B16AA6653396}" dt="2020-12-21T12:55:38.171" v="840" actId="20577"/>
          <ac:spMkLst>
            <pc:docMk/>
            <pc:sldMk cId="3456192097" sldId="361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54.788" v="844" actId="20577"/>
          <ac:spMkLst>
            <pc:docMk/>
            <pc:sldMk cId="3456192097" sldId="361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2:56:01.320" v="854" actId="20577"/>
          <ac:spMkLst>
            <pc:docMk/>
            <pc:sldMk cId="3456192097" sldId="361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5:49.613" v="843" actId="14100"/>
          <ac:spMkLst>
            <pc:docMk/>
            <pc:sldMk cId="3456192097" sldId="361"/>
            <ac:spMk id="14" creationId="{674F8B4C-9F8A-45E1-8F04-5EF814155936}"/>
          </ac:spMkLst>
        </pc:spChg>
        <pc:spChg chg="del">
          <ac:chgData name="DU Angelo" userId="8b72b4b1065ef00f" providerId="LiveId" clId="{E760A102-1300-4EB6-9740-B16AA6653396}" dt="2020-12-21T12:55:41.890" v="841" actId="478"/>
          <ac:spMkLst>
            <pc:docMk/>
            <pc:sldMk cId="3456192097" sldId="361"/>
            <ac:spMk id="17" creationId="{56222B88-2C15-41ED-982A-4A518D32F128}"/>
          </ac:spMkLst>
        </pc:spChg>
      </pc:sldChg>
      <pc:sldChg chg="addSp delSp modSp add">
        <pc:chgData name="DU Angelo" userId="8b72b4b1065ef00f" providerId="LiveId" clId="{E760A102-1300-4EB6-9740-B16AA6653396}" dt="2020-12-21T13:30:24.468" v="1251"/>
        <pc:sldMkLst>
          <pc:docMk/>
          <pc:sldMk cId="3036578323" sldId="362"/>
        </pc:sldMkLst>
        <pc:spChg chg="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3:23:55.298" v="1234" actId="20577"/>
          <ac:spMkLst>
            <pc:docMk/>
            <pc:sldMk cId="3036578323" sldId="362"/>
            <ac:spMk id="3" creationId="{E1BF4C49-D9BF-42F3-B713-48595D54AE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" creationId="{89AD4A55-B0E0-4C22-818C-FDA24340EC8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" creationId="{F521D8DC-4744-43D9-A149-B5DEEB70D40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" creationId="{4CBCDFDD-F55C-47C5-A9F2-BC142A57326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" creationId="{6F41BF50-6983-4381-9050-006C5E66E2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" creationId="{5CD9B813-8A6F-4E6C-9E55-FE3E95519F3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" creationId="{D7E38230-B0BC-4A7C-8406-95EE1C9B0B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" creationId="{E49650CF-800C-4655-AEEC-E93E56BF095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" creationId="{95129A89-1545-413C-BAE2-1D619A5094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" creationId="{B6EAB2FA-F40A-48DE-9A06-45483D51D4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" creationId="{3C7534A1-0DA3-4F4F-8706-FEE354CB8B8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" creationId="{B301B497-B78F-439B-B39A-1A5B9EAC1E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" creationId="{0DF14D71-996D-47B1-904E-25C613AA0D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" creationId="{1FEEA4FE-E8EF-4915-998C-D80248889BB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" creationId="{F1B548AB-4F51-4916-9756-CB8D6C91533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1" creationId="{B9CA8D9A-F3EB-48B8-B797-83AE72AFB04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2" creationId="{837A2285-89FC-4BCB-9E9D-3F53BC43D87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3" creationId="{4F461EFB-3B23-481B-895D-CC01B9EFB50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4" creationId="{3F18F82D-3849-42FE-B502-393838627A2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8" creationId="{5EA91BDA-0E92-4701-BC15-80C69208B37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9" creationId="{934D10DB-60DB-48EB-A8BF-A488DAA92F7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0" creationId="{86C83B07-8C41-40EB-8F0D-35416773F1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1" creationId="{EC4C95DF-A2A4-4F0F-ADDD-CCA00B9D7D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2" creationId="{FF37DB5A-8873-40E4-B7B4-0EE1BE1874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3" creationId="{7BF479AD-5F84-40CF-A352-C61655CB318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4" creationId="{D92DBD23-85CD-413E-92A2-E639CC3767E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5" creationId="{7286FFC1-AAE9-433F-99B8-244FE06C665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6" creationId="{2790CD4C-CAAA-427D-AD32-0463D1335FB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7" creationId="{20AAF05B-BD52-4AF9-B3A4-B7B309108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8" creationId="{18D83ED0-879A-48F0-90CF-31B849A9048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9" creationId="{9231D40F-E998-4BC8-B704-B19041466FB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0" creationId="{C2BF6841-5F5C-4882-9A59-CA3B2F2A51A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1" creationId="{E4654730-7D72-478E-BE2F-2B251A2AD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2" creationId="{194AA1CE-0181-4A9C-B1F4-EB4F5B75918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3" creationId="{606C9F4E-B2D2-478E-9499-C244CB50B22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0" creationId="{81D06997-FE34-4D67-A377-1844E1EA26F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1" creationId="{FB9585CF-8620-4657-815D-B7A278BD85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2" creationId="{7F70C7BB-C15E-4D5C-A8F7-6ADF002629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3" creationId="{EE31966E-34D0-4E95-8598-2BA74D96967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7" creationId="{6B0DC4E6-36BD-4385-8A31-B06B730B6F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8" creationId="{F64EF8DC-3E81-43C6-B62D-DE0B45DD38C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9" creationId="{31EA5B45-76D6-4C1F-923B-EE490B4F0CA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0" creationId="{649C77A1-ED03-451E-AF01-8153A069D40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1" creationId="{D5BE9867-6CD1-423C-A995-873A0D95C8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2" creationId="{DFEAA369-97DF-4863-ABB2-831D82059BE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3" creationId="{434CF53A-18B4-4EB5-AE6D-7458F08CDA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0" creationId="{08E5BA54-8B0C-45DB-917F-A6C51CB489D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1" creationId="{80503F62-E8C2-4FB7-A021-98194D2E284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2" creationId="{8CE0A688-3E7C-4483-A38F-6FEA3595CC5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3" creationId="{608CA50F-C5CD-4E03-9B70-F6A1BE79F5E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4" creationId="{E9E6A8B3-B9F7-47B5-B3EA-56A287A0ADF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5" creationId="{C0DF1210-7A30-4A26-8FE0-89AA9834C9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2" creationId="{E3E26065-817D-4148-B3AF-8CA5544FC6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3" creationId="{DCF9F748-3995-4FA5-8326-C68238D2B1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4" creationId="{93D77B62-8D33-4CA5-A3C1-1803EB5D779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5" creationId="{CE4D97E3-1BAE-4F51-81F2-8610FC6378B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6" creationId="{8C079659-1DFA-4461-8F63-F35CA1F88F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7" creationId="{4B15D46C-68CD-4B0A-BDAB-1D7B0B0660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8" creationId="{4C4EEEB5-E593-4138-B63C-EF2F56F783E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9" creationId="{13196C7C-DBE9-4AC0-B951-3D6537A1FE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0" creationId="{EFFDEE94-E3FA-47E6-92E3-620FEFA2449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1" creationId="{1027061C-FC44-4CFE-889F-FCB9A4F5BA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2" creationId="{F4DD743B-6F13-4CC7-8D1F-8ADAFDC2A89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3" creationId="{5B90DAA1-9C6C-441B-96C0-8D9CE3BBF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4" creationId="{A5D64536-D4C3-4D80-A1D9-7FC71A2D0D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5" creationId="{4F44FF0A-B163-4484-A13A-FE9BCF00B4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6" creationId="{424D34E1-DD4D-4420-B479-795354E261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7" creationId="{E599BC95-293E-4B51-A8FA-38A6C99D0C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8" creationId="{AC2EABD0-6208-41F0-9D5A-7057ACFD2F6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9" creationId="{1D6093B2-D4C1-4B54-AC0E-F552B75BF3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0" creationId="{A8175FB9-87B8-4ED5-B380-F7010293618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1" creationId="{777553E9-AEEB-473C-923A-54566C960A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2" creationId="{05DE9EBF-DEAE-4C3A-837E-4B669E8865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3" creationId="{9D7B1B02-597A-42BC-888B-4283340ED4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4" creationId="{1DA914C3-C76A-4104-8802-92487D2D06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5" creationId="{79A3B987-80F7-4BCA-AA99-51A51BAE14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6" creationId="{848E2C72-73DE-41F3-9693-BCE3DF4B1D4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7" creationId="{A01C1C13-DEC1-4328-B6A5-F59F2D2FFE0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8" creationId="{76CD2594-A871-4B85-88C0-3B41B654D6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9" creationId="{66D60CD4-DDFF-49BF-8FC5-86A16AB98C9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0" creationId="{35880EB8-11F9-4D27-93DF-679D365D043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1" creationId="{06F1F6F7-CD2B-4D43-B852-3C5FB5B6947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2" creationId="{7B19D268-C551-431A-BDDB-E1CEECC879D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3" creationId="{4DB9B696-E496-4F42-A842-08BD83F794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4" creationId="{B5ACABAE-78D0-4588-AAAB-1F3A409D519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5" creationId="{EE47D0CD-EAC4-40F0-BFB9-97D02F09B8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6" creationId="{6912559D-E8C3-4E27-8166-A8834FFC4ED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7" creationId="{B502CFA0-020A-4C5C-8EC8-9B60FF86C95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8" creationId="{5A8F613F-A06D-4048-8B87-1ADEC99E55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9" creationId="{49D68189-7F86-48A3-83DF-1542B58F4D2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0" creationId="{10B990B3-F633-4DD8-B99B-E4A70C72B12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1" creationId="{8A622AA4-AEA4-45A1-8F71-26F22F62E6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2" creationId="{477724CE-5F48-4A76-9EA0-C9EDB2F270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3" creationId="{F3EE1B5E-F572-43E5-B9FF-22817D91C6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4" creationId="{4CDD5D50-EFB5-4A73-8AD4-2A6672657E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5" creationId="{C25F409A-AAA6-405B-8F67-E1B014A3D2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6" creationId="{545A11A5-3D58-4755-9811-47789EBF001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7" creationId="{426C003A-DBE1-4682-A180-381D95A430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8" creationId="{EED37899-2C37-4FC7-AC2F-75ABF0B6AD3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9" creationId="{2F969591-2BB6-4D2A-832B-78EA72CDF9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0" creationId="{363E572C-14AA-44F0-A1E4-8BCAC4BC3B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1" creationId="{407BAECA-090A-44D8-91E9-0FDD4FB8A57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2" creationId="{F6C0D3D4-02A8-45E4-915C-410D72BB363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3" creationId="{59C80332-6439-4509-AAA4-31374253E1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4" creationId="{D95542A8-F94B-4F59-820B-643EF9E90F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5" creationId="{456151BC-7901-4CC4-BF09-6B7EC5D0624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6" creationId="{727F6318-40CF-414B-8538-97D201D7A4D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7" creationId="{6F777892-5061-4A5F-B0AB-1DCD506A47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8" creationId="{CC463BE9-0CC1-46AE-A4EB-AECA11F0FC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9" creationId="{08958E2E-8443-45F2-8CD2-B97CC162BE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0" creationId="{64766056-0204-4481-8EC1-41A658E8FCE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1" creationId="{F2ACFA9A-97AB-4144-8829-C2F2F48C95B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2" creationId="{29C13AA5-A84E-4F48-972F-D9FB193A291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3" creationId="{8AFECEF7-3430-4B28-A693-F367984A79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4" creationId="{A86E2D3E-A0D0-4F03-A4F2-66985D0A396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5" creationId="{5E993058-81F8-43F7-927B-1A640B9DD44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6" creationId="{9A0789EA-560E-4E62-860C-4D17601E67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7" creationId="{928B1AC6-85B9-4D86-8453-3F22E6A70E2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8" creationId="{D55770C4-DB48-4F7E-B8F9-F4F03623891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9" creationId="{9CFF0F8A-16EC-4F81-A127-242F9D81A9B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0" creationId="{26270F6D-005D-42A2-BF3B-E15428F3FF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1" creationId="{934E60F2-72AE-40D4-9086-BF66B0F50E0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2" creationId="{E0D23ECC-41D9-469E-A45F-5D7F161A14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3" creationId="{C3C48B90-BD21-4A72-BC36-A8FC693433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4" creationId="{DFB4AC05-3A9B-4CF2-A96E-69A81FB352C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5" creationId="{5DE8FB54-B861-4891-AE8D-58DD3FA47B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6" creationId="{FD3E75AD-DA6F-480C-B259-EE5B0E9D5E2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7" creationId="{E48A16CB-E153-4864-A369-47723BE5F02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8" creationId="{6F4E9175-A041-4DBE-A4D8-79EB8387B3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9" creationId="{076CA57C-D1BE-4657-8084-9C4D9D75DCA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0" creationId="{3FA2871E-3F4F-4BDB-A220-41058B48CD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1" creationId="{1A840446-CCFE-49DF-9A82-731E8C0750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2" creationId="{4E78CB72-5F9B-49FB-96EC-CEBC3BA13C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3" creationId="{BD0ACF4C-961D-4122-9715-597728CA57A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4" creationId="{67D6BE38-FE79-45FA-B4FD-B99FAC9856B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5" creationId="{8D021FF5-3F6B-4FB7-AAB7-CF68C447A71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6" creationId="{B75B84A5-8A05-473F-A6C2-5575BFEF4F6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7" creationId="{08C60B4D-9096-4BD7-AF29-839335EA3E2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8" creationId="{1664DC5D-2C82-419D-8B08-664D229507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9" creationId="{B7AE70F3-F062-4721-8C2E-5CD6079221F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0" creationId="{E6AF2127-F8B7-4D21-BBD3-2E0B7875924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1" creationId="{888583F4-35E0-43D4-9073-0CD456E2B55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2" creationId="{543501CB-B22D-4578-A21C-9AAC28906D6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3" creationId="{5540C67A-11C6-4D87-9103-01E7749A4DC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4" creationId="{C85B3280-88B3-4524-8D3E-CD0C60E499B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5" creationId="{8A7E7AB9-2780-4B42-912F-E996081E844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6" creationId="{A3BCF52A-AD5E-4A59-AE45-0168E070C50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7" creationId="{40463EF8-4E32-4A77-9B73-DD6324D794A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8" creationId="{58CB3C25-2B78-43DB-BE41-D71D6FC3CC7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9" creationId="{929F097E-9737-4CF8-91F1-727C6F19E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0" creationId="{1A074A01-1BD0-4E4B-8D3A-277BE52220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1" creationId="{F88F75D4-81B4-4166-8611-019D2C75E4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2" creationId="{D309B0F9-7C7C-4703-85DB-D98D863EDD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3" creationId="{032C2D1D-E029-4B0E-A28B-43DAB231031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4" creationId="{ECEB71CE-DCFE-4EC1-A7C5-5387AE512D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5" creationId="{C5481FD0-744C-4756-B990-DEC7EC8F6DF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6" creationId="{8FD15E7F-FD5E-4ED1-8367-40A692A2055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7" creationId="{7528317B-4B46-4643-874A-D4700B87BAF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8" creationId="{E656FE9F-7101-4737-BA08-65E8EB531DC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9" creationId="{FCFC8B2F-D4F5-4362-B71F-48A3DE6FD4C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0" creationId="{EA61282F-A6F0-4F9D-9D6B-BCA64E1306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1" creationId="{CBFE6799-6FEC-49C1-9168-46B52E28CB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2" creationId="{7A8A83FB-2A6D-46EE-9231-DFFC152E10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3" creationId="{CBBB88E3-03D1-46A4-A72B-7DD756B4AA4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4" creationId="{807C5288-0313-48F2-A5D3-9C18723893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5" creationId="{2542515C-A404-47B2-B76B-E21F7135DED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6" creationId="{79CEB0A5-71EA-47F2-8534-70C6D74B5B8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7" creationId="{09669529-BF13-462A-9F73-E0FC190EA12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8" creationId="{3D1B004A-BE52-4D3A-9E7F-5494482D104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9" creationId="{7C21F217-4C02-4515-B2D7-B7D8E0FD7C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0" creationId="{81A2A143-822C-4EEF-A59A-B6F9C5DBAD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1" creationId="{9DC8EA5C-B35C-4F09-8347-5B99CC02DB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2" creationId="{DE1DBA92-C298-4117-A779-3B174892D0F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3" creationId="{83C68F1D-4458-48F5-9763-DD95F3AB0C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4" creationId="{B48CE2DA-825F-4926-BC65-F297DCB0CD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5" creationId="{61D65093-2697-48F6-9397-086F802DDFFE}"/>
          </ac:spMkLst>
        </pc:spChg>
        <pc:spChg chg="add">
          <ac:chgData name="DU Angelo" userId="8b72b4b1065ef00f" providerId="LiveId" clId="{E760A102-1300-4EB6-9740-B16AA6653396}" dt="2020-12-21T13:30:24.468" v="1251"/>
          <ac:spMkLst>
            <pc:docMk/>
            <pc:sldMk cId="3036578323" sldId="362"/>
            <ac:spMk id="206" creationId="{9C34900F-C2E3-4CF6-89B9-75F188A118FF}"/>
          </ac:spMkLst>
        </pc:s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15" creationId="{5937DB68-4878-4F17-94D0-3A7774ECA31E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25" creationId="{88BB9CCB-8BDD-4E6B-8BE4-C4AD2A04C9D9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4" creationId="{703A5A77-6E74-4073-9A6C-C900F02B1591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7" creationId="{449BEF54-916F-4FC2-B6EE-128E71C3FDBA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54" creationId="{8E79793D-489A-4ABC-AECA-96B50062474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4" creationId="{E9DD5365-7B05-4F57-96ED-A75AE35E923D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7" creationId="{E50D5388-94D1-4E00-87E9-B2BC1817888B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6" creationId="{84F6A1F6-59FB-40A1-BCEE-F492E752801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9" creationId="{1B614E69-979B-48EA-BCF4-E2FD90D89140}"/>
          </ac:grpSpMkLst>
        </pc:grpChg>
      </pc:sldChg>
      <pc:sldChg chg="addSp delSp modSp add">
        <pc:chgData name="DU Angelo" userId="8b72b4b1065ef00f" providerId="LiveId" clId="{E760A102-1300-4EB6-9740-B16AA6653396}" dt="2020-12-21T13:15:49.143" v="1121"/>
        <pc:sldMkLst>
          <pc:docMk/>
          <pc:sldMk cId="3572802763" sldId="363"/>
        </pc:sldMkLst>
        <pc:spChg chg="mod">
          <ac:chgData name="DU Angelo" userId="8b72b4b1065ef00f" providerId="LiveId" clId="{E760A102-1300-4EB6-9740-B16AA6653396}" dt="2020-12-21T13:02:38.060" v="922" actId="255"/>
          <ac:spMkLst>
            <pc:docMk/>
            <pc:sldMk cId="3572802763" sldId="363"/>
            <ac:spMk id="20" creationId="{F9413A45-F458-42EE-9DD6-AE0D48F9E086}"/>
          </ac:spMkLst>
        </pc:spChg>
        <pc:spChg chg="add mod">
          <ac:chgData name="DU Angelo" userId="8b72b4b1065ef00f" providerId="LiveId" clId="{E760A102-1300-4EB6-9740-B16AA6653396}" dt="2020-12-21T13:04:14.569" v="947" actId="1076"/>
          <ac:spMkLst>
            <pc:docMk/>
            <pc:sldMk cId="3572802763" sldId="363"/>
            <ac:spMk id="32" creationId="{2C1E9563-B4FC-485A-BC01-C5AE89AB47F6}"/>
          </ac:spMkLst>
        </pc:spChg>
        <pc:spChg chg="add">
          <ac:chgData name="DU Angelo" userId="8b72b4b1065ef00f" providerId="LiveId" clId="{E760A102-1300-4EB6-9740-B16AA6653396}" dt="2020-12-21T13:15:49.143" v="1121"/>
          <ac:spMkLst>
            <pc:docMk/>
            <pc:sldMk cId="3572802763" sldId="363"/>
            <ac:spMk id="33" creationId="{6BC10056-38FF-42EB-A52D-CDE7019DB25D}"/>
          </ac:spMkLst>
        </pc:spChg>
        <pc:spChg chg="mod">
          <ac:chgData name="DU Angelo" userId="8b72b4b1065ef00f" providerId="LiveId" clId="{E760A102-1300-4EB6-9740-B16AA6653396}" dt="2020-12-21T13:01:33.123" v="906" actId="404"/>
          <ac:spMkLst>
            <pc:docMk/>
            <pc:sldMk cId="3572802763" sldId="363"/>
            <ac:spMk id="209" creationId="{DDE909FB-F378-4927-B5F0-927A16F27BEF}"/>
          </ac:spMkLst>
        </pc:spChg>
        <pc:grpChg chg="add del mod">
          <ac:chgData name="DU Angelo" userId="8b72b4b1065ef00f" providerId="LiveId" clId="{E760A102-1300-4EB6-9740-B16AA6653396}" dt="2020-12-21T13:02:22.053" v="919" actId="478"/>
          <ac:grpSpMkLst>
            <pc:docMk/>
            <pc:sldMk cId="3572802763" sldId="363"/>
            <ac:grpSpMk id="14" creationId="{89ABD832-E699-472F-BFB2-417DBC3C6874}"/>
          </ac:grpSpMkLst>
        </pc:grpChg>
        <pc:grpChg chg="add mod">
          <ac:chgData name="DU Angelo" userId="8b72b4b1065ef00f" providerId="LiveId" clId="{E760A102-1300-4EB6-9740-B16AA6653396}" dt="2020-12-21T13:04:29.638" v="949" actId="1076"/>
          <ac:grpSpMkLst>
            <pc:docMk/>
            <pc:sldMk cId="3572802763" sldId="363"/>
            <ac:grpSpMk id="18" creationId="{A5E11DA6-7E1B-42A2-BEB4-36C208A30EC2}"/>
          </ac:grpSpMkLst>
        </pc:grpChg>
        <pc:grpChg chg="add 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1" creationId="{8B65C9F3-7560-407D-A935-D9EBE1BBFC3A}"/>
          </ac:grpSpMkLst>
        </pc:grpChg>
        <pc:grpChg chg="add 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5" creationId="{DC49DE83-CEE5-4BCC-9DA4-FBB9BB5447FB}"/>
          </ac:grpSpMkLst>
        </pc:grpChg>
        <pc:grpChg chg="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7" creationId="{878655F2-08B8-4E2B-A2EB-BF0DD7FFCC76}"/>
          </ac:grpSpMkLst>
        </pc:grpChg>
        <pc:grpChg chg="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08" creationId="{D94AF15F-A80E-4E56-AF97-FF1A0D5F504B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5:56.880" v="1125"/>
        <pc:sldMkLst>
          <pc:docMk/>
          <pc:sldMk cId="4039228669" sldId="364"/>
        </pc:sldMkLst>
        <pc:spChg chg="mod">
          <ac:chgData name="DU Angelo" userId="8b72b4b1065ef00f" providerId="LiveId" clId="{E760A102-1300-4EB6-9740-B16AA6653396}" dt="2020-12-21T13:05:21.755" v="1001" actId="1076"/>
          <ac:spMkLst>
            <pc:docMk/>
            <pc:sldMk cId="4039228669" sldId="364"/>
            <ac:spMk id="32" creationId="{2C1E9563-B4FC-485A-BC01-C5AE89AB47F6}"/>
          </ac:spMkLst>
        </pc:spChg>
        <pc:spChg chg="mod">
          <ac:chgData name="DU Angelo" userId="8b72b4b1065ef00f" providerId="LiveId" clId="{E760A102-1300-4EB6-9740-B16AA6653396}" dt="2020-12-21T13:06:15.276" v="1010" actId="255"/>
          <ac:spMkLst>
            <pc:docMk/>
            <pc:sldMk cId="4039228669" sldId="364"/>
            <ac:spMk id="38" creationId="{1DE5FC65-AB79-4C89-9A64-BC84EE290578}"/>
          </ac:spMkLst>
        </pc:spChg>
        <pc:spChg chg="add del">
          <ac:chgData name="DU Angelo" userId="8b72b4b1065ef00f" providerId="LiveId" clId="{E760A102-1300-4EB6-9740-B16AA6653396}" dt="2020-12-21T13:15:55.440" v="1124"/>
          <ac:spMkLst>
            <pc:docMk/>
            <pc:sldMk cId="4039228669" sldId="364"/>
            <ac:spMk id="68" creationId="{7C7ECFAB-5D22-4D38-8B75-4E7CB154B3C8}"/>
          </ac:spMkLst>
        </pc:spChg>
        <pc:spChg chg="add">
          <ac:chgData name="DU Angelo" userId="8b72b4b1065ef00f" providerId="LiveId" clId="{E760A102-1300-4EB6-9740-B16AA6653396}" dt="2020-12-21T13:15:56.880" v="1125"/>
          <ac:spMkLst>
            <pc:docMk/>
            <pc:sldMk cId="4039228669" sldId="364"/>
            <ac:spMk id="69" creationId="{D2797E64-BED5-4970-B210-C188135A07AC}"/>
          </ac:spMkLst>
        </pc:s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2" creationId="{28015AD2-B2D6-4751-8243-999A03933128}"/>
          </ac:grpSpMkLst>
        </pc:grpChg>
        <pc:grpChg chg="del mod">
          <ac:chgData name="DU Angelo" userId="8b72b4b1065ef00f" providerId="LiveId" clId="{E760A102-1300-4EB6-9740-B16AA6653396}" dt="2020-12-21T13:05:48.928" v="1002" actId="478"/>
          <ac:grpSpMkLst>
            <pc:docMk/>
            <pc:sldMk cId="4039228669" sldId="364"/>
            <ac:grpSpMk id="18" creationId="{A5E11DA6-7E1B-42A2-BEB4-36C208A30EC2}"/>
          </ac:grpSpMkLst>
        </pc:grpChg>
        <pc:grpChg chg="del">
          <ac:chgData name="DU Angelo" userId="8b72b4b1065ef00f" providerId="LiveId" clId="{E760A102-1300-4EB6-9740-B16AA6653396}" dt="2020-12-21T13:09:19.189" v="1057" actId="478"/>
          <ac:grpSpMkLst>
            <pc:docMk/>
            <pc:sldMk cId="4039228669" sldId="364"/>
            <ac:grpSpMk id="25" creationId="{DC49DE83-CEE5-4BCC-9DA4-FBB9BB5447FB}"/>
          </ac:grpSpMkLst>
        </pc:grpChg>
        <pc:grpChg chg="add del mod">
          <ac:chgData name="DU Angelo" userId="8b72b4b1065ef00f" providerId="LiveId" clId="{E760A102-1300-4EB6-9740-B16AA6653396}" dt="2020-12-21T13:05:54.704" v="1005" actId="478"/>
          <ac:grpSpMkLst>
            <pc:docMk/>
            <pc:sldMk cId="4039228669" sldId="364"/>
            <ac:grpSpMk id="33" creationId="{C25BC085-7936-4797-B91B-5ECB3A905E28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6" creationId="{AC17B3B8-293A-40A7-A11B-ED4E8104F2CB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9" creationId="{24D8DDA6-418E-4B67-A6DB-6BC89271D260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42" creationId="{91CA5EC3-6C65-4E14-929D-78ADC3E4AB60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5" creationId="{8463379A-FCCE-4E19-9A8F-76779FA902C0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7" creationId="{A9185B3D-EE4B-4670-82FE-14D1612050F7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4" creationId="{82EDEF01-978D-4AD8-9542-B16FA0089024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2" creationId="{F0B9547B-2FE0-44C9-B786-AE0E641003EA}"/>
          </ac:grpSpMkLst>
        </pc:grpChg>
      </pc:sldChg>
      <pc:sldChg chg="addSp delSp modSp add">
        <pc:chgData name="DU Angelo" userId="8b72b4b1065ef00f" providerId="LiveId" clId="{E760A102-1300-4EB6-9740-B16AA6653396}" dt="2020-12-21T13:15:50.095" v="1122"/>
        <pc:sldMkLst>
          <pc:docMk/>
          <pc:sldMk cId="825616493" sldId="365"/>
        </pc:sldMkLst>
        <pc:spChg chg="del">
          <ac:chgData name="DU Angelo" userId="8b72b4b1065ef00f" providerId="LiveId" clId="{E760A102-1300-4EB6-9740-B16AA6653396}" dt="2020-12-21T13:10:21.180" v="1062" actId="478"/>
          <ac:spMkLst>
            <pc:docMk/>
            <pc:sldMk cId="825616493" sldId="365"/>
            <ac:spMk id="32" creationId="{2C1E9563-B4FC-485A-BC01-C5AE89AB47F6}"/>
          </ac:spMkLst>
        </pc:spChg>
        <pc:spChg chg="del mod topLvl">
          <ac:chgData name="DU Angelo" userId="8b72b4b1065ef00f" providerId="LiveId" clId="{E760A102-1300-4EB6-9740-B16AA6653396}" dt="2020-12-21T13:13:09.025" v="1100" actId="478"/>
          <ac:spMkLst>
            <pc:docMk/>
            <pc:sldMk cId="825616493" sldId="365"/>
            <ac:spMk id="46" creationId="{F85CF22D-9BAF-4C90-96EB-1BC182242D9A}"/>
          </ac:spMkLst>
        </pc:spChg>
        <pc:spChg chg="del mod topLvl">
          <ac:chgData name="DU Angelo" userId="8b72b4b1065ef00f" providerId="LiveId" clId="{E760A102-1300-4EB6-9740-B16AA6653396}" dt="2020-12-21T13:13:07.739" v="1099" actId="478"/>
          <ac:spMkLst>
            <pc:docMk/>
            <pc:sldMk cId="825616493" sldId="365"/>
            <ac:spMk id="48" creationId="{AEEB9FA3-DA0D-47D4-B276-E539815FCFE9}"/>
          </ac:spMkLst>
        </pc:spChg>
        <pc:spChg chg="del mod topLvl">
          <ac:chgData name="DU Angelo" userId="8b72b4b1065ef00f" providerId="LiveId" clId="{E760A102-1300-4EB6-9740-B16AA6653396}" dt="2020-12-21T13:12:59.631" v="1098" actId="478"/>
          <ac:spMkLst>
            <pc:docMk/>
            <pc:sldMk cId="825616493" sldId="365"/>
            <ac:spMk id="49" creationId="{62F7AB0F-8F0C-4CA5-B840-82173E202C76}"/>
          </ac:spMkLst>
        </pc:spChg>
        <pc:spChg chg="add del mod">
          <ac:chgData name="DU Angelo" userId="8b72b4b1065ef00f" providerId="LiveId" clId="{E760A102-1300-4EB6-9740-B16AA6653396}" dt="2020-12-21T13:10:58.495" v="1070" actId="478"/>
          <ac:spMkLst>
            <pc:docMk/>
            <pc:sldMk cId="825616493" sldId="365"/>
            <ac:spMk id="68" creationId="{80F60779-9786-4C30-8FF3-123A2EEB28D7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1" creationId="{C5CBB281-3195-42FB-B6CE-5C6E4E98354F}"/>
          </ac:spMkLst>
        </pc:spChg>
        <pc:spChg chg="add del mod">
          <ac:chgData name="DU Angelo" userId="8b72b4b1065ef00f" providerId="LiveId" clId="{E760A102-1300-4EB6-9740-B16AA6653396}" dt="2020-12-21T13:10:57.404" v="1069" actId="478"/>
          <ac:spMkLst>
            <pc:docMk/>
            <pc:sldMk cId="825616493" sldId="365"/>
            <ac:spMk id="72" creationId="{30A06E58-F97E-40A0-856B-724041E2B5CA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5" creationId="{CDC8A91E-3666-46CD-B49D-7EF33D765F1B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8" creationId="{C4E114F1-AF12-49E8-9E54-E03C047A6384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1" creationId="{B0A360B7-CD51-477F-A8D0-D05AA127F9F5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4" creationId="{35EC862D-5FD5-44B5-9523-BE379B96BEEF}"/>
          </ac:spMkLst>
        </pc:spChg>
        <pc:spChg chg="mod">
          <ac:chgData name="DU Angelo" userId="8b72b4b1065ef00f" providerId="LiveId" clId="{E760A102-1300-4EB6-9740-B16AA6653396}" dt="2020-12-21T13:11:59.864" v="1083" actId="20577"/>
          <ac:spMkLst>
            <pc:docMk/>
            <pc:sldMk cId="825616493" sldId="365"/>
            <ac:spMk id="87" creationId="{7312EE60-2D29-44C6-AA2C-315494757F3E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2" creationId="{07B6A9F5-502A-46F7-9DB8-507E27BF8E87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3" creationId="{66BAE0B2-8DD9-4FE7-83D4-75D798A91F7B}"/>
          </ac:spMkLst>
        </pc:spChg>
        <pc:spChg chg="mod">
          <ac:chgData name="DU Angelo" userId="8b72b4b1065ef00f" providerId="LiveId" clId="{E760A102-1300-4EB6-9740-B16AA6653396}" dt="2020-12-21T13:12:18.506" v="1088" actId="20577"/>
          <ac:spMkLst>
            <pc:docMk/>
            <pc:sldMk cId="825616493" sldId="365"/>
            <ac:spMk id="96" creationId="{2C6D8A5A-4CCD-4E17-AD41-293C05343073}"/>
          </ac:spMkLst>
        </pc:spChg>
        <pc:spChg chg="mod">
          <ac:chgData name="DU Angelo" userId="8b72b4b1065ef00f" providerId="LiveId" clId="{E760A102-1300-4EB6-9740-B16AA6653396}" dt="2020-12-21T13:12:14.689" v="1085" actId="20577"/>
          <ac:spMkLst>
            <pc:docMk/>
            <pc:sldMk cId="825616493" sldId="365"/>
            <ac:spMk id="98" creationId="{633100DD-E734-4FEB-8C64-5C5BC55C5EBB}"/>
          </ac:spMkLst>
        </pc:spChg>
        <pc:spChg chg="mod">
          <ac:chgData name="DU Angelo" userId="8b72b4b1065ef00f" providerId="LiveId" clId="{E760A102-1300-4EB6-9740-B16AA6653396}" dt="2020-12-21T13:12:33.921" v="1093" actId="14100"/>
          <ac:spMkLst>
            <pc:docMk/>
            <pc:sldMk cId="825616493" sldId="365"/>
            <ac:spMk id="105" creationId="{A997CE08-EB1C-4D6F-AF43-43E4DC94A2B2}"/>
          </ac:spMkLst>
        </pc:spChg>
        <pc:spChg chg="add mod">
          <ac:chgData name="DU Angelo" userId="8b72b4b1065ef00f" providerId="LiveId" clId="{E760A102-1300-4EB6-9740-B16AA6653396}" dt="2020-12-21T13:12:37.896" v="1094" actId="571"/>
          <ac:spMkLst>
            <pc:docMk/>
            <pc:sldMk cId="825616493" sldId="365"/>
            <ac:spMk id="110" creationId="{BD786AB1-C2E5-4787-A198-AEA00EDD4D5D}"/>
          </ac:spMkLst>
        </pc:spChg>
        <pc:spChg chg="add">
          <ac:chgData name="DU Angelo" userId="8b72b4b1065ef00f" providerId="LiveId" clId="{E760A102-1300-4EB6-9740-B16AA6653396}" dt="2020-12-21T13:15:50.095" v="1122"/>
          <ac:spMkLst>
            <pc:docMk/>
            <pc:sldMk cId="825616493" sldId="365"/>
            <ac:spMk id="111" creationId="{37D68741-AC90-45C1-A98E-9A00C2C20C8C}"/>
          </ac:spMkLst>
        </pc:spChg>
        <pc:grpChg chg="del">
          <ac:chgData name="DU Angelo" userId="8b72b4b1065ef00f" providerId="LiveId" clId="{E760A102-1300-4EB6-9740-B16AA6653396}" dt="2020-12-21T13:10:44.143" v="1066" actId="478"/>
          <ac:grpSpMkLst>
            <pc:docMk/>
            <pc:sldMk cId="825616493" sldId="365"/>
            <ac:grpSpMk id="2" creationId="{28015AD2-B2D6-4751-8243-999A03933128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2:56.497" v="1097" actId="165"/>
          <ac:grpSpMkLst>
            <pc:docMk/>
            <pc:sldMk cId="825616493" sldId="365"/>
            <ac:grpSpMk id="45" creationId="{8463379A-FCCE-4E19-9A8F-76779FA902C0}"/>
          </ac:grpSpMkLst>
        </pc:grpChg>
        <pc:grpChg chg="del mod topLvl">
          <ac:chgData name="DU Angelo" userId="8b72b4b1065ef00f" providerId="LiveId" clId="{E760A102-1300-4EB6-9740-B16AA6653396}" dt="2020-12-21T13:12:59.631" v="1098" actId="478"/>
          <ac:grpSpMkLst>
            <pc:docMk/>
            <pc:sldMk cId="825616493" sldId="365"/>
            <ac:grpSpMk id="47" creationId="{A9185B3D-EE4B-4670-82FE-14D1612050F7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4" creationId="{82EDEF01-978D-4AD8-9542-B16FA0089024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2" creationId="{F0B9547B-2FE0-44C9-B786-AE0E641003EA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69" creationId="{C6E53112-9911-4939-9343-E8B11AA0013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3" creationId="{C4D6BC38-2F4F-4F2A-8CFC-DFD69B83699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6" creationId="{6C7C3FF5-0D84-4B57-B808-FB0947AC6EC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9" creationId="{5566F6A8-6A3F-4E19-990E-49764C12A572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82" creationId="{AADD1809-6990-4DD5-AD27-0E01340B4D41}"/>
          </ac:grpSpMkLst>
        </pc:grpChg>
        <pc:grpChg chg="add 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6" creationId="{C219856A-01AA-4C65-8917-53B34780EADC}"/>
          </ac:grpSpMkLst>
        </pc:grpChg>
        <pc:grpChg chg="add 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5" creationId="{048D340A-9EB3-4D70-AFFF-26FC7D82A72B}"/>
          </ac:grpSpMkLst>
        </pc:grpChg>
        <pc:grpChg chg="add 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3" creationId="{198F4F3F-4F07-4A02-BD74-564E5E3DD83A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7:46.299" v="1147" actId="1076"/>
        <pc:sldMkLst>
          <pc:docMk/>
          <pc:sldMk cId="4054107334" sldId="366"/>
        </pc:sldMkLst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2" creationId="{07B6A9F5-502A-46F7-9DB8-507E27BF8E87}"/>
          </ac:spMkLst>
        </pc:spChg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3" creationId="{66BAE0B2-8DD9-4FE7-83D4-75D798A91F7B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1" creationId="{A5834A0F-1CE9-4C2C-B333-3E3916471920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2" creationId="{CC42332A-3138-486C-AC75-04B98FD64AF9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3" creationId="{1AFE2AE8-BABB-422E-91FF-EA45CCA6ADDA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4" creationId="{0E4343AC-B968-4FAE-BBD1-A3CD876B0F6C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5" creationId="{3BD1E74B-D290-4FBC-BC0C-24AF791D75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6" creationId="{78B16EE2-4935-44A8-819F-D5083412132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7" creationId="{9FA87D0D-51A1-4A3D-9DC1-BEF68103BF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8" creationId="{1CA71C69-47CF-4304-BA61-E38821890BFA}"/>
          </ac:spMkLst>
        </pc:spChg>
        <pc:spChg chg="add del mod topLvl">
          <ac:chgData name="DU Angelo" userId="8b72b4b1065ef00f" providerId="LiveId" clId="{E760A102-1300-4EB6-9740-B16AA6653396}" dt="2020-12-21T13:16:40.885" v="1133" actId="478"/>
          <ac:spMkLst>
            <pc:docMk/>
            <pc:sldMk cId="4054107334" sldId="366"/>
            <ac:spMk id="119" creationId="{923D4E9F-2676-4EA4-9AFD-1A82A677DAF0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0" creationId="{2CF19115-AFBE-4D7E-984B-8134E6D42736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1" creationId="{FF4A4200-2A86-487F-A76E-F3D17F1F5F7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2" creationId="{560ABAA2-28DB-403B-B9C7-5464837F4757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3" creationId="{4ECE3225-8328-4E73-AD1A-94284D1A322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4" creationId="{F151E2B1-DC88-4379-97E5-8C59332B1FF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5" creationId="{706A360A-E3BE-4DA9-98FD-7B206F7B006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6" creationId="{8EC560C9-118E-4015-A2E4-D31B1605136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7" creationId="{4A6DC4BB-A67E-4B77-9BC4-E68A747C06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8" creationId="{9AA861E0-494B-42C6-B836-7B8E62CE4A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9" creationId="{BA1FD2A3-1EBD-44AA-81E1-0607BDCBA88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0" creationId="{2B3F8A97-D76F-4E3A-8A26-C3453FBB5C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1" creationId="{0918E434-9EA1-446E-B4F8-2D74E51579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2" creationId="{A89DABEB-81A2-44C9-A824-BB70F0D41861}"/>
          </ac:spMkLst>
        </pc:spChg>
        <pc:spChg chg="add mod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3" creationId="{E3F253AE-66C4-46D6-8BAD-BBB1D1E9F7CF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4" creationId="{D26F214C-4884-4EA3-A3DA-801341753E76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5" creationId="{5E837E6F-4767-4B69-A5F4-42D3B06885E9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36" creationId="{F0603525-0660-4EE3-BFD3-DA199DEEFE68}"/>
          </ac:spMkLst>
        </pc:spChg>
        <pc:spChg chg="add">
          <ac:chgData name="DU Angelo" userId="8b72b4b1065ef00f" providerId="LiveId" clId="{E760A102-1300-4EB6-9740-B16AA6653396}" dt="2020-12-21T13:16:14.777" v="1127"/>
          <ac:spMkLst>
            <pc:docMk/>
            <pc:sldMk cId="4054107334" sldId="366"/>
            <ac:spMk id="137" creationId="{20957F5E-3E4D-4577-9E0D-B586143B8730}"/>
          </ac:spMkLst>
        </pc:spChg>
        <pc:spChg chg="mod">
          <ac:chgData name="DU Angelo" userId="8b72b4b1065ef00f" providerId="LiveId" clId="{E760A102-1300-4EB6-9740-B16AA6653396}" dt="2020-12-21T13:17:39.313" v="1145" actId="20577"/>
          <ac:spMkLst>
            <pc:docMk/>
            <pc:sldMk cId="4054107334" sldId="366"/>
            <ac:spMk id="140" creationId="{498CC257-B01A-42E8-B676-B9E88D026F6A}"/>
          </ac:spMkLst>
        </pc:spChg>
        <pc:grpChg chg="add 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2" creationId="{EDB54A4B-0BC3-48CB-AFF4-00F4B7E69F30}"/>
          </ac:grpSpMkLst>
        </pc:grpChg>
        <pc:grpChg chg="add del">
          <ac:chgData name="DU Angelo" userId="8b72b4b1065ef00f" providerId="LiveId" clId="{E760A102-1300-4EB6-9740-B16AA6653396}" dt="2020-12-21T13:15:21.528" v="1114" actId="478"/>
          <ac:grpSpMkLst>
            <pc:docMk/>
            <pc:sldMk cId="4054107334" sldId="366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6:34.695" v="1131" actId="165"/>
          <ac:grpSpMkLst>
            <pc:docMk/>
            <pc:sldMk cId="4054107334" sldId="366"/>
            <ac:grpSpMk id="5" creationId="{B6847B21-A59E-4AA5-AA63-EEF1E2932058}"/>
          </ac:grpSpMkLst>
        </pc:grpChg>
        <pc:grpChg chg="add mod">
          <ac:chgData name="DU Angelo" userId="8b72b4b1065ef00f" providerId="LiveId" clId="{E760A102-1300-4EB6-9740-B16AA6653396}" dt="2020-12-21T13:17:23.004" v="1143" actId="14100"/>
          <ac:grpSpMkLst>
            <pc:docMk/>
            <pc:sldMk cId="4054107334" sldId="366"/>
            <ac:grpSpMk id="6" creationId="{DA521065-0F53-4100-A664-6BD66BD79C9A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53" creationId="{9034E92B-8423-45A4-9F47-75D13308F2A4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6" creationId="{C219856A-01AA-4C65-8917-53B34780EAD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5" creationId="{048D340A-9EB3-4D70-AFFF-26FC7D82A72B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3" creationId="{198F4F3F-4F07-4A02-BD74-564E5E3DD83A}"/>
          </ac:grpSpMkLst>
        </pc:grpChg>
        <pc:grpChg chg="add mod">
          <ac:chgData name="DU Angelo" userId="8b72b4b1065ef00f" providerId="LiveId" clId="{E760A102-1300-4EB6-9740-B16AA6653396}" dt="2020-12-21T13:17:46.299" v="1147" actId="1076"/>
          <ac:grpSpMkLst>
            <pc:docMk/>
            <pc:sldMk cId="4054107334" sldId="366"/>
            <ac:grpSpMk id="138" creationId="{B4C3C48E-91FA-4B0D-AA05-15E3CEC72CB7}"/>
          </ac:grpSpMkLst>
        </pc:grpChg>
        <pc:grpChg chg="add del">
          <ac:chgData name="DU Angelo" userId="8b72b4b1065ef00f" providerId="LiveId" clId="{E760A102-1300-4EB6-9740-B16AA6653396}" dt="2020-12-21T13:15:19.073" v="1113" actId="478"/>
          <ac:grpSpMkLst>
            <pc:docMk/>
            <pc:sldMk cId="4054107334" sldId="366"/>
            <ac:grpSpMk id="208" creationId="{D94AF15F-A80E-4E56-AF97-FF1A0D5F504B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20:09.823" v="1177" actId="2711"/>
        <pc:sldMkLst>
          <pc:docMk/>
          <pc:sldMk cId="4032463795" sldId="367"/>
        </pc:sldMkLst>
        <pc:spChg chg="add del mod">
          <ac:chgData name="DU Angelo" userId="8b72b4b1065ef00f" providerId="LiveId" clId="{E760A102-1300-4EB6-9740-B16AA6653396}" dt="2020-12-21T13:19:26.498" v="1167" actId="478"/>
          <ac:spMkLst>
            <pc:docMk/>
            <pc:sldMk cId="4032463795" sldId="367"/>
            <ac:spMk id="66" creationId="{78D79CA6-FCB5-4377-BF80-34239B428849}"/>
          </ac:spMkLst>
        </pc:spChg>
        <pc:spChg chg="add del mod">
          <ac:chgData name="DU Angelo" userId="8b72b4b1065ef00f" providerId="LiveId" clId="{E760A102-1300-4EB6-9740-B16AA6653396}" dt="2020-12-21T13:19:24.615" v="1166" actId="478"/>
          <ac:spMkLst>
            <pc:docMk/>
            <pc:sldMk cId="4032463795" sldId="367"/>
            <ac:spMk id="67" creationId="{B2AFBB58-94CD-439C-8F0A-A2254C59C1B8}"/>
          </ac:spMkLst>
        </pc:spChg>
        <pc:spChg chg="add mod">
          <ac:chgData name="DU Angelo" userId="8b72b4b1065ef00f" providerId="LiveId" clId="{E760A102-1300-4EB6-9740-B16AA6653396}" dt="2020-12-21T13:18:50.843" v="1156" actId="1076"/>
          <ac:spMkLst>
            <pc:docMk/>
            <pc:sldMk cId="4032463795" sldId="367"/>
            <ac:spMk id="68" creationId="{F46342EA-4935-4EDD-BCFF-06027F1E4E4A}"/>
          </ac:spMkLst>
        </pc:spChg>
        <pc:spChg chg="add mod">
          <ac:chgData name="DU Angelo" userId="8b72b4b1065ef00f" providerId="LiveId" clId="{E760A102-1300-4EB6-9740-B16AA6653396}" dt="2020-12-21T13:18:59.370" v="1158" actId="14100"/>
          <ac:spMkLst>
            <pc:docMk/>
            <pc:sldMk cId="4032463795" sldId="367"/>
            <ac:spMk id="69" creationId="{1638CB54-9E7A-4271-9528-2BE5887E9E30}"/>
          </ac:spMkLst>
        </pc:spChg>
        <pc:spChg chg="add mod">
          <ac:chgData name="DU Angelo" userId="8b72b4b1065ef00f" providerId="LiveId" clId="{E760A102-1300-4EB6-9740-B16AA6653396}" dt="2020-12-21T13:19:22.832" v="1165" actId="14100"/>
          <ac:spMkLst>
            <pc:docMk/>
            <pc:sldMk cId="4032463795" sldId="367"/>
            <ac:spMk id="70" creationId="{F06E7057-60B7-407C-BC6C-9F7D67D6CFEF}"/>
          </ac:spMkLst>
        </pc:spChg>
        <pc:spChg chg="add mod">
          <ac:chgData name="DU Angelo" userId="8b72b4b1065ef00f" providerId="LiveId" clId="{E760A102-1300-4EB6-9740-B16AA6653396}" dt="2020-12-21T13:19:15.555" v="1163" actId="1076"/>
          <ac:spMkLst>
            <pc:docMk/>
            <pc:sldMk cId="4032463795" sldId="367"/>
            <ac:spMk id="71" creationId="{1690B6D2-F158-4453-81BF-A32113272BF0}"/>
          </ac:spMkLst>
        </pc:spChg>
        <pc:spChg chg="add mod">
          <ac:chgData name="DU Angelo" userId="8b72b4b1065ef00f" providerId="LiveId" clId="{E760A102-1300-4EB6-9740-B16AA6653396}" dt="2020-12-21T13:19:05.978" v="1160" actId="14100"/>
          <ac:spMkLst>
            <pc:docMk/>
            <pc:sldMk cId="4032463795" sldId="367"/>
            <ac:spMk id="72" creationId="{17F7209F-BF3C-499A-B68B-10B40AE12C6B}"/>
          </ac:spMkLst>
        </pc:spChg>
        <pc:spChg chg="add del mod">
          <ac:chgData name="DU Angelo" userId="8b72b4b1065ef00f" providerId="LiveId" clId="{E760A102-1300-4EB6-9740-B16AA6653396}" dt="2020-12-21T13:19:47.736" v="1170" actId="478"/>
          <ac:spMkLst>
            <pc:docMk/>
            <pc:sldMk cId="4032463795" sldId="367"/>
            <ac:spMk id="73" creationId="{A09CC940-B345-4007-B330-200E013F78A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4" creationId="{153A1A77-08D4-4096-BF93-DDE1C51315A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5" creationId="{71F96599-A8E2-4AC7-A785-37269D717936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6" creationId="{7DE824A0-F912-43C1-8D83-52A403CD9AC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7" creationId="{8390DB9E-CE97-4CA5-9A4F-40A0F2ED8EA8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8" creationId="{AC0A20F8-DAE8-4A30-821F-C7477212723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9" creationId="{A05F3DBE-4082-4A96-805C-F28258D1F2F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0" creationId="{05F3A57D-9909-47E8-8641-2BCC6D50294A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1" creationId="{90715836-8D25-442F-8CED-60B52246452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2" creationId="{8AF50196-20CB-4C04-A920-1DA0270235F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3" creationId="{77502252-4ADD-40CF-93EF-604F008B3C5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4" creationId="{4993ABB3-35D3-4CA0-A646-EACACC9043D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19" creationId="{908B541E-0234-4D8B-8270-494AC72CF7DD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0" creationId="{D7F5F066-781F-4E2C-9F3B-55513A12D5F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1" creationId="{6E2114C9-621B-4D2F-B311-4833936163A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36" creationId="{BE825AB2-0480-46E3-A665-D51D3036A09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1" creationId="{92376E6B-33B6-4433-8E1E-90997BA4A769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2" creationId="{9A8041AF-26CB-4C6B-9D4E-F723298A824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3" creationId="{ADCEB7C7-6F53-46B7-B98D-510FDF06B67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4" creationId="{4ABAAD3A-C44D-4AC4-9EBE-B3A393A21F4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5" creationId="{C10C9A9F-7C4C-4D83-ABC7-092716940F7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6" creationId="{26F89452-9A97-44DC-AF21-FEDA2814D37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7" creationId="{8342A0A3-B8DB-4F48-A232-9A0519764A34}"/>
          </ac:spMkLst>
        </pc:spChg>
        <pc:grpChg chg="del">
          <ac:chgData name="DU Angelo" userId="8b72b4b1065ef00f" providerId="LiveId" clId="{E760A102-1300-4EB6-9740-B16AA6653396}" dt="2020-12-21T13:18:18.069" v="1149" actId="478"/>
          <ac:grpSpMkLst>
            <pc:docMk/>
            <pc:sldMk cId="4032463795" sldId="367"/>
            <ac:grpSpMk id="2" creationId="{EDB54A4B-0BC3-48CB-AFF4-00F4B7E69F30}"/>
          </ac:grpSpMkLst>
        </pc:grpChg>
        <pc:grpChg chg="add mod">
          <ac:chgData name="DU Angelo" userId="8b72b4b1065ef00f" providerId="LiveId" clId="{E760A102-1300-4EB6-9740-B16AA6653396}" dt="2020-12-21T13:20:09.823" v="1177" actId="2711"/>
          <ac:grpSpMkLst>
            <pc:docMk/>
            <pc:sldMk cId="4032463795" sldId="367"/>
            <ac:grpSpMk id="4" creationId="{49F4734D-2982-4E86-9576-FABA47B0B332}"/>
          </ac:grpSpMkLst>
        </pc:grpChg>
        <pc:grpChg chg="mod">
          <ac:chgData name="DU Angelo" userId="8b72b4b1065ef00f" providerId="LiveId" clId="{E760A102-1300-4EB6-9740-B16AA6653396}" dt="2020-12-21T13:18:21.654" v="1150" actId="1076"/>
          <ac:grpSpMkLst>
            <pc:docMk/>
            <pc:sldMk cId="4032463795" sldId="367"/>
            <ac:grpSpMk id="6" creationId="{DA521065-0F53-4100-A664-6BD66BD79C9A}"/>
          </ac:grpSpMkLst>
        </pc:grpChg>
        <pc:grpChg chg="del">
          <ac:chgData name="DU Angelo" userId="8b72b4b1065ef00f" providerId="LiveId" clId="{E760A102-1300-4EB6-9740-B16AA6653396}" dt="2020-12-21T13:18:23.228" v="1151" actId="478"/>
          <ac:grpSpMkLst>
            <pc:docMk/>
            <pc:sldMk cId="4032463795" sldId="367"/>
            <ac:grpSpMk id="138" creationId="{B4C3C48E-91FA-4B0D-AA05-15E3CEC72CB7}"/>
          </ac:grpSpMkLst>
        </pc:grpChg>
      </pc:sldChg>
      <pc:sldChg chg="addSp delSp modSp add">
        <pc:chgData name="DU Angelo" userId="8b72b4b1065ef00f" providerId="LiveId" clId="{E760A102-1300-4EB6-9740-B16AA6653396}" dt="2020-12-21T13:23:09.366" v="1215" actId="1076"/>
        <pc:sldMkLst>
          <pc:docMk/>
          <pc:sldMk cId="2206627977" sldId="368"/>
        </pc:sldMkLst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4" creationId="{4B17AC36-5F8F-4924-B7EB-F7CE95A0776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5" creationId="{BD9758FD-C6F2-492E-8242-3306FC69E000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6" creationId="{0BCC7C73-BD48-4AB3-902A-76F56E07DD6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7" creationId="{D2D7FA0C-8634-44A5-BD51-11B4E9582665}"/>
          </ac:spMkLst>
        </pc:spChg>
        <pc:spChg chg="del mod">
          <ac:chgData name="DU Angelo" userId="8b72b4b1065ef00f" providerId="LiveId" clId="{E760A102-1300-4EB6-9740-B16AA6653396}" dt="2020-12-21T13:22:18.795" v="1202" actId="478"/>
          <ac:spMkLst>
            <pc:docMk/>
            <pc:sldMk cId="2206627977" sldId="368"/>
            <ac:spMk id="68" creationId="{F46342EA-4935-4EDD-BCFF-06027F1E4E4A}"/>
          </ac:spMkLst>
        </pc:spChg>
        <pc:spChg chg="mod">
          <ac:chgData name="DU Angelo" userId="8b72b4b1065ef00f" providerId="LiveId" clId="{E760A102-1300-4EB6-9740-B16AA6653396}" dt="2020-12-21T13:23:09.366" v="1215" actId="1076"/>
          <ac:spMkLst>
            <pc:docMk/>
            <pc:sldMk cId="2206627977" sldId="368"/>
            <ac:spMk id="69" creationId="{1638CB54-9E7A-4271-9528-2BE5887E9E30}"/>
          </ac:spMkLst>
        </pc:spChg>
        <pc:spChg chg="del mod">
          <ac:chgData name="DU Angelo" userId="8b72b4b1065ef00f" providerId="LiveId" clId="{E760A102-1300-4EB6-9740-B16AA6653396}" dt="2020-12-21T13:22:19.597" v="1203" actId="478"/>
          <ac:spMkLst>
            <pc:docMk/>
            <pc:sldMk cId="2206627977" sldId="368"/>
            <ac:spMk id="70" creationId="{F06E7057-60B7-407C-BC6C-9F7D67D6CFEF}"/>
          </ac:spMkLst>
        </pc:spChg>
        <pc:spChg chg="del">
          <ac:chgData name="DU Angelo" userId="8b72b4b1065ef00f" providerId="LiveId" clId="{E760A102-1300-4EB6-9740-B16AA6653396}" dt="2020-12-21T13:20:33.995" v="1179" actId="478"/>
          <ac:spMkLst>
            <pc:docMk/>
            <pc:sldMk cId="2206627977" sldId="368"/>
            <ac:spMk id="71" creationId="{1690B6D2-F158-4453-81BF-A32113272BF0}"/>
          </ac:spMkLst>
        </pc:spChg>
        <pc:spChg chg="del">
          <ac:chgData name="DU Angelo" userId="8b72b4b1065ef00f" providerId="LiveId" clId="{E760A102-1300-4EB6-9740-B16AA6653396}" dt="2020-12-21T13:20:37.223" v="1180" actId="478"/>
          <ac:spMkLst>
            <pc:docMk/>
            <pc:sldMk cId="2206627977" sldId="368"/>
            <ac:spMk id="72" creationId="{17F7209F-BF3C-499A-B68B-10B40AE12C6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73" creationId="{52447A05-57B6-4472-93E7-067B139C6D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5" creationId="{FD4083A7-69B5-45DD-BC03-09F97C65310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6" creationId="{B72643C7-3619-4BA4-8075-7C9814315F7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7" creationId="{8D7B8D66-4D02-4B19-9E92-B7BB2D06D2B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8" creationId="{5A9C50B8-1CAA-4113-AF27-C1AE240A8792}"/>
          </ac:spMkLst>
        </pc:spChg>
        <pc:spChg chg="add del mod">
          <ac:chgData name="DU Angelo" userId="8b72b4b1065ef00f" providerId="LiveId" clId="{E760A102-1300-4EB6-9740-B16AA6653396}" dt="2020-12-21T13:21:25.601" v="1192" actId="478"/>
          <ac:spMkLst>
            <pc:docMk/>
            <pc:sldMk cId="2206627977" sldId="368"/>
            <ac:spMk id="89" creationId="{DEC39814-0C85-4C44-A2BE-7E8B53DC5C9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0" creationId="{540623FE-C3C9-4A67-91B1-119B4046FBD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1" creationId="{6E998CC2-AD5A-4D2A-AD97-E2170E619A53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2" creationId="{0841DDD2-B5B8-47AF-A383-19B667C936DF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3" creationId="{9F7F837D-2864-4974-A6F9-34C2E050B6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4" creationId="{9F07B864-BFC0-418E-A3B9-AA6FCB1A529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5" creationId="{FB623F03-FC5E-4B15-B8C2-289D97D242B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6" creationId="{FE5B9E1D-39E9-49AB-963E-81A608DC0381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7" creationId="{0F907C65-1FBA-4C83-AD3C-F141D58D14B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8" creationId="{DFE755E0-CD33-4BC1-AB49-BBDF8C91463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9" creationId="{0D0FA427-EE7B-4128-A0AC-284F02D98E8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0" creationId="{BC60B688-BC85-4D6A-BC39-6961A2F8D17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1" creationId="{D5FCB5BB-6450-42D9-BEAA-CF8CA2A7374C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2" creationId="{BB2981C4-038A-4F7D-AA9E-D7E80E33772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3" creationId="{87B1058D-6AA3-4A10-89FD-00016C269C9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4" creationId="{689260E8-8483-4DB5-97D9-83F9362ECCA4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5" creationId="{045428A4-7762-47C6-BA93-7539BEE11C9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6" creationId="{C07EA1F5-822A-4BCE-8CE1-77107073F8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7" creationId="{75351F25-2F9C-4DF1-8057-72F03616882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8" creationId="{7E64E2C7-8901-469D-B3D8-54036C6AEAA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9" creationId="{CD52B615-1F47-431A-8E6A-36E80BF1A4CF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10" creationId="{4DF3E925-CB0A-44D2-9092-3F2D51999B1D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8" creationId="{60F6799E-117C-48BF-A1B1-E872064A659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9" creationId="{9FF316B6-B5E9-4FDA-ACF8-3EB432F7D24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0" creationId="{FEDAE1DE-B80E-4EF6-8A80-CE64B5C509D8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8" creationId="{BC0ADAAA-9BBF-421F-9F5D-FD553252B268}"/>
          </ac:spMkLst>
        </pc:spChg>
        <pc:spChg chg="add del mod">
          <ac:chgData name="DU Angelo" userId="8b72b4b1065ef00f" providerId="LiveId" clId="{E760A102-1300-4EB6-9740-B16AA6653396}" dt="2020-12-21T13:22:45.710" v="1207" actId="478"/>
          <ac:spMkLst>
            <pc:docMk/>
            <pc:sldMk cId="2206627977" sldId="368"/>
            <ac:spMk id="149" creationId="{EF380C85-9AC5-453C-83BC-FE33FA5526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0" creationId="{A52D159B-AA43-4BAA-AB32-082264CC475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1" creationId="{6B3C99E5-394F-4E87-A13D-BA031A68C74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2" creationId="{65C7271D-E6E7-4ACA-9257-D9231B5818D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3" creationId="{8AD941AB-B92D-439A-8189-7DD6C19FC97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4" creationId="{949857FA-21D1-4C8A-BB8D-6091FB2FC0A9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5" creationId="{69BC681E-BEC4-46FC-92F3-2B432BBDAA95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6" creationId="{C34252FB-9994-412B-A19D-890FCE20F05C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7" creationId="{D3C7A47A-A9A8-4CAD-B9F1-48751145CC50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8" creationId="{2A44CC70-2241-4BF1-9758-567B40124DF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9" creationId="{1907CBCE-3473-4D0A-9768-6DE7D7A5C67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60" creationId="{A4FAD1B7-6746-4211-A041-BE7A5FFDAD8D}"/>
          </ac:spMkLst>
        </pc:spChg>
        <pc:grpChg chg="add mod">
          <ac:chgData name="DU Angelo" userId="8b72b4b1065ef00f" providerId="LiveId" clId="{E760A102-1300-4EB6-9740-B16AA6653396}" dt="2020-12-21T13:22:15.606" v="1201" actId="1076"/>
          <ac:grpSpMkLst>
            <pc:docMk/>
            <pc:sldMk cId="2206627977" sldId="368"/>
            <ac:grpSpMk id="2" creationId="{F942A482-B55E-4E2C-9486-CE6581AA256C}"/>
          </ac:grpSpMkLst>
        </pc:grpChg>
        <pc:grpChg chg="del mod">
          <ac:chgData name="DU Angelo" userId="8b72b4b1065ef00f" providerId="LiveId" clId="{E760A102-1300-4EB6-9740-B16AA6653396}" dt="2020-12-21T13:22:10.263" v="1200" actId="478"/>
          <ac:grpSpMkLst>
            <pc:docMk/>
            <pc:sldMk cId="2206627977" sldId="368"/>
            <ac:grpSpMk id="4" creationId="{49F4734D-2982-4E86-9576-FABA47B0B332}"/>
          </ac:grpSpMkLst>
        </pc:grpChg>
        <pc:grpChg chg="add mod">
          <ac:chgData name="DU Angelo" userId="8b72b4b1065ef00f" providerId="LiveId" clId="{E760A102-1300-4EB6-9740-B16AA6653396}" dt="2020-12-21T13:23:07.394" v="1214" actId="1076"/>
          <ac:grpSpMkLst>
            <pc:docMk/>
            <pc:sldMk cId="2206627977" sldId="368"/>
            <ac:grpSpMk id="5" creationId="{B827C83A-EC8A-4D5B-939F-56FB4B1FAD48}"/>
          </ac:grpSpMkLst>
        </pc:grpChg>
        <pc:grpChg chg="del">
          <ac:chgData name="DU Angelo" userId="8b72b4b1065ef00f" providerId="LiveId" clId="{E760A102-1300-4EB6-9740-B16AA6653396}" dt="2020-12-21T13:20:39.031" v="1181" actId="478"/>
          <ac:grpSpMkLst>
            <pc:docMk/>
            <pc:sldMk cId="2206627977" sldId="368"/>
            <ac:grpSpMk id="6" creationId="{DA521065-0F53-4100-A664-6BD66BD79C9A}"/>
          </ac:grpSpMkLst>
        </pc:grpChg>
      </pc:sldChg>
      <pc:sldChg chg="add ord">
        <pc:chgData name="DU Angelo" userId="8b72b4b1065ef00f" providerId="LiveId" clId="{E760A102-1300-4EB6-9740-B16AA6653396}" dt="2020-12-21T13:22:26.701" v="1204"/>
        <pc:sldMkLst>
          <pc:docMk/>
          <pc:sldMk cId="1886627798" sldId="369"/>
        </pc:sldMkLst>
      </pc:sldChg>
      <pc:sldChg chg="addSp modSp add ord">
        <pc:chgData name="DU Angelo" userId="8b72b4b1065ef00f" providerId="LiveId" clId="{E760A102-1300-4EB6-9740-B16AA6653396}" dt="2020-12-21T13:31:09.611" v="1278" actId="5793"/>
        <pc:sldMkLst>
          <pc:docMk/>
          <pc:sldMk cId="386971250" sldId="370"/>
        </pc:sldMkLst>
        <pc:spChg chg="mod">
          <ac:chgData name="DU Angelo" userId="8b72b4b1065ef00f" providerId="LiveId" clId="{E760A102-1300-4EB6-9740-B16AA6653396}" dt="2020-12-21T13:24:56.492" v="1241" actId="20577"/>
          <ac:spMkLst>
            <pc:docMk/>
            <pc:sldMk cId="386971250" sldId="370"/>
            <ac:spMk id="3" creationId="{E1BF4C49-D9BF-42F3-B713-48595D54AED3}"/>
          </ac:spMkLst>
        </pc:spChg>
        <pc:spChg chg="add mod">
          <ac:chgData name="DU Angelo" userId="8b72b4b1065ef00f" providerId="LiveId" clId="{E760A102-1300-4EB6-9740-B16AA6653396}" dt="2020-12-21T13:31:09.611" v="1278" actId="5793"/>
          <ac:spMkLst>
            <pc:docMk/>
            <pc:sldMk cId="386971250" sldId="370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0.602" v="1254"/>
          <ac:spMkLst>
            <pc:docMk/>
            <pc:sldMk cId="386971250" sldId="370"/>
            <ac:spMk id="5" creationId="{D5DBED2C-2F09-4B0D-8098-EF39322E9B12}"/>
          </ac:spMkLst>
        </pc:spChg>
      </pc:sldChg>
      <pc:sldChg chg="addSp modSp add">
        <pc:chgData name="DU Angelo" userId="8b72b4b1065ef00f" providerId="LiveId" clId="{E760A102-1300-4EB6-9740-B16AA6653396}" dt="2020-12-21T13:33:23.910" v="1294" actId="20577"/>
        <pc:sldMkLst>
          <pc:docMk/>
          <pc:sldMk cId="2147823170" sldId="371"/>
        </pc:sldMkLst>
        <pc:spChg chg="mod">
          <ac:chgData name="DU Angelo" userId="8b72b4b1065ef00f" providerId="LiveId" clId="{E760A102-1300-4EB6-9740-B16AA6653396}" dt="2020-12-21T13:33:23.910" v="1294" actId="20577"/>
          <ac:spMkLst>
            <pc:docMk/>
            <pc:sldMk cId="2147823170" sldId="371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1.628" v="1255"/>
          <ac:spMkLst>
            <pc:docMk/>
            <pc:sldMk cId="2147823170" sldId="371"/>
            <ac:spMk id="5" creationId="{B858B95A-D574-44F8-8FD4-240E804025C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6" creationId="{FBF2053A-7BA0-4952-8AC9-9269706136D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7" creationId="{85F8C9F4-F569-4EB7-8E34-C1303EF0ED4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3" creationId="{A3871195-09EA-4525-9351-8DE76E04F905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4" creationId="{EF727153-5A2C-4265-B630-ED384CC036F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5" creationId="{2D527DFC-66E6-4BF9-82FA-69B91F41B571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6" creationId="{90749B2E-6F61-47D4-A501-A19B3F28B96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7" creationId="{CA1E8571-4A72-4DCC-82A8-73EF6FB2E62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8" creationId="{F1EE1ADC-8DFE-4182-8080-6E69D898B7C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2" creationId="{51EE9F42-10DB-408B-8E94-B1F179D33F8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3" creationId="{B6E0103C-648C-47FF-A0B8-F2660D0DAC8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5" creationId="{1E0574EF-6991-460F-A543-86AFC24E1CF7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6" creationId="{940141A3-34E5-4416-9C89-019E1F140F56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7" creationId="{B4196850-3543-4EB3-B661-8918B2CFB1A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8" creationId="{40172033-6040-44FF-95D6-534909E1FF79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1" creationId="{3E4C7E19-B34A-4284-890A-1ABEBF304A70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2" creationId="{B492BB07-F4C8-421B-B6DD-FA4A60D0F2E9}"/>
          </ac:spMkLst>
        </pc:sp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8" creationId="{EB0A6F11-B1E3-47D9-A149-F85F039AE37B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9" creationId="{BCE5D813-A983-4BC1-89BC-7956E1A3764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0" creationId="{E4FFEECD-1A18-40BE-AC12-92C21071414C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1" creationId="{8CC363AA-EFF4-4FFD-945D-1687B253D5E5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2" creationId="{59001A1C-A30E-4476-A06B-0D66A065708D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9" creationId="{E96AA67D-2EE7-4613-8001-FF885FE0E568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0" creationId="{B0718FEF-4C52-4E7C-BC01-17D676DCB11E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1" creationId="{48EC6507-4BF6-4A86-AC9E-004C3B75187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4" creationId="{23C9A60E-76BE-415D-BF93-DD7C4E90CAE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9" creationId="{E3AF5B1C-28FF-4F8E-944A-767E850F9076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0" creationId="{47C57B5B-E6B7-44D9-8C96-DD3B74F1379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3" creationId="{CBA313F0-DD12-4330-9701-EDA8FF0449F4}"/>
          </ac:cxnSpMkLst>
        </pc:cxnChg>
      </pc:sldChg>
      <pc:sldChg chg="addSp delSp modSp add">
        <pc:chgData name="DU Angelo" userId="8b72b4b1065ef00f" providerId="LiveId" clId="{E760A102-1300-4EB6-9740-B16AA6653396}" dt="2020-12-21T13:33:29.912" v="1297" actId="20577"/>
        <pc:sldMkLst>
          <pc:docMk/>
          <pc:sldMk cId="2423820233" sldId="372"/>
        </pc:sldMkLst>
        <pc:spChg chg="mod">
          <ac:chgData name="DU Angelo" userId="8b72b4b1065ef00f" providerId="LiveId" clId="{E760A102-1300-4EB6-9740-B16AA6653396}" dt="2020-12-21T13:33:29.912" v="1297" actId="20577"/>
          <ac:spMkLst>
            <pc:docMk/>
            <pc:sldMk cId="2423820233" sldId="372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6" creationId="{FBF2053A-7BA0-4952-8AC9-9269706136D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7" creationId="{85F8C9F4-F569-4EB7-8E34-C1303EF0ED4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3" creationId="{A3871195-09EA-4525-9351-8DE76E04F905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4" creationId="{EF727153-5A2C-4265-B630-ED384CC036F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5" creationId="{2D527DFC-66E6-4BF9-82FA-69B91F41B571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6" creationId="{90749B2E-6F61-47D4-A501-A19B3F28B962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7" creationId="{CA1E8571-4A72-4DCC-82A8-73EF6FB2E62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8" creationId="{F1EE1ADC-8DFE-4182-8080-6E69D898B7C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2" creationId="{51EE9F42-10DB-408B-8E94-B1F179D33F8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3" creationId="{B6E0103C-648C-47FF-A0B8-F2660D0DAC8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5" creationId="{1E0574EF-6991-460F-A543-86AFC24E1CF7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6" creationId="{940141A3-34E5-4416-9C89-019E1F140F56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7" creationId="{B4196850-3543-4EB3-B661-8918B2CFB1A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8" creationId="{40172033-6040-44FF-95D6-534909E1FF79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1" creationId="{3E4C7E19-B34A-4284-890A-1ABEBF304A70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2" creationId="{B492BB07-F4C8-421B-B6DD-FA4A60D0F2E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4" creationId="{27B92122-CF3F-4F48-A01A-64C427C6F994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5" creationId="{C4FBF23F-3804-4992-91F5-C80712B4FFF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1" creationId="{1462FA9C-AFEC-4C72-BDC8-C761A2BC590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2" creationId="{15780A7A-B543-4893-8BC6-30BEC9776D02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3" creationId="{6A16120C-A618-4FE6-917A-570B011D1B3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4" creationId="{6EF76EE5-6860-4539-B77B-79F583490928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5" creationId="{E935B683-EFDF-40F7-A359-AE5E1E0C31A5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6" creationId="{950BB8EE-5B59-4D5E-AA3D-2BAE80C3A2D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0" creationId="{1E84AED9-58AE-4AF6-A742-EC00CDE96AB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1" creationId="{93035568-CFC6-4574-91CD-A8251208ECB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3" creationId="{36096E19-EAFC-485C-879B-0F8150483446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4" creationId="{4C09D11F-C14C-42A9-BEED-D44058A1F72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5" creationId="{850B49C6-A181-4405-96DE-2DD13EDE4A9C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6" creationId="{4760A600-565A-447D-A386-FB5E7ED21AC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9" creationId="{12F81E34-CB0C-4314-A967-46C5384E761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60" creationId="{F4B9F1B2-12EF-4A8B-94C5-9C1D2C29E676}"/>
          </ac:spMkLst>
        </pc:sp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8" creationId="{EB0A6F11-B1E3-47D9-A149-F85F039AE37B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9" creationId="{BCE5D813-A983-4BC1-89BC-7956E1A3764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0" creationId="{E4FFEECD-1A18-40BE-AC12-92C21071414C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1" creationId="{8CC363AA-EFF4-4FFD-945D-1687B253D5E5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2" creationId="{59001A1C-A30E-4476-A06B-0D66A065708D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9" creationId="{E96AA67D-2EE7-4613-8001-FF885FE0E568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0" creationId="{B0718FEF-4C52-4E7C-BC01-17D676DCB11E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1" creationId="{48EC6507-4BF6-4A86-AC9E-004C3B75187F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4" creationId="{23C9A60E-76BE-415D-BF93-DD7C4E90CAEF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9" creationId="{E3AF5B1C-28FF-4F8E-944A-767E850F9076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0" creationId="{47C57B5B-E6B7-44D9-8C96-DD3B74F1379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3" creationId="{CBA313F0-DD12-4330-9701-EDA8FF0449F4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6" creationId="{5FFC9A9F-A690-41F0-B7A8-F9D157FF454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7" creationId="{BF4DA748-24AF-4B63-8F57-A63864CCEAE5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8" creationId="{3C87DDED-DE9B-4308-B554-09CC9050BB8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9" creationId="{3226AEB4-DEF6-41CB-B24C-D04F5468F45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0" creationId="{7EF70321-8F45-41D3-B650-38CA2041F37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7" creationId="{EEDBE9F6-79D5-4A63-95B7-16F83634EAD3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8" creationId="{1FB403A1-79D2-4324-ADED-5081DA4DCD9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9" creationId="{2604FEA0-D1AE-42AD-B689-96173E114DF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2" creationId="{8FEACC50-9C0D-49F8-9D82-CF159FC67E5C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7" creationId="{329F96BA-E7A8-430C-B759-51A2CB3A8E6A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8" creationId="{FF8BF497-F029-44A6-9928-333D2A85417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61" creationId="{73CE0A61-EF2E-4A8E-B795-434E6A811E68}"/>
          </ac:cxnSpMkLst>
        </pc:cxnChg>
      </pc:sldChg>
      <pc:sldChg chg="addSp modSp add">
        <pc:chgData name="DU Angelo" userId="8b72b4b1065ef00f" providerId="LiveId" clId="{E760A102-1300-4EB6-9740-B16AA6653396}" dt="2020-12-21T13:34:56.627" v="1307" actId="20577"/>
        <pc:sldMkLst>
          <pc:docMk/>
          <pc:sldMk cId="3112119900" sldId="373"/>
        </pc:sldMkLst>
        <pc:spChg chg="mod">
          <ac:chgData name="DU Angelo" userId="8b72b4b1065ef00f" providerId="LiveId" clId="{E760A102-1300-4EB6-9740-B16AA6653396}" dt="2020-12-21T13:34:56.627" v="1307" actId="20577"/>
          <ac:spMkLst>
            <pc:docMk/>
            <pc:sldMk cId="3112119900" sldId="37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6" creationId="{D83EB026-E4BA-4303-8546-C0F88511EB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7" creationId="{C35B935E-884C-4036-9084-14CA617D0FD1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3" creationId="{85A42E35-80CF-4CA9-B1B2-9AFE1A079CF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4" creationId="{73731BFF-D512-4466-86E6-D21A5B73689C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5" creationId="{E07196E1-2A40-4739-B53C-855AD35A01A5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6" creationId="{180D42DE-CA89-4898-8662-A74345EC60E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7" creationId="{DF30F806-0881-43E6-B350-792AF787949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8" creationId="{64116C13-07E6-45D9-A3AE-1971020DE86A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2" creationId="{CCA7EDB3-CD1B-4232-88F6-40AF519D046B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3" creationId="{B9CE2D1D-387F-4DF1-9CB2-B6A988D45D9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5" creationId="{EA331D9E-94C4-4BE4-B2BF-8784DD0808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6" creationId="{671A1BAC-A1B2-44CD-BA4C-711B7CC2B263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7" creationId="{16F2E519-A5AD-4AF7-AAA4-05934A3C378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8" creationId="{58097AF7-06D8-4187-9FCD-45CBF7D586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1" creationId="{E851EE29-E283-4A4C-910B-DF53A97846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2" creationId="{A15E3050-2258-4A54-AAC2-7FEE6BAC5C2B}"/>
          </ac:spMkLst>
        </pc:sp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8" creationId="{6D3EA4CE-1A66-47D4-BE4F-D6978C24E9B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9" creationId="{D0FA055D-FADF-4275-B763-BCC4F27DF8B3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0" creationId="{2944BFA1-CA3C-44AB-9048-36FCFAD3A3F2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1" creationId="{59FD7F9B-068C-4A98-BF84-DFAD8D04845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2" creationId="{617149E9-C028-45F8-9C54-D459D75D9279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9" creationId="{D6F0DC74-9EF1-45E7-8A35-DD8F71BAC33A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0" creationId="{2C21E02A-1FFB-46E2-AD24-69118EA8472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1" creationId="{F22312F5-7F4F-4013-B939-AA78A761E64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4" creationId="{B5D9E091-6304-4D83-96B0-2B1CD85DE07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9" creationId="{AFDA330D-CDC4-4782-9B24-F777E1C111D8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0" creationId="{590B8427-D7BB-4ED4-B40C-F765AA4A3B4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3" creationId="{D28734BE-B129-42BE-B90C-AC5BA92A88E1}"/>
          </ac:cxnSpMkLst>
        </pc:cxnChg>
      </pc:sldChg>
      <pc:sldChg chg="addSp modSp add">
        <pc:chgData name="DU Angelo" userId="8b72b4b1065ef00f" providerId="LiveId" clId="{E760A102-1300-4EB6-9740-B16AA6653396}" dt="2020-12-21T13:35:21.897" v="1312" actId="20577"/>
        <pc:sldMkLst>
          <pc:docMk/>
          <pc:sldMk cId="3719175132" sldId="374"/>
        </pc:sldMkLst>
        <pc:spChg chg="mod">
          <ac:chgData name="DU Angelo" userId="8b72b4b1065ef00f" providerId="LiveId" clId="{E760A102-1300-4EB6-9740-B16AA6653396}" dt="2020-12-21T13:35:21.897" v="1312" actId="20577"/>
          <ac:spMkLst>
            <pc:docMk/>
            <pc:sldMk cId="3719175132" sldId="37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6" creationId="{DD6A22A5-7AC6-4A6F-87A7-7C40B19E51D4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7" creationId="{5EC59A66-FF25-4065-9203-434F89BEFFD1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3" creationId="{884DBF86-70C0-463E-A5E1-A09CDB37BCC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4" creationId="{565FAFD1-0712-4056-A6C6-59FE2508CB9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5" creationId="{1AD885AF-9CDF-4EAE-8D03-7398181E750B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6" creationId="{D7924457-B590-4F57-9056-0997D8C7AA1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7" creationId="{A5CDA8DC-6746-40FF-B469-F77EE984627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8" creationId="{6A116C91-4521-4FE6-8E7E-8149B1C37E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2" creationId="{C3581F6A-A461-4BDB-BDEE-8AA72BC6595E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3" creationId="{85C1B4BE-40AC-4D8E-9365-EE4B94B80C9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5" creationId="{5FF37FE8-BC63-4FC5-9A35-96DC755767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6" creationId="{6725BEE1-14B9-4786-9ED2-832852DCF406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7" creationId="{4EF87CD0-E4D0-4F0C-A897-2E7C0E5701D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8" creationId="{028E3450-1256-4DC5-9EAC-91CAC3231529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1" creationId="{3AA97D35-9D5A-48B8-9282-98AF05C75C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2" creationId="{85A30CE3-0F76-4DC5-8443-44CB09C7DABE}"/>
          </ac:spMkLst>
        </pc:sp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8" creationId="{E30B5FEF-3A59-4865-B0D7-86D01A3A3586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9" creationId="{D8BCE9AE-35F3-487C-8FD8-71C58A7FA672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0" creationId="{4D64BC72-4F55-4F09-8108-0E38AEBD649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1" creationId="{DC8CD206-31A7-4A98-BFF5-FC937352ECDB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2" creationId="{38DDFE5E-BD8E-459B-88DC-86A63E3F8E3D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9" creationId="{DB34EA50-FF8D-4F78-986B-869765A320DC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0" creationId="{022CFF50-7EEF-4735-9A27-3B94EE83B4C9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1" creationId="{BEE6DDFC-3701-46E4-97B2-5C19BFDF742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4" creationId="{A5AB2292-2553-4B1A-BBFC-885958D039F8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9" creationId="{9273FD9E-D7DF-41C2-9108-FB6D84105C1F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0" creationId="{C2A46A0A-4B67-448F-938A-AC711C211A5E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3" creationId="{B48D4660-DBF5-4F65-8B42-041832135796}"/>
          </ac:cxnSpMkLst>
        </pc:cxnChg>
      </pc:sldChg>
      <pc:sldChg chg="addSp modSp add">
        <pc:chgData name="DU Angelo" userId="8b72b4b1065ef00f" providerId="LiveId" clId="{E760A102-1300-4EB6-9740-B16AA6653396}" dt="2020-12-21T13:38:42.375" v="1338" actId="1076"/>
        <pc:sldMkLst>
          <pc:docMk/>
          <pc:sldMk cId="4015923354" sldId="375"/>
        </pc:sldMkLst>
        <pc:spChg chg="mod">
          <ac:chgData name="DU Angelo" userId="8b72b4b1065ef00f" providerId="LiveId" clId="{E760A102-1300-4EB6-9740-B16AA6653396}" dt="2020-12-21T13:38:33.687" v="1337" actId="1076"/>
          <ac:spMkLst>
            <pc:docMk/>
            <pc:sldMk cId="4015923354" sldId="375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6" creationId="{4A0B9528-B53A-4C82-9AFF-E70661BB6DC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7" creationId="{33B2E7AC-38C0-4DF0-AF71-9837067ED1E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3" creationId="{62BD5666-9477-4258-B00D-DC42FAEFD5E0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4" creationId="{0D129864-5789-41CB-B70F-6C6209AD5106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5" creationId="{6F9F29E0-38B7-42F8-AC25-13F1694FD21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6" creationId="{BAB648A5-D6E1-43F6-8B58-D1F11949284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7" creationId="{9734AE0C-F209-4702-951B-231FD91F3A0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8" creationId="{04E4AF4F-43D8-4A4E-98B2-487168D2BAF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2" creationId="{25866C84-3558-4096-A1EE-B8B3B445C98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3" creationId="{B4F3714A-DC7E-4D22-B14F-2C3E0876D15E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5" creationId="{57B33AF7-0BD1-40C5-9E7F-D2379F25CC6A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6" creationId="{09D8E3CB-1C8B-42F0-8FBF-7A98FAA2C1B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7" creationId="{8EAD3CFE-6BA8-4110-8F26-419B22FB0F9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8" creationId="{F7EAD1EB-2E74-44CC-97EA-41FE8D8A643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1" creationId="{4AFDECE9-A7B3-42B5-B48F-F52F067DCBE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2" creationId="{1080FD90-33E6-40F9-BB41-6E878745C59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4" creationId="{68D6480D-8DE1-4338-A6CC-EC4DD8F394B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7" creationId="{8A17ACF9-DB93-48B7-87D6-4315520A0708}"/>
          </ac:spMkLst>
        </pc:sp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8" creationId="{898E5F82-E007-41FC-99D1-00CA65BB539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9" creationId="{A7696076-9BC4-4A17-A3BC-95F6B7953D6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0" creationId="{4F367B33-23DB-43E4-A2A1-AD14F72DCBF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1" creationId="{D06CAC1A-A43A-4592-98E6-2556D0011CF0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2" creationId="{227A73BD-B522-432C-BEB2-0F6D669FEFA7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9" creationId="{B5A483EB-D3C8-4664-955F-085A78011F5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0" creationId="{89383711-FF67-4E65-A2D6-0DD87377BC7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1" creationId="{51108479-4EF3-418C-AE3C-06A3034C9EB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4" creationId="{744E76BD-F331-4708-9AE0-9DFCA2B8473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9" creationId="{D4DDA153-5552-41A1-9BAB-074B9DEE299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0" creationId="{3742AF22-67D5-47F0-8A03-D5A995D4E22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3" creationId="{D0CE3888-24B6-468E-B250-4F575F9C0FB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5" creationId="{489E3930-584C-4ABA-89A6-55A6B096479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6" creationId="{44D38653-4A7F-4DBA-ABF0-1086E9ED091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8" creationId="{D84F209C-2FDE-4F86-B13A-BFF2E5D31E3B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9" creationId="{75B6EDCE-DD3C-448F-815F-E5D002106FB0}"/>
          </ac:cxnSpMkLst>
        </pc:cxnChg>
      </pc:sldChg>
      <pc:sldChg chg="addSp modSp add">
        <pc:chgData name="DU Angelo" userId="8b72b4b1065ef00f" providerId="LiveId" clId="{E760A102-1300-4EB6-9740-B16AA6653396}" dt="2020-12-21T13:37:31.434" v="1323" actId="1076"/>
        <pc:sldMkLst>
          <pc:docMk/>
          <pc:sldMk cId="2760664221" sldId="376"/>
        </pc:sldMkLst>
        <pc:spChg chg="mod">
          <ac:chgData name="DU Angelo" userId="8b72b4b1065ef00f" providerId="LiveId" clId="{E760A102-1300-4EB6-9740-B16AA6653396}" dt="2020-12-21T13:35:55.362" v="1320" actId="20577"/>
          <ac:spMkLst>
            <pc:docMk/>
            <pc:sldMk cId="2760664221" sldId="37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6" creationId="{BDFB7E13-3427-4471-9DFB-A22145C4FC95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7" creationId="{5CACC680-5C48-4896-A792-CB368045A07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3" creationId="{9E41B38D-381C-4A00-BF64-769CE0F8A31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4" creationId="{4853B46E-7816-4DA1-BB44-BC6B48EA72F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5" creationId="{7E11B170-7670-4AF2-A968-82C94D129627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6" creationId="{5F19001E-E11C-40BC-88E0-442AD213040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7" creationId="{6684C22D-11EA-416B-90B0-A2451BE4632F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8" creationId="{97D3CB8B-3C4E-4E66-8F7F-7C9FD1B7A83E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2" creationId="{CA3A5209-A553-4DDE-87FE-9712CBFC5A9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3" creationId="{14851160-D0C0-4D1E-8949-EE68CF3BFE3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5" creationId="{AA0BC67A-6A7F-41EE-A2FE-5F45F59B5C8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6" creationId="{3E970AFF-7481-46F7-A5D8-FD601FBA9229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7" creationId="{4A1993BE-1E55-4758-A415-CAADC4928EC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8" creationId="{6F3DAA3B-9A52-493E-AE58-19EAE3BD8912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1" creationId="{D2D46DE5-CC4C-44D1-A799-57193BB0E184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2" creationId="{EB516160-796F-48E6-973F-F6F037E1E92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4" creationId="{946E6897-EAB5-430D-A3FE-4E408AE19D8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7" creationId="{23E40076-A90B-4038-A029-6762175555ED}"/>
          </ac:spMkLst>
        </pc:sp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8" creationId="{628A1418-6911-4230-80AC-ED22AA09B6B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9" creationId="{C24B7557-21E5-4025-BB82-E4610E0AB968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0" creationId="{644D47E3-E0B1-4C5E-AB56-CC8F0D7E2F1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1" creationId="{68B72FF3-574A-49E8-83E0-CA983CC89C86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2" creationId="{B2EECD8C-036F-4EDC-8B55-94B8C453EAC4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9" creationId="{4F41CBFF-95E4-4C4F-8DED-ED1C68078BD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0" creationId="{79D3DEC6-4E3F-4E4B-A65D-519B02479BC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1" creationId="{A07537D4-99B3-4E50-9D76-29BC3831575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4" creationId="{18B86A67-BDDF-4A72-B9B3-01AC5D291DC5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9" creationId="{14A7FF11-8041-43BC-87D9-932735D0CABF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0" creationId="{BF0526DD-ECF8-4E9C-83AC-F965974860B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3" creationId="{CADD40C0-7B37-4876-B9B4-A885DB4F363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5" creationId="{405066E1-3EB5-47AB-9250-75F1A4731D7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6" creationId="{37BC95BB-5C2F-4834-9310-71147140559E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8" creationId="{DB3D97ED-AA08-46FA-9D8F-36144865ACDC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9" creationId="{1A32AA98-9BBC-4B5F-92FD-AA0F9D386673}"/>
          </ac:cxnSpMkLst>
        </pc:cxnChg>
      </pc:sldChg>
      <pc:sldChg chg="addSp modSp add">
        <pc:chgData name="DU Angelo" userId="8b72b4b1065ef00f" providerId="LiveId" clId="{E760A102-1300-4EB6-9740-B16AA6653396}" dt="2020-12-21T13:35:44.513" v="1319" actId="1076"/>
        <pc:sldMkLst>
          <pc:docMk/>
          <pc:sldMk cId="3861206334" sldId="377"/>
        </pc:sldMkLst>
        <pc:spChg chg="mod">
          <ac:chgData name="DU Angelo" userId="8b72b4b1065ef00f" providerId="LiveId" clId="{E760A102-1300-4EB6-9740-B16AA6653396}" dt="2020-12-21T13:35:26.354" v="1317" actId="20577"/>
          <ac:spMkLst>
            <pc:docMk/>
            <pc:sldMk cId="3861206334" sldId="377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6" creationId="{E9EE1B16-F8F2-4F16-9AE0-876FB64F9CE4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7" creationId="{21D0F7A8-B712-4548-B469-091A70C3DFEC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3" creationId="{B7D983CB-054D-43D3-B632-9A40193ED33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4" creationId="{DC122046-CDCB-4A78-9220-AD736CD2DB1B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5" creationId="{9C5C925E-8C85-4CCC-A2D6-051A22C8B5A8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6" creationId="{4816B351-E69A-4717-880F-3C3B9273953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7" creationId="{E58329EB-5F69-4A60-B83E-561A6A420D9F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8" creationId="{A361EBFB-6E41-4757-A527-83FD23AB81E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2" creationId="{03FEEF11-73F4-4124-9D2D-0371637BFB1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3" creationId="{A0C7C1A5-C4AA-45FB-8245-4DBBC4C24C17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5" creationId="{5CE9E770-0475-46D1-A5FB-C210CC9924C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6" creationId="{0D935A69-2F1E-4921-8C4D-3127A05D12E5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7" creationId="{F82ECE2D-9A04-423E-A4BA-5D2C71660FC3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8" creationId="{8CDB9F37-EE13-45F6-B762-DAD1328F2D6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1" creationId="{28F22E9E-F23A-4560-A256-1E395666174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2" creationId="{9CB2E214-54BC-4229-ACEA-F7924A2E0021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4" creationId="{519BFB59-447D-4B04-B048-77D89FEB8D20}"/>
          </ac:spMkLst>
        </pc:sp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8" creationId="{5560E82D-9079-4B83-866A-69DFA3F71CD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9" creationId="{39E4AB37-71ED-46C8-A8EF-5838C0AE0F37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0" creationId="{7CFE1B16-2D44-452B-BAA6-AC6022FADB0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1" creationId="{88AA816A-FCA7-4FFD-A591-C894E6455EB8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2" creationId="{B17F22F7-78FF-4C4E-8646-EA122D1D055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9" creationId="{89AD64C5-0F76-468B-9E85-3F9F4B30C866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0" creationId="{A94BA3C6-C5A6-49AD-901F-7D851706433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1" creationId="{30B2C15F-7FE8-472D-ADD8-0745D5FC8A1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4" creationId="{0D45A1A5-AD68-481E-88F9-8F2F2845BE8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9" creationId="{1139EB64-208D-4EDB-AF30-E630AC9D63B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0" creationId="{68B12134-2116-4EB5-B494-B3C2677556EF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3" creationId="{73E51A0B-2A1D-40FD-A9AC-5D7A30F2FC9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5" creationId="{5BE1E0BC-0261-41D3-B9F0-6E2E0EB5010D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6" creationId="{33186FA8-6717-4EA4-9CCE-4DC7A3EA1284}"/>
          </ac:cxnSpMkLst>
        </pc:cxnChg>
      </pc:sldChg>
      <pc:sldChg chg="addSp modSp add">
        <pc:chgData name="DU Angelo" userId="8b72b4b1065ef00f" providerId="LiveId" clId="{E760A102-1300-4EB6-9740-B16AA6653396}" dt="2020-12-21T13:42:57.328" v="1357" actId="20577"/>
        <pc:sldMkLst>
          <pc:docMk/>
          <pc:sldMk cId="604477251" sldId="378"/>
        </pc:sldMkLst>
        <pc:spChg chg="mod">
          <ac:chgData name="DU Angelo" userId="8b72b4b1065ef00f" providerId="LiveId" clId="{E760A102-1300-4EB6-9740-B16AA6653396}" dt="2020-12-21T13:42:57.328" v="1357" actId="20577"/>
          <ac:spMkLst>
            <pc:docMk/>
            <pc:sldMk cId="604477251" sldId="378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6" creationId="{4B16F82E-25B6-4CBD-98C3-0851044266A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7" creationId="{8F6C49CE-AA37-4A77-861E-78A614EA57A4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3" creationId="{8ECC8918-F8C1-4CFA-8117-F3AA964BBD8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4" creationId="{B5E0842B-42A5-41D4-85FB-E6121725109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5" creationId="{AC8C3DEE-BE3E-45D0-80A2-7AE8F7B3014C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6" creationId="{07144D03-DA3D-49A1-A6CF-EDB4EAF2A4B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7" creationId="{3F96F85F-B271-44FB-A16B-5765AD53C1E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8" creationId="{B76CD3B1-469F-4525-B063-560BB4E45C71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2" creationId="{17FE2115-3FA7-4085-9E4C-DD709DB86696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3" creationId="{2BD7C44F-A3DD-413D-9473-C2FF5FBBD4E8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5" creationId="{17EB0C0F-B42F-485B-B7FE-939633AAAA6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6" creationId="{E1564D1B-54AD-42F8-B270-32F200858E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7" creationId="{2266F639-8987-4DAB-A2C1-5EC6A6F2C45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8" creationId="{7B66ACCF-BC51-4EE1-BD28-42145BF2423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1" creationId="{6971DD50-3920-4D20-A24B-6BB55A952A5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2" creationId="{3E1EBF9D-C203-4DE1-9884-1E8B44467B89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4" creationId="{BE68FB2D-9ED3-49C8-9D31-737FE6C71D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7" creationId="{99CA6496-EDCD-42DC-88EA-B15D4CE414A7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40" creationId="{CBA48A09-47C5-43A0-A4A8-E881EC77F72E}"/>
          </ac:spMkLst>
        </pc:sp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8" creationId="{C28546FE-0D63-45B2-9A60-770E8AFDA3A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9" creationId="{B2BC0AD1-278C-466A-A95C-9AD9642C045D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0" creationId="{52223D7D-DFB1-449D-A13F-093522AFE0CF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1" creationId="{0985169B-E2A1-43F2-A1B4-E0CE3890CCD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2" creationId="{2F6F2E79-0981-4D54-8BA7-F4826D13CFD1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9" creationId="{D312406B-FCE6-42A0-B113-33D4E8CE24FB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0" creationId="{744F5F5E-2674-41F1-9226-224AB0E2ED8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1" creationId="{12F412CC-ECBA-47BF-9CB2-AFF82A24A4E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4" creationId="{09694E00-B470-41F6-9394-C4D828853C5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9" creationId="{9F27F476-C795-43C6-8F68-AEFBBED16C50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0" creationId="{5885EE08-EB52-4982-85CE-439EEA7020E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3" creationId="{5DE5524E-6813-4149-8C35-889D7D5533F8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5" creationId="{1F39F288-1779-424F-9DD9-23EE929AA9A9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6" creationId="{37A22978-2C5F-48B5-8BB3-C183FA9B194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8" creationId="{0318CA13-C7FB-4EF1-B7FB-5BC9726A75B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9" creationId="{81621C1E-0712-421D-B0FC-ADC6A894536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1" creationId="{600A9E84-8D84-48AF-AAAB-2D23436FB1C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2" creationId="{8B5871C7-E470-419A-A1DC-F326BFAD041A}"/>
          </ac:cxnSpMkLst>
        </pc:cxnChg>
      </pc:sldChg>
      <pc:sldChg chg="add del">
        <pc:chgData name="DU Angelo" userId="8b72b4b1065ef00f" providerId="LiveId" clId="{E760A102-1300-4EB6-9740-B16AA6653396}" dt="2020-12-21T13:38:14.503" v="1328" actId="2696"/>
        <pc:sldMkLst>
          <pc:docMk/>
          <pc:sldMk cId="2144908005" sldId="378"/>
        </pc:sldMkLst>
      </pc:sldChg>
      <pc:sldChg chg="addSp modSp add">
        <pc:chgData name="DU Angelo" userId="8b72b4b1065ef00f" providerId="LiveId" clId="{E760A102-1300-4EB6-9740-B16AA6653396}" dt="2020-12-21T13:40:23.598" v="1347"/>
        <pc:sldMkLst>
          <pc:docMk/>
          <pc:sldMk cId="164864157" sldId="379"/>
        </pc:sldMkLst>
        <pc:spChg chg="mod">
          <ac:chgData name="DU Angelo" userId="8b72b4b1065ef00f" providerId="LiveId" clId="{E760A102-1300-4EB6-9740-B16AA6653396}" dt="2020-12-21T13:40:23.598" v="1347"/>
          <ac:spMkLst>
            <pc:docMk/>
            <pc:sldMk cId="164864157" sldId="37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6" creationId="{A3C9B207-78FB-4798-AD0D-3C767C8A751A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7" creationId="{F75B7B99-D398-497B-8F2C-41A4EF243FB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3" creationId="{190921D7-AEB5-48CC-A647-C92A3321A8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4" creationId="{011DC160-8251-4163-A216-FC98093225A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5" creationId="{E2C4D54C-0385-4E98-8661-B3326063D580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6" creationId="{DFE99BFC-40C9-47EF-A6B1-B47D07AF8379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7" creationId="{C5E3E621-927D-4BCD-B6F5-B43AF19FCD01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8" creationId="{731BB18C-5EEA-4DB5-AACD-043CE650124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2" creationId="{2E56F598-87AA-4375-853A-DB004BC8B0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3" creationId="{63F92B9D-CEEB-4182-BB32-47694A806517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5" creationId="{F49226AB-2EE5-4F93-860E-78011AD197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6" creationId="{FCE9CF97-F047-4BC7-BD41-A3FD298DB56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7" creationId="{3011AEB2-23D3-40C8-A878-2BF77511D85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8" creationId="{71F782F9-3D6E-4513-A085-8EBB100A57B2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1" creationId="{763A4EBD-2482-43D6-9132-E951196B13F7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2" creationId="{5193158C-F6E2-4F20-AEC9-4DBF11321F0E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4" creationId="{E0CD4410-3843-44EF-B99C-881771BD4BF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7" creationId="{A9F80BD6-4D97-4276-9D93-4A22CE41722C}"/>
          </ac:spMkLst>
        </pc:sp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8" creationId="{7BD99A1A-6265-4F59-9E73-447934570B89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9" creationId="{E4824E3A-39E8-47A3-A574-84D52DC1879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0" creationId="{2391C617-A547-4224-A483-44494D394DD0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1" creationId="{22E98764-EC4C-4B74-8962-804B6422EBE4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2" creationId="{3588A1CC-8330-41E0-A0E4-547EE41B642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9" creationId="{2F405AFE-4179-4A34-8984-63E10653508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0" creationId="{A4D95A00-149B-4E3A-95C3-D3FBDD74F5D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1" creationId="{A295620F-06AA-4EE6-835E-2D544D24E98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4" creationId="{1D51D4D5-9F1C-4932-B5B9-B5F19564421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9" creationId="{02293D8A-5EA1-462F-A700-C1814FFCA19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0" creationId="{E3C9B309-9143-43D3-9135-900FC84F4FD1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33" creationId="{E4E8CB57-6DF1-4DB7-8BA1-D7942A2EBA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5" creationId="{2FBD602B-1031-4BB2-AE80-E78B287DFEFD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6" creationId="{A162735F-CE78-4146-83D4-402EB788C6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8" creationId="{EFEB56E9-F74C-4699-967B-0EEF11986627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9" creationId="{374A6670-45FE-4E2A-9F02-8387B7A182FE}"/>
          </ac:cxnSpMkLst>
        </pc:cxnChg>
      </pc:sldChg>
      <pc:sldChg chg="add del">
        <pc:chgData name="DU Angelo" userId="8b72b4b1065ef00f" providerId="LiveId" clId="{E760A102-1300-4EB6-9740-B16AA6653396}" dt="2020-12-21T13:38:14.530" v="1329" actId="2696"/>
        <pc:sldMkLst>
          <pc:docMk/>
          <pc:sldMk cId="1518868098" sldId="379"/>
        </pc:sldMkLst>
      </pc:sldChg>
      <pc:sldChg chg="addSp modSp add">
        <pc:chgData name="DU Angelo" userId="8b72b4b1065ef00f" providerId="LiveId" clId="{E760A102-1300-4EB6-9740-B16AA6653396}" dt="2020-12-21T13:40:10.150" v="1346" actId="1076"/>
        <pc:sldMkLst>
          <pc:docMk/>
          <pc:sldMk cId="3678419605" sldId="380"/>
        </pc:sldMkLst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6" creationId="{9349A600-2BB2-40D6-AEF4-C0627DA428EC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7" creationId="{BDB6B784-76E2-42D2-A583-19FB9F467655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3" creationId="{122AE93B-31CF-4F85-B2DB-37A8015FB54F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4" creationId="{70C2B56E-77F1-4938-B63B-A605DDAF581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5" creationId="{53130C63-41F4-415D-8111-ED72EB226EB8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6" creationId="{5B001E98-135B-4190-9695-A752E25E1066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7" creationId="{816345FC-A1BC-49FC-B857-1607FA420BA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8" creationId="{75D50CB0-B33C-4AC8-8646-19C8333AF009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2" creationId="{BD41D1B7-B3BA-4332-BBF6-CF8A189F1B91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3" creationId="{4C9DD026-8D80-43EB-A27B-A2195E4517A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5" creationId="{A893494B-3C08-4867-8C3D-68912A09789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6" creationId="{7DE4700A-E3D7-4D13-853E-FC1FAFB132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7" creationId="{6BD4E9AC-E0E1-48BC-A820-AB448136054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8" creationId="{30293955-118C-4DAE-8BF4-D8E9333C6F8D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1" creationId="{D53C0539-7762-44AF-AAF5-B0F7E4989B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2" creationId="{B4818E56-C218-435E-8700-8FE918A1D0D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4" creationId="{BE98A33F-63C8-46DC-BE03-2023408D3C6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7" creationId="{1AF10617-D49E-4374-A0F6-7A1528D6D377}"/>
          </ac:spMkLst>
        </pc:sp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8" creationId="{450522DF-6849-47CA-91D4-505947B3F10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9" creationId="{847DD4CE-8DE8-4050-A9EB-E9DB6A306F01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0" creationId="{86D4EF1E-1FF7-454B-8EFD-9BC8F06C6892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1" creationId="{ECE5C15B-BA29-48B5-8CD4-DBF320B3893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2" creationId="{149CCD2F-2F69-4FEE-98B8-58EA246ABF4F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9" creationId="{4EA94021-9C76-4F06-8B68-100D8B4D2469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0" creationId="{9786ED07-BA4C-4AEC-B8E0-79A8BA97DB85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1" creationId="{D301D75D-BCDA-4CD0-8583-DAC41F8C3E6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4" creationId="{C60478C6-9F88-4704-BE11-F94C73B9148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9" creationId="{005818EA-50C7-4089-8DEF-3088688F601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0" creationId="{B10A4DB4-CB4F-4EFA-A835-2CF32936F78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3" creationId="{C4323E86-E779-43B5-A462-BB8B837289CA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5" creationId="{577494A4-32B1-4CDC-9CDD-ACAE468A608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6" creationId="{D674B20A-1F73-448E-BF74-7D6A5AF5B43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8" creationId="{90408A3F-02B9-4290-8F68-E1A0F424440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9" creationId="{1F8C0DDD-2E63-4820-86DF-98DB5D14FB79}"/>
          </ac:cxnSpMkLst>
        </pc:cxnChg>
      </pc:sldChg>
      <pc:sldChg chg="add del">
        <pc:chgData name="DU Angelo" userId="8b72b4b1065ef00f" providerId="LiveId" clId="{E760A102-1300-4EB6-9740-B16AA6653396}" dt="2020-12-21T13:38:14.589" v="1330" actId="2696"/>
        <pc:sldMkLst>
          <pc:docMk/>
          <pc:sldMk cId="4193916438" sldId="380"/>
        </pc:sldMkLst>
      </pc:sldChg>
      <pc:sldChg chg="addSp delSp modSp add">
        <pc:chgData name="DU Angelo" userId="8b72b4b1065ef00f" providerId="LiveId" clId="{E760A102-1300-4EB6-9740-B16AA6653396}" dt="2020-12-21T13:44:42.248" v="1376" actId="1076"/>
        <pc:sldMkLst>
          <pc:docMk/>
          <pc:sldMk cId="294857288" sldId="381"/>
        </pc:sldMkLst>
        <pc:spChg chg="mod">
          <ac:chgData name="DU Angelo" userId="8b72b4b1065ef00f" providerId="LiveId" clId="{E760A102-1300-4EB6-9740-B16AA6653396}" dt="2020-12-21T13:44:06.473" v="1369" actId="20577"/>
          <ac:spMkLst>
            <pc:docMk/>
            <pc:sldMk cId="294857288" sldId="381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6" creationId="{4B16F82E-25B6-4CBD-98C3-0851044266A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7" creationId="{8F6C49CE-AA37-4A77-861E-78A614EA57A4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3" creationId="{8ECC8918-F8C1-4CFA-8117-F3AA964BBD8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4" creationId="{B5E0842B-42A5-41D4-85FB-E6121725109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5" creationId="{AC8C3DEE-BE3E-45D0-80A2-7AE8F7B3014C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6" creationId="{07144D03-DA3D-49A1-A6CF-EDB4EAF2A4B0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7" creationId="{3F96F85F-B271-44FB-A16B-5765AD53C1EA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8" creationId="{B76CD3B1-469F-4525-B063-560BB4E45C71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2" creationId="{17FE2115-3FA7-4085-9E4C-DD709DB86696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3" creationId="{2BD7C44F-A3DD-413D-9473-C2FF5FBBD4E8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5" creationId="{17EB0C0F-B42F-485B-B7FE-939633AAAA6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6" creationId="{E1564D1B-54AD-42F8-B270-32F200858E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7" creationId="{2266F639-8987-4DAB-A2C1-5EC6A6F2C45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8" creationId="{7B66ACCF-BC51-4EE1-BD28-42145BF2423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1" creationId="{6971DD50-3920-4D20-A24B-6BB55A952A5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2" creationId="{3E1EBF9D-C203-4DE1-9884-1E8B44467B89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4" creationId="{BE68FB2D-9ED3-49C8-9D31-737FE6C71D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7" creationId="{99CA6496-EDCD-42DC-88EA-B15D4CE414A7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40" creationId="{CBA48A09-47C5-43A0-A4A8-E881EC77F72E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43" creationId="{8D87A470-ADFD-4982-933E-7421E213913A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44" creationId="{9E78DD12-180F-4D43-9E39-7E8B73151C0F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0" creationId="{58082E31-8AB0-4697-BE83-02A9D76B9667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1" creationId="{B7636DA7-5B03-4831-9F84-68A760C818A9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2" creationId="{466E0679-BF7F-4465-8B22-3F6A3CE15E1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3" creationId="{4593CD49-DD9F-42F0-B65B-37532B8EB50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4" creationId="{A37FFAA5-D3F0-42B1-AB9A-810D8752D48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5" creationId="{64F03508-4779-40BF-B79E-73659022DDDB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9" creationId="{418BAD7C-DA14-4C8D-A71B-69659F9811E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0" creationId="{4976BBA6-02FD-4334-A403-CF54DD85A08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2" creationId="{9B9F0350-A3AF-4A1E-BD21-A1F87CED1586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3" creationId="{2E5917D0-9715-4082-A460-E8BA9E8A5410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4" creationId="{C8926257-8C11-47DF-A199-704A83EB49C3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5" creationId="{F3911873-699E-4199-A1AA-9D2048C7D914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8" creationId="{AC0A1AE6-56DA-4C4E-8D0A-69AE6E540767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9" creationId="{97BB397C-E1CD-48AE-A14C-BD05E947885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1" creationId="{12490876-DC66-450F-91E1-20816F1D051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4" creationId="{7E92AC5D-2993-4D7C-8025-0BB664D86EB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7" creationId="{583D8875-BC26-4CDF-8882-01E721791FC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80" creationId="{D8F4A69C-61E9-4FAB-896F-FC14FF9E6BDC}"/>
          </ac:spMkLst>
        </pc:sp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8" creationId="{C28546FE-0D63-45B2-9A60-770E8AFDA3A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9" creationId="{B2BC0AD1-278C-466A-A95C-9AD9642C045D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0" creationId="{52223D7D-DFB1-449D-A13F-093522AFE0CF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1" creationId="{0985169B-E2A1-43F2-A1B4-E0CE3890CCDC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2" creationId="{2F6F2E79-0981-4D54-8BA7-F4826D13CFD1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9" creationId="{D312406B-FCE6-42A0-B113-33D4E8CE24FB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0" creationId="{744F5F5E-2674-41F1-9226-224AB0E2ED8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1" creationId="{12F412CC-ECBA-47BF-9CB2-AFF82A24A4EE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4" creationId="{09694E00-B470-41F6-9394-C4D828853C5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9" creationId="{9F27F476-C795-43C6-8F68-AEFBBED16C50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0" creationId="{5885EE08-EB52-4982-85CE-439EEA7020E6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3" creationId="{5DE5524E-6813-4149-8C35-889D7D5533F8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5" creationId="{1F39F288-1779-424F-9DD9-23EE929AA9A9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6" creationId="{37A22978-2C5F-48B5-8BB3-C183FA9B194C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8" creationId="{0318CA13-C7FB-4EF1-B7FB-5BC9726A75B6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9" creationId="{81621C1E-0712-421D-B0FC-ADC6A894536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1" creationId="{600A9E84-8D84-48AF-AAAB-2D23436FB1CE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2" creationId="{8B5871C7-E470-419A-A1DC-F326BFAD041A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5" creationId="{34109EC5-E46B-4E99-BCDF-0E8C5C4C430E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6" creationId="{AFFE4F3D-4F62-4B48-9C11-3C0C01C5EC8B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7" creationId="{8846881B-8421-444C-A7DD-95B8F8709D31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8" creationId="{44843BC7-C759-40DB-8BDB-5A834EE81118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9" creationId="{68793C21-E2E2-48C2-AD4B-A982B74B845D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6" creationId="{E1F01C7A-B9B6-4C41-9F17-D318EE9C4A1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7" creationId="{EFB28F48-AD56-4627-8B42-7426BCF8925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8" creationId="{35D6DBBC-BF40-4DC1-9D7D-444291595BD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1" creationId="{2784D71F-7C57-471F-A57E-0413D40AE129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6" creationId="{24F8A865-6D80-4218-8D65-7F5917554BB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7" creationId="{080A1130-507F-4DD1-94F3-D4BD052D3F1E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70" creationId="{1B52FB01-3DE5-472B-8E77-D514A829DEE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2" creationId="{44613C14-9A38-473A-80AF-E41ECAC2A680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3" creationId="{85104F49-F9FD-4E9B-9158-ACF741FAD6F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5" creationId="{8944CCED-5EA1-46BD-A42A-80D01A3D74AC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6" creationId="{6408092C-AC56-42A7-B708-044A1FC1CC4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8" creationId="{B4FCAD6A-67B8-4CD3-A0CC-37571E035C83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9" creationId="{59EF2BB5-30A9-4F43-B861-410A3E97FF9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1" creationId="{9927E5C8-9D98-482F-A330-2559FF1C4E1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2" creationId="{51A5DC4B-FB12-44BA-8FF3-AFD795F99CAA}"/>
          </ac:cxnSpMkLst>
        </pc:cxnChg>
      </pc:sldChg>
      <pc:sldChg chg="addSp modSp add">
        <pc:chgData name="DU Angelo" userId="8b72b4b1065ef00f" providerId="LiveId" clId="{E760A102-1300-4EB6-9740-B16AA6653396}" dt="2020-12-21T13:45:27.400" v="1383" actId="1076"/>
        <pc:sldMkLst>
          <pc:docMk/>
          <pc:sldMk cId="464149709" sldId="382"/>
        </pc:sldMkLst>
        <pc:spChg chg="mod">
          <ac:chgData name="DU Angelo" userId="8b72b4b1065ef00f" providerId="LiveId" clId="{E760A102-1300-4EB6-9740-B16AA6653396}" dt="2020-12-21T13:45:04.832" v="1380" actId="20577"/>
          <ac:spMkLst>
            <pc:docMk/>
            <pc:sldMk cId="464149709" sldId="38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6" creationId="{0FDA50A0-885C-4C87-A995-A55B1D968CA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7" creationId="{A37D060E-A31B-41CD-BD03-B3B281E5ECB6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3" creationId="{F099C5CA-913D-47F6-95BC-BC50E772B373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4" creationId="{2E166BF1-F510-4774-A605-20E8236331D9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5" creationId="{634E6962-E388-4FDC-914D-D20605B0DCC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6" creationId="{C04AB852-C012-48B2-BAA4-AC1B8A4D7EE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7" creationId="{F2C04938-0A10-40DF-903A-D21651D3F74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8" creationId="{8979088B-E47C-47E3-8A2F-BBE3B46F536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2" creationId="{AE23DF83-4A31-46F2-A43F-0E68BF4632D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3" creationId="{6ED8C33F-0E66-4F74-900C-C5241E485F3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5" creationId="{DC2DFCAF-103C-4B11-B15D-39BDF484EC5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6" creationId="{9F96E675-0935-44D2-ACEC-0ADFD8B0D45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7" creationId="{4388DED8-B704-478F-901B-01F7D80BCE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8" creationId="{C64F18D7-C8EA-47D3-81CC-3D5B80D4ADF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1" creationId="{A7FDF306-165A-4609-8046-F9E944055F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2" creationId="{35732001-614D-409D-84BB-964468AF349A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4" creationId="{FCBEC33F-D393-48B2-B167-EFA151BC6B72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7" creationId="{E255947C-3E25-4076-8E23-05D8B9BEBD78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0" creationId="{5E2866F4-F1DF-477C-95DE-A20C0D79BB1C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3" creationId="{9D0E750B-4824-452A-BDAC-339D7D482D1E}"/>
          </ac:spMkLst>
        </pc:sp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8" creationId="{43580953-E6CB-42E9-B94B-1AC81B28DCB8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9" creationId="{A9B9E1D9-7499-4BF2-BE0E-81F78508D2B6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0" creationId="{CC6B5422-C419-457A-B038-404DA48DB951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1" creationId="{BC21E428-EBA1-484C-BFA7-196120F7808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2" creationId="{084CBB87-B048-46BF-B77B-66FCC600C3D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9" creationId="{085BA87B-B93C-4DAF-8303-62BB94CAEB6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0" creationId="{643C175F-229D-44D7-AB05-DA2B210F1D7B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1" creationId="{52958A71-DD84-44CC-ACF5-818FF0A0AA0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4" creationId="{025EDDAF-EDD8-4F19-90F6-289D27511B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9" creationId="{EA865CA0-CB42-45DC-A187-DE4FF1421AA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0" creationId="{8A982D45-2D20-4966-992B-4595FB857AB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3" creationId="{A9062569-451A-4A36-8B0F-6293DAB7A9F9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5" creationId="{3C6513BD-B328-4C86-8DD6-78F392B46F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6" creationId="{22DB077E-DE3E-4CA8-84F5-63782A347D0A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8" creationId="{4E25904A-076D-44AA-A8B4-D107D64820E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9" creationId="{791330FF-04C5-492E-A0CF-F45688059C8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1" creationId="{E3022A3E-0632-4C2F-9998-E885095390DC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2" creationId="{C3629E2B-FAD7-46B2-8CB8-A90606AB1274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4" creationId="{B5B8A358-7CB6-49E3-B7A2-F42415CA0E5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5" creationId="{DDAEF9BF-CE2A-4B4F-96AB-B1DD5CD01924}"/>
          </ac:cxnSpMkLst>
        </pc:cxnChg>
      </pc:sldChg>
      <pc:sldChg chg="addSp modSp add">
        <pc:chgData name="DU Angelo" userId="8b72b4b1065ef00f" providerId="LiveId" clId="{E760A102-1300-4EB6-9740-B16AA6653396}" dt="2020-12-21T13:48:02.072" v="1408" actId="1076"/>
        <pc:sldMkLst>
          <pc:docMk/>
          <pc:sldMk cId="738333992" sldId="383"/>
        </pc:sldMkLst>
        <pc:spChg chg="mod">
          <ac:chgData name="DU Angelo" userId="8b72b4b1065ef00f" providerId="LiveId" clId="{E760A102-1300-4EB6-9740-B16AA6653396}" dt="2020-12-21T13:45:57.481" v="1391" actId="20577"/>
          <ac:spMkLst>
            <pc:docMk/>
            <pc:sldMk cId="738333992" sldId="38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6" creationId="{C93BD30B-23F9-4341-A75D-CCC8BF3A3C27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7" creationId="{1751F8BF-7C91-4983-932E-FBEE9DD1A41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3" creationId="{F56EA1CE-AADA-48D9-B1AA-B47EC1DFBE8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4" creationId="{800EFF30-9F08-42D5-9163-33B9D87E0176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5" creationId="{92952C09-518F-4D65-BF5E-A937E4E25A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6" creationId="{D97C6AA4-7C6F-48A4-8804-A9130A931FB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7" creationId="{092B8711-ECA7-4096-AEF2-BC7AA7570814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8" creationId="{06F84B98-2366-450B-A778-7D086719D662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2" creationId="{6F0DA00B-BBC8-4605-BBAB-8F88D91DB31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3" creationId="{812A4B99-BE82-48FE-8806-64BFE03FEB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5" creationId="{AAC7792F-F423-42F4-8789-7ACB5A893A9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6" creationId="{C1BFD36D-5C18-4071-9C4A-A0D219A4CD2C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7" creationId="{1C544156-04FC-4AE0-8EF6-5DA2E7702EEF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8" creationId="{97299F7E-1CF0-44E7-9D7A-6D993218529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1" creationId="{F692F0DC-E56F-4FC6-A256-752368129BF9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2" creationId="{E69F8D8F-FCE2-4CEF-99B5-C7F24EA8FDA5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4" creationId="{F032BA70-636A-47A1-B69B-992380E4A1E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7" creationId="{2D8E85AE-C316-42DC-AF7D-D9D74C7C5351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0" creationId="{B5F23BB8-C80E-45F3-8FAA-99C8D6FAF1FA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3" creationId="{D9D4B3CA-10CD-4F1D-A651-7F6479EBD80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6" creationId="{E90F0832-C47B-4121-8900-C7AC657FAC41}"/>
          </ac:spMkLst>
        </pc:sp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8" creationId="{8E356C4E-9B40-476F-96C8-48373C6990EC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9" creationId="{3E0EAE3A-659D-40B4-9AA8-DC217E5E0BD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0" creationId="{A10711CF-86C3-418A-A845-000D944A8A8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1" creationId="{D2D9C90B-D08C-4422-B19E-624C0D88D9E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2" creationId="{920FBF5F-493F-481B-9161-FAAA7F5A940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9" creationId="{2E76F1B2-8421-4CBF-8573-DD32B93772AF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0" creationId="{DF9535B8-A61A-4C2B-9982-AE3F585A67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1" creationId="{C3DFB0EF-1A1F-4917-A3D6-FFFB97F893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4" creationId="{3802FBFC-96B6-4EA1-99D4-8BA1348C0EF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9" creationId="{522186DE-1FFB-4BD0-AB55-55253A724EB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0" creationId="{7AA47E91-6420-403B-8AB2-9044E1CB430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3" creationId="{3BF6CD29-C9D5-4BE2-BE65-DB409A023B6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5" creationId="{32234B8C-9D5C-4421-B714-406F6DF10C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6" creationId="{5D959C01-863C-4E15-9211-9254A145F4AB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8" creationId="{62494329-522D-4D70-8A3B-49B74AD84A43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9" creationId="{914C308E-2F69-4345-8862-DCFD2E1ABAD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1" creationId="{E9E091FE-E1EE-4A32-929D-D96E3511EE68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2" creationId="{C707F2E7-A266-4DFF-A564-3414F237F78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4" creationId="{9EE98139-03D9-4FBF-9D80-518E766B199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5" creationId="{91BD61B1-0AD6-4603-A166-9A21EADE0D4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7" creationId="{AADA9E7E-79D2-4EC0-A5D4-2527C6E7D119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8" creationId="{51D83578-6687-4227-856D-C1151816D9EC}"/>
          </ac:cxnSpMkLst>
        </pc:cxnChg>
      </pc:sldChg>
      <pc:sldChg chg="addSp modSp add">
        <pc:chgData name="DU Angelo" userId="8b72b4b1065ef00f" providerId="LiveId" clId="{E760A102-1300-4EB6-9740-B16AA6653396}" dt="2020-12-21T13:47:40.216" v="1405" actId="1076"/>
        <pc:sldMkLst>
          <pc:docMk/>
          <pc:sldMk cId="1058549543" sldId="384"/>
        </pc:sldMkLst>
        <pc:spChg chg="mod">
          <ac:chgData name="DU Angelo" userId="8b72b4b1065ef00f" providerId="LiveId" clId="{E760A102-1300-4EB6-9740-B16AA6653396}" dt="2020-12-21T13:47:25.060" v="1404" actId="1076"/>
          <ac:spMkLst>
            <pc:docMk/>
            <pc:sldMk cId="1058549543" sldId="38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6" creationId="{5C922DB5-6894-4CAF-8737-9277676875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7" creationId="{2334D64B-B099-4A0A-9412-2ED86AA2F13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3" creationId="{555FB1CF-2B17-433A-9DBD-3D9AB1558570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4" creationId="{49E8F52F-6D45-440A-8B82-76AFE1B01BF6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5" creationId="{192F9066-7E9E-464C-8595-AA5C740143B9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6" creationId="{1BF62ECA-BC6E-43A7-AB10-F60F015C31A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7" creationId="{4A88AEF5-DFF0-4D22-985B-0ADB42DC8CF7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8" creationId="{EE41A6C0-45FF-4DA2-9AAF-7A80148D289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2" creationId="{762AEB0C-4D4D-4107-9F06-EC86863DBF64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3" creationId="{C79C06C4-0A16-41C1-918C-657F25B652EB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5" creationId="{27819321-483F-4EFA-8CEE-01A6DA52D74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6" creationId="{63603F03-1E1C-4B1E-834F-0BAED219EE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7" creationId="{9172498B-8BFD-4362-A8DF-8D9F01AE382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8" creationId="{AF0BEEC1-B4A4-4228-B002-2F9FF1E5BDE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1" creationId="{34E903C4-F4A5-41B4-B55A-E7FC313CEB4A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2" creationId="{4194CA1C-F79A-4BC0-BC53-6775DE5E078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4" creationId="{B72CC43E-DC47-4A0C-832F-2F22921AEE2F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7" creationId="{D363F2CC-8800-4915-A9BB-F6A5A8431D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0" creationId="{2E727F20-DC57-4DEF-970F-D7D7DBE8CF2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3" creationId="{9F1E25B4-C1EB-4ED8-AAAD-15AB77B69EF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6" creationId="{D7BAE9AB-27BD-460D-886A-A54B3910DF9E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9" creationId="{81643B4A-9ADE-4499-8702-AD428178EB12}"/>
          </ac:spMkLst>
        </pc:sp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8" creationId="{AC5FE458-A94B-4E3E-88AF-5CF156321692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9" creationId="{FF233229-32D4-4E90-894C-99CAFDE209A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0" creationId="{1AFC6D78-42A2-46E0-BC53-6F96BBF5F37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1" creationId="{42862F3F-58B5-4C89-B73B-CD97B1FCE491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2" creationId="{F59AA610-A68D-4580-957C-2393533B4F6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9" creationId="{CB54BDD0-4B40-4556-AB53-5F957664EAD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0" creationId="{8D3BC832-B340-4A67-B2F2-3499D186BB0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1" creationId="{13B803EE-4403-4025-A2E7-A2CEB52AE0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4" creationId="{7DEB2F94-B65D-472F-8076-8BB68997D7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9" creationId="{3441D87D-0213-4A73-BC79-99DBA7D5DE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0" creationId="{6B8706E6-82CD-4607-9087-62FA4A904E4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3" creationId="{9804A394-E64B-49D2-89CB-7BCCD1B717A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5" creationId="{5B16F554-9D60-4F94-8205-71B73404842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6" creationId="{ABEB653D-7986-4693-8016-A1BD61EAE64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8" creationId="{8AAE3A95-99F8-4B44-BEBF-49F9B830E474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9" creationId="{F1BCC6E1-FC87-47D4-A684-1BDA2F80201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1" creationId="{A0B29341-B8AE-4BC3-A87C-4491B6C4703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2" creationId="{FC01CB01-90F2-4D66-8E4F-43667B7957F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4" creationId="{1B7F4BEF-F266-4BE9-82EA-46F3717695C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5" creationId="{F98AFC5C-288F-445F-8BCE-480BEAD4FB3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7" creationId="{71AEDA2D-262A-4D58-9163-B16439DC6CCF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8" creationId="{232A3362-F399-4E50-AD83-DFAC43A3196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0" creationId="{36D652EE-9E2C-4D53-BC03-815AA2C6E6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1" creationId="{8A260BD0-7072-4C00-9AA2-129628FBB2C9}"/>
          </ac:cxnSpMkLst>
        </pc:cxnChg>
      </pc:sldChg>
      <pc:sldChg chg="delSp modSp add">
        <pc:chgData name="DU Angelo" userId="8b72b4b1065ef00f" providerId="LiveId" clId="{E760A102-1300-4EB6-9740-B16AA6653396}" dt="2020-12-21T13:50:32.390" v="1436" actId="14100"/>
        <pc:sldMkLst>
          <pc:docMk/>
          <pc:sldMk cId="2000552809" sldId="385"/>
        </pc:sldMkLst>
        <pc:spChg chg="mod">
          <ac:chgData name="DU Angelo" userId="8b72b4b1065ef00f" providerId="LiveId" clId="{E760A102-1300-4EB6-9740-B16AA6653396}" dt="2020-12-21T13:50:32.390" v="1436" actId="14100"/>
          <ac:spMkLst>
            <pc:docMk/>
            <pc:sldMk cId="2000552809" sldId="385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6" creationId="{5C922DB5-6894-4CAF-8737-9277676875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7" creationId="{2334D64B-B099-4A0A-9412-2ED86AA2F13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3" creationId="{555FB1CF-2B17-433A-9DBD-3D9AB1558570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4" creationId="{49E8F52F-6D45-440A-8B82-76AFE1B01BF6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5" creationId="{192F9066-7E9E-464C-8595-AA5C740143B9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6" creationId="{1BF62ECA-BC6E-43A7-AB10-F60F015C31A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7" creationId="{4A88AEF5-DFF0-4D22-985B-0ADB42DC8CF7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8" creationId="{EE41A6C0-45FF-4DA2-9AAF-7A80148D289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2" creationId="{762AEB0C-4D4D-4107-9F06-EC86863DBF64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3" creationId="{C79C06C4-0A16-41C1-918C-657F25B652EB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5" creationId="{27819321-483F-4EFA-8CEE-01A6DA52D74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6" creationId="{63603F03-1E1C-4B1E-834F-0BAED219EE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7" creationId="{9172498B-8BFD-4362-A8DF-8D9F01AE382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8" creationId="{AF0BEEC1-B4A4-4228-B002-2F9FF1E5BDE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1" creationId="{34E903C4-F4A5-41B4-B55A-E7FC313CEB4A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2" creationId="{4194CA1C-F79A-4BC0-BC53-6775DE5E078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4" creationId="{B72CC43E-DC47-4A0C-832F-2F22921AEE2F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7" creationId="{D363F2CC-8800-4915-A9BB-F6A5A8431D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0" creationId="{2E727F20-DC57-4DEF-970F-D7D7DBE8CF2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3" creationId="{9F1E25B4-C1EB-4ED8-AAAD-15AB77B69EF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6" creationId="{D7BAE9AB-27BD-460D-886A-A54B3910DF9E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9" creationId="{81643B4A-9ADE-4499-8702-AD428178EB12}"/>
          </ac:spMkLst>
        </pc:sp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8" creationId="{AC5FE458-A94B-4E3E-88AF-5CF156321692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9" creationId="{FF233229-32D4-4E90-894C-99CAFDE209A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0" creationId="{1AFC6D78-42A2-46E0-BC53-6F96BBF5F37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1" creationId="{42862F3F-58B5-4C89-B73B-CD97B1FCE491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2" creationId="{F59AA610-A68D-4580-957C-2393533B4F6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9" creationId="{CB54BDD0-4B40-4556-AB53-5F957664EAD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0" creationId="{8D3BC832-B340-4A67-B2F2-3499D186BB0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1" creationId="{13B803EE-4403-4025-A2E7-A2CEB52AE023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4" creationId="{7DEB2F94-B65D-472F-8076-8BB68997D72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9" creationId="{3441D87D-0213-4A73-BC79-99DBA7D5DE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0" creationId="{6B8706E6-82CD-4607-9087-62FA4A904E4B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3" creationId="{9804A394-E64B-49D2-89CB-7BCCD1B717A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5" creationId="{5B16F554-9D60-4F94-8205-71B73404842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6" creationId="{ABEB653D-7986-4693-8016-A1BD61EAE64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8" creationId="{8AAE3A95-99F8-4B44-BEBF-49F9B830E474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9" creationId="{F1BCC6E1-FC87-47D4-A684-1BDA2F802010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1" creationId="{A0B29341-B8AE-4BC3-A87C-4491B6C4703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2" creationId="{FC01CB01-90F2-4D66-8E4F-43667B7957F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4" creationId="{1B7F4BEF-F266-4BE9-82EA-46F3717695C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5" creationId="{F98AFC5C-288F-445F-8BCE-480BEAD4FB3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7" creationId="{71AEDA2D-262A-4D58-9163-B16439DC6CCF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8" creationId="{232A3362-F399-4E50-AD83-DFAC43A3196B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0" creationId="{36D652EE-9E2C-4D53-BC03-815AA2C6E6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1" creationId="{8A260BD0-7072-4C00-9AA2-129628FBB2C9}"/>
          </ac:cxnSpMkLst>
        </pc:cxnChg>
      </pc:sldChg>
      <pc:sldChg chg="addSp modSp add">
        <pc:chgData name="DU Angelo" userId="8b72b4b1065ef00f" providerId="LiveId" clId="{E760A102-1300-4EB6-9740-B16AA6653396}" dt="2020-12-21T13:52:38.931" v="1484" actId="1076"/>
        <pc:sldMkLst>
          <pc:docMk/>
          <pc:sldMk cId="1081672978" sldId="386"/>
        </pc:sldMkLst>
        <pc:spChg chg="mod">
          <ac:chgData name="DU Angelo" userId="8b72b4b1065ef00f" providerId="LiveId" clId="{E760A102-1300-4EB6-9740-B16AA6653396}" dt="2020-12-21T13:50:28.922" v="1435" actId="14100"/>
          <ac:spMkLst>
            <pc:docMk/>
            <pc:sldMk cId="1081672978" sldId="38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52:38.931" v="1484" actId="1076"/>
          <ac:spMkLst>
            <pc:docMk/>
            <pc:sldMk cId="1081672978" sldId="386"/>
            <ac:spMk id="6" creationId="{F735E859-5928-4F2D-AC4B-00FE72632C96}"/>
          </ac:spMkLst>
        </pc:spChg>
      </pc:sldChg>
      <pc:sldChg chg="addSp delSp modSp add">
        <pc:chgData name="DU Angelo" userId="8b72b4b1065ef00f" providerId="LiveId" clId="{E760A102-1300-4EB6-9740-B16AA6653396}" dt="2020-12-21T14:03:05.436" v="1587" actId="1076"/>
        <pc:sldMkLst>
          <pc:docMk/>
          <pc:sldMk cId="3734197024" sldId="387"/>
        </pc:sldMkLst>
        <pc:spChg chg="mod">
          <ac:chgData name="DU Angelo" userId="8b72b4b1065ef00f" providerId="LiveId" clId="{E760A102-1300-4EB6-9740-B16AA6653396}" dt="2020-12-21T13:55:02.820" v="1504" actId="20577"/>
          <ac:spMkLst>
            <pc:docMk/>
            <pc:sldMk cId="3734197024" sldId="387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54:51.835" v="1486" actId="478"/>
          <ac:spMkLst>
            <pc:docMk/>
            <pc:sldMk cId="3734197024" sldId="387"/>
            <ac:spMk id="6" creationId="{F735E859-5928-4F2D-AC4B-00FE72632C96}"/>
          </ac:spMkLst>
        </pc:spChg>
        <pc:spChg chg="add del mod">
          <ac:chgData name="DU Angelo" userId="8b72b4b1065ef00f" providerId="LiveId" clId="{E760A102-1300-4EB6-9740-B16AA6653396}" dt="2020-12-21T13:58:30.815" v="1531" actId="478"/>
          <ac:spMkLst>
            <pc:docMk/>
            <pc:sldMk cId="3734197024" sldId="387"/>
            <ac:spMk id="7" creationId="{ED890067-2A4E-4403-94A8-9F5F03A1F13E}"/>
          </ac:spMkLst>
        </pc:spChg>
        <pc:spChg chg="add del mod">
          <ac:chgData name="DU Angelo" userId="8b72b4b1065ef00f" providerId="LiveId" clId="{E760A102-1300-4EB6-9740-B16AA6653396}" dt="2020-12-21T13:58:33.944" v="1532" actId="478"/>
          <ac:spMkLst>
            <pc:docMk/>
            <pc:sldMk cId="3734197024" sldId="387"/>
            <ac:spMk id="8" creationId="{EDCBD006-A3E7-4B90-9A19-95216A862F72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4" creationId="{DBC7530E-C165-4AF5-AC28-F245145FF1B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5" creationId="{D5A42212-33B7-4A7A-8E95-FFCE5B845276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6" creationId="{AA51D021-E480-4750-8546-E2A30A64C5A1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7" creationId="{A1454CF0-6015-4E38-970D-D1F344FD414C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8" creationId="{69E31A54-3F8D-4465-851A-B3D2E4D8E4B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9" creationId="{9AF1DA8A-276A-442E-AA2D-A82D317C67BB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3" creationId="{B5D15299-EE15-42FB-8486-E673E28D000B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4" creationId="{24E09773-6F99-4194-9181-41AB3AAA3B3D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6" creationId="{A70D4AB9-CFB1-4DC8-9030-7ED2D651A254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7" creationId="{64D2EAEA-DBA9-48EB-92FB-9EA54A0BBD8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8" creationId="{B1313BFC-6497-48AA-896C-03B54450DC19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9" creationId="{1F370FB0-3BB6-44A7-9B3C-CDD091F9BD6B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2" creationId="{4DB1E652-8AFC-499B-BF44-9FC580753B73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3" creationId="{96A83B0E-2A78-4D2D-9D38-43FA13E3C18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5" creationId="{4253C983-8448-4F63-BD26-888A48699420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9" creationId="{CDF4356D-028E-4C40-8261-DD14ED30787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0" creationId="{A43854A2-2EBB-49F3-A043-74F78471961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1" creationId="{FDF806A5-0166-41BC-8789-2E1D13EFAF8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2" creationId="{8E47F391-6C92-4427-9D6F-EB89B3F1807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3" creationId="{47358F05-FEE3-4720-A064-3128D289F24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4" creationId="{58386B10-4575-4C7D-A505-F3F66085300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5" creationId="{DFE5181A-F7E2-4BC6-BA60-D5E06E6D27FC}"/>
          </ac:spMkLst>
        </pc:spChg>
        <pc:spChg chg="add del mod">
          <ac:chgData name="DU Angelo" userId="8b72b4b1065ef00f" providerId="LiveId" clId="{E760A102-1300-4EB6-9740-B16AA6653396}" dt="2020-12-21T13:59:53.141" v="1560" actId="478"/>
          <ac:spMkLst>
            <pc:docMk/>
            <pc:sldMk cId="3734197024" sldId="387"/>
            <ac:spMk id="46" creationId="{D5CAB2C7-8AE9-4909-A787-E25C1B531987}"/>
          </ac:spMkLst>
        </pc:spChg>
        <pc:spChg chg="add del mod">
          <ac:chgData name="DU Angelo" userId="8b72b4b1065ef00f" providerId="LiveId" clId="{E760A102-1300-4EB6-9740-B16AA6653396}" dt="2020-12-21T14:00:05.003" v="1562" actId="478"/>
          <ac:spMkLst>
            <pc:docMk/>
            <pc:sldMk cId="3734197024" sldId="387"/>
            <ac:spMk id="47" creationId="{03CEB811-E4DA-43EC-8824-882DE524FD1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8" creationId="{08CD8736-3F92-4BE0-BF8E-064B198A944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9" creationId="{C10A3730-1294-406C-812B-F32A19DDB8C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0" creationId="{12207696-E3F2-403C-BA70-07D073FE7B3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1" creationId="{070925DA-153A-4460-B19F-901509860B7B}"/>
          </ac:spMkLst>
        </pc:sp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9" creationId="{9184D5C5-C3F6-400A-9B3A-ABAB50837A47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0" creationId="{122843DE-47D1-426B-9ACF-F016519EF54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1" creationId="{7C2FED2C-AD13-4C82-AD46-18A5DFD3DCB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2" creationId="{571BFD28-B155-4DE6-B1FA-9691A5A3218D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3" creationId="{9F14084D-0CA6-4817-BCC0-0F3CC679062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0" creationId="{537EACCB-6670-47A3-91C1-4248BBBE4260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1" creationId="{66ADFD0C-E280-49F4-AABC-A86FD7E35A13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2" creationId="{35158893-ED0A-45B7-A551-C755F0D6EA49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25" creationId="{CEBA413C-1BB3-48BB-B52D-E17563221947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0" creationId="{E7C1FF16-9CFC-40FA-858C-AAC5EFD2096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1" creationId="{6125783C-9C0A-4057-A623-8D167EDAFB02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4" creationId="{54246B7D-AFBC-4A9E-90FB-C102B9A67C72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6" creationId="{0FA9CAAC-86E4-4D7B-AB5C-FE278BA6228C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7" creationId="{D73F0905-E0FD-4EAF-AD95-85FC43B59937}"/>
          </ac:cxnSpMkLst>
        </pc:cxnChg>
      </pc:sldChg>
      <pc:sldChg chg="delSp modSp add ord">
        <pc:chgData name="DU Angelo" userId="8b72b4b1065ef00f" providerId="LiveId" clId="{E760A102-1300-4EB6-9740-B16AA6653396}" dt="2020-12-21T14:06:46.312" v="1614" actId="20577"/>
        <pc:sldMkLst>
          <pc:docMk/>
          <pc:sldMk cId="1776792356" sldId="388"/>
        </pc:sldMkLst>
        <pc:spChg chg="mod">
          <ac:chgData name="DU Angelo" userId="8b72b4b1065ef00f" providerId="LiveId" clId="{E760A102-1300-4EB6-9740-B16AA6653396}" dt="2020-12-21T14:06:10.336" v="1599" actId="20577"/>
          <ac:spMkLst>
            <pc:docMk/>
            <pc:sldMk cId="1776792356" sldId="38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06:46.312" v="1614" actId="20577"/>
          <ac:spMkLst>
            <pc:docMk/>
            <pc:sldMk cId="1776792356" sldId="388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4" creationId="{DBC7530E-C165-4AF5-AC28-F245145FF1B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5" creationId="{D5A42212-33B7-4A7A-8E95-FFCE5B845276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6" creationId="{AA51D021-E480-4750-8546-E2A30A64C5A1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7" creationId="{A1454CF0-6015-4E38-970D-D1F344FD414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8" creationId="{69E31A54-3F8D-4465-851A-B3D2E4D8E4B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9" creationId="{9AF1DA8A-276A-442E-AA2D-A82D317C67B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4" creationId="{24E09773-6F99-4194-9181-41AB3AAA3B3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8" creationId="{B1313BFC-6497-48AA-896C-03B54450DC19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9" creationId="{1F370FB0-3BB6-44A7-9B3C-CDD091F9BD6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5" creationId="{4253C983-8448-4F63-BD26-888A48699420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9" creationId="{CDF4356D-028E-4C40-8261-DD14ED30787F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0" creationId="{A43854A2-2EBB-49F3-A043-74F78471961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1" creationId="{FDF806A5-0166-41BC-8789-2E1D13EFAF8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2" creationId="{8E47F391-6C92-4427-9D6F-EB89B3F1807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3" creationId="{47358F05-FEE3-4720-A064-3128D289F24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4" creationId="{58386B10-4575-4C7D-A505-F3F66085300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5" creationId="{DFE5181A-F7E2-4BC6-BA60-D5E06E6D27F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8" creationId="{08CD8736-3F92-4BE0-BF8E-064B198A9443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49" creationId="{C10A3730-1294-406C-812B-F32A19DDB8C5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50" creationId="{12207696-E3F2-403C-BA70-07D073FE7B3F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51" creationId="{070925DA-153A-4460-B19F-901509860B7B}"/>
          </ac:spMkLst>
        </pc:sp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9" creationId="{9184D5C5-C3F6-400A-9B3A-ABAB50837A47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0" creationId="{122843DE-47D1-426B-9ACF-F016519EF54D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1" creationId="{7C2FED2C-AD13-4C82-AD46-18A5DFD3DCB5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0" creationId="{537EACCB-6670-47A3-91C1-4248BBBE4260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1" creationId="{66ADFD0C-E280-49F4-AABC-A86FD7E35A13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2" creationId="{35158893-ED0A-45B7-A551-C755F0D6EA49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6" creationId="{0FA9CAAC-86E4-4D7B-AB5C-FE278BA6228C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7" creationId="{D73F0905-E0FD-4EAF-AD95-85FC43B59937}"/>
          </ac:cxnSpMkLst>
        </pc:cxnChg>
      </pc:sldChg>
      <pc:sldChg chg="addSp modSp add">
        <pc:chgData name="DU Angelo" userId="8b72b4b1065ef00f" providerId="LiveId" clId="{E760A102-1300-4EB6-9740-B16AA6653396}" dt="2020-12-21T14:10:38.983" v="1670" actId="5793"/>
        <pc:sldMkLst>
          <pc:docMk/>
          <pc:sldMk cId="1364457657" sldId="389"/>
        </pc:sldMkLst>
        <pc:spChg chg="mod">
          <ac:chgData name="DU Angelo" userId="8b72b4b1065ef00f" providerId="LiveId" clId="{E760A102-1300-4EB6-9740-B16AA6653396}" dt="2020-12-21T14:10:38.983" v="1670" actId="5793"/>
          <ac:spMkLst>
            <pc:docMk/>
            <pc:sldMk cId="1364457657" sldId="38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0:06.843" v="1668" actId="1076"/>
          <ac:spMkLst>
            <pc:docMk/>
            <pc:sldMk cId="1364457657" sldId="389"/>
            <ac:spMk id="6" creationId="{E77BDAF4-200F-496F-BCDD-EC21C3D081B2}"/>
          </ac:spMkLst>
        </pc:spChg>
      </pc:sldChg>
      <pc:sldChg chg="delSp modSp add">
        <pc:chgData name="DU Angelo" userId="8b72b4b1065ef00f" providerId="LiveId" clId="{E760A102-1300-4EB6-9740-B16AA6653396}" dt="2020-12-21T14:10:56.207" v="1690" actId="478"/>
        <pc:sldMkLst>
          <pc:docMk/>
          <pc:sldMk cId="728554118" sldId="390"/>
        </pc:sldMkLst>
        <pc:spChg chg="mod">
          <ac:chgData name="DU Angelo" userId="8b72b4b1065ef00f" providerId="LiveId" clId="{E760A102-1300-4EB6-9740-B16AA6653396}" dt="2020-12-21T14:10:52.951" v="1689" actId="5793"/>
          <ac:spMkLst>
            <pc:docMk/>
            <pc:sldMk cId="728554118" sldId="390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10:56.207" v="1690" actId="478"/>
          <ac:spMkLst>
            <pc:docMk/>
            <pc:sldMk cId="728554118" sldId="390"/>
            <ac:spMk id="6" creationId="{E77BDAF4-200F-496F-BCDD-EC21C3D081B2}"/>
          </ac:spMkLst>
        </pc:spChg>
      </pc:sldChg>
      <pc:sldChg chg="addSp delSp modSp add">
        <pc:chgData name="DU Angelo" userId="8b72b4b1065ef00f" providerId="LiveId" clId="{E760A102-1300-4EB6-9740-B16AA6653396}" dt="2020-12-21T14:15:26.844" v="1774" actId="20577"/>
        <pc:sldMkLst>
          <pc:docMk/>
          <pc:sldMk cId="3608398414" sldId="391"/>
        </pc:sldMkLst>
        <pc:spChg chg="mod">
          <ac:chgData name="DU Angelo" userId="8b72b4b1065ef00f" providerId="LiveId" clId="{E760A102-1300-4EB6-9740-B16AA6653396}" dt="2020-12-21T14:15:26.844" v="1774" actId="20577"/>
          <ac:spMkLst>
            <pc:docMk/>
            <pc:sldMk cId="3608398414" sldId="39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2:58.943" v="1762" actId="20577"/>
          <ac:spMkLst>
            <pc:docMk/>
            <pc:sldMk cId="3608398414" sldId="391"/>
            <ac:spMk id="4" creationId="{1F81F79F-0DD2-442B-ADE3-E02C3042070D}"/>
          </ac:spMkLst>
        </pc:spChg>
        <pc:spChg chg="add del mod">
          <ac:chgData name="DU Angelo" userId="8b72b4b1065ef00f" providerId="LiveId" clId="{E760A102-1300-4EB6-9740-B16AA6653396}" dt="2020-12-21T14:13:11.112" v="1764" actId="478"/>
          <ac:spMkLst>
            <pc:docMk/>
            <pc:sldMk cId="3608398414" sldId="391"/>
            <ac:spMk id="6" creationId="{EBAB6557-95CB-46C9-8E1F-8890C73155EB}"/>
          </ac:spMkLst>
        </pc:spChg>
        <pc:spChg chg="add mod">
          <ac:chgData name="DU Angelo" userId="8b72b4b1065ef00f" providerId="LiveId" clId="{E760A102-1300-4EB6-9740-B16AA6653396}" dt="2020-12-21T14:14:02.833" v="1768" actId="14100"/>
          <ac:spMkLst>
            <pc:docMk/>
            <pc:sldMk cId="3608398414" sldId="391"/>
            <ac:spMk id="7" creationId="{F97D7827-DC4E-43A2-AEDE-F5988ABFB4ED}"/>
          </ac:spMkLst>
        </pc:spChg>
      </pc:sldChg>
      <pc:sldChg chg="addSp delSp modSp add">
        <pc:chgData name="DU Angelo" userId="8b72b4b1065ef00f" providerId="LiveId" clId="{E760A102-1300-4EB6-9740-B16AA6653396}" dt="2020-12-21T14:15:50.260" v="1782" actId="20577"/>
        <pc:sldMkLst>
          <pc:docMk/>
          <pc:sldMk cId="4137435058" sldId="392"/>
        </pc:sldMkLst>
        <pc:spChg chg="mod">
          <ac:chgData name="DU Angelo" userId="8b72b4b1065ef00f" providerId="LiveId" clId="{E760A102-1300-4EB6-9740-B16AA6653396}" dt="2020-12-21T14:15:31.625" v="1776" actId="20577"/>
          <ac:spMkLst>
            <pc:docMk/>
            <pc:sldMk cId="4137435058" sldId="39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4:15:15.144" v="1771" actId="478"/>
          <ac:spMkLst>
            <pc:docMk/>
            <pc:sldMk cId="4137435058" sldId="39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5:50.260" v="1782" actId="20577"/>
          <ac:spMkLst>
            <pc:docMk/>
            <pc:sldMk cId="4137435058" sldId="392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15:12.114" v="1770" actId="478"/>
          <ac:spMkLst>
            <pc:docMk/>
            <pc:sldMk cId="4137435058" sldId="392"/>
            <ac:spMk id="7" creationId="{F97D7827-DC4E-43A2-AEDE-F5988ABFB4ED}"/>
          </ac:spMkLst>
        </pc:spChg>
      </pc:sldChg>
      <pc:sldChg chg="addSp modSp add">
        <pc:chgData name="DU Angelo" userId="8b72b4b1065ef00f" providerId="LiveId" clId="{E760A102-1300-4EB6-9740-B16AA6653396}" dt="2020-12-21T14:19:38.328" v="1821" actId="1076"/>
        <pc:sldMkLst>
          <pc:docMk/>
          <pc:sldMk cId="1475127484" sldId="393"/>
        </pc:sldMkLst>
        <pc:spChg chg="mod">
          <ac:chgData name="DU Angelo" userId="8b72b4b1065ef00f" providerId="LiveId" clId="{E760A102-1300-4EB6-9740-B16AA6653396}" dt="2020-12-21T14:16:52.618" v="1786" actId="20577"/>
          <ac:spMkLst>
            <pc:docMk/>
            <pc:sldMk cId="1475127484" sldId="39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7:05.472" v="1789" actId="20577"/>
          <ac:spMkLst>
            <pc:docMk/>
            <pc:sldMk cId="1475127484" sldId="393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19:38.328" v="1821" actId="1076"/>
          <ac:spMkLst>
            <pc:docMk/>
            <pc:sldMk cId="1475127484" sldId="393"/>
            <ac:spMk id="7" creationId="{8DE15E3A-15AD-4785-974C-6450C7B3FD2F}"/>
          </ac:spMkLst>
        </pc:spChg>
      </pc:sldChg>
      <pc:sldChg chg="addSp delSp modSp add">
        <pc:chgData name="DU Angelo" userId="8b72b4b1065ef00f" providerId="LiveId" clId="{E760A102-1300-4EB6-9740-B16AA6653396}" dt="2020-12-21T14:22:12.158" v="1874" actId="113"/>
        <pc:sldMkLst>
          <pc:docMk/>
          <pc:sldMk cId="3073844275" sldId="394"/>
        </pc:sldMkLst>
        <pc:spChg chg="mod">
          <ac:chgData name="DU Angelo" userId="8b72b4b1065ef00f" providerId="LiveId" clId="{E760A102-1300-4EB6-9740-B16AA6653396}" dt="2020-12-21T14:22:12.158" v="1874" actId="113"/>
          <ac:spMkLst>
            <pc:docMk/>
            <pc:sldMk cId="3073844275" sldId="394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0:50.674" v="1823" actId="478"/>
          <ac:spMkLst>
            <pc:docMk/>
            <pc:sldMk cId="3073844275" sldId="394"/>
            <ac:spMk id="7" creationId="{8DE15E3A-15AD-4785-974C-6450C7B3FD2F}"/>
          </ac:spMkLst>
        </pc:spChg>
        <pc:spChg chg="add mod">
          <ac:chgData name="DU Angelo" userId="8b72b4b1065ef00f" providerId="LiveId" clId="{E760A102-1300-4EB6-9740-B16AA6653396}" dt="2020-12-21T14:22:09.582" v="1873" actId="20577"/>
          <ac:spMkLst>
            <pc:docMk/>
            <pc:sldMk cId="3073844275" sldId="394"/>
            <ac:spMk id="8" creationId="{00329E36-8736-4E2C-8C11-A1AA1B4C6981}"/>
          </ac:spMkLst>
        </pc:spChg>
      </pc:sldChg>
      <pc:sldChg chg="delSp modSp add">
        <pc:chgData name="DU Angelo" userId="8b72b4b1065ef00f" providerId="LiveId" clId="{E760A102-1300-4EB6-9740-B16AA6653396}" dt="2020-12-21T14:23:16.223" v="1888" actId="1076"/>
        <pc:sldMkLst>
          <pc:docMk/>
          <pc:sldMk cId="707728385" sldId="395"/>
        </pc:sldMkLst>
        <pc:spChg chg="mod">
          <ac:chgData name="DU Angelo" userId="8b72b4b1065ef00f" providerId="LiveId" clId="{E760A102-1300-4EB6-9740-B16AA6653396}" dt="2020-12-21T14:23:16.223" v="1888" actId="1076"/>
          <ac:spMkLst>
            <pc:docMk/>
            <pc:sldMk cId="707728385" sldId="395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2:36.749" v="1878" actId="478"/>
          <ac:spMkLst>
            <pc:docMk/>
            <pc:sldMk cId="707728385" sldId="395"/>
            <ac:spMk id="8" creationId="{00329E36-8736-4E2C-8C11-A1AA1B4C6981}"/>
          </ac:spMkLst>
        </pc:spChg>
      </pc:sldChg>
      <pc:sldChg chg="addSp modSp add">
        <pc:chgData name="DU Angelo" userId="8b72b4b1065ef00f" providerId="LiveId" clId="{E760A102-1300-4EB6-9740-B16AA6653396}" dt="2020-12-21T14:26:32.477" v="1945" actId="1076"/>
        <pc:sldMkLst>
          <pc:docMk/>
          <pc:sldMk cId="1214544994" sldId="396"/>
        </pc:sldMkLst>
        <pc:spChg chg="mod">
          <ac:chgData name="DU Angelo" userId="8b72b4b1065ef00f" providerId="LiveId" clId="{E760A102-1300-4EB6-9740-B16AA6653396}" dt="2020-12-21T14:24:20.446" v="1892" actId="1076"/>
          <ac:spMkLst>
            <pc:docMk/>
            <pc:sldMk cId="1214544994" sldId="39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26:32.477" v="1945" actId="1076"/>
          <ac:spMkLst>
            <pc:docMk/>
            <pc:sldMk cId="1214544994" sldId="396"/>
            <ac:spMk id="7" creationId="{68B8913E-A39F-4FE6-967B-AC75320D939E}"/>
          </ac:spMkLst>
        </pc:spChg>
      </pc:sldChg>
      <pc:sldChg chg="addSp delSp modSp add">
        <pc:chgData name="DU Angelo" userId="8b72b4b1065ef00f" providerId="LiveId" clId="{E760A102-1300-4EB6-9740-B16AA6653396}" dt="2020-12-21T14:28:06.013" v="1988" actId="20577"/>
        <pc:sldMkLst>
          <pc:docMk/>
          <pc:sldMk cId="4293882901" sldId="397"/>
        </pc:sldMkLst>
        <pc:spChg chg="mod">
          <ac:chgData name="DU Angelo" userId="8b72b4b1065ef00f" providerId="LiveId" clId="{E760A102-1300-4EB6-9740-B16AA6653396}" dt="2020-12-21T14:27:03.594" v="1983" actId="5793"/>
          <ac:spMkLst>
            <pc:docMk/>
            <pc:sldMk cId="4293882901" sldId="39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6:43.880" v="1947" actId="478"/>
          <ac:spMkLst>
            <pc:docMk/>
            <pc:sldMk cId="4293882901" sldId="397"/>
            <ac:spMk id="7" creationId="{68B8913E-A39F-4FE6-967B-AC75320D939E}"/>
          </ac:spMkLst>
        </pc:spChg>
        <pc:spChg chg="add mod">
          <ac:chgData name="DU Angelo" userId="8b72b4b1065ef00f" providerId="LiveId" clId="{E760A102-1300-4EB6-9740-B16AA6653396}" dt="2020-12-21T14:28:06.013" v="1988" actId="20577"/>
          <ac:spMkLst>
            <pc:docMk/>
            <pc:sldMk cId="4293882901" sldId="397"/>
            <ac:spMk id="8" creationId="{4249D76A-EE8C-4A74-AF28-9A37E2C24E86}"/>
          </ac:spMkLst>
        </pc:spChg>
      </pc:sldChg>
      <pc:sldChg chg="delSp modSp add ord">
        <pc:chgData name="DU Angelo" userId="8b72b4b1065ef00f" providerId="LiveId" clId="{E760A102-1300-4EB6-9740-B16AA6653396}" dt="2020-12-21T14:30:12.833" v="2021" actId="1076"/>
        <pc:sldMkLst>
          <pc:docMk/>
          <pc:sldMk cId="3563040907" sldId="398"/>
        </pc:sldMkLst>
        <pc:spChg chg="mod">
          <ac:chgData name="DU Angelo" userId="8b72b4b1065ef00f" providerId="LiveId" clId="{E760A102-1300-4EB6-9740-B16AA6653396}" dt="2020-12-21T14:28:46.852" v="1991"/>
          <ac:spMkLst>
            <pc:docMk/>
            <pc:sldMk cId="3563040907" sldId="39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0:12.833" v="2021" actId="1076"/>
          <ac:spMkLst>
            <pc:docMk/>
            <pc:sldMk cId="3563040907" sldId="39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8:53.770" v="1992" actId="478"/>
          <ac:spMkLst>
            <pc:docMk/>
            <pc:sldMk cId="3563040907" sldId="398"/>
            <ac:spMk id="8" creationId="{4249D76A-EE8C-4A74-AF28-9A37E2C24E86}"/>
          </ac:spMkLst>
        </pc:spChg>
      </pc:sldChg>
      <pc:sldChg chg="modSp add">
        <pc:chgData name="DU Angelo" userId="8b72b4b1065ef00f" providerId="LiveId" clId="{E760A102-1300-4EB6-9740-B16AA6653396}" dt="2020-12-21T14:31:42.930" v="2039" actId="1076"/>
        <pc:sldMkLst>
          <pc:docMk/>
          <pc:sldMk cId="4073523232" sldId="399"/>
        </pc:sldMkLst>
        <pc:spChg chg="mod">
          <ac:chgData name="DU Angelo" userId="8b72b4b1065ef00f" providerId="LiveId" clId="{E760A102-1300-4EB6-9740-B16AA6653396}" dt="2020-12-21T14:31:42.930" v="2039" actId="1076"/>
          <ac:spMkLst>
            <pc:docMk/>
            <pc:sldMk cId="4073523232" sldId="39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1:39.188" v="2038" actId="1076"/>
          <ac:spMkLst>
            <pc:docMk/>
            <pc:sldMk cId="4073523232" sldId="399"/>
            <ac:spMk id="6" creationId="{E4690199-E31A-48EF-B232-56D24BE05045}"/>
          </ac:spMkLst>
        </pc:spChg>
      </pc:sldChg>
      <pc:sldChg chg="addSp delSp modSp add">
        <pc:chgData name="DU Angelo" userId="8b72b4b1065ef00f" providerId="LiveId" clId="{E760A102-1300-4EB6-9740-B16AA6653396}" dt="2020-12-22T13:48:53.205" v="2230" actId="20577"/>
        <pc:sldMkLst>
          <pc:docMk/>
          <pc:sldMk cId="3578265678" sldId="400"/>
        </pc:sldMkLst>
        <pc:spChg chg="mod">
          <ac:chgData name="DU Angelo" userId="8b72b4b1065ef00f" providerId="LiveId" clId="{E760A102-1300-4EB6-9740-B16AA6653396}" dt="2020-12-22T13:48:53.205" v="2230" actId="20577"/>
          <ac:spMkLst>
            <pc:docMk/>
            <pc:sldMk cId="3578265678" sldId="400"/>
            <ac:spMk id="6" creationId="{E4690199-E31A-48EF-B232-56D24BE05045}"/>
          </ac:spMkLst>
        </pc:spChg>
        <pc:spChg chg="add del mod">
          <ac:chgData name="DU Angelo" userId="8b72b4b1065ef00f" providerId="LiveId" clId="{E760A102-1300-4EB6-9740-B16AA6653396}" dt="2020-12-22T13:45:04.193" v="2181" actId="478"/>
          <ac:spMkLst>
            <pc:docMk/>
            <pc:sldMk cId="3578265678" sldId="400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8" creationId="{A6449573-D637-426F-AFCF-3A5B399736C7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9" creationId="{07CD47D4-18A7-4FA6-B705-3E7453D5DD90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0" creationId="{BD33EDF2-E469-436F-9FFC-9A80529B03EB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1" creationId="{B0E16AD9-3DC5-4063-AC14-D8AF27319B6E}"/>
          </ac:spMkLst>
        </pc:spChg>
      </pc:sldChg>
      <pc:sldChg chg="addSp delSp modSp add">
        <pc:chgData name="DU Angelo" userId="8b72b4b1065ef00f" providerId="LiveId" clId="{E760A102-1300-4EB6-9740-B16AA6653396}" dt="2020-12-21T14:37:26.421" v="2156" actId="1076"/>
        <pc:sldMkLst>
          <pc:docMk/>
          <pc:sldMk cId="1074497716" sldId="401"/>
        </pc:sldMkLst>
        <pc:spChg chg="mod">
          <ac:chgData name="DU Angelo" userId="8b72b4b1065ef00f" providerId="LiveId" clId="{E760A102-1300-4EB6-9740-B16AA6653396}" dt="2020-12-21T14:37:26.421" v="2156" actId="1076"/>
          <ac:spMkLst>
            <pc:docMk/>
            <pc:sldMk cId="1074497716" sldId="401"/>
            <ac:spMk id="6" creationId="{E4690199-E31A-48EF-B232-56D24BE05045}"/>
          </ac:spMkLst>
        </pc:spChg>
        <pc:spChg chg="del mod">
          <ac:chgData name="DU Angelo" userId="8b72b4b1065ef00f" providerId="LiveId" clId="{E760A102-1300-4EB6-9740-B16AA6653396}" dt="2020-12-21T14:34:27.153" v="2112" actId="478"/>
          <ac:spMkLst>
            <pc:docMk/>
            <pc:sldMk cId="1074497716" sldId="401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1T14:36:39.234" v="2155" actId="20577"/>
          <ac:spMkLst>
            <pc:docMk/>
            <pc:sldMk cId="1074497716" sldId="401"/>
            <ac:spMk id="8" creationId="{66C16438-2CF7-4332-AFCA-6039890B6330}"/>
          </ac:spMkLst>
        </pc:spChg>
      </pc:sldChg>
      <pc:sldChg chg="addSp delSp modSp add">
        <pc:chgData name="DU Angelo" userId="8b72b4b1065ef00f" providerId="LiveId" clId="{E760A102-1300-4EB6-9740-B16AA6653396}" dt="2020-12-21T14:38:41.082" v="2170" actId="20577"/>
        <pc:sldMkLst>
          <pc:docMk/>
          <pc:sldMk cId="4182820847" sldId="402"/>
        </pc:sldMkLst>
        <pc:spChg chg="mod">
          <ac:chgData name="DU Angelo" userId="8b72b4b1065ef00f" providerId="LiveId" clId="{E760A102-1300-4EB6-9740-B16AA6653396}" dt="2020-12-21T14:37:51.642" v="2168" actId="12"/>
          <ac:spMkLst>
            <pc:docMk/>
            <pc:sldMk cId="4182820847" sldId="402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38:41.082" v="2170" actId="20577"/>
          <ac:spMkLst>
            <pc:docMk/>
            <pc:sldMk cId="4182820847" sldId="402"/>
            <ac:spMk id="7" creationId="{231FBA7B-E525-447D-8253-2FF1BA4BBC78}"/>
          </ac:spMkLst>
        </pc:spChg>
        <pc:spChg chg="del">
          <ac:chgData name="DU Angelo" userId="8b72b4b1065ef00f" providerId="LiveId" clId="{E760A102-1300-4EB6-9740-B16AA6653396}" dt="2020-12-21T14:37:40.937" v="2158" actId="478"/>
          <ac:spMkLst>
            <pc:docMk/>
            <pc:sldMk cId="4182820847" sldId="402"/>
            <ac:spMk id="8" creationId="{66C16438-2CF7-4332-AFCA-6039890B6330}"/>
          </ac:spMkLst>
        </pc:spChg>
      </pc:sldChg>
      <pc:sldChg chg="delSp modSp add">
        <pc:chgData name="DU Angelo" userId="8b72b4b1065ef00f" providerId="LiveId" clId="{E760A102-1300-4EB6-9740-B16AA6653396}" dt="2020-12-21T14:39:17.369" v="2180" actId="1076"/>
        <pc:sldMkLst>
          <pc:docMk/>
          <pc:sldMk cId="3697327623" sldId="403"/>
        </pc:sldMkLst>
        <pc:spChg chg="mod">
          <ac:chgData name="DU Angelo" userId="8b72b4b1065ef00f" providerId="LiveId" clId="{E760A102-1300-4EB6-9740-B16AA6653396}" dt="2020-12-21T14:39:01.923" v="2174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9:17.369" v="2180" actId="1076"/>
          <ac:spMkLst>
            <pc:docMk/>
            <pc:sldMk cId="3697327623" sldId="403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38:56.055" v="2173" actId="478"/>
          <ac:spMkLst>
            <pc:docMk/>
            <pc:sldMk cId="3697327623" sldId="403"/>
            <ac:spMk id="7" creationId="{231FBA7B-E525-447D-8253-2FF1BA4BBC78}"/>
          </ac:spMkLst>
        </pc:spChg>
      </pc:sldChg>
      <pc:sldChg chg="addSp modSp add">
        <pc:chgData name="DU Angelo" userId="8b72b4b1065ef00f" providerId="LiveId" clId="{E760A102-1300-4EB6-9740-B16AA6653396}" dt="2020-12-22T13:48:58.170" v="2232" actId="20577"/>
        <pc:sldMkLst>
          <pc:docMk/>
          <pc:sldMk cId="2677395182" sldId="404"/>
        </pc:sldMkLst>
        <pc:spChg chg="mod">
          <ac:chgData name="DU Angelo" userId="8b72b4b1065ef00f" providerId="LiveId" clId="{E760A102-1300-4EB6-9740-B16AA6653396}" dt="2020-12-22T13:48:58.170" v="2232" actId="20577"/>
          <ac:spMkLst>
            <pc:docMk/>
            <pc:sldMk cId="2677395182" sldId="404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7" creationId="{FD56788E-3D94-4457-9CD4-FF210A7B011D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8" creationId="{C4B987C2-D703-4DDE-B68C-7631C0424D7B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9" creationId="{90B9BC1C-4EB0-4B20-8A9E-B41CA2BC3BF0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10" creationId="{615ADF22-590E-4DA4-9F32-C9C18B2794BA}"/>
          </ac:spMkLst>
        </pc:spChg>
      </pc:sldChg>
      <pc:sldChg chg="addSp modSp add">
        <pc:chgData name="DU Angelo" userId="8b72b4b1065ef00f" providerId="LiveId" clId="{E760A102-1300-4EB6-9740-B16AA6653396}" dt="2020-12-22T13:49:08.383" v="2236" actId="20577"/>
        <pc:sldMkLst>
          <pc:docMk/>
          <pc:sldMk cId="2884763519" sldId="405"/>
        </pc:sldMkLst>
        <pc:spChg chg="mod">
          <ac:chgData name="DU Angelo" userId="8b72b4b1065ef00f" providerId="LiveId" clId="{E760A102-1300-4EB6-9740-B16AA6653396}" dt="2020-12-22T13:49:08.383" v="2236" actId="20577"/>
          <ac:spMkLst>
            <pc:docMk/>
            <pc:sldMk cId="2884763519" sldId="405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7" creationId="{B1619988-52E8-4CC0-B4AF-BC9E31AE0774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8" creationId="{E4D19FFE-9FB8-44A3-892F-0E481AB17CB8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9" creationId="{29856D8D-AFAF-48A0-81ED-D120839346FC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10" creationId="{A381B8A9-7917-4CCD-8FC2-824A08C97B93}"/>
          </ac:spMkLst>
        </pc:spChg>
      </pc:sldChg>
      <pc:sldChg chg="addSp modSp add">
        <pc:chgData name="DU Angelo" userId="8b72b4b1065ef00f" providerId="LiveId" clId="{E760A102-1300-4EB6-9740-B16AA6653396}" dt="2020-12-22T13:50:01.781" v="2246" actId="2711"/>
        <pc:sldMkLst>
          <pc:docMk/>
          <pc:sldMk cId="3772436462" sldId="406"/>
        </pc:sldMkLst>
        <pc:spChg chg="mod">
          <ac:chgData name="DU Angelo" userId="8b72b4b1065ef00f" providerId="LiveId" clId="{E760A102-1300-4EB6-9740-B16AA6653396}" dt="2020-12-22T13:50:01.781" v="2246" actId="2711"/>
          <ac:spMkLst>
            <pc:docMk/>
            <pc:sldMk cId="3772436462" sldId="40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7" creationId="{0472251B-2BE6-40DA-B8D7-411D0151AF4B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8" creationId="{B93486D4-DF0F-4AFE-8A08-E8957D8BDF22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0" creationId="{FEBE5F9B-8D2D-4287-8AB4-FBCBFEAA6487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1" creationId="{C10D0E08-2E94-41D8-A3CF-FE363556C9E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2" creationId="{B5A2491E-1B54-44E8-961F-54C5CFBFE03C}"/>
          </ac:spMkLst>
        </pc:spChg>
        <pc:cxnChg chg="add mod">
          <ac:chgData name="DU Angelo" userId="8b72b4b1065ef00f" providerId="LiveId" clId="{E760A102-1300-4EB6-9740-B16AA6653396}" dt="2020-12-22T13:49:44.952" v="2238" actId="1076"/>
          <ac:cxnSpMkLst>
            <pc:docMk/>
            <pc:sldMk cId="3772436462" sldId="406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1:06.254" v="2261" actId="1076"/>
        <pc:sldMkLst>
          <pc:docMk/>
          <pc:sldMk cId="2860215120" sldId="407"/>
        </pc:sldMkLst>
        <pc:spChg chg="mod">
          <ac:chgData name="DU Angelo" userId="8b72b4b1065ef00f" providerId="LiveId" clId="{E760A102-1300-4EB6-9740-B16AA6653396}" dt="2020-12-22T13:50:29.826" v="2256" actId="20577"/>
          <ac:spMkLst>
            <pc:docMk/>
            <pc:sldMk cId="2860215120" sldId="40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3" creationId="{B798900F-0733-4559-A607-9CA658A41189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4" creationId="{09A889F6-B67E-473F-A7B5-23E3C1B67A97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6" creationId="{9ABE1B67-25BB-49B4-90D9-58750027F86A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7" creationId="{AA0EC394-3818-4DB3-B9BE-401B23891C24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8" creationId="{BDBE2EC6-5791-4E44-934E-5547FB19A957}"/>
          </ac:spMkLst>
        </pc:spChg>
        <pc:cxnChg chg="del">
          <ac:chgData name="DU Angelo" userId="8b72b4b1065ef00f" providerId="LiveId" clId="{E760A102-1300-4EB6-9740-B16AA6653396}" dt="2020-12-22T13:50:42.724" v="2257" actId="478"/>
          <ac:cxnSpMkLst>
            <pc:docMk/>
            <pc:sldMk cId="2860215120" sldId="407"/>
            <ac:cxnSpMk id="9" creationId="{490FC94F-C24F-4210-B96C-B282DFA56D14}"/>
          </ac:cxnSpMkLst>
        </pc:cxnChg>
        <pc:cxnChg chg="add mod">
          <ac:chgData name="DU Angelo" userId="8b72b4b1065ef00f" providerId="LiveId" clId="{E760A102-1300-4EB6-9740-B16AA6653396}" dt="2020-12-22T13:51:06.254" v="2261" actId="1076"/>
          <ac:cxnSpMkLst>
            <pc:docMk/>
            <pc:sldMk cId="2860215120" sldId="407"/>
            <ac:cxnSpMk id="15" creationId="{C6E17A49-1764-45B6-A01B-376B12A64888}"/>
          </ac:cxnSpMkLst>
        </pc:cxnChg>
      </pc:sldChg>
      <pc:sldChg chg="addSp delSp modSp add">
        <pc:chgData name="DU Angelo" userId="8b72b4b1065ef00f" providerId="LiveId" clId="{E760A102-1300-4EB6-9740-B16AA6653396}" dt="2020-12-22T13:52:15.684" v="2277" actId="1076"/>
        <pc:sldMkLst>
          <pc:docMk/>
          <pc:sldMk cId="1883318256" sldId="408"/>
        </pc:sldMkLst>
        <pc:spChg chg="mod">
          <ac:chgData name="DU Angelo" userId="8b72b4b1065ef00f" providerId="LiveId" clId="{E760A102-1300-4EB6-9740-B16AA6653396}" dt="2020-12-22T13:51:49.113" v="2275" actId="20577"/>
          <ac:spMkLst>
            <pc:docMk/>
            <pc:sldMk cId="1883318256" sldId="40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3" creationId="{CCB3B27D-2809-477C-9B5F-56CA99D9B92E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4" creationId="{658DE3B6-615B-4B12-B0D4-7175672E3FE0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8" creationId="{7D1DB081-1676-410D-9FC4-262F0D031A5F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9" creationId="{74004DDD-04C3-4573-BB0C-53A3ECFBDB09}"/>
          </ac:spMkLst>
        </pc:spChg>
        <pc:grpChg chg="add mod">
          <ac:chgData name="DU Angelo" userId="8b72b4b1065ef00f" providerId="LiveId" clId="{E760A102-1300-4EB6-9740-B16AA6653396}" dt="2020-12-22T13:52:15.684" v="2277" actId="1076"/>
          <ac:grpSpMkLst>
            <pc:docMk/>
            <pc:sldMk cId="1883318256" sldId="408"/>
            <ac:grpSpMk id="15" creationId="{A435C650-A300-4BFE-B11A-28B5BBB45CBE}"/>
          </ac:grpSpMkLst>
        </pc:grpChg>
        <pc:cxnChg chg="del">
          <ac:chgData name="DU Angelo" userId="8b72b4b1065ef00f" providerId="LiveId" clId="{E760A102-1300-4EB6-9740-B16AA6653396}" dt="2020-12-22T13:51:12.549" v="2262" actId="478"/>
          <ac:cxnSpMkLst>
            <pc:docMk/>
            <pc:sldMk cId="1883318256" sldId="408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3:29.008" v="2295" actId="1076"/>
        <pc:sldMkLst>
          <pc:docMk/>
          <pc:sldMk cId="3721053375" sldId="409"/>
        </pc:sldMkLst>
        <pc:spChg chg="mod">
          <ac:chgData name="DU Angelo" userId="8b72b4b1065ef00f" providerId="LiveId" clId="{E760A102-1300-4EB6-9740-B16AA6653396}" dt="2020-12-22T13:52:55.756" v="2290" actId="20577"/>
          <ac:spMkLst>
            <pc:docMk/>
            <pc:sldMk cId="3721053375" sldId="409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12" creationId="{E5309131-A74F-42A7-BA25-98A6C4602F94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3" creationId="{CCB3B27D-2809-477C-9B5F-56CA99D9B92E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4" creationId="{658DE3B6-615B-4B12-B0D4-7175672E3FE0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8" creationId="{7D1DB081-1676-410D-9FC4-262F0D031A5F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9" creationId="{74004DDD-04C3-4573-BB0C-53A3ECFBDB09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0" creationId="{C89D581C-A825-472A-A6FC-0B0BDBA4810E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4" creationId="{487DC7C2-7037-4C6D-BA4B-1FC66F740B3F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5" creationId="{DC489B06-573C-42A1-8F4E-8CB7327FE56B}"/>
          </ac:spMkLst>
        </pc:spChg>
        <pc:grpChg chg="del">
          <ac:chgData name="DU Angelo" userId="8b72b4b1065ef00f" providerId="LiveId" clId="{E760A102-1300-4EB6-9740-B16AA6653396}" dt="2020-12-22T13:52:36.345" v="2279" actId="478"/>
          <ac:grpSpMkLst>
            <pc:docMk/>
            <pc:sldMk cId="3721053375" sldId="409"/>
            <ac:grpSpMk id="15" creationId="{A435C650-A300-4BFE-B11A-28B5BBB45CBE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1" creationId="{5845C631-77EF-45F6-903C-077452225BF5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6" creationId="{4DBCABFA-D83F-4F4A-BE73-427DF76B866D}"/>
          </ac:grpSpMkLst>
        </pc:grpChg>
      </pc:sldChg>
      <pc:sldChg chg="addSp modSp add">
        <pc:chgData name="DU Angelo" userId="8b72b4b1065ef00f" providerId="LiveId" clId="{E760A102-1300-4EB6-9740-B16AA6653396}" dt="2020-12-22T13:53:45.153" v="2297" actId="1076"/>
        <pc:sldMkLst>
          <pc:docMk/>
          <pc:sldMk cId="1303754311" sldId="410"/>
        </pc:sldMkLst>
        <pc:spChg chg="mod">
          <ac:chgData name="DU Angelo" userId="8b72b4b1065ef00f" providerId="LiveId" clId="{E760A102-1300-4EB6-9740-B16AA6653396}" dt="2020-12-22T13:53:02.830" v="2293" actId="20577"/>
          <ac:spMkLst>
            <pc:docMk/>
            <pc:sldMk cId="1303754311" sldId="410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7" creationId="{2C5D424C-0E7B-460F-AB79-E1E1A090AAB9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8" creationId="{ED651D7F-5B2C-4779-8230-0A082281435F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2" creationId="{25D8C47D-B37C-4290-8D38-D68A041DE5A8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3" creationId="{DAE840A3-8B58-4C2F-B6CC-EF1376530771}"/>
          </ac:spMkLst>
        </pc:s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9" creationId="{FB0ADBB1-B73F-4C3F-A168-0D46986D0080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4" creationId="{80355774-BF8F-4A6E-BD62-352638BACEB2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7" creationId="{352C256B-997D-48DD-A56E-27064C82EBAA}"/>
          </ac:grpSpMkLst>
        </pc:grpChg>
      </pc:sldChg>
    </pc:docChg>
  </pc:docChgLst>
  <pc:docChgLst>
    <pc:chgData name="DU Angelo" userId="8b72b4b1065ef00f" providerId="LiveId" clId="{FD06E59F-1BFC-490F-B7B7-34AD9E1FE619}"/>
    <pc:docChg chg="undo custSel modSld">
      <pc:chgData name="DU Angelo" userId="8b72b4b1065ef00f" providerId="LiveId" clId="{FD06E59F-1BFC-490F-B7B7-34AD9E1FE619}" dt="2020-12-15T14:56:46.388" v="1324" actId="1076"/>
      <pc:docMkLst>
        <pc:docMk/>
      </pc:docMkLst>
      <pc:sldChg chg="modSp">
        <pc:chgData name="DU Angelo" userId="8b72b4b1065ef00f" providerId="LiveId" clId="{FD06E59F-1BFC-490F-B7B7-34AD9E1FE619}" dt="2020-12-15T14:28:12.893" v="1243" actId="1076"/>
        <pc:sldMkLst>
          <pc:docMk/>
          <pc:sldMk cId="3335841084" sldId="326"/>
        </pc:sldMkLst>
        <pc:spChg chg="mod">
          <ac:chgData name="DU Angelo" userId="8b72b4b1065ef00f" providerId="LiveId" clId="{FD06E59F-1BFC-490F-B7B7-34AD9E1FE619}" dt="2020-12-15T14:28:05.366" v="1241" actId="255"/>
          <ac:spMkLst>
            <pc:docMk/>
            <pc:sldMk cId="3335841084" sldId="326"/>
            <ac:spMk id="4" creationId="{2918002F-8C64-4968-9ECA-DC63D9D4E45B}"/>
          </ac:spMkLst>
        </pc:spChg>
        <pc:picChg chg="mod">
          <ac:chgData name="DU Angelo" userId="8b72b4b1065ef00f" providerId="LiveId" clId="{FD06E59F-1BFC-490F-B7B7-34AD9E1FE619}" dt="2020-12-15T14:28:12.893" v="1243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modSp">
        <pc:chgData name="DU Angelo" userId="8b72b4b1065ef00f" providerId="LiveId" clId="{FD06E59F-1BFC-490F-B7B7-34AD9E1FE619}" dt="2020-12-15T09:38:54.463" v="218" actId="6549"/>
        <pc:sldMkLst>
          <pc:docMk/>
          <pc:sldMk cId="1173726442" sldId="340"/>
        </pc:sldMkLst>
        <pc:spChg chg="mod">
          <ac:chgData name="DU Angelo" userId="8b72b4b1065ef00f" providerId="LiveId" clId="{FD06E59F-1BFC-490F-B7B7-34AD9E1FE619}" dt="2020-12-15T09:38:54.463" v="218" actId="6549"/>
          <ac:spMkLst>
            <pc:docMk/>
            <pc:sldMk cId="1173726442" sldId="34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43:40.548" v="235" actId="1076"/>
        <pc:sldMkLst>
          <pc:docMk/>
          <pc:sldMk cId="2028051808" sldId="341"/>
        </pc:sldMkLst>
        <pc:spChg chg="mod">
          <ac:chgData name="DU Angelo" userId="8b72b4b1065ef00f" providerId="LiveId" clId="{FD06E59F-1BFC-490F-B7B7-34AD9E1FE619}" dt="2020-12-15T09:43:40.548" v="23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17:14.756" v="17" actId="1076"/>
        <pc:sldMkLst>
          <pc:docMk/>
          <pc:sldMk cId="2454259939" sldId="343"/>
        </pc:sldMkLst>
        <pc:spChg chg="mod">
          <ac:chgData name="DU Angelo" userId="8b72b4b1065ef00f" providerId="LiveId" clId="{FD06E59F-1BFC-490F-B7B7-34AD9E1FE619}" dt="2020-12-15T09:17:14.756" v="17" actId="1076"/>
          <ac:spMkLst>
            <pc:docMk/>
            <pc:sldMk cId="2454259939" sldId="343"/>
            <ac:spMk id="5" creationId="{63F2EE83-9571-4E72-9AA3-2E5B4BDA9955}"/>
          </ac:spMkLst>
        </pc:spChg>
        <pc:graphicFrameChg chg="mod">
          <ac:chgData name="DU Angelo" userId="8b72b4b1065ef00f" providerId="LiveId" clId="{FD06E59F-1BFC-490F-B7B7-34AD9E1FE619}" dt="2020-12-15T09:17:11.142" v="16" actId="1076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modSp">
        <pc:chgData name="DU Angelo" userId="8b72b4b1065ef00f" providerId="LiveId" clId="{FD06E59F-1BFC-490F-B7B7-34AD9E1FE619}" dt="2020-12-15T09:22:50.576" v="101" actId="1076"/>
        <pc:sldMkLst>
          <pc:docMk/>
          <pc:sldMk cId="1479717305" sldId="344"/>
        </pc:sldMkLst>
        <pc:spChg chg="mod">
          <ac:chgData name="DU Angelo" userId="8b72b4b1065ef00f" providerId="LiveId" clId="{FD06E59F-1BFC-490F-B7B7-34AD9E1FE619}" dt="2020-12-15T09:22:50.576" v="101" actId="1076"/>
          <ac:spMkLst>
            <pc:docMk/>
            <pc:sldMk cId="1479717305" sldId="344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32:37.825" v="197" actId="1076"/>
        <pc:sldMkLst>
          <pc:docMk/>
          <pc:sldMk cId="1591169618" sldId="345"/>
        </pc:sldMkLst>
        <pc:spChg chg="mod">
          <ac:chgData name="DU Angelo" userId="8b72b4b1065ef00f" providerId="LiveId" clId="{FD06E59F-1BFC-490F-B7B7-34AD9E1FE619}" dt="2020-12-15T09:32:37.825" v="197" actId="1076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09:32:19.211" v="192" actId="1076"/>
          <ac:spMkLst>
            <pc:docMk/>
            <pc:sldMk cId="1591169618" sldId="34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0:10:43.882" v="324" actId="1076"/>
        <pc:sldMkLst>
          <pc:docMk/>
          <pc:sldMk cId="3064232652" sldId="346"/>
        </pc:sldMkLst>
        <pc:spChg chg="mod">
          <ac:chgData name="DU Angelo" userId="8b72b4b1065ef00f" providerId="LiveId" clId="{FD06E59F-1BFC-490F-B7B7-34AD9E1FE619}" dt="2020-12-15T10:10:43.882" v="324" actId="1076"/>
          <ac:spMkLst>
            <pc:docMk/>
            <pc:sldMk cId="3064232652" sldId="346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1:38.015" v="1257" actId="1076"/>
        <pc:sldMkLst>
          <pc:docMk/>
          <pc:sldMk cId="2629695663" sldId="347"/>
        </pc:sldMkLst>
        <pc:spChg chg="mod">
          <ac:chgData name="DU Angelo" userId="8b72b4b1065ef00f" providerId="LiveId" clId="{FD06E59F-1BFC-490F-B7B7-34AD9E1FE619}" dt="2020-12-15T14:41:38.015" v="1257" actId="1076"/>
          <ac:spMkLst>
            <pc:docMk/>
            <pc:sldMk cId="2629695663" sldId="34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41:10.971" v="1253" actId="1076"/>
          <ac:spMkLst>
            <pc:docMk/>
            <pc:sldMk cId="2629695663" sldId="347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0:59.375" v="1252" actId="1076"/>
          <ac:picMkLst>
            <pc:docMk/>
            <pc:sldMk cId="2629695663" sldId="347"/>
            <ac:picMk id="6" creationId="{936A2B8C-5D1F-46DE-A125-735FFE4BDF31}"/>
          </ac:picMkLst>
        </pc:picChg>
      </pc:sldChg>
      <pc:sldChg chg="modSp">
        <pc:chgData name="DU Angelo" userId="8b72b4b1065ef00f" providerId="LiveId" clId="{FD06E59F-1BFC-490F-B7B7-34AD9E1FE619}" dt="2020-12-15T10:23:39.700" v="363" actId="14100"/>
        <pc:sldMkLst>
          <pc:docMk/>
          <pc:sldMk cId="3374474511" sldId="348"/>
        </pc:sldMkLst>
        <pc:spChg chg="mod">
          <ac:chgData name="DU Angelo" userId="8b72b4b1065ef00f" providerId="LiveId" clId="{FD06E59F-1BFC-490F-B7B7-34AD9E1FE619}" dt="2020-12-15T10:23:39.700" v="363" actId="14100"/>
          <ac:spMkLst>
            <pc:docMk/>
            <pc:sldMk cId="3374474511" sldId="34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1:57:40.266" v="407" actId="1076"/>
        <pc:sldMkLst>
          <pc:docMk/>
          <pc:sldMk cId="104447281" sldId="349"/>
        </pc:sldMkLst>
        <pc:spChg chg="mod">
          <ac:chgData name="DU Angelo" userId="8b72b4b1065ef00f" providerId="LiveId" clId="{FD06E59F-1BFC-490F-B7B7-34AD9E1FE619}" dt="2020-12-15T11:57:40.266" v="407" actId="1076"/>
          <ac:spMkLst>
            <pc:docMk/>
            <pc:sldMk cId="104447281" sldId="34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0:19.787" v="424" actId="403"/>
        <pc:sldMkLst>
          <pc:docMk/>
          <pc:sldMk cId="2394498902" sldId="350"/>
        </pc:sldMkLst>
        <pc:spChg chg="mod">
          <ac:chgData name="DU Angelo" userId="8b72b4b1065ef00f" providerId="LiveId" clId="{FD06E59F-1BFC-490F-B7B7-34AD9E1FE619}" dt="2020-12-15T12:00:19.787" v="424" actId="403"/>
          <ac:spMkLst>
            <pc:docMk/>
            <pc:sldMk cId="2394498902" sldId="35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5:29.809" v="456" actId="6549"/>
        <pc:sldMkLst>
          <pc:docMk/>
          <pc:sldMk cId="1372444461" sldId="351"/>
        </pc:sldMkLst>
        <pc:spChg chg="mod">
          <ac:chgData name="DU Angelo" userId="8b72b4b1065ef00f" providerId="LiveId" clId="{FD06E59F-1BFC-490F-B7B7-34AD9E1FE619}" dt="2020-12-15T12:05:29.809" v="456" actId="6549"/>
          <ac:spMkLst>
            <pc:docMk/>
            <pc:sldMk cId="1372444461" sldId="351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2:12:28.406" v="503" actId="1076"/>
        <pc:sldMkLst>
          <pc:docMk/>
          <pc:sldMk cId="3918135837" sldId="352"/>
        </pc:sldMkLst>
        <pc:spChg chg="mod">
          <ac:chgData name="DU Angelo" userId="8b72b4b1065ef00f" providerId="LiveId" clId="{FD06E59F-1BFC-490F-B7B7-34AD9E1FE619}" dt="2020-12-15T12:11:45.206" v="498" actId="1076"/>
          <ac:spMkLst>
            <pc:docMk/>
            <pc:sldMk cId="3918135837" sldId="35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2:12:08.906" v="500" actId="1076"/>
          <ac:spMkLst>
            <pc:docMk/>
            <pc:sldMk cId="3918135837" sldId="352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2:12:28.406" v="503" actId="1076"/>
          <ac:picMkLst>
            <pc:docMk/>
            <pc:sldMk cId="3918135837" sldId="352"/>
            <ac:picMk id="6" creationId="{D9C1F0EE-81ED-484F-BDC2-138B42156E73}"/>
          </ac:picMkLst>
        </pc:picChg>
      </pc:sldChg>
      <pc:sldChg chg="modSp">
        <pc:chgData name="DU Angelo" userId="8b72b4b1065ef00f" providerId="LiveId" clId="{FD06E59F-1BFC-490F-B7B7-34AD9E1FE619}" dt="2020-12-15T12:36:33.311" v="629" actId="20577"/>
        <pc:sldMkLst>
          <pc:docMk/>
          <pc:sldMk cId="1927755409" sldId="353"/>
        </pc:sldMkLst>
        <pc:spChg chg="mod">
          <ac:chgData name="DU Angelo" userId="8b72b4b1065ef00f" providerId="LiveId" clId="{FD06E59F-1BFC-490F-B7B7-34AD9E1FE619}" dt="2020-12-15T12:36:33.311" v="629" actId="20577"/>
          <ac:spMkLst>
            <pc:docMk/>
            <pc:sldMk cId="1927755409" sldId="35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4:04.741" v="1263" actId="1076"/>
        <pc:sldMkLst>
          <pc:docMk/>
          <pc:sldMk cId="3450231753" sldId="354"/>
        </pc:sldMkLst>
        <pc:spChg chg="mod">
          <ac:chgData name="DU Angelo" userId="8b72b4b1065ef00f" providerId="LiveId" clId="{FD06E59F-1BFC-490F-B7B7-34AD9E1FE619}" dt="2020-12-15T14:44:04.741" v="1263" actId="1076"/>
          <ac:spMkLst>
            <pc:docMk/>
            <pc:sldMk cId="3450231753" sldId="354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4:02.035" v="1261" actId="27614"/>
          <ac:picMkLst>
            <pc:docMk/>
            <pc:sldMk cId="3450231753" sldId="354"/>
            <ac:picMk id="6" creationId="{C3E89A3F-5335-4C82-8E71-A30AFDBF7581}"/>
          </ac:picMkLst>
        </pc:picChg>
      </pc:sldChg>
      <pc:sldChg chg="modSp">
        <pc:chgData name="DU Angelo" userId="8b72b4b1065ef00f" providerId="LiveId" clId="{FD06E59F-1BFC-490F-B7B7-34AD9E1FE619}" dt="2020-12-15T12:36:47.719" v="631" actId="5793"/>
        <pc:sldMkLst>
          <pc:docMk/>
          <pc:sldMk cId="3498315109" sldId="355"/>
        </pc:sldMkLst>
        <pc:spChg chg="mod">
          <ac:chgData name="DU Angelo" userId="8b72b4b1065ef00f" providerId="LiveId" clId="{FD06E59F-1BFC-490F-B7B7-34AD9E1FE619}" dt="2020-12-15T12:36:47.719" v="631" actId="5793"/>
          <ac:spMkLst>
            <pc:docMk/>
            <pc:sldMk cId="3498315109" sldId="355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5:06.528" v="1268" actId="1076"/>
        <pc:sldMkLst>
          <pc:docMk/>
          <pc:sldMk cId="269144620" sldId="356"/>
        </pc:sldMkLst>
        <pc:spChg chg="mod">
          <ac:chgData name="DU Angelo" userId="8b72b4b1065ef00f" providerId="LiveId" clId="{FD06E59F-1BFC-490F-B7B7-34AD9E1FE619}" dt="2020-12-15T12:38:01.699" v="639" actId="1076"/>
          <ac:spMkLst>
            <pc:docMk/>
            <pc:sldMk cId="269144620" sldId="356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5:06.528" v="1268" actId="1076"/>
          <ac:picMkLst>
            <pc:docMk/>
            <pc:sldMk cId="269144620" sldId="356"/>
            <ac:picMk id="6" creationId="{2D90DF9B-3451-4372-B13B-28F91DAB74B5}"/>
          </ac:picMkLst>
        </pc:picChg>
      </pc:sldChg>
      <pc:sldChg chg="modSp">
        <pc:chgData name="DU Angelo" userId="8b72b4b1065ef00f" providerId="LiveId" clId="{FD06E59F-1BFC-490F-B7B7-34AD9E1FE619}" dt="2020-12-15T13:26:23.898" v="668" actId="1076"/>
        <pc:sldMkLst>
          <pc:docMk/>
          <pc:sldMk cId="449844557" sldId="357"/>
        </pc:sldMkLst>
        <pc:spChg chg="mod">
          <ac:chgData name="DU Angelo" userId="8b72b4b1065ef00f" providerId="LiveId" clId="{FD06E59F-1BFC-490F-B7B7-34AD9E1FE619}" dt="2020-12-15T13:26:23.898" v="668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6:00.251" v="1275" actId="1076"/>
        <pc:sldMkLst>
          <pc:docMk/>
          <pc:sldMk cId="3831709510" sldId="358"/>
        </pc:sldMkLst>
        <pc:spChg chg="mod">
          <ac:chgData name="DU Angelo" userId="8b72b4b1065ef00f" providerId="LiveId" clId="{FD06E59F-1BFC-490F-B7B7-34AD9E1FE619}" dt="2020-12-15T13:26:42.436" v="671" actId="404"/>
          <ac:spMkLst>
            <pc:docMk/>
            <pc:sldMk cId="3831709510" sldId="358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6:00.251" v="1275" actId="1076"/>
          <ac:picMkLst>
            <pc:docMk/>
            <pc:sldMk cId="3831709510" sldId="358"/>
            <ac:picMk id="6" creationId="{72F39E2E-7DB6-460F-92FE-8D7F3B43D790}"/>
          </ac:picMkLst>
        </pc:picChg>
      </pc:sldChg>
      <pc:sldChg chg="modSp">
        <pc:chgData name="DU Angelo" userId="8b72b4b1065ef00f" providerId="LiveId" clId="{FD06E59F-1BFC-490F-B7B7-34AD9E1FE619}" dt="2020-12-15T13:32:40.052" v="732" actId="1076"/>
        <pc:sldMkLst>
          <pc:docMk/>
          <pc:sldMk cId="1734098841" sldId="359"/>
        </pc:sldMkLst>
        <pc:spChg chg="mod">
          <ac:chgData name="DU Angelo" userId="8b72b4b1065ef00f" providerId="LiveId" clId="{FD06E59F-1BFC-490F-B7B7-34AD9E1FE619}" dt="2020-12-15T13:32:40.052" v="732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39:05.672" v="778" actId="404"/>
        <pc:sldMkLst>
          <pc:docMk/>
          <pc:sldMk cId="3446694472" sldId="360"/>
        </pc:sldMkLst>
        <pc:spChg chg="mod">
          <ac:chgData name="DU Angelo" userId="8b72b4b1065ef00f" providerId="LiveId" clId="{FD06E59F-1BFC-490F-B7B7-34AD9E1FE619}" dt="2020-12-15T13:39:05.672" v="778" actId="404"/>
          <ac:spMkLst>
            <pc:docMk/>
            <pc:sldMk cId="3446694472" sldId="36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49:26.319" v="814" actId="1076"/>
        <pc:sldMkLst>
          <pc:docMk/>
          <pc:sldMk cId="439195668" sldId="361"/>
        </pc:sldMkLst>
        <pc:spChg chg="mod">
          <ac:chgData name="DU Angelo" userId="8b72b4b1065ef00f" providerId="LiveId" clId="{FD06E59F-1BFC-490F-B7B7-34AD9E1FE619}" dt="2020-12-15T13:49:26.319" v="814" actId="1076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3:49:23.769" v="813" actId="1076"/>
          <ac:spMkLst>
            <pc:docMk/>
            <pc:sldMk cId="439195668" sldId="36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7:21.459" v="884" actId="1076"/>
        <pc:sldMkLst>
          <pc:docMk/>
          <pc:sldMk cId="2318064618" sldId="362"/>
        </pc:sldMkLst>
        <pc:spChg chg="mod">
          <ac:chgData name="DU Angelo" userId="8b72b4b1065ef00f" providerId="LiveId" clId="{FD06E59F-1BFC-490F-B7B7-34AD9E1FE619}" dt="2020-12-15T13:57:21.459" v="884" actId="1076"/>
          <ac:spMkLst>
            <pc:docMk/>
            <pc:sldMk cId="2318064618" sldId="36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9:38.783" v="906" actId="1076"/>
        <pc:sldMkLst>
          <pc:docMk/>
          <pc:sldMk cId="2656127264" sldId="363"/>
        </pc:sldMkLst>
        <pc:spChg chg="mod">
          <ac:chgData name="DU Angelo" userId="8b72b4b1065ef00f" providerId="LiveId" clId="{FD06E59F-1BFC-490F-B7B7-34AD9E1FE619}" dt="2020-12-15T13:59:38.783" v="90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8:34.449" v="1298" actId="1076"/>
        <pc:sldMkLst>
          <pc:docMk/>
          <pc:sldMk cId="2133201790" sldId="364"/>
        </pc:sldMkLst>
        <pc:picChg chg="add mod modCrop">
          <ac:chgData name="DU Angelo" userId="8b72b4b1065ef00f" providerId="LiveId" clId="{FD06E59F-1BFC-490F-B7B7-34AD9E1FE619}" dt="2020-12-15T14:47:28.406" v="1282" actId="14100"/>
          <ac:picMkLst>
            <pc:docMk/>
            <pc:sldMk cId="2133201790" sldId="364"/>
            <ac:picMk id="5" creationId="{97E7FC71-1DB9-4907-A3C9-0265F088623C}"/>
          </ac:picMkLst>
        </pc:picChg>
        <pc:picChg chg="add mod modCrop">
          <ac:chgData name="DU Angelo" userId="8b72b4b1065ef00f" providerId="LiveId" clId="{FD06E59F-1BFC-490F-B7B7-34AD9E1FE619}" dt="2020-12-15T14:48:20.835" v="1292" actId="1076"/>
          <ac:picMkLst>
            <pc:docMk/>
            <pc:sldMk cId="2133201790" sldId="364"/>
            <ac:picMk id="6" creationId="{98BA678E-F7D8-400E-A0CE-AC5E90C0B900}"/>
          </ac:picMkLst>
        </pc:picChg>
        <pc:picChg chg="add mod">
          <ac:chgData name="DU Angelo" userId="8b72b4b1065ef00f" providerId="LiveId" clId="{FD06E59F-1BFC-490F-B7B7-34AD9E1FE619}" dt="2020-12-15T14:48:34.449" v="1298" actId="1076"/>
          <ac:picMkLst>
            <pc:docMk/>
            <pc:sldMk cId="2133201790" sldId="364"/>
            <ac:picMk id="7" creationId="{ADBD6D48-2FB1-46C1-B054-B2A5FA465F69}"/>
          </ac:picMkLst>
        </pc:picChg>
      </pc:sldChg>
      <pc:sldChg chg="modSp">
        <pc:chgData name="DU Angelo" userId="8b72b4b1065ef00f" providerId="LiveId" clId="{FD06E59F-1BFC-490F-B7B7-34AD9E1FE619}" dt="2020-12-15T14:09:18.580" v="1023" actId="1076"/>
        <pc:sldMkLst>
          <pc:docMk/>
          <pc:sldMk cId="2001686857" sldId="365"/>
        </pc:sldMkLst>
        <pc:spChg chg="mod">
          <ac:chgData name="DU Angelo" userId="8b72b4b1065ef00f" providerId="LiveId" clId="{FD06E59F-1BFC-490F-B7B7-34AD9E1FE619}" dt="2020-12-15T14:09:18.580" v="1023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1:21.686" v="1069" actId="1076"/>
        <pc:sldMkLst>
          <pc:docMk/>
          <pc:sldMk cId="2870855227" sldId="366"/>
        </pc:sldMkLst>
        <pc:spChg chg="mod">
          <ac:chgData name="DU Angelo" userId="8b72b4b1065ef00f" providerId="LiveId" clId="{FD06E59F-1BFC-490F-B7B7-34AD9E1FE619}" dt="2020-12-15T14:11:21.686" v="1069" actId="1076"/>
          <ac:spMkLst>
            <pc:docMk/>
            <pc:sldMk cId="2870855227" sldId="366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2:01.091" v="1077" actId="1076"/>
        <pc:sldMkLst>
          <pc:docMk/>
          <pc:sldMk cId="3772479529" sldId="367"/>
        </pc:sldMkLst>
        <pc:spChg chg="mod">
          <ac:chgData name="DU Angelo" userId="8b72b4b1065ef00f" providerId="LiveId" clId="{FD06E59F-1BFC-490F-B7B7-34AD9E1FE619}" dt="2020-12-15T14:12:01.091" v="1077" actId="1076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11:50.372" v="1073" actId="1076"/>
          <ac:spMkLst>
            <pc:docMk/>
            <pc:sldMk cId="3772479529" sldId="367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8:46.412" v="1118" actId="1076"/>
        <pc:sldMkLst>
          <pc:docMk/>
          <pc:sldMk cId="1520921493" sldId="368"/>
        </pc:sldMkLst>
        <pc:spChg chg="mod">
          <ac:chgData name="DU Angelo" userId="8b72b4b1065ef00f" providerId="LiveId" clId="{FD06E59F-1BFC-490F-B7B7-34AD9E1FE619}" dt="2020-12-15T14:18:46.412" v="1118" actId="1076"/>
          <ac:spMkLst>
            <pc:docMk/>
            <pc:sldMk cId="1520921493" sldId="36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0:42.067" v="1150" actId="1076"/>
        <pc:sldMkLst>
          <pc:docMk/>
          <pc:sldMk cId="2041610761" sldId="369"/>
        </pc:sldMkLst>
        <pc:spChg chg="mod">
          <ac:chgData name="DU Angelo" userId="8b72b4b1065ef00f" providerId="LiveId" clId="{FD06E59F-1BFC-490F-B7B7-34AD9E1FE619}" dt="2020-12-15T14:20:42.067" v="1150" actId="1076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0:36.182" v="1147" actId="1076"/>
          <ac:spMkLst>
            <pc:docMk/>
            <pc:sldMk cId="2041610761" sldId="369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3:19.412" v="1310" actId="1076"/>
        <pc:sldMkLst>
          <pc:docMk/>
          <pc:sldMk cId="2467984237" sldId="370"/>
        </pc:sldMkLst>
        <pc:picChg chg="add mod modCrop">
          <ac:chgData name="DU Angelo" userId="8b72b4b1065ef00f" providerId="LiveId" clId="{FD06E59F-1BFC-490F-B7B7-34AD9E1FE619}" dt="2020-12-15T14:53:19.412" v="1310" actId="1076"/>
          <ac:picMkLst>
            <pc:docMk/>
            <pc:sldMk cId="2467984237" sldId="370"/>
            <ac:picMk id="5" creationId="{222E6B03-F85F-4714-89A5-44A40FF79207}"/>
          </ac:picMkLst>
        </pc:picChg>
      </pc:sldChg>
      <pc:sldChg chg="addSp delSp modSp">
        <pc:chgData name="DU Angelo" userId="8b72b4b1065ef00f" providerId="LiveId" clId="{FD06E59F-1BFC-490F-B7B7-34AD9E1FE619}" dt="2020-12-15T14:56:46.388" v="1324" actId="1076"/>
        <pc:sldMkLst>
          <pc:docMk/>
          <pc:sldMk cId="3845324307" sldId="371"/>
        </pc:sldMkLst>
        <pc:spChg chg="mod">
          <ac:chgData name="DU Angelo" userId="8b72b4b1065ef00f" providerId="LiveId" clId="{FD06E59F-1BFC-490F-B7B7-34AD9E1FE619}" dt="2020-12-15T14:56:46.388" v="1324" actId="1076"/>
          <ac:spMkLst>
            <pc:docMk/>
            <pc:sldMk cId="3845324307" sldId="371"/>
            <ac:spMk id="3" creationId="{E1BF4C49-D9BF-42F3-B713-48595D54AED3}"/>
          </ac:spMkLst>
        </pc:spChg>
        <pc:picChg chg="add del mod">
          <ac:chgData name="DU Angelo" userId="8b72b4b1065ef00f" providerId="LiveId" clId="{FD06E59F-1BFC-490F-B7B7-34AD9E1FE619}" dt="2020-12-15T14:56:00.012" v="1316"/>
          <ac:picMkLst>
            <pc:docMk/>
            <pc:sldMk cId="3845324307" sldId="371"/>
            <ac:picMk id="5" creationId="{9AB8D02F-6A80-4B3C-BFC5-92C7B383168B}"/>
          </ac:picMkLst>
        </pc:picChg>
        <pc:picChg chg="add mod">
          <ac:chgData name="DU Angelo" userId="8b72b4b1065ef00f" providerId="LiveId" clId="{FD06E59F-1BFC-490F-B7B7-34AD9E1FE619}" dt="2020-12-15T14:56:44.632" v="1323" actId="1076"/>
          <ac:picMkLst>
            <pc:docMk/>
            <pc:sldMk cId="3845324307" sldId="371"/>
            <ac:picMk id="7" creationId="{A3CE6316-7C4E-4FDA-80E6-DFF3841AB121}"/>
          </ac:picMkLst>
        </pc:picChg>
      </pc:sldChg>
      <pc:sldChg chg="modSp">
        <pc:chgData name="DU Angelo" userId="8b72b4b1065ef00f" providerId="LiveId" clId="{FD06E59F-1BFC-490F-B7B7-34AD9E1FE619}" dt="2020-12-15T14:21:41.723" v="1162" actId="1076"/>
        <pc:sldMkLst>
          <pc:docMk/>
          <pc:sldMk cId="2339322228" sldId="372"/>
        </pc:sldMkLst>
        <pc:spChg chg="mod">
          <ac:chgData name="DU Angelo" userId="8b72b4b1065ef00f" providerId="LiveId" clId="{FD06E59F-1BFC-490F-B7B7-34AD9E1FE619}" dt="2020-12-15T14:21:41.723" v="1162" actId="1076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1:36.406" v="1160" actId="1076"/>
          <ac:spMkLst>
            <pc:docMk/>
            <pc:sldMk cId="2339322228" sldId="37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6:35.221" v="1232" actId="1076"/>
        <pc:sldMkLst>
          <pc:docMk/>
          <pc:sldMk cId="2680790609" sldId="373"/>
        </pc:sldMkLst>
        <pc:spChg chg="mod">
          <ac:chgData name="DU Angelo" userId="8b72b4b1065ef00f" providerId="LiveId" clId="{FD06E59F-1BFC-490F-B7B7-34AD9E1FE619}" dt="2020-12-15T14:26:35.221" v="1232" actId="1076"/>
          <ac:spMkLst>
            <pc:docMk/>
            <pc:sldMk cId="2680790609" sldId="37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0:28.651" v="1303" actId="1076"/>
        <pc:sldMkLst>
          <pc:docMk/>
          <pc:sldMk cId="4028957100" sldId="374"/>
        </pc:sldMkLst>
        <pc:picChg chg="add mod">
          <ac:chgData name="DU Angelo" userId="8b72b4b1065ef00f" providerId="LiveId" clId="{FD06E59F-1BFC-490F-B7B7-34AD9E1FE619}" dt="2020-12-15T14:50:28.651" v="1303" actId="1076"/>
          <ac:picMkLst>
            <pc:docMk/>
            <pc:sldMk cId="4028957100" sldId="374"/>
            <ac:picMk id="5" creationId="{0558D80E-9A3D-4836-B384-BA90E81D20FF}"/>
          </ac:picMkLst>
        </pc:picChg>
      </pc:sldChg>
      <pc:sldChg chg="addSp modSp">
        <pc:chgData name="DU Angelo" userId="8b72b4b1065ef00f" providerId="LiveId" clId="{FD06E59F-1BFC-490F-B7B7-34AD9E1FE619}" dt="2020-12-15T14:56:10.187" v="1319" actId="1076"/>
        <pc:sldMkLst>
          <pc:docMk/>
          <pc:sldMk cId="1557041296" sldId="375"/>
        </pc:sldMkLst>
        <pc:picChg chg="add mod">
          <ac:chgData name="DU Angelo" userId="8b72b4b1065ef00f" providerId="LiveId" clId="{FD06E59F-1BFC-490F-B7B7-34AD9E1FE619}" dt="2020-12-15T14:56:10.187" v="1319" actId="1076"/>
          <ac:picMkLst>
            <pc:docMk/>
            <pc:sldMk cId="1557041296" sldId="375"/>
            <ac:picMk id="4" creationId="{67CC8855-734F-459F-9D34-3749753E7352}"/>
          </ac:picMkLst>
        </pc:pic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9446626E-A471-074A-80EC-CA0CC1588E32}"/>
    <pc:docChg chg="undo custSel addSld delSld modSld sldOrd modSection">
      <pc:chgData name="DU Angelo" userId="8b72b4b1065ef00f" providerId="LiveId" clId="{9446626E-A471-074A-80EC-CA0CC1588E32}" dt="2020-12-10T08:14:01.220" v="1132" actId="1076"/>
      <pc:docMkLst>
        <pc:docMk/>
      </pc:docMkLst>
      <pc:sldChg chg="modSp mod">
        <pc:chgData name="DU Angelo" userId="8b72b4b1065ef00f" providerId="LiveId" clId="{9446626E-A471-074A-80EC-CA0CC1588E32}" dt="2020-12-10T01:57:54.920" v="49" actId="255"/>
        <pc:sldMkLst>
          <pc:docMk/>
          <pc:sldMk cId="259383257" sldId="314"/>
        </pc:sldMkLst>
        <pc:spChg chg="mod">
          <ac:chgData name="DU Angelo" userId="8b72b4b1065ef00f" providerId="LiveId" clId="{9446626E-A471-074A-80EC-CA0CC1588E32}" dt="2020-12-10T01:57:54.920" v="49" actId="255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Angelo" userId="8b72b4b1065ef00f" providerId="LiveId" clId="{9446626E-A471-074A-80EC-CA0CC1588E32}" dt="2020-12-10T02:01:36.496" v="119" actId="1076"/>
        <pc:sldMkLst>
          <pc:docMk/>
          <pc:sldMk cId="1767134883" sldId="315"/>
        </pc:sldMkLst>
        <pc:spChg chg="mod">
          <ac:chgData name="DU Angelo" userId="8b72b4b1065ef00f" providerId="LiveId" clId="{9446626E-A471-074A-80EC-CA0CC1588E32}" dt="2020-12-10T02:01:36.496" v="11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2:01:33.887" v="118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 del mod">
        <pc:chgData name="DU Angelo" userId="8b72b4b1065ef00f" providerId="LiveId" clId="{9446626E-A471-074A-80EC-CA0CC1588E32}" dt="2020-12-10T07:18:18.089" v="176" actId="2696"/>
        <pc:sldMkLst>
          <pc:docMk/>
          <pc:sldMk cId="139650509" sldId="316"/>
        </pc:sldMkLst>
        <pc:spChg chg="mod">
          <ac:chgData name="DU Angelo" userId="8b72b4b1065ef00f" providerId="LiveId" clId="{9446626E-A471-074A-80EC-CA0CC1588E32}" dt="2020-12-10T02:02:57.102" v="137" actId="207"/>
          <ac:spMkLst>
            <pc:docMk/>
            <pc:sldMk cId="139650509" sldId="316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22515104" sldId="316"/>
        </pc:sldMkLst>
      </pc:sldChg>
      <pc:sldChg chg="modSp add mod">
        <pc:chgData name="DU Angelo" userId="8b72b4b1065ef00f" providerId="LiveId" clId="{9446626E-A471-074A-80EC-CA0CC1588E32}" dt="2020-12-10T02:03:18.652" v="152" actId="113"/>
        <pc:sldMkLst>
          <pc:docMk/>
          <pc:sldMk cId="796307972" sldId="317"/>
        </pc:sldMkLst>
        <pc:spChg chg="mod">
          <ac:chgData name="DU Angelo" userId="8b72b4b1065ef00f" providerId="LiveId" clId="{9446626E-A471-074A-80EC-CA0CC1588E32}" dt="2020-12-10T02:03:18.652" v="152" actId="113"/>
          <ac:spMkLst>
            <pc:docMk/>
            <pc:sldMk cId="796307972" sldId="31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083118276" sldId="31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07158991" sldId="31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2111575" sldId="318"/>
        </pc:sldMkLst>
      </pc:sldChg>
      <pc:sldChg chg="modSp add mod">
        <pc:chgData name="DU Angelo" userId="8b72b4b1065ef00f" providerId="LiveId" clId="{9446626E-A471-074A-80EC-CA0CC1588E32}" dt="2020-12-10T02:03:23.544" v="154" actId="207"/>
        <pc:sldMkLst>
          <pc:docMk/>
          <pc:sldMk cId="2066230397" sldId="318"/>
        </pc:sldMkLst>
        <pc:spChg chg="mod">
          <ac:chgData name="DU Angelo" userId="8b72b4b1065ef00f" providerId="LiveId" clId="{9446626E-A471-074A-80EC-CA0CC1588E32}" dt="2020-12-10T02:03:23.544" v="154" actId="207"/>
          <ac:spMkLst>
            <pc:docMk/>
            <pc:sldMk cId="2066230397" sldId="318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48385672" sldId="31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557723283" sldId="319"/>
        </pc:sldMkLst>
      </pc:sldChg>
      <pc:sldChg chg="modSp add mod">
        <pc:chgData name="DU Angelo" userId="8b72b4b1065ef00f" providerId="LiveId" clId="{9446626E-A471-074A-80EC-CA0CC1588E32}" dt="2020-12-10T02:03:28.237" v="156" actId="113"/>
        <pc:sldMkLst>
          <pc:docMk/>
          <pc:sldMk cId="3629575903" sldId="319"/>
        </pc:sldMkLst>
        <pc:spChg chg="mod">
          <ac:chgData name="DU Angelo" userId="8b72b4b1065ef00f" providerId="LiveId" clId="{9446626E-A471-074A-80EC-CA0CC1588E32}" dt="2020-12-10T02:03:28.237" v="156" actId="113"/>
          <ac:spMkLst>
            <pc:docMk/>
            <pc:sldMk cId="3629575903" sldId="319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95304621" sldId="320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837965754" sldId="320"/>
        </pc:sldMkLst>
      </pc:sldChg>
      <pc:sldChg chg="modSp add mod">
        <pc:chgData name="DU Angelo" userId="8b72b4b1065ef00f" providerId="LiveId" clId="{9446626E-A471-074A-80EC-CA0CC1588E32}" dt="2020-12-10T02:03:32.498" v="158" actId="113"/>
        <pc:sldMkLst>
          <pc:docMk/>
          <pc:sldMk cId="3107648802" sldId="320"/>
        </pc:sldMkLst>
        <pc:spChg chg="mod">
          <ac:chgData name="DU Angelo" userId="8b72b4b1065ef00f" providerId="LiveId" clId="{9446626E-A471-074A-80EC-CA0CC1588E32}" dt="2020-12-10T02:03:32.498" v="158" actId="113"/>
          <ac:spMkLst>
            <pc:docMk/>
            <pc:sldMk cId="3107648802" sldId="320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5295668" sldId="321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304731897" sldId="321"/>
        </pc:sldMkLst>
      </pc:sldChg>
      <pc:sldChg chg="modSp add mod">
        <pc:chgData name="DU Angelo" userId="8b72b4b1065ef00f" providerId="LiveId" clId="{9446626E-A471-074A-80EC-CA0CC1588E32}" dt="2020-12-10T02:03:36.288" v="160" actId="207"/>
        <pc:sldMkLst>
          <pc:docMk/>
          <pc:sldMk cId="3526759124" sldId="321"/>
        </pc:sldMkLst>
        <pc:spChg chg="mod">
          <ac:chgData name="DU Angelo" userId="8b72b4b1065ef00f" providerId="LiveId" clId="{9446626E-A471-074A-80EC-CA0CC1588E32}" dt="2020-12-10T02:03:36.288" v="160" actId="207"/>
          <ac:spMkLst>
            <pc:docMk/>
            <pc:sldMk cId="352675912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15830404" sldId="322"/>
        </pc:sldMkLst>
      </pc:sldChg>
      <pc:sldChg chg="modSp add mod ord">
        <pc:chgData name="DU Angelo" userId="8b72b4b1065ef00f" providerId="LiveId" clId="{9446626E-A471-074A-80EC-CA0CC1588E32}" dt="2020-12-10T07:48:09.910" v="640" actId="20578"/>
        <pc:sldMkLst>
          <pc:docMk/>
          <pc:sldMk cId="241457315" sldId="322"/>
        </pc:sldMkLst>
        <pc:spChg chg="mod">
          <ac:chgData name="DU Angelo" userId="8b72b4b1065ef00f" providerId="LiveId" clId="{9446626E-A471-074A-80EC-CA0CC1588E32}" dt="2020-12-10T02:03:40.328" v="162" actId="113"/>
          <ac:spMkLst>
            <pc:docMk/>
            <pc:sldMk cId="241457315" sldId="322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4005283468" sldId="322"/>
        </pc:sldMkLst>
      </pc:sldChg>
      <pc:sldChg chg="modSp add mod">
        <pc:chgData name="DU Angelo" userId="8b72b4b1065ef00f" providerId="LiveId" clId="{9446626E-A471-074A-80EC-CA0CC1588E32}" dt="2020-12-10T02:03:44.772" v="164" actId="207"/>
        <pc:sldMkLst>
          <pc:docMk/>
          <pc:sldMk cId="3109352336" sldId="323"/>
        </pc:sldMkLst>
        <pc:spChg chg="mod">
          <ac:chgData name="DU Angelo" userId="8b72b4b1065ef00f" providerId="LiveId" clId="{9446626E-A471-074A-80EC-CA0CC1588E32}" dt="2020-12-10T02:03:44.772" v="164" actId="207"/>
          <ac:spMkLst>
            <pc:docMk/>
            <pc:sldMk cId="310935233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278777511" sldId="323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513850011" sldId="323"/>
        </pc:sldMkLst>
      </pc:sldChg>
      <pc:sldChg chg="modSp add mod">
        <pc:chgData name="DU Angelo" userId="8b72b4b1065ef00f" providerId="LiveId" clId="{9446626E-A471-074A-80EC-CA0CC1588E32}" dt="2020-12-10T02:03:50.370" v="166" actId="207"/>
        <pc:sldMkLst>
          <pc:docMk/>
          <pc:sldMk cId="203678027" sldId="324"/>
        </pc:sldMkLst>
        <pc:spChg chg="mod">
          <ac:chgData name="DU Angelo" userId="8b72b4b1065ef00f" providerId="LiveId" clId="{9446626E-A471-074A-80EC-CA0CC1588E32}" dt="2020-12-10T02:03:50.370" v="166" actId="207"/>
          <ac:spMkLst>
            <pc:docMk/>
            <pc:sldMk cId="203678027" sldId="324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805922798" sldId="324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930182936" sldId="325"/>
        </pc:sldMkLst>
      </pc:sldChg>
      <pc:sldChg chg="modSp add mod">
        <pc:chgData name="DU Angelo" userId="8b72b4b1065ef00f" providerId="LiveId" clId="{9446626E-A471-074A-80EC-CA0CC1588E32}" dt="2020-12-10T02:03:54.390" v="168" actId="113"/>
        <pc:sldMkLst>
          <pc:docMk/>
          <pc:sldMk cId="1497037642" sldId="325"/>
        </pc:sldMkLst>
        <pc:spChg chg="mod">
          <ac:chgData name="DU Angelo" userId="8b72b4b1065ef00f" providerId="LiveId" clId="{9446626E-A471-074A-80EC-CA0CC1588E32}" dt="2020-12-10T02:03:54.390" v="168" actId="113"/>
          <ac:spMkLst>
            <pc:docMk/>
            <pc:sldMk cId="1497037642" sldId="325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72896167" sldId="325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544410986" sldId="326"/>
        </pc:sldMkLst>
      </pc:sldChg>
      <pc:sldChg chg="modSp add mod">
        <pc:chgData name="DU Angelo" userId="8b72b4b1065ef00f" providerId="LiveId" clId="{9446626E-A471-074A-80EC-CA0CC1588E32}" dt="2020-12-10T02:03:58.485" v="170" actId="207"/>
        <pc:sldMkLst>
          <pc:docMk/>
          <pc:sldMk cId="3940187431" sldId="326"/>
        </pc:sldMkLst>
        <pc:spChg chg="mod">
          <ac:chgData name="DU Angelo" userId="8b72b4b1065ef00f" providerId="LiveId" clId="{9446626E-A471-074A-80EC-CA0CC1588E32}" dt="2020-12-10T02:03:58.485" v="170" actId="207"/>
          <ac:spMkLst>
            <pc:docMk/>
            <pc:sldMk cId="3940187431" sldId="326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2:04:12.029" v="172" actId="113"/>
        <pc:sldMkLst>
          <pc:docMk/>
          <pc:sldMk cId="2267018997" sldId="327"/>
        </pc:sldMkLst>
        <pc:spChg chg="mod">
          <ac:chgData name="DU Angelo" userId="8b72b4b1065ef00f" providerId="LiveId" clId="{9446626E-A471-074A-80EC-CA0CC1588E32}" dt="2020-12-10T02:04:12.029" v="172" actId="113"/>
          <ac:spMkLst>
            <pc:docMk/>
            <pc:sldMk cId="2267018997" sldId="32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628401923" sldId="327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264870716" sldId="32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731482201" sldId="328"/>
        </pc:sldMkLst>
      </pc:sldChg>
      <pc:sldChg chg="modSp add mod ord">
        <pc:chgData name="DU Angelo" userId="8b72b4b1065ef00f" providerId="LiveId" clId="{9446626E-A471-074A-80EC-CA0CC1588E32}" dt="2020-12-10T08:13:51.419" v="1131" actId="20578"/>
        <pc:sldMkLst>
          <pc:docMk/>
          <pc:sldMk cId="1859089742" sldId="328"/>
        </pc:sldMkLst>
        <pc:spChg chg="mod">
          <ac:chgData name="DU Angelo" userId="8b72b4b1065ef00f" providerId="LiveId" clId="{9446626E-A471-074A-80EC-CA0CC1588E32}" dt="2020-12-10T02:04:16.406" v="174" actId="113"/>
          <ac:spMkLst>
            <pc:docMk/>
            <pc:sldMk cId="1859089742" sldId="328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71229680" sldId="328"/>
        </pc:sldMkLst>
      </pc:sldChg>
      <pc:sldChg chg="add del">
        <pc:chgData name="DU Angelo" userId="8b72b4b1065ef00f" providerId="LiveId" clId="{9446626E-A471-074A-80EC-CA0CC1588E32}" dt="2020-12-10T02:04:22.019" v="175" actId="2696"/>
        <pc:sldMkLst>
          <pc:docMk/>
          <pc:sldMk cId="1280022438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779116118" sldId="32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3607455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128323757" sldId="33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631626691" sldId="330"/>
        </pc:sldMkLst>
      </pc:sldChg>
      <pc:sldChg chg="modSp add mod">
        <pc:chgData name="DU Angelo" userId="8b72b4b1065ef00f" providerId="LiveId" clId="{9446626E-A471-074A-80EC-CA0CC1588E32}" dt="2020-12-10T07:35:03.458" v="231" actId="404"/>
        <pc:sldMkLst>
          <pc:docMk/>
          <pc:sldMk cId="2947030013" sldId="330"/>
        </pc:sldMkLst>
        <pc:spChg chg="mod">
          <ac:chgData name="DU Angelo" userId="8b72b4b1065ef00f" providerId="LiveId" clId="{9446626E-A471-074A-80EC-CA0CC1588E32}" dt="2020-12-10T07:35:03.458" v="231" actId="404"/>
          <ac:spMkLst>
            <pc:docMk/>
            <pc:sldMk cId="2947030013" sldId="330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7:34:47.390" v="222" actId="20577"/>
          <ac:spMkLst>
            <pc:docMk/>
            <pc:sldMk cId="2947030013" sldId="330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7:35:46.865" v="273" actId="20577"/>
        <pc:sldMkLst>
          <pc:docMk/>
          <pc:sldMk cId="815719555" sldId="331"/>
        </pc:sldMkLst>
        <pc:spChg chg="mod">
          <ac:chgData name="DU Angelo" userId="8b72b4b1065ef00f" providerId="LiveId" clId="{9446626E-A471-074A-80EC-CA0CC1588E32}" dt="2020-12-10T07:35:46.865" v="273" actId="20577"/>
          <ac:spMkLst>
            <pc:docMk/>
            <pc:sldMk cId="815719555" sldId="33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38852164" sldId="331"/>
        </pc:sldMkLst>
      </pc:sldChg>
      <pc:sldChg chg="modSp add mod">
        <pc:chgData name="DU Angelo" userId="8b72b4b1065ef00f" providerId="LiveId" clId="{9446626E-A471-074A-80EC-CA0CC1588E32}" dt="2020-12-10T07:36:25.779" v="326" actId="14100"/>
        <pc:sldMkLst>
          <pc:docMk/>
          <pc:sldMk cId="278696996" sldId="332"/>
        </pc:sldMkLst>
        <pc:spChg chg="mod">
          <ac:chgData name="DU Angelo" userId="8b72b4b1065ef00f" providerId="LiveId" clId="{9446626E-A471-074A-80EC-CA0CC1588E32}" dt="2020-12-10T07:36:25.779" v="326" actId="14100"/>
          <ac:spMkLst>
            <pc:docMk/>
            <pc:sldMk cId="278696996" sldId="332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82842697" sldId="332"/>
        </pc:sldMkLst>
      </pc:sldChg>
      <pc:sldChg chg="modSp add mod">
        <pc:chgData name="DU Angelo" userId="8b72b4b1065ef00f" providerId="LiveId" clId="{9446626E-A471-074A-80EC-CA0CC1588E32}" dt="2020-12-10T07:36:48.783" v="371" actId="20577"/>
        <pc:sldMkLst>
          <pc:docMk/>
          <pc:sldMk cId="1156812458" sldId="333"/>
        </pc:sldMkLst>
        <pc:spChg chg="mod">
          <ac:chgData name="DU Angelo" userId="8b72b4b1065ef00f" providerId="LiveId" clId="{9446626E-A471-074A-80EC-CA0CC1588E32}" dt="2020-12-10T07:36:48.783" v="371" actId="20577"/>
          <ac:spMkLst>
            <pc:docMk/>
            <pc:sldMk cId="1156812458" sldId="33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82489200" sldId="33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952278595" sldId="334"/>
        </pc:sldMkLst>
      </pc:sldChg>
      <pc:sldChg chg="modSp add mod">
        <pc:chgData name="DU Angelo" userId="8b72b4b1065ef00f" providerId="LiveId" clId="{9446626E-A471-074A-80EC-CA0CC1588E32}" dt="2020-12-10T07:37:23.561" v="384" actId="1076"/>
        <pc:sldMkLst>
          <pc:docMk/>
          <pc:sldMk cId="4142709109" sldId="334"/>
        </pc:sldMkLst>
        <pc:spChg chg="mod">
          <ac:chgData name="DU Angelo" userId="8b72b4b1065ef00f" providerId="LiveId" clId="{9446626E-A471-074A-80EC-CA0CC1588E32}" dt="2020-12-10T07:37:23.561" v="384" actId="1076"/>
          <ac:spMkLst>
            <pc:docMk/>
            <pc:sldMk cId="4142709109" sldId="334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37:35.937" v="405" actId="14100"/>
        <pc:sldMkLst>
          <pc:docMk/>
          <pc:sldMk cId="990767951" sldId="335"/>
        </pc:sldMkLst>
        <pc:spChg chg="mod">
          <ac:chgData name="DU Angelo" userId="8b72b4b1065ef00f" providerId="LiveId" clId="{9446626E-A471-074A-80EC-CA0CC1588E32}" dt="2020-12-10T07:37:35.937" v="405" actId="14100"/>
          <ac:spMkLst>
            <pc:docMk/>
            <pc:sldMk cId="990767951" sldId="33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39047271" sldId="33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695238600" sldId="336"/>
        </pc:sldMkLst>
      </pc:sldChg>
      <pc:sldChg chg="modSp add mod">
        <pc:chgData name="DU Angelo" userId="8b72b4b1065ef00f" providerId="LiveId" clId="{9446626E-A471-074A-80EC-CA0CC1588E32}" dt="2020-12-10T07:37:47.993" v="424" actId="20577"/>
        <pc:sldMkLst>
          <pc:docMk/>
          <pc:sldMk cId="2309346782" sldId="336"/>
        </pc:sldMkLst>
        <pc:spChg chg="mod">
          <ac:chgData name="DU Angelo" userId="8b72b4b1065ef00f" providerId="LiveId" clId="{9446626E-A471-074A-80EC-CA0CC1588E32}" dt="2020-12-10T07:37:47.993" v="424" actId="20577"/>
          <ac:spMkLst>
            <pc:docMk/>
            <pc:sldMk cId="2309346782" sldId="33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41279324" sldId="337"/>
        </pc:sldMkLst>
      </pc:sldChg>
      <pc:sldChg chg="modSp add mod">
        <pc:chgData name="DU Angelo" userId="8b72b4b1065ef00f" providerId="LiveId" clId="{9446626E-A471-074A-80EC-CA0CC1588E32}" dt="2020-12-10T07:37:57.816" v="434" actId="20577"/>
        <pc:sldMkLst>
          <pc:docMk/>
          <pc:sldMk cId="3673195532" sldId="337"/>
        </pc:sldMkLst>
        <pc:spChg chg="mod">
          <ac:chgData name="DU Angelo" userId="8b72b4b1065ef00f" providerId="LiveId" clId="{9446626E-A471-074A-80EC-CA0CC1588E32}" dt="2020-12-10T07:37:57.816" v="434" actId="20577"/>
          <ac:spMkLst>
            <pc:docMk/>
            <pc:sldMk cId="3673195532" sldId="337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38:00.700" v="435" actId="2890"/>
        <pc:sldMkLst>
          <pc:docMk/>
          <pc:sldMk cId="1100190736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604427841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097344509" sldId="339"/>
        </pc:sldMkLst>
      </pc:sldChg>
      <pc:sldChg chg="modSp add mod">
        <pc:chgData name="DU Angelo" userId="8b72b4b1065ef00f" providerId="LiveId" clId="{9446626E-A471-074A-80EC-CA0CC1588E32}" dt="2020-12-10T07:38:29.118" v="476" actId="20577"/>
        <pc:sldMkLst>
          <pc:docMk/>
          <pc:sldMk cId="3211305719" sldId="339"/>
        </pc:sldMkLst>
        <pc:spChg chg="mod">
          <ac:chgData name="DU Angelo" userId="8b72b4b1065ef00f" providerId="LiveId" clId="{9446626E-A471-074A-80EC-CA0CC1588E32}" dt="2020-12-10T07:38:29.118" v="476" actId="20577"/>
          <ac:spMkLst>
            <pc:docMk/>
            <pc:sldMk cId="3211305719" sldId="33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9574736" sldId="340"/>
        </pc:sldMkLst>
      </pc:sldChg>
      <pc:sldChg chg="modSp add mod ord">
        <pc:chgData name="DU Angelo" userId="8b72b4b1065ef00f" providerId="LiveId" clId="{9446626E-A471-074A-80EC-CA0CC1588E32}" dt="2020-12-10T07:43:52.405" v="502" actId="20577"/>
        <pc:sldMkLst>
          <pc:docMk/>
          <pc:sldMk cId="4198146865" sldId="340"/>
        </pc:sldMkLst>
        <pc:spChg chg="mod">
          <ac:chgData name="DU Angelo" userId="8b72b4b1065ef00f" providerId="LiveId" clId="{9446626E-A471-074A-80EC-CA0CC1588E32}" dt="2020-12-10T07:43:52.405" v="502" actId="20577"/>
          <ac:spMkLst>
            <pc:docMk/>
            <pc:sldMk cId="4198146865" sldId="340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44:08.004" v="526" actId="20577"/>
        <pc:sldMkLst>
          <pc:docMk/>
          <pc:sldMk cId="1595337548" sldId="341"/>
        </pc:sldMkLst>
        <pc:spChg chg="mod">
          <ac:chgData name="DU Angelo" userId="8b72b4b1065ef00f" providerId="LiveId" clId="{9446626E-A471-074A-80EC-CA0CC1588E32}" dt="2020-12-10T07:44:08.004" v="526" actId="20577"/>
          <ac:spMkLst>
            <pc:docMk/>
            <pc:sldMk cId="1595337548" sldId="34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757776278" sldId="341"/>
        </pc:sldMkLst>
      </pc:sldChg>
      <pc:sldChg chg="add">
        <pc:chgData name="DU Angelo" userId="8b72b4b1065ef00f" providerId="LiveId" clId="{9446626E-A471-074A-80EC-CA0CC1588E32}" dt="2020-12-10T07:44:47.231" v="527" actId="2890"/>
        <pc:sldMkLst>
          <pc:docMk/>
          <pc:sldMk cId="1436017647" sldId="342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69561740" sldId="342"/>
        </pc:sldMkLst>
      </pc:sldChg>
      <pc:sldChg chg="add">
        <pc:chgData name="DU Angelo" userId="8b72b4b1065ef00f" providerId="LiveId" clId="{9446626E-A471-074A-80EC-CA0CC1588E32}" dt="2020-12-10T07:44:47.710" v="528" actId="2890"/>
        <pc:sldMkLst>
          <pc:docMk/>
          <pc:sldMk cId="1585090288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75316016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8827521" sldId="344"/>
        </pc:sldMkLst>
      </pc:sldChg>
      <pc:sldChg chg="add">
        <pc:chgData name="DU Angelo" userId="8b72b4b1065ef00f" providerId="LiveId" clId="{9446626E-A471-074A-80EC-CA0CC1588E32}" dt="2020-12-10T07:44:48.102" v="529" actId="2890"/>
        <pc:sldMkLst>
          <pc:docMk/>
          <pc:sldMk cId="3520705252" sldId="344"/>
        </pc:sldMkLst>
      </pc:sldChg>
      <pc:sldChg chg="modSp add mod ord">
        <pc:chgData name="DU Angelo" userId="8b72b4b1065ef00f" providerId="LiveId" clId="{9446626E-A471-074A-80EC-CA0CC1588E32}" dt="2020-12-10T07:45:30.769" v="558" actId="14100"/>
        <pc:sldMkLst>
          <pc:docMk/>
          <pc:sldMk cId="869264172" sldId="345"/>
        </pc:sldMkLst>
        <pc:spChg chg="mod">
          <ac:chgData name="DU Angelo" userId="8b72b4b1065ef00f" providerId="LiveId" clId="{9446626E-A471-074A-80EC-CA0CC1588E32}" dt="2020-12-10T07:45:30.769" v="558" actId="14100"/>
          <ac:spMkLst>
            <pc:docMk/>
            <pc:sldMk cId="869264172" sldId="34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315274242" sldId="345"/>
        </pc:sldMkLst>
      </pc:sldChg>
      <pc:sldChg chg="modSp add mod">
        <pc:chgData name="DU Angelo" userId="8b72b4b1065ef00f" providerId="LiveId" clId="{9446626E-A471-074A-80EC-CA0CC1588E32}" dt="2020-12-10T07:46:02.718" v="589" actId="1076"/>
        <pc:sldMkLst>
          <pc:docMk/>
          <pc:sldMk cId="2970518560" sldId="346"/>
        </pc:sldMkLst>
        <pc:spChg chg="mod">
          <ac:chgData name="DU Angelo" userId="8b72b4b1065ef00f" providerId="LiveId" clId="{9446626E-A471-074A-80EC-CA0CC1588E32}" dt="2020-12-10T07:46:02.718" v="589" actId="1076"/>
          <ac:spMkLst>
            <pc:docMk/>
            <pc:sldMk cId="2970518560" sldId="34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23673471" sldId="346"/>
        </pc:sldMkLst>
      </pc:sldChg>
      <pc:sldChg chg="modSp add mod">
        <pc:chgData name="DU Angelo" userId="8b72b4b1065ef00f" providerId="LiveId" clId="{9446626E-A471-074A-80EC-CA0CC1588E32}" dt="2020-12-10T07:46:21.454" v="605" actId="20577"/>
        <pc:sldMkLst>
          <pc:docMk/>
          <pc:sldMk cId="1162468350" sldId="347"/>
        </pc:sldMkLst>
        <pc:spChg chg="mod">
          <ac:chgData name="DU Angelo" userId="8b72b4b1065ef00f" providerId="LiveId" clId="{9446626E-A471-074A-80EC-CA0CC1588E32}" dt="2020-12-10T07:46:21.454" v="605" actId="20577"/>
          <ac:spMkLst>
            <pc:docMk/>
            <pc:sldMk cId="1162468350" sldId="34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7616133" sldId="347"/>
        </pc:sldMkLst>
      </pc:sldChg>
      <pc:sldChg chg="add del">
        <pc:chgData name="DU Angelo" userId="8b72b4b1065ef00f" providerId="LiveId" clId="{9446626E-A471-074A-80EC-CA0CC1588E32}" dt="2020-12-10T07:46:10.982" v="590" actId="2696"/>
        <pc:sldMkLst>
          <pc:docMk/>
          <pc:sldMk cId="1712062490" sldId="347"/>
        </pc:sldMkLst>
      </pc:sldChg>
      <pc:sldChg chg="modSp add mod ord">
        <pc:chgData name="DU Angelo" userId="8b72b4b1065ef00f" providerId="LiveId" clId="{9446626E-A471-074A-80EC-CA0CC1588E32}" dt="2020-12-10T07:47:22.275" v="624"/>
        <pc:sldMkLst>
          <pc:docMk/>
          <pc:sldMk cId="1792484398" sldId="348"/>
        </pc:sldMkLst>
        <pc:spChg chg="mod">
          <ac:chgData name="DU Angelo" userId="8b72b4b1065ef00f" providerId="LiveId" clId="{9446626E-A471-074A-80EC-CA0CC1588E32}" dt="2020-12-10T07:47:22.275" v="624"/>
          <ac:spMkLst>
            <pc:docMk/>
            <pc:sldMk cId="1792484398" sldId="34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45576193" sldId="348"/>
        </pc:sldMkLst>
      </pc:sldChg>
      <pc:sldChg chg="modSp add ord">
        <pc:chgData name="DU Angelo" userId="8b72b4b1065ef00f" providerId="LiveId" clId="{9446626E-A471-074A-80EC-CA0CC1588E32}" dt="2020-12-10T07:53:21.154" v="679" actId="20578"/>
        <pc:sldMkLst>
          <pc:docMk/>
          <pc:sldMk cId="1914621899" sldId="349"/>
        </pc:sldMkLst>
        <pc:spChg chg="mod">
          <ac:chgData name="DU Angelo" userId="8b72b4b1065ef00f" providerId="LiveId" clId="{9446626E-A471-074A-80EC-CA0CC1588E32}" dt="2020-12-10T07:52:48.539" v="677"/>
          <ac:spMkLst>
            <pc:docMk/>
            <pc:sldMk cId="1914621899" sldId="34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358686788" sldId="349"/>
        </pc:sldMkLst>
      </pc:sldChg>
      <pc:sldChg chg="modSp add mod">
        <pc:chgData name="DU Angelo" userId="8b72b4b1065ef00f" providerId="LiveId" clId="{9446626E-A471-074A-80EC-CA0CC1588E32}" dt="2020-12-10T07:47:42.426" v="635" actId="1076"/>
        <pc:sldMkLst>
          <pc:docMk/>
          <pc:sldMk cId="524329120" sldId="350"/>
        </pc:sldMkLst>
        <pc:spChg chg="mod">
          <ac:chgData name="DU Angelo" userId="8b72b4b1065ef00f" providerId="LiveId" clId="{9446626E-A471-074A-80EC-CA0CC1588E32}" dt="2020-12-10T07:47:42.426" v="635" actId="1076"/>
          <ac:spMkLst>
            <pc:docMk/>
            <pc:sldMk cId="524329120" sldId="35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81043259" sldId="35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459429657" sldId="351"/>
        </pc:sldMkLst>
      </pc:sldChg>
      <pc:sldChg chg="add">
        <pc:chgData name="DU Angelo" userId="8b72b4b1065ef00f" providerId="LiveId" clId="{9446626E-A471-074A-80EC-CA0CC1588E32}" dt="2020-12-10T07:47:44.296" v="636" actId="2890"/>
        <pc:sldMkLst>
          <pc:docMk/>
          <pc:sldMk cId="2951754636" sldId="351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550955583" sldId="352"/>
        </pc:sldMkLst>
      </pc:sldChg>
      <pc:sldChg chg="add">
        <pc:chgData name="DU Angelo" userId="8b72b4b1065ef00f" providerId="LiveId" clId="{9446626E-A471-074A-80EC-CA0CC1588E32}" dt="2020-12-10T07:47:44.703" v="637" actId="2890"/>
        <pc:sldMkLst>
          <pc:docMk/>
          <pc:sldMk cId="1955404471" sldId="352"/>
        </pc:sldMkLst>
      </pc:sldChg>
      <pc:sldChg chg="modSp add mod">
        <pc:chgData name="DU Angelo" userId="8b72b4b1065ef00f" providerId="LiveId" clId="{9446626E-A471-074A-80EC-CA0CC1588E32}" dt="2020-12-10T07:52:42.011" v="676" actId="20577"/>
        <pc:sldMkLst>
          <pc:docMk/>
          <pc:sldMk cId="1092306317" sldId="353"/>
        </pc:sldMkLst>
        <pc:spChg chg="mod">
          <ac:chgData name="DU Angelo" userId="8b72b4b1065ef00f" providerId="LiveId" clId="{9446626E-A471-074A-80EC-CA0CC1588E32}" dt="2020-12-10T07:52:42.011" v="676" actId="20577"/>
          <ac:spMkLst>
            <pc:docMk/>
            <pc:sldMk cId="1092306317" sldId="35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7196769" sldId="353"/>
        </pc:sldMkLst>
      </pc:sldChg>
      <pc:sldChg chg="modSp add mod ord">
        <pc:chgData name="DU Angelo" userId="8b72b4b1065ef00f" providerId="LiveId" clId="{9446626E-A471-074A-80EC-CA0CC1588E32}" dt="2020-12-10T07:49:15.705" v="656" actId="1076"/>
        <pc:sldMkLst>
          <pc:docMk/>
          <pc:sldMk cId="383836538" sldId="354"/>
        </pc:sldMkLst>
        <pc:spChg chg="mod">
          <ac:chgData name="DU Angelo" userId="8b72b4b1065ef00f" providerId="LiveId" clId="{9446626E-A471-074A-80EC-CA0CC1588E32}" dt="2020-12-10T07:49:15.705" v="656" actId="1076"/>
          <ac:spMkLst>
            <pc:docMk/>
            <pc:sldMk cId="383836538" sldId="354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790546424" sldId="354"/>
        </pc:sldMkLst>
      </pc:sldChg>
      <pc:sldChg chg="modSp add mod">
        <pc:chgData name="DU Angelo" userId="8b72b4b1065ef00f" providerId="LiveId" clId="{9446626E-A471-074A-80EC-CA0CC1588E32}" dt="2020-12-10T07:53:30.986" v="688" actId="20577"/>
        <pc:sldMkLst>
          <pc:docMk/>
          <pc:sldMk cId="3407129412" sldId="355"/>
        </pc:sldMkLst>
        <pc:spChg chg="mod">
          <ac:chgData name="DU Angelo" userId="8b72b4b1065ef00f" providerId="LiveId" clId="{9446626E-A471-074A-80EC-CA0CC1588E32}" dt="2020-12-10T07:53:30.986" v="688" actId="20577"/>
          <ac:spMkLst>
            <pc:docMk/>
            <pc:sldMk cId="3407129412" sldId="35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93788979" sldId="35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62834946" sldId="356"/>
        </pc:sldMkLst>
      </pc:sldChg>
      <pc:sldChg chg="add">
        <pc:chgData name="DU Angelo" userId="8b72b4b1065ef00f" providerId="LiveId" clId="{9446626E-A471-074A-80EC-CA0CC1588E32}" dt="2020-12-10T07:53:25.876" v="681" actId="2890"/>
        <pc:sldMkLst>
          <pc:docMk/>
          <pc:sldMk cId="3126167835" sldId="356"/>
        </pc:sldMkLst>
      </pc:sldChg>
      <pc:sldChg chg="modSp add mod">
        <pc:chgData name="DU Angelo" userId="8b72b4b1065ef00f" providerId="LiveId" clId="{9446626E-A471-074A-80EC-CA0CC1588E32}" dt="2020-12-10T07:54:37.162" v="699" actId="20577"/>
        <pc:sldMkLst>
          <pc:docMk/>
          <pc:sldMk cId="286345381" sldId="357"/>
        </pc:sldMkLst>
        <pc:spChg chg="mod">
          <ac:chgData name="DU Angelo" userId="8b72b4b1065ef00f" providerId="LiveId" clId="{9446626E-A471-074A-80EC-CA0CC1588E32}" dt="2020-12-10T07:54:37.162" v="699" actId="20577"/>
          <ac:spMkLst>
            <pc:docMk/>
            <pc:sldMk cId="286345381" sldId="35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951621808" sldId="357"/>
        </pc:sldMkLst>
      </pc:sldChg>
      <pc:sldChg chg="modSp add mod">
        <pc:chgData name="DU Angelo" userId="8b72b4b1065ef00f" providerId="LiveId" clId="{9446626E-A471-074A-80EC-CA0CC1588E32}" dt="2020-12-10T07:56:10.564" v="720" actId="20577"/>
        <pc:sldMkLst>
          <pc:docMk/>
          <pc:sldMk cId="981196248" sldId="358"/>
        </pc:sldMkLst>
        <pc:spChg chg="mod">
          <ac:chgData name="DU Angelo" userId="8b72b4b1065ef00f" providerId="LiveId" clId="{9446626E-A471-074A-80EC-CA0CC1588E32}" dt="2020-12-10T07:56:10.564" v="720" actId="20577"/>
          <ac:spMkLst>
            <pc:docMk/>
            <pc:sldMk cId="981196248" sldId="35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09106070" sldId="358"/>
        </pc:sldMkLst>
      </pc:sldChg>
      <pc:sldChg chg="modSp add mod ord">
        <pc:chgData name="DU Angelo" userId="8b72b4b1065ef00f" providerId="LiveId" clId="{9446626E-A471-074A-80EC-CA0CC1588E32}" dt="2020-12-10T07:57:57.998" v="732" actId="1076"/>
        <pc:sldMkLst>
          <pc:docMk/>
          <pc:sldMk cId="1714453890" sldId="359"/>
        </pc:sldMkLst>
        <pc:spChg chg="mod">
          <ac:chgData name="DU Angelo" userId="8b72b4b1065ef00f" providerId="LiveId" clId="{9446626E-A471-074A-80EC-CA0CC1588E32}" dt="2020-12-10T07:57:57.998" v="732" actId="1076"/>
          <ac:spMkLst>
            <pc:docMk/>
            <pc:sldMk cId="1714453890" sldId="35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29615722" sldId="35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6859535" sldId="360"/>
        </pc:sldMkLst>
      </pc:sldChg>
      <pc:sldChg chg="modSp add mod">
        <pc:chgData name="DU Angelo" userId="8b72b4b1065ef00f" providerId="LiveId" clId="{9446626E-A471-074A-80EC-CA0CC1588E32}" dt="2020-12-10T07:58:22.738" v="748" actId="14100"/>
        <pc:sldMkLst>
          <pc:docMk/>
          <pc:sldMk cId="4032590873" sldId="360"/>
        </pc:sldMkLst>
        <pc:spChg chg="mod">
          <ac:chgData name="DU Angelo" userId="8b72b4b1065ef00f" providerId="LiveId" clId="{9446626E-A471-074A-80EC-CA0CC1588E32}" dt="2020-12-10T07:58:22.738" v="748" actId="14100"/>
          <ac:spMkLst>
            <pc:docMk/>
            <pc:sldMk cId="4032590873" sldId="36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0594191" sldId="361"/>
        </pc:sldMkLst>
      </pc:sldChg>
      <pc:sldChg chg="modSp add mod">
        <pc:chgData name="DU Angelo" userId="8b72b4b1065ef00f" providerId="LiveId" clId="{9446626E-A471-074A-80EC-CA0CC1588E32}" dt="2020-12-10T07:59:27.244" v="807" actId="1076"/>
        <pc:sldMkLst>
          <pc:docMk/>
          <pc:sldMk cId="3658827864" sldId="361"/>
        </pc:sldMkLst>
        <pc:spChg chg="mod">
          <ac:chgData name="DU Angelo" userId="8b72b4b1065ef00f" providerId="LiveId" clId="{9446626E-A471-074A-80EC-CA0CC1588E32}" dt="2020-12-10T07:59:27.244" v="807" actId="1076"/>
          <ac:spMkLst>
            <pc:docMk/>
            <pc:sldMk cId="3658827864" sldId="361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59:32.748" v="808" actId="2890"/>
        <pc:sldMkLst>
          <pc:docMk/>
          <pc:sldMk cId="2761848794" sldId="362"/>
        </pc:sldMkLst>
      </pc:sldChg>
      <pc:sldChg chg="add">
        <pc:chgData name="DU Angelo" userId="8b72b4b1065ef00f" providerId="LiveId" clId="{9446626E-A471-074A-80EC-CA0CC1588E32}" dt="2020-12-10T07:59:33.577" v="809" actId="2890"/>
        <pc:sldMkLst>
          <pc:docMk/>
          <pc:sldMk cId="441546813" sldId="363"/>
        </pc:sldMkLst>
      </pc:sldChg>
      <pc:sldChg chg="modSp add mod">
        <pc:chgData name="DU Angelo" userId="8b72b4b1065ef00f" providerId="LiveId" clId="{9446626E-A471-074A-80EC-CA0CC1588E32}" dt="2020-12-10T08:00:22.211" v="864" actId="1076"/>
        <pc:sldMkLst>
          <pc:docMk/>
          <pc:sldMk cId="2252571990" sldId="364"/>
        </pc:sldMkLst>
        <pc:spChg chg="mod">
          <ac:chgData name="DU Angelo" userId="8b72b4b1065ef00f" providerId="LiveId" clId="{9446626E-A471-074A-80EC-CA0CC1588E32}" dt="2020-12-10T08:00:22.211" v="864" actId="1076"/>
          <ac:spMkLst>
            <pc:docMk/>
            <pc:sldMk cId="2252571990" sldId="36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8:27.861" v="916" actId="1076"/>
        <pc:sldMkLst>
          <pc:docMk/>
          <pc:sldMk cId="3734543196" sldId="365"/>
        </pc:sldMkLst>
        <pc:spChg chg="mod">
          <ac:chgData name="DU Angelo" userId="8b72b4b1065ef00f" providerId="LiveId" clId="{9446626E-A471-074A-80EC-CA0CC1588E32}" dt="2020-12-10T08:08:27.861" v="916" actId="1076"/>
          <ac:spMkLst>
            <pc:docMk/>
            <pc:sldMk cId="3734543196" sldId="36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21.638" v="915" actId="1076"/>
        <pc:sldMkLst>
          <pc:docMk/>
          <pc:sldMk cId="955043469" sldId="366"/>
        </pc:sldMkLst>
        <pc:spChg chg="mod">
          <ac:chgData name="DU Angelo" userId="8b72b4b1065ef00f" providerId="LiveId" clId="{9446626E-A471-074A-80EC-CA0CC1588E32}" dt="2020-12-10T08:08:21.638" v="915" actId="1076"/>
          <ac:spMkLst>
            <pc:docMk/>
            <pc:sldMk cId="955043469" sldId="36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40.495" v="938" actId="20577"/>
        <pc:sldMkLst>
          <pc:docMk/>
          <pc:sldMk cId="1623418226" sldId="367"/>
        </pc:sldMkLst>
        <pc:spChg chg="mod">
          <ac:chgData name="DU Angelo" userId="8b72b4b1065ef00f" providerId="LiveId" clId="{9446626E-A471-074A-80EC-CA0CC1588E32}" dt="2020-12-10T08:08:40.495" v="938" actId="20577"/>
          <ac:spMkLst>
            <pc:docMk/>
            <pc:sldMk cId="1623418226" sldId="367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9:21.817" v="978" actId="20577"/>
        <pc:sldMkLst>
          <pc:docMk/>
          <pc:sldMk cId="1054455075" sldId="368"/>
        </pc:sldMkLst>
        <pc:spChg chg="mod">
          <ac:chgData name="DU Angelo" userId="8b72b4b1065ef00f" providerId="LiveId" clId="{9446626E-A471-074A-80EC-CA0CC1588E32}" dt="2020-12-10T08:09:21.817" v="978" actId="20577"/>
          <ac:spMkLst>
            <pc:docMk/>
            <pc:sldMk cId="1054455075" sldId="368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9:44.556" v="1006" actId="20577"/>
        <pc:sldMkLst>
          <pc:docMk/>
          <pc:sldMk cId="2029073472" sldId="369"/>
        </pc:sldMkLst>
        <pc:spChg chg="mod">
          <ac:chgData name="DU Angelo" userId="8b72b4b1065ef00f" providerId="LiveId" clId="{9446626E-A471-074A-80EC-CA0CC1588E32}" dt="2020-12-10T08:09:44.556" v="1006" actId="20577"/>
          <ac:spMkLst>
            <pc:docMk/>
            <pc:sldMk cId="2029073472" sldId="369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0:50.697" v="1025" actId="20577"/>
        <pc:sldMkLst>
          <pc:docMk/>
          <pc:sldMk cId="796890555" sldId="370"/>
        </pc:sldMkLst>
        <pc:spChg chg="mod">
          <ac:chgData name="DU Angelo" userId="8b72b4b1065ef00f" providerId="LiveId" clId="{9446626E-A471-074A-80EC-CA0CC1588E32}" dt="2020-12-10T08:10:50.697" v="1025" actId="20577"/>
          <ac:spMkLst>
            <pc:docMk/>
            <pc:sldMk cId="796890555" sldId="370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1:16.295" v="1043" actId="20577"/>
        <pc:sldMkLst>
          <pc:docMk/>
          <pc:sldMk cId="3000302862" sldId="371"/>
        </pc:sldMkLst>
        <pc:spChg chg="mod">
          <ac:chgData name="DU Angelo" userId="8b72b4b1065ef00f" providerId="LiveId" clId="{9446626E-A471-074A-80EC-CA0CC1588E32}" dt="2020-12-10T08:11:16.295" v="1043" actId="20577"/>
          <ac:spMkLst>
            <pc:docMk/>
            <pc:sldMk cId="3000302862" sldId="371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4:01.220" v="1132" actId="1076"/>
        <pc:sldMkLst>
          <pc:docMk/>
          <pc:sldMk cId="2528489721" sldId="372"/>
        </pc:sldMkLst>
        <pc:spChg chg="mod">
          <ac:chgData name="DU Angelo" userId="8b72b4b1065ef00f" providerId="LiveId" clId="{9446626E-A471-074A-80EC-CA0CC1588E32}" dt="2020-12-10T08:14:01.220" v="1132" actId="1076"/>
          <ac:spMkLst>
            <pc:docMk/>
            <pc:sldMk cId="2528489721" sldId="372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2:21.252" v="1069" actId="1076"/>
        <pc:sldMkLst>
          <pc:docMk/>
          <pc:sldMk cId="2922708056" sldId="373"/>
        </pc:sldMkLst>
        <pc:spChg chg="mod">
          <ac:chgData name="DU Angelo" userId="8b72b4b1065ef00f" providerId="LiveId" clId="{9446626E-A471-074A-80EC-CA0CC1588E32}" dt="2020-12-10T08:12:21.252" v="1069" actId="1076"/>
          <ac:spMkLst>
            <pc:docMk/>
            <pc:sldMk cId="2922708056" sldId="373"/>
            <ac:spMk id="3" creationId="{E1BF4C49-D9BF-42F3-B713-48595D54AED3}"/>
          </ac:spMkLst>
        </pc:spChg>
      </pc:sldChg>
      <pc:sldChg chg="add del">
        <pc:chgData name="DU Angelo" userId="8b72b4b1065ef00f" providerId="LiveId" clId="{9446626E-A471-074A-80EC-CA0CC1588E32}" dt="2020-12-10T08:12:24.199" v="1070" actId="2696"/>
        <pc:sldMkLst>
          <pc:docMk/>
          <pc:sldMk cId="185226622" sldId="374"/>
        </pc:sldMkLst>
      </pc:sldChg>
      <pc:sldChg chg="add">
        <pc:chgData name="DU Angelo" userId="8b72b4b1065ef00f" providerId="LiveId" clId="{9446626E-A471-074A-80EC-CA0CC1588E32}" dt="2020-12-10T08:12:27.393" v="1071" actId="2890"/>
        <pc:sldMkLst>
          <pc:docMk/>
          <pc:sldMk cId="643975630" sldId="374"/>
        </pc:sldMkLst>
      </pc:sldChg>
      <pc:sldChg chg="modSp add mod">
        <pc:chgData name="DU Angelo" userId="8b72b4b1065ef00f" providerId="LiveId" clId="{9446626E-A471-074A-80EC-CA0CC1588E32}" dt="2020-12-10T08:13:07.537" v="1109" actId="20577"/>
        <pc:sldMkLst>
          <pc:docMk/>
          <pc:sldMk cId="834436624" sldId="375"/>
        </pc:sldMkLst>
        <pc:spChg chg="mod">
          <ac:chgData name="DU Angelo" userId="8b72b4b1065ef00f" providerId="LiveId" clId="{9446626E-A471-074A-80EC-CA0CC1588E32}" dt="2020-12-10T08:13:07.537" v="1109" actId="20577"/>
          <ac:spMkLst>
            <pc:docMk/>
            <pc:sldMk cId="834436624" sldId="37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13.358" v="1118" actId="20577"/>
        <pc:sldMkLst>
          <pc:docMk/>
          <pc:sldMk cId="1769853880" sldId="376"/>
        </pc:sldMkLst>
        <pc:spChg chg="mod">
          <ac:chgData name="DU Angelo" userId="8b72b4b1065ef00f" providerId="LiveId" clId="{9446626E-A471-074A-80EC-CA0CC1588E32}" dt="2020-12-10T08:13:13.358" v="1118" actId="20577"/>
          <ac:spMkLst>
            <pc:docMk/>
            <pc:sldMk cId="1769853880" sldId="37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48.293" v="1130" actId="1076"/>
        <pc:sldMkLst>
          <pc:docMk/>
          <pc:sldMk cId="628233304" sldId="377"/>
        </pc:sldMkLst>
        <pc:spChg chg="mod">
          <ac:chgData name="DU Angelo" userId="8b72b4b1065ef00f" providerId="LiveId" clId="{9446626E-A471-074A-80EC-CA0CC1588E32}" dt="2020-12-10T08:13:48.293" v="1130" actId="1076"/>
          <ac:spMkLst>
            <pc:docMk/>
            <pc:sldMk cId="628233304" sldId="377"/>
            <ac:spMk id="3" creationId="{E1BF4C49-D9BF-42F3-B713-48595D54AED3}"/>
          </ac:spMkLst>
        </pc:spChg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759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93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1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78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02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24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331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373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0320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6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808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046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75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3480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2156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9026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129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0841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452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29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9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089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827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2743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4081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1527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945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243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374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6657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474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528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9752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82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65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79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55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292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27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872A8FE6-1F58-4FF2-B598-A1DD82612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0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64ACD2E0-A5E1-436A-B88F-3E14FD651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4887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2" r:id="rId2"/>
    <p:sldLayoutId id="214748368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8.png"/><Relationship Id="rId4" Type="http://schemas.openxmlformats.org/officeDocument/2006/relationships/image" Target="../media/image16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5" Type="http://schemas.openxmlformats.org/officeDocument/2006/relationships/image" Target="../media/image171.png"/><Relationship Id="rId4" Type="http://schemas.openxmlformats.org/officeDocument/2006/relationships/image" Target="../media/image18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5" Type="http://schemas.openxmlformats.org/officeDocument/2006/relationships/image" Target="../media/image168.png"/><Relationship Id="rId4" Type="http://schemas.openxmlformats.org/officeDocument/2006/relationships/image" Target="../media/image17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5" Type="http://schemas.openxmlformats.org/officeDocument/2006/relationships/image" Target="../media/image168.png"/><Relationship Id="rId4" Type="http://schemas.openxmlformats.org/officeDocument/2006/relationships/image" Target="../media/image17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5" Type="http://schemas.openxmlformats.org/officeDocument/2006/relationships/image" Target="../media/image168.png"/><Relationship Id="rId4" Type="http://schemas.openxmlformats.org/officeDocument/2006/relationships/image" Target="../media/image17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5" Type="http://schemas.openxmlformats.org/officeDocument/2006/relationships/image" Target="../media/image168.png"/><Relationship Id="rId4" Type="http://schemas.openxmlformats.org/officeDocument/2006/relationships/image" Target="../media/image17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68.png"/><Relationship Id="rId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31.png"/><Relationship Id="rId3" Type="http://schemas.openxmlformats.org/officeDocument/2006/relationships/image" Target="../media/image27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32.png"/><Relationship Id="rId4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0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5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5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2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4.png"/><Relationship Id="rId4" Type="http://schemas.openxmlformats.org/officeDocument/2006/relationships/image" Target="../media/image16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62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4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62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4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9BC914-E304-4B8D-A78C-07F6029E0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AB7DA6-D6D6-4E96-A464-EE1C9F6F310B}"/>
              </a:ext>
            </a:extLst>
          </p:cNvPr>
          <p:cNvSpPr txBox="1"/>
          <p:nvPr/>
        </p:nvSpPr>
        <p:spPr>
          <a:xfrm>
            <a:off x="1073426" y="1425025"/>
            <a:ext cx="848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</a:t>
            </a:r>
            <a:r>
              <a:rPr lang="en-US" altLang="zh-CN" sz="2400" dirty="0">
                <a:latin typeface="Palatino"/>
              </a:rPr>
              <a:t> for learning a neural input representation.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Decoder </a:t>
            </a:r>
            <a:r>
              <a:rPr lang="en-US" altLang="zh-CN" sz="2400" dirty="0">
                <a:latin typeface="Palatino"/>
              </a:rPr>
              <a:t>for constructing the output sequence.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6345AB-3891-4F38-B91F-EE7275D31AE6}"/>
              </a:ext>
            </a:extLst>
          </p:cNvPr>
          <p:cNvSpPr txBox="1"/>
          <p:nvPr/>
        </p:nvSpPr>
        <p:spPr>
          <a:xfrm>
            <a:off x="4459176" y="468701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RNNs/SANs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C80CDB-87B0-4EC5-A864-79157DCDCFC3}"/>
              </a:ext>
            </a:extLst>
          </p:cNvPr>
          <p:cNvSpPr txBox="1"/>
          <p:nvPr/>
        </p:nvSpPr>
        <p:spPr>
          <a:xfrm>
            <a:off x="6509750" y="4700663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RNNs/SANs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7A52C1-87AE-4191-8968-FFDEA125872C}"/>
              </a:ext>
            </a:extLst>
          </p:cNvPr>
          <p:cNvSpPr txBox="1"/>
          <p:nvPr/>
        </p:nvSpPr>
        <p:spPr>
          <a:xfrm>
            <a:off x="2828268" y="3609811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User</a:t>
            </a:r>
          </a:p>
          <a:p>
            <a:r>
              <a:rPr lang="en-US" altLang="zh-CN" sz="2000" dirty="0">
                <a:latin typeface="Palatino"/>
              </a:rPr>
              <a:t>utterance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A83B26-64A7-4CC6-9879-D40140858EB5}"/>
              </a:ext>
            </a:extLst>
          </p:cNvPr>
          <p:cNvSpPr txBox="1"/>
          <p:nvPr/>
        </p:nvSpPr>
        <p:spPr>
          <a:xfrm>
            <a:off x="8362434" y="3609811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System</a:t>
            </a:r>
          </a:p>
          <a:p>
            <a:r>
              <a:rPr lang="en-US" altLang="zh-CN" sz="2000" dirty="0">
                <a:latin typeface="Palatino"/>
              </a:rPr>
              <a:t>response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8DCCD8-A4B3-4F58-A37C-0EAC07B43BBF}"/>
              </a:ext>
            </a:extLst>
          </p:cNvPr>
          <p:cNvSpPr txBox="1"/>
          <p:nvPr/>
        </p:nvSpPr>
        <p:spPr>
          <a:xfrm>
            <a:off x="2459777" y="2714072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For Dialogue System:</a:t>
            </a:r>
            <a:endParaRPr lang="zh-CN" altLang="en-US" sz="2000" dirty="0">
              <a:latin typeface="Palatino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305F453-C7AB-4588-B5D3-0570A4A7CE04}"/>
              </a:ext>
            </a:extLst>
          </p:cNvPr>
          <p:cNvGrpSpPr/>
          <p:nvPr/>
        </p:nvGrpSpPr>
        <p:grpSpPr>
          <a:xfrm>
            <a:off x="3965334" y="3199407"/>
            <a:ext cx="4454142" cy="1487608"/>
            <a:chOff x="3367314" y="4089285"/>
            <a:chExt cx="4680071" cy="1647376"/>
          </a:xfrm>
        </p:grpSpPr>
        <p:sp>
          <p:nvSpPr>
            <p:cNvPr id="11" name="梯形 10">
              <a:extLst>
                <a:ext uri="{FF2B5EF4-FFF2-40B4-BE49-F238E27FC236}">
                  <a16:creationId xmlns:a16="http://schemas.microsoft.com/office/drawing/2014/main" id="{0099D53D-A220-47A2-BE62-48775B1B297F}"/>
                </a:ext>
              </a:extLst>
            </p:cNvPr>
            <p:cNvSpPr/>
            <p:nvPr/>
          </p:nvSpPr>
          <p:spPr>
            <a:xfrm rot="5400000">
              <a:off x="3797497" y="4174360"/>
              <a:ext cx="1647374" cy="1477227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Palatino"/>
              </a:endParaRPr>
            </a:p>
          </p:txBody>
        </p:sp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EED155D9-BE65-48C5-B08B-6179BDD589BE}"/>
                </a:ext>
              </a:extLst>
            </p:cNvPr>
            <p:cNvSpPr/>
            <p:nvPr/>
          </p:nvSpPr>
          <p:spPr>
            <a:xfrm rot="16200000">
              <a:off x="5927999" y="4168023"/>
              <a:ext cx="1647372" cy="1489895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BAA0111-6F3B-446B-B2F1-02E5E7EB85BF}"/>
                </a:ext>
              </a:extLst>
            </p:cNvPr>
            <p:cNvSpPr txBox="1"/>
            <p:nvPr/>
          </p:nvSpPr>
          <p:spPr>
            <a:xfrm>
              <a:off x="4014767" y="4673192"/>
              <a:ext cx="1337681" cy="511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Palatino"/>
                </a:rPr>
                <a:t>encoder</a:t>
              </a:r>
              <a:endParaRPr lang="zh-CN" altLang="en-US" sz="2400" dirty="0">
                <a:latin typeface="Palatino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570213D-C3DB-4118-B802-1CB3138DD692}"/>
                </a:ext>
              </a:extLst>
            </p:cNvPr>
            <p:cNvSpPr txBox="1"/>
            <p:nvPr/>
          </p:nvSpPr>
          <p:spPr>
            <a:xfrm>
              <a:off x="6151993" y="4673192"/>
              <a:ext cx="1346103" cy="511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Palatino"/>
                </a:rPr>
                <a:t>decoder</a:t>
              </a:r>
              <a:endParaRPr lang="zh-CN" altLang="en-US" sz="2400" dirty="0">
                <a:latin typeface="Palatino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E1F5157-0B14-412B-9D0F-0486058B9B4B}"/>
                </a:ext>
              </a:extLst>
            </p:cNvPr>
            <p:cNvSpPr/>
            <p:nvPr/>
          </p:nvSpPr>
          <p:spPr>
            <a:xfrm>
              <a:off x="5456645" y="4404052"/>
              <a:ext cx="460498" cy="10178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FAB1F06-C930-4FB8-B140-2FD25CA469EE}"/>
                </a:ext>
              </a:extLst>
            </p:cNvPr>
            <p:cNvSpPr txBox="1"/>
            <p:nvPr/>
          </p:nvSpPr>
          <p:spPr>
            <a:xfrm>
              <a:off x="5412997" y="4404053"/>
              <a:ext cx="450048" cy="1127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-0.2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-0.1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0.2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0.3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-0.3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1.1</a:t>
              </a:r>
              <a:endParaRPr lang="zh-CN" altLang="en-US" sz="1200" dirty="0">
                <a:latin typeface="Palatino"/>
              </a:endParaRPr>
            </a:p>
          </p:txBody>
        </p:sp>
        <p:sp>
          <p:nvSpPr>
            <p:cNvPr id="17" name="右箭头 20">
              <a:extLst>
                <a:ext uri="{FF2B5EF4-FFF2-40B4-BE49-F238E27FC236}">
                  <a16:creationId xmlns:a16="http://schemas.microsoft.com/office/drawing/2014/main" id="{7AECFBF8-B0B1-4559-BCCD-CB974802BA2E}"/>
                </a:ext>
              </a:extLst>
            </p:cNvPr>
            <p:cNvSpPr/>
            <p:nvPr/>
          </p:nvSpPr>
          <p:spPr>
            <a:xfrm>
              <a:off x="3367314" y="4762841"/>
              <a:ext cx="461158" cy="300257"/>
            </a:xfrm>
            <a:prstGeom prst="rightArrow">
              <a:avLst>
                <a:gd name="adj1" fmla="val 50000"/>
                <a:gd name="adj2" fmla="val 596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18" name="右箭头 21">
              <a:extLst>
                <a:ext uri="{FF2B5EF4-FFF2-40B4-BE49-F238E27FC236}">
                  <a16:creationId xmlns:a16="http://schemas.microsoft.com/office/drawing/2014/main" id="{3A7B883E-F3B0-4F5C-9A09-140BF20ADDCB}"/>
                </a:ext>
              </a:extLst>
            </p:cNvPr>
            <p:cNvSpPr/>
            <p:nvPr/>
          </p:nvSpPr>
          <p:spPr>
            <a:xfrm>
              <a:off x="7586227" y="4753895"/>
              <a:ext cx="461158" cy="300257"/>
            </a:xfrm>
            <a:prstGeom prst="rightArrow">
              <a:avLst>
                <a:gd name="adj1" fmla="val 50000"/>
                <a:gd name="adj2" fmla="val 596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74D8F630-BAFA-4912-AB45-B81252DEB5E9}"/>
              </a:ext>
            </a:extLst>
          </p:cNvPr>
          <p:cNvSpPr txBox="1"/>
          <p:nvPr/>
        </p:nvSpPr>
        <p:spPr>
          <a:xfrm>
            <a:off x="723949" y="197399"/>
            <a:ext cx="771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Encoder-Decoder Structure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433306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100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8AE413-9293-4D48-9788-FC01B8DE9ECF}"/>
              </a:ext>
            </a:extLst>
          </p:cNvPr>
          <p:cNvSpPr txBox="1"/>
          <p:nvPr/>
        </p:nvSpPr>
        <p:spPr>
          <a:xfrm>
            <a:off x="1066800" y="1109887"/>
            <a:ext cx="873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Memory network structure: a memory and 4 components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F7C601-98CE-488F-A997-7F0532B93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1" y="4368045"/>
            <a:ext cx="6133193" cy="210776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E9555DE-CFEC-41F1-B971-51D2E3E4812F}"/>
              </a:ext>
            </a:extLst>
          </p:cNvPr>
          <p:cNvSpPr/>
          <p:nvPr/>
        </p:nvSpPr>
        <p:spPr>
          <a:xfrm>
            <a:off x="1460311" y="1778544"/>
            <a:ext cx="10387132" cy="20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Input feature map(I): encodes the input into a hidden representations, e.g. bag of words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Generalization(G): stores the input into memory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Output feature map(O): read the most relevant memory slots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Response(R): given the info. read from the memory, return the output.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4425B3-C189-4327-A73A-4E95B750FDED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789781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1FD717-B654-4371-9669-ED7AB7EEB602}"/>
              </a:ext>
            </a:extLst>
          </p:cNvPr>
          <p:cNvSpPr txBox="1"/>
          <p:nvPr/>
        </p:nvSpPr>
        <p:spPr>
          <a:xfrm>
            <a:off x="1070113" y="1405920"/>
            <a:ext cx="92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End2end memory network for QA: </a:t>
            </a:r>
            <a:r>
              <a:rPr lang="en-US" altLang="zh-CN" sz="2400" dirty="0">
                <a:latin typeface="Palatino"/>
              </a:rPr>
              <a:t>an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example</a:t>
            </a:r>
            <a:endParaRPr lang="zh-CN" altLang="en-US" sz="2400" i="1" dirty="0"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60A586-9963-45B0-9630-DE37A225F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5" y="1992574"/>
            <a:ext cx="5477717" cy="3139496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0D1542FB-6A03-48DC-A64B-77D64940B342}"/>
              </a:ext>
            </a:extLst>
          </p:cNvPr>
          <p:cNvSpPr/>
          <p:nvPr/>
        </p:nvSpPr>
        <p:spPr>
          <a:xfrm>
            <a:off x="1937692" y="3039237"/>
            <a:ext cx="2969588" cy="1292733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sz="2000" i="1" dirty="0">
                <a:latin typeface="Palatino"/>
              </a:rPr>
              <a:t>Joe travelled to the office.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left the milk.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went to the bathroom.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Q</a:t>
            </a:r>
            <a:r>
              <a:rPr lang="en-US" altLang="zh-CN" sz="2000" dirty="0">
                <a:latin typeface="Palatino"/>
              </a:rPr>
              <a:t>: </a:t>
            </a:r>
            <a:r>
              <a:rPr lang="zh-CN" altLang="en-US" sz="2000" i="1" dirty="0">
                <a:latin typeface="Palatino"/>
              </a:rPr>
              <a:t>Where is the milk now?</a:t>
            </a:r>
            <a:endParaRPr sz="2000" i="1" dirty="0">
              <a:latin typeface="Palatino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086CAB-0267-4CAB-9332-37E5F4BE7ABA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224649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437DA9-D37A-47F4-8232-6DE8D6E57D0A}"/>
                  </a:ext>
                </a:extLst>
              </p:cNvPr>
              <p:cNvSpPr txBox="1"/>
              <p:nvPr/>
            </p:nvSpPr>
            <p:spPr>
              <a:xfrm>
                <a:off x="1473462" y="1974510"/>
                <a:ext cx="9817559" cy="4923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Raw text sentence is transformed in its vector representation e.g. BOW.</a:t>
                </a: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is position encoding to  capture the order of the words.</a:t>
                </a: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437DA9-D37A-47F4-8232-6DE8D6E5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62" y="1974510"/>
                <a:ext cx="9817559" cy="4923720"/>
              </a:xfrm>
              <a:prstGeom prst="rect">
                <a:avLst/>
              </a:prstGeom>
              <a:blipFill>
                <a:blip r:embed="rId3"/>
                <a:stretch>
                  <a:fillRect l="-994" t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7D1A1FE-7EB8-43BF-8A3F-C63D77F21504}"/>
              </a:ext>
            </a:extLst>
          </p:cNvPr>
          <p:cNvSpPr txBox="1"/>
          <p:nvPr/>
        </p:nvSpPr>
        <p:spPr>
          <a:xfrm>
            <a:off x="1083365" y="1405920"/>
            <a:ext cx="92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Component I: Input Representation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D146C3-46F5-4202-9409-E7B1D6012AF7}"/>
              </a:ext>
            </a:extLst>
          </p:cNvPr>
          <p:cNvSpPr/>
          <p:nvPr/>
        </p:nvSpPr>
        <p:spPr>
          <a:xfrm>
            <a:off x="7348726" y="2684702"/>
            <a:ext cx="2770671" cy="117133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i="1" dirty="0">
                <a:latin typeface="Palatino"/>
              </a:rPr>
              <a:t>Joe travelled to the office. </a:t>
            </a:r>
            <a:endParaRPr lang="en-US" altLang="zh-CN" i="1" dirty="0">
              <a:latin typeface="Palatino"/>
            </a:endParaRPr>
          </a:p>
          <a:p>
            <a:pPr marL="144000" lvl="1"/>
            <a:r>
              <a:rPr lang="zh-CN" altLang="en-US" i="1" dirty="0">
                <a:latin typeface="Palatino"/>
              </a:rPr>
              <a:t>Joe left the milk. </a:t>
            </a:r>
            <a:endParaRPr lang="en-US" altLang="zh-CN" i="1" dirty="0">
              <a:latin typeface="Palatino"/>
            </a:endParaRPr>
          </a:p>
          <a:p>
            <a:pPr marL="144000" lvl="1"/>
            <a:r>
              <a:rPr lang="zh-CN" altLang="en-US" i="1" dirty="0">
                <a:latin typeface="Palatino"/>
              </a:rPr>
              <a:t>Joe went to the bathroom.</a:t>
            </a:r>
            <a:endParaRPr lang="en-US" altLang="zh-CN" i="1" dirty="0">
              <a:latin typeface="Palatino"/>
            </a:endParaRPr>
          </a:p>
          <a:p>
            <a:pPr marL="144000" lvl="1"/>
            <a:r>
              <a:rPr lang="en-US" altLang="zh-CN" dirty="0">
                <a:solidFill>
                  <a:schemeClr val="bg2"/>
                </a:solidFill>
                <a:latin typeface="Palatino"/>
              </a:rPr>
              <a:t>Q: </a:t>
            </a:r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Where is the milk now?</a:t>
            </a:r>
            <a:endParaRPr i="1" dirty="0">
              <a:solidFill>
                <a:schemeClr val="bg2"/>
              </a:solidFill>
              <a:latin typeface="Palatino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5AD459-E9EB-4E1B-A08E-B9CEA6149953}"/>
              </a:ext>
            </a:extLst>
          </p:cNvPr>
          <p:cNvGrpSpPr/>
          <p:nvPr/>
        </p:nvGrpSpPr>
        <p:grpSpPr>
          <a:xfrm>
            <a:off x="5925305" y="2684703"/>
            <a:ext cx="1097398" cy="1065817"/>
            <a:chOff x="4914900" y="2913598"/>
            <a:chExt cx="1279071" cy="1506002"/>
          </a:xfrm>
        </p:grpSpPr>
        <p:sp>
          <p:nvSpPr>
            <p:cNvPr id="8" name="object 22">
              <a:extLst>
                <a:ext uri="{FF2B5EF4-FFF2-40B4-BE49-F238E27FC236}">
                  <a16:creationId xmlns:a16="http://schemas.microsoft.com/office/drawing/2014/main" id="{6A7A7839-A798-40FD-AF81-CED2CAB0CA2D}"/>
                </a:ext>
              </a:extLst>
            </p:cNvPr>
            <p:cNvSpPr/>
            <p:nvPr/>
          </p:nvSpPr>
          <p:spPr>
            <a:xfrm>
              <a:off x="4914900" y="2913598"/>
              <a:ext cx="1279071" cy="1506002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9" name="object 38">
              <a:extLst>
                <a:ext uri="{FF2B5EF4-FFF2-40B4-BE49-F238E27FC236}">
                  <a16:creationId xmlns:a16="http://schemas.microsoft.com/office/drawing/2014/main" id="{6A81F3B2-16CA-463F-BCB3-3ABED4DBB92F}"/>
                </a:ext>
              </a:extLst>
            </p:cNvPr>
            <p:cNvSpPr/>
            <p:nvPr/>
          </p:nvSpPr>
          <p:spPr>
            <a:xfrm>
              <a:off x="5025412" y="3120628"/>
              <a:ext cx="1065146" cy="276042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0" name="object 39">
              <a:extLst>
                <a:ext uri="{FF2B5EF4-FFF2-40B4-BE49-F238E27FC236}">
                  <a16:creationId xmlns:a16="http://schemas.microsoft.com/office/drawing/2014/main" id="{D79B5DED-FF1C-45D8-AB76-FCEDB8E680C5}"/>
                </a:ext>
              </a:extLst>
            </p:cNvPr>
            <p:cNvSpPr/>
            <p:nvPr/>
          </p:nvSpPr>
          <p:spPr>
            <a:xfrm>
              <a:off x="5146517" y="3185803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8809B07E-CB31-41C9-8181-70CD5F44D9BB}"/>
                </a:ext>
              </a:extLst>
            </p:cNvPr>
            <p:cNvSpPr/>
            <p:nvPr/>
          </p:nvSpPr>
          <p:spPr>
            <a:xfrm>
              <a:off x="5381736" y="3185803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AAC7074A-DB7C-4D25-A8D7-0D36A54F5C9F}"/>
                </a:ext>
              </a:extLst>
            </p:cNvPr>
            <p:cNvSpPr/>
            <p:nvPr/>
          </p:nvSpPr>
          <p:spPr>
            <a:xfrm>
              <a:off x="5606074" y="3185803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3" name="object 42">
              <a:extLst>
                <a:ext uri="{FF2B5EF4-FFF2-40B4-BE49-F238E27FC236}">
                  <a16:creationId xmlns:a16="http://schemas.microsoft.com/office/drawing/2014/main" id="{8AF31AA1-94BB-4A0F-AB06-8CCECB78AB7D}"/>
                </a:ext>
              </a:extLst>
            </p:cNvPr>
            <p:cNvSpPr/>
            <p:nvPr/>
          </p:nvSpPr>
          <p:spPr>
            <a:xfrm>
              <a:off x="5827994" y="3185803"/>
              <a:ext cx="131492" cy="145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4" name="object 38">
              <a:extLst>
                <a:ext uri="{FF2B5EF4-FFF2-40B4-BE49-F238E27FC236}">
                  <a16:creationId xmlns:a16="http://schemas.microsoft.com/office/drawing/2014/main" id="{AC81A047-2714-44F5-A4EF-3D80D5813BC6}"/>
                </a:ext>
              </a:extLst>
            </p:cNvPr>
            <p:cNvSpPr/>
            <p:nvPr/>
          </p:nvSpPr>
          <p:spPr>
            <a:xfrm>
              <a:off x="5025412" y="3521286"/>
              <a:ext cx="1065146" cy="276042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5" name="object 39">
              <a:extLst>
                <a:ext uri="{FF2B5EF4-FFF2-40B4-BE49-F238E27FC236}">
                  <a16:creationId xmlns:a16="http://schemas.microsoft.com/office/drawing/2014/main" id="{59FE64FD-41E8-4730-816F-ED73DD4389A1}"/>
                </a:ext>
              </a:extLst>
            </p:cNvPr>
            <p:cNvSpPr/>
            <p:nvPr/>
          </p:nvSpPr>
          <p:spPr>
            <a:xfrm>
              <a:off x="5146517" y="3586461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6" name="object 40">
              <a:extLst>
                <a:ext uri="{FF2B5EF4-FFF2-40B4-BE49-F238E27FC236}">
                  <a16:creationId xmlns:a16="http://schemas.microsoft.com/office/drawing/2014/main" id="{ED7F9D87-5654-493F-896B-9F446C2FAE93}"/>
                </a:ext>
              </a:extLst>
            </p:cNvPr>
            <p:cNvSpPr/>
            <p:nvPr/>
          </p:nvSpPr>
          <p:spPr>
            <a:xfrm>
              <a:off x="5381736" y="3586461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7" name="object 41">
              <a:extLst>
                <a:ext uri="{FF2B5EF4-FFF2-40B4-BE49-F238E27FC236}">
                  <a16:creationId xmlns:a16="http://schemas.microsoft.com/office/drawing/2014/main" id="{3CC611DA-F1D4-45C2-A444-7037828DA2B6}"/>
                </a:ext>
              </a:extLst>
            </p:cNvPr>
            <p:cNvSpPr/>
            <p:nvPr/>
          </p:nvSpPr>
          <p:spPr>
            <a:xfrm>
              <a:off x="5606074" y="3586461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8" name="object 42">
              <a:extLst>
                <a:ext uri="{FF2B5EF4-FFF2-40B4-BE49-F238E27FC236}">
                  <a16:creationId xmlns:a16="http://schemas.microsoft.com/office/drawing/2014/main" id="{0CB122C7-5270-491D-94F2-88D5A6920E03}"/>
                </a:ext>
              </a:extLst>
            </p:cNvPr>
            <p:cNvSpPr/>
            <p:nvPr/>
          </p:nvSpPr>
          <p:spPr>
            <a:xfrm>
              <a:off x="5827994" y="3586461"/>
              <a:ext cx="131492" cy="145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9" name="object 38">
              <a:extLst>
                <a:ext uri="{FF2B5EF4-FFF2-40B4-BE49-F238E27FC236}">
                  <a16:creationId xmlns:a16="http://schemas.microsoft.com/office/drawing/2014/main" id="{2819A550-664E-4D66-837E-DA00F65B8384}"/>
                </a:ext>
              </a:extLst>
            </p:cNvPr>
            <p:cNvSpPr/>
            <p:nvPr/>
          </p:nvSpPr>
          <p:spPr>
            <a:xfrm>
              <a:off x="5025412" y="3951584"/>
              <a:ext cx="1065146" cy="276042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0" name="object 39">
              <a:extLst>
                <a:ext uri="{FF2B5EF4-FFF2-40B4-BE49-F238E27FC236}">
                  <a16:creationId xmlns:a16="http://schemas.microsoft.com/office/drawing/2014/main" id="{B1406FC3-8F72-4811-A768-2ECE4AE57944}"/>
                </a:ext>
              </a:extLst>
            </p:cNvPr>
            <p:cNvSpPr/>
            <p:nvPr/>
          </p:nvSpPr>
          <p:spPr>
            <a:xfrm>
              <a:off x="5146517" y="4016759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1" name="object 40">
              <a:extLst>
                <a:ext uri="{FF2B5EF4-FFF2-40B4-BE49-F238E27FC236}">
                  <a16:creationId xmlns:a16="http://schemas.microsoft.com/office/drawing/2014/main" id="{D933E86F-7347-4C13-9E29-1CD010C8E142}"/>
                </a:ext>
              </a:extLst>
            </p:cNvPr>
            <p:cNvSpPr/>
            <p:nvPr/>
          </p:nvSpPr>
          <p:spPr>
            <a:xfrm>
              <a:off x="5381736" y="4016759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68A70E01-9DB3-472F-B7F2-FD59225A8200}"/>
                </a:ext>
              </a:extLst>
            </p:cNvPr>
            <p:cNvSpPr/>
            <p:nvPr/>
          </p:nvSpPr>
          <p:spPr>
            <a:xfrm>
              <a:off x="5606074" y="4016759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F7F73CE0-DE7B-4EC4-A953-B13EBCF00DC6}"/>
                </a:ext>
              </a:extLst>
            </p:cNvPr>
            <p:cNvSpPr/>
            <p:nvPr/>
          </p:nvSpPr>
          <p:spPr>
            <a:xfrm>
              <a:off x="5827994" y="4016759"/>
              <a:ext cx="131492" cy="145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40E6DE3-DD78-477D-B317-9893A0FACAB8}"/>
                  </a:ext>
                </a:extLst>
              </p:cNvPr>
              <p:cNvSpPr/>
              <p:nvPr/>
            </p:nvSpPr>
            <p:spPr>
              <a:xfrm>
                <a:off x="2961013" y="2750394"/>
                <a:ext cx="2337178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40E6DE3-DD78-477D-B317-9893A0FAC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013" y="2750394"/>
                <a:ext cx="2337178" cy="8798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DE62363-14ED-4B33-A8A7-01D2CC04324E}"/>
                  </a:ext>
                </a:extLst>
              </p:cNvPr>
              <p:cNvSpPr/>
              <p:nvPr/>
            </p:nvSpPr>
            <p:spPr>
              <a:xfrm>
                <a:off x="3504888" y="4647906"/>
                <a:ext cx="4247125" cy="55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=(1−</m:t>
                          </m:r>
                          <m:f>
                            <m:fPr>
                              <m:type m:val="lin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)−(</m:t>
                          </m:r>
                          <m:f>
                            <m:fPr>
                              <m:type m:val="lin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)(1−2</m:t>
                          </m:r>
                          <m:f>
                            <m:fPr>
                              <m:type m:val="lin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DE62363-14ED-4B33-A8A7-01D2CC043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88" y="4647906"/>
                <a:ext cx="4247125" cy="553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3461C858-EFB0-45AC-82BC-387DB13389EB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524912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103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E39264-CA00-4022-AF53-417E3A3ADFCA}"/>
              </a:ext>
            </a:extLst>
          </p:cNvPr>
          <p:cNvSpPr txBox="1"/>
          <p:nvPr/>
        </p:nvSpPr>
        <p:spPr>
          <a:xfrm>
            <a:off x="1520687" y="2047064"/>
            <a:ext cx="82714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The sentences are then written to the memory sequentially, via the component G:</a:t>
            </a: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Notice</a:t>
            </a:r>
            <a:r>
              <a:rPr lang="en-US" altLang="zh-CN" sz="2200" dirty="0">
                <a:latin typeface="Palatino"/>
              </a:rPr>
              <a:t> that the memory is fixed in this approach once is written, it is not changed neither during learning nor during testing.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4BB9B1-BDE6-4E6E-836F-70A7517279A9}"/>
              </a:ext>
            </a:extLst>
          </p:cNvPr>
          <p:cNvSpPr txBox="1"/>
          <p:nvPr/>
        </p:nvSpPr>
        <p:spPr>
          <a:xfrm>
            <a:off x="1083366" y="1348770"/>
            <a:ext cx="895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Component G: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985FFC-DB15-40FC-B54C-A67FA6B28CCA}"/>
              </a:ext>
            </a:extLst>
          </p:cNvPr>
          <p:cNvGrpSpPr/>
          <p:nvPr/>
        </p:nvGrpSpPr>
        <p:grpSpPr>
          <a:xfrm>
            <a:off x="2399851" y="3164762"/>
            <a:ext cx="4093030" cy="1550257"/>
            <a:chOff x="4610100" y="2487387"/>
            <a:chExt cx="4093030" cy="1550257"/>
          </a:xfrm>
        </p:grpSpPr>
        <p:sp>
          <p:nvSpPr>
            <p:cNvPr id="7" name="圆角矩形 9">
              <a:extLst>
                <a:ext uri="{FF2B5EF4-FFF2-40B4-BE49-F238E27FC236}">
                  <a16:creationId xmlns:a16="http://schemas.microsoft.com/office/drawing/2014/main" id="{C026E331-1AD6-41E1-9C63-606632EBF0E2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D0E816C-F453-4003-91DA-1050969ED15A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2ADADEE7-9328-4164-B2A8-BE06F438819B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 office.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left the milk.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E0216D31-5468-47F6-A148-5B1AB33BBD6A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FD292702-6149-4A3A-9D82-591BC2D5278A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11877380-02E9-4C44-B043-AC9C73885CE7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9AD91209-CDCE-4788-B589-6A719421B8BA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4FFB441D-6EB6-4154-98B8-33564B8CCBFC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7131AB08-8144-4596-B8CD-C297E8F3FB0C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38738220-00FD-4055-93E2-5FC80879FB54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9D2AEEEC-FFBF-4957-A18A-D6CC23FC79D6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13AFBBB8-C2FF-424E-953B-DA5D48B56696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6A661C63-5113-43D6-BDD3-91F909B03D98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8DD926F4-9E7B-41A9-8623-7458CCD47599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7B91E29A-4CA0-4D9D-B48F-21F3E30FFCAE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A7E268B9-32B2-4C6D-861A-722EA6F8E7A5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E9D3C217-3A6E-47C2-A924-C3B258D6AA17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5DA1BBD3-3865-4EB3-8615-E98EC14DFB3B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25B1EEF1-925B-4F7D-820B-153F268F3CFE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093AD280-A38A-4182-B8D1-AA39B976A3F9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A93F34-667D-4237-B34A-434D76E4BD39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2FC2767-E1F5-402D-B7B7-077674F3835C}"/>
                  </a:ext>
                </a:extLst>
              </p:cNvPr>
              <p:cNvSpPr/>
              <p:nvPr/>
            </p:nvSpPr>
            <p:spPr>
              <a:xfrm>
                <a:off x="6849203" y="3245795"/>
                <a:ext cx="2606098" cy="1240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2FC2767-E1F5-402D-B7B7-077674F38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03" y="3245795"/>
                <a:ext cx="2606098" cy="1240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67327DAB-179C-46E1-BC02-C1DBB44B0970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568387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9E4E4B8-538A-4F45-934F-12CB5011004E}"/>
                  </a:ext>
                </a:extLst>
              </p:cNvPr>
              <p:cNvSpPr txBox="1"/>
              <p:nvPr/>
            </p:nvSpPr>
            <p:spPr>
              <a:xfrm>
                <a:off x="1494183" y="2104214"/>
                <a:ext cx="7641162" cy="4351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Similar, query representation as follow:</a:t>
                </a: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is position encoding to  capture the order of the words.</a:t>
                </a: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=(1−</m:t>
                          </m:r>
                          <m:f>
                            <m:fPr>
                              <m:type m:val="lin"/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)−(</m:t>
                          </m:r>
                          <m:f>
                            <m:fPr>
                              <m:type m:val="lin"/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)(1−2</m:t>
                          </m:r>
                          <m:f>
                            <m:fPr>
                              <m:type m:val="lin"/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9E4E4B8-538A-4F45-934F-12CB5011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83" y="2104214"/>
                <a:ext cx="7641162" cy="4351448"/>
              </a:xfrm>
              <a:prstGeom prst="rect">
                <a:avLst/>
              </a:prstGeom>
              <a:blipFill>
                <a:blip r:embed="rId3"/>
                <a:stretch>
                  <a:fillRect l="-877" t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2E7DCB3-1683-447C-95BF-0ADE086DE3A9}"/>
              </a:ext>
            </a:extLst>
          </p:cNvPr>
          <p:cNvSpPr txBox="1"/>
          <p:nvPr/>
        </p:nvSpPr>
        <p:spPr>
          <a:xfrm>
            <a:off x="1036983" y="1405920"/>
            <a:ext cx="931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Query text Representation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A5058D4-FB98-4B8A-BEDE-D2AA4F5724C6}"/>
              </a:ext>
            </a:extLst>
          </p:cNvPr>
          <p:cNvSpPr/>
          <p:nvPr/>
        </p:nvSpPr>
        <p:spPr>
          <a:xfrm>
            <a:off x="7310787" y="2314857"/>
            <a:ext cx="2770671" cy="117133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Joe travelled to the office. </a:t>
            </a:r>
            <a:endParaRPr lang="en-US" altLang="zh-CN" i="1" dirty="0">
              <a:solidFill>
                <a:schemeClr val="bg2"/>
              </a:solidFill>
              <a:latin typeface="Palatino"/>
            </a:endParaRPr>
          </a:p>
          <a:p>
            <a:pPr marL="144000" lvl="1"/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Joe left the milk. </a:t>
            </a:r>
            <a:endParaRPr lang="en-US" altLang="zh-CN" i="1" dirty="0">
              <a:solidFill>
                <a:schemeClr val="bg2"/>
              </a:solidFill>
              <a:latin typeface="Palatino"/>
            </a:endParaRPr>
          </a:p>
          <a:p>
            <a:pPr marL="144000" lvl="1"/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Joe went to the bathroom.</a:t>
            </a:r>
            <a:endParaRPr lang="en-US" altLang="zh-CN" i="1" dirty="0">
              <a:solidFill>
                <a:schemeClr val="bg2"/>
              </a:solidFill>
              <a:latin typeface="Palatino"/>
            </a:endParaRPr>
          </a:p>
          <a:p>
            <a:pPr marL="144000" lvl="1"/>
            <a:r>
              <a:rPr lang="en-US" altLang="zh-CN" dirty="0">
                <a:solidFill>
                  <a:srgbClr val="C00000"/>
                </a:solidFill>
                <a:latin typeface="Palatino"/>
              </a:rPr>
              <a:t>Q: </a:t>
            </a:r>
            <a:r>
              <a:rPr lang="zh-CN" altLang="en-US" i="1" dirty="0">
                <a:solidFill>
                  <a:srgbClr val="C00000"/>
                </a:solidFill>
                <a:latin typeface="Palatino"/>
              </a:rPr>
              <a:t>Where is the milk now?</a:t>
            </a:r>
            <a:endParaRPr i="1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4B45D12-4E7C-4FF0-8DB6-154225D379DB}"/>
                  </a:ext>
                </a:extLst>
              </p:cNvPr>
              <p:cNvSpPr/>
              <p:nvPr/>
            </p:nvSpPr>
            <p:spPr>
              <a:xfrm>
                <a:off x="3140046" y="2636351"/>
                <a:ext cx="2767360" cy="94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4B45D12-4E7C-4FF0-8DB6-154225D37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046" y="2636351"/>
                <a:ext cx="2767360" cy="941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F4003848-029F-4A57-A9C7-DC3882139A11}"/>
              </a:ext>
            </a:extLst>
          </p:cNvPr>
          <p:cNvGrpSpPr/>
          <p:nvPr/>
        </p:nvGrpSpPr>
        <p:grpSpPr>
          <a:xfrm>
            <a:off x="6060397" y="2952403"/>
            <a:ext cx="1097398" cy="533790"/>
            <a:chOff x="4401305" y="3216729"/>
            <a:chExt cx="1097398" cy="533790"/>
          </a:xfrm>
        </p:grpSpPr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2D6F4481-EDC2-4D36-B790-231BD71280C3}"/>
                </a:ext>
              </a:extLst>
            </p:cNvPr>
            <p:cNvSpPr/>
            <p:nvPr/>
          </p:nvSpPr>
          <p:spPr>
            <a:xfrm>
              <a:off x="4401305" y="3216729"/>
              <a:ext cx="1097398" cy="533790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FD3359A2-9B9F-4FE3-A4E4-F0F275C15D04}"/>
                </a:ext>
              </a:extLst>
            </p:cNvPr>
            <p:cNvSpPr/>
            <p:nvPr/>
          </p:nvSpPr>
          <p:spPr>
            <a:xfrm>
              <a:off x="4496120" y="3419298"/>
              <a:ext cx="913858" cy="195358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9">
              <a:extLst>
                <a:ext uri="{FF2B5EF4-FFF2-40B4-BE49-F238E27FC236}">
                  <a16:creationId xmlns:a16="http://schemas.microsoft.com/office/drawing/2014/main" id="{FF2D5ECE-EEF9-4A99-A9A2-69E820E08EDB}"/>
                </a:ext>
              </a:extLst>
            </p:cNvPr>
            <p:cNvSpPr/>
            <p:nvPr/>
          </p:nvSpPr>
          <p:spPr>
            <a:xfrm>
              <a:off x="4600024" y="3465423"/>
              <a:ext cx="112816" cy="103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0">
              <a:extLst>
                <a:ext uri="{FF2B5EF4-FFF2-40B4-BE49-F238E27FC236}">
                  <a16:creationId xmlns:a16="http://schemas.microsoft.com/office/drawing/2014/main" id="{A7B6592C-3DFF-4CCF-A74B-DFE2AFAC4F45}"/>
                </a:ext>
              </a:extLst>
            </p:cNvPr>
            <p:cNvSpPr/>
            <p:nvPr/>
          </p:nvSpPr>
          <p:spPr>
            <a:xfrm>
              <a:off x="4801834" y="3465423"/>
              <a:ext cx="112816" cy="103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1">
              <a:extLst>
                <a:ext uri="{FF2B5EF4-FFF2-40B4-BE49-F238E27FC236}">
                  <a16:creationId xmlns:a16="http://schemas.microsoft.com/office/drawing/2014/main" id="{3A40A60F-B79A-4B57-BAED-532733F6752B}"/>
                </a:ext>
              </a:extLst>
            </p:cNvPr>
            <p:cNvSpPr/>
            <p:nvPr/>
          </p:nvSpPr>
          <p:spPr>
            <a:xfrm>
              <a:off x="4994308" y="3465423"/>
              <a:ext cx="112816" cy="103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2">
              <a:extLst>
                <a:ext uri="{FF2B5EF4-FFF2-40B4-BE49-F238E27FC236}">
                  <a16:creationId xmlns:a16="http://schemas.microsoft.com/office/drawing/2014/main" id="{C2E655C1-DB07-4211-AD69-06AD4F05123E}"/>
                </a:ext>
              </a:extLst>
            </p:cNvPr>
            <p:cNvSpPr/>
            <p:nvPr/>
          </p:nvSpPr>
          <p:spPr>
            <a:xfrm>
              <a:off x="5184708" y="3465423"/>
              <a:ext cx="112816" cy="1031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85DEDF08-BFBA-4AF5-9579-4DC4BAC5D2E0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337046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720A8B-9815-465F-A747-9EB759C22542}"/>
                  </a:ext>
                </a:extLst>
              </p:cNvPr>
              <p:cNvSpPr txBox="1"/>
              <p:nvPr/>
            </p:nvSpPr>
            <p:spPr>
              <a:xfrm>
                <a:off x="1570384" y="2104214"/>
                <a:ext cx="8531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The most relevant memory blocks are found by calculating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 over memory cells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/>
                  </a:rPr>
                  <a:t>: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720A8B-9815-465F-A747-9EB759C2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84" y="2104214"/>
                <a:ext cx="8531560" cy="769441"/>
              </a:xfrm>
              <a:prstGeom prst="rect">
                <a:avLst/>
              </a:prstGeom>
              <a:blipFill>
                <a:blip r:embed="rId3"/>
                <a:stretch>
                  <a:fillRect l="-858" t="-5556" b="-15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7BF6C22-FA0E-4408-9124-0F8FC55DEC38}"/>
              </a:ext>
            </a:extLst>
          </p:cNvPr>
          <p:cNvSpPr txBox="1"/>
          <p:nvPr/>
        </p:nvSpPr>
        <p:spPr>
          <a:xfrm>
            <a:off x="1106557" y="1405920"/>
            <a:ext cx="92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Component O: </a:t>
            </a:r>
            <a:r>
              <a:rPr lang="en-US" altLang="zh-CN" sz="2400" dirty="0">
                <a:latin typeface="Palatino"/>
              </a:rPr>
              <a:t>matching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1BA598F-E4C9-4E86-8460-4FA12C7763F6}"/>
              </a:ext>
            </a:extLst>
          </p:cNvPr>
          <p:cNvGrpSpPr/>
          <p:nvPr/>
        </p:nvGrpSpPr>
        <p:grpSpPr>
          <a:xfrm>
            <a:off x="2710543" y="3086102"/>
            <a:ext cx="4093030" cy="1550257"/>
            <a:chOff x="4610100" y="2487387"/>
            <a:chExt cx="4093030" cy="1550257"/>
          </a:xfrm>
        </p:grpSpPr>
        <p:sp>
          <p:nvSpPr>
            <p:cNvPr id="7" name="圆角矩形 34">
              <a:extLst>
                <a:ext uri="{FF2B5EF4-FFF2-40B4-BE49-F238E27FC236}">
                  <a16:creationId xmlns:a16="http://schemas.microsoft.com/office/drawing/2014/main" id="{5EE9FF9F-7648-4C4E-ACDE-A588A7D28A2A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3F3DAA2-0899-48EB-9841-30F724999F84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CC30169E-7220-4FA7-9FB3-D8787692EFFA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 office.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left the milk.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0EA3558A-51B1-4EFB-A934-C59F752580AD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23F0CBC8-C5F7-4872-B481-15BE8248C844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B15CF8E0-5761-44A9-B548-C12D5C168D8A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DF734827-3599-4D14-8A2E-42C9E7EC4350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CBECB89A-F78D-40A2-81B3-9D2E568281A9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59DF6DE8-792B-435A-AD00-F2750C8194CD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99F979C9-F3A9-4257-8C8F-23239703ECCC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4269BFB8-8DF0-4E3D-B656-DCFEC00D0190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7610704C-2C2D-43CB-A9B3-3CCC3DB8E937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72066BCC-FE17-472B-89EE-B6A3A39D2B8D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CE8FC23D-21BE-4A9A-9C55-4D7735A0502E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038912DD-9DE5-4DE3-9B05-6147BCB2BABC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1A07BDCC-CF31-4641-955C-7535B60C65BF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32F9D405-B035-4FE6-BC97-5737063F973F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CC8E4906-1B02-45EE-9C11-0ACA00B4DDEA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8FB10AAD-ED38-49BB-A615-3DF65A3329D5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976892DC-EA81-4374-BB8B-A329371B0A65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B930360-5356-412F-86F9-FCDD5ACCC491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825611F-6819-493C-90DE-F4D94CED5EB3}"/>
              </a:ext>
            </a:extLst>
          </p:cNvPr>
          <p:cNvGrpSpPr/>
          <p:nvPr/>
        </p:nvGrpSpPr>
        <p:grpSpPr>
          <a:xfrm>
            <a:off x="2937098" y="5425290"/>
            <a:ext cx="3701295" cy="355772"/>
            <a:chOff x="5395207" y="3182833"/>
            <a:chExt cx="3701295" cy="35577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C502584-8DF6-4344-A630-4FE7DCBF9779}"/>
                </a:ext>
              </a:extLst>
            </p:cNvPr>
            <p:cNvGrpSpPr/>
            <p:nvPr/>
          </p:nvGrpSpPr>
          <p:grpSpPr>
            <a:xfrm>
              <a:off x="5395207" y="3253002"/>
              <a:ext cx="913858" cy="195358"/>
              <a:chOff x="5366264" y="3251299"/>
              <a:chExt cx="913858" cy="195358"/>
            </a:xfrm>
          </p:grpSpPr>
          <p:sp>
            <p:nvSpPr>
              <p:cNvPr id="31" name="object 38">
                <a:extLst>
                  <a:ext uri="{FF2B5EF4-FFF2-40B4-BE49-F238E27FC236}">
                    <a16:creationId xmlns:a16="http://schemas.microsoft.com/office/drawing/2014/main" id="{45E8FDFB-603C-464E-9F06-C572F0572171}"/>
                  </a:ext>
                </a:extLst>
              </p:cNvPr>
              <p:cNvSpPr/>
              <p:nvPr/>
            </p:nvSpPr>
            <p:spPr>
              <a:xfrm>
                <a:off x="5366264" y="3251299"/>
                <a:ext cx="913858" cy="195358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82880">
                    <a:moveTo>
                      <a:pt x="25399" y="0"/>
                    </a:moveTo>
                    <a:lnTo>
                      <a:pt x="888999" y="0"/>
                    </a:lnTo>
                    <a:lnTo>
                      <a:pt x="898885" y="1996"/>
                    </a:lnTo>
                    <a:lnTo>
                      <a:pt x="906959" y="7440"/>
                    </a:lnTo>
                    <a:lnTo>
                      <a:pt x="912403" y="15514"/>
                    </a:lnTo>
                    <a:lnTo>
                      <a:pt x="914399" y="25399"/>
                    </a:lnTo>
                    <a:lnTo>
                      <a:pt x="914399" y="157479"/>
                    </a:lnTo>
                    <a:lnTo>
                      <a:pt x="912403" y="167365"/>
                    </a:lnTo>
                    <a:lnTo>
                      <a:pt x="906959" y="175439"/>
                    </a:lnTo>
                    <a:lnTo>
                      <a:pt x="898885" y="180883"/>
                    </a:lnTo>
                    <a:lnTo>
                      <a:pt x="888999" y="182879"/>
                    </a:lnTo>
                    <a:lnTo>
                      <a:pt x="25399" y="182879"/>
                    </a:lnTo>
                    <a:lnTo>
                      <a:pt x="15514" y="180883"/>
                    </a:lnTo>
                    <a:lnTo>
                      <a:pt x="7440" y="175439"/>
                    </a:lnTo>
                    <a:lnTo>
                      <a:pt x="1996" y="167365"/>
                    </a:lnTo>
                    <a:lnTo>
                      <a:pt x="0" y="157479"/>
                    </a:lnTo>
                    <a:lnTo>
                      <a:pt x="0" y="25399"/>
                    </a:lnTo>
                    <a:lnTo>
                      <a:pt x="1996" y="15514"/>
                    </a:lnTo>
                    <a:lnTo>
                      <a:pt x="7440" y="7440"/>
                    </a:lnTo>
                    <a:lnTo>
                      <a:pt x="15514" y="1996"/>
                    </a:lnTo>
                    <a:lnTo>
                      <a:pt x="25399" y="0"/>
                    </a:lnTo>
                    <a:close/>
                  </a:path>
                </a:pathLst>
              </a:custGeom>
              <a:ln w="50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2" name="object 39">
                <a:extLst>
                  <a:ext uri="{FF2B5EF4-FFF2-40B4-BE49-F238E27FC236}">
                    <a16:creationId xmlns:a16="http://schemas.microsoft.com/office/drawing/2014/main" id="{51EA70C4-5806-444D-B32B-409836DD6557}"/>
                  </a:ext>
                </a:extLst>
              </p:cNvPr>
              <p:cNvSpPr/>
              <p:nvPr/>
            </p:nvSpPr>
            <p:spPr>
              <a:xfrm>
                <a:off x="547016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3" name="object 40">
                <a:extLst>
                  <a:ext uri="{FF2B5EF4-FFF2-40B4-BE49-F238E27FC236}">
                    <a16:creationId xmlns:a16="http://schemas.microsoft.com/office/drawing/2014/main" id="{EB07DBA2-724C-4441-B48E-6CDDAC4B4A39}"/>
                  </a:ext>
                </a:extLst>
              </p:cNvPr>
              <p:cNvSpPr/>
              <p:nvPr/>
            </p:nvSpPr>
            <p:spPr>
              <a:xfrm>
                <a:off x="567197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4" name="object 41">
                <a:extLst>
                  <a:ext uri="{FF2B5EF4-FFF2-40B4-BE49-F238E27FC236}">
                    <a16:creationId xmlns:a16="http://schemas.microsoft.com/office/drawing/2014/main" id="{3C45AD0E-E0D1-4394-8AE9-08B64C0C9445}"/>
                  </a:ext>
                </a:extLst>
              </p:cNvPr>
              <p:cNvSpPr/>
              <p:nvPr/>
            </p:nvSpPr>
            <p:spPr>
              <a:xfrm>
                <a:off x="5864452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5" name="object 42">
                <a:extLst>
                  <a:ext uri="{FF2B5EF4-FFF2-40B4-BE49-F238E27FC236}">
                    <a16:creationId xmlns:a16="http://schemas.microsoft.com/office/drawing/2014/main" id="{48E219A6-2761-4B50-806F-CCD88DAB67BC}"/>
                  </a:ext>
                </a:extLst>
              </p:cNvPr>
              <p:cNvSpPr/>
              <p:nvPr/>
            </p:nvSpPr>
            <p:spPr>
              <a:xfrm>
                <a:off x="6054852" y="3297424"/>
                <a:ext cx="112816" cy="10310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</p:grp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CC747029-FC0C-4E9F-BD64-E0AF5EBED1DA}"/>
                </a:ext>
              </a:extLst>
            </p:cNvPr>
            <p:cNvSpPr/>
            <p:nvPr/>
          </p:nvSpPr>
          <p:spPr>
            <a:xfrm>
              <a:off x="6325831" y="3182833"/>
              <a:ext cx="2770671" cy="355772"/>
            </a:xfrm>
            <a:custGeom>
              <a:avLst/>
              <a:gdLst/>
              <a:ahLst/>
              <a:cxnLst/>
              <a:rect l="l" t="t" r="r" b="b"/>
              <a:pathLst>
                <a:path w="3529965" h="662939">
                  <a:moveTo>
                    <a:pt x="3419417" y="0"/>
                  </a:moveTo>
                  <a:lnTo>
                    <a:pt x="110371" y="0"/>
                  </a:lnTo>
                  <a:lnTo>
                    <a:pt x="67410" y="8681"/>
                  </a:lnTo>
                  <a:lnTo>
                    <a:pt x="32327" y="32354"/>
                  </a:lnTo>
                  <a:lnTo>
                    <a:pt x="8673" y="67468"/>
                  </a:lnTo>
                  <a:lnTo>
                    <a:pt x="0" y="110467"/>
                  </a:lnTo>
                  <a:lnTo>
                    <a:pt x="0" y="552314"/>
                  </a:lnTo>
                  <a:lnTo>
                    <a:pt x="8673" y="595313"/>
                  </a:lnTo>
                  <a:lnTo>
                    <a:pt x="32327" y="630426"/>
                  </a:lnTo>
                  <a:lnTo>
                    <a:pt x="67410" y="654101"/>
                  </a:lnTo>
                  <a:lnTo>
                    <a:pt x="110371" y="662782"/>
                  </a:lnTo>
                  <a:lnTo>
                    <a:pt x="3419417" y="662782"/>
                  </a:lnTo>
                  <a:lnTo>
                    <a:pt x="3462379" y="654101"/>
                  </a:lnTo>
                  <a:lnTo>
                    <a:pt x="3497462" y="630426"/>
                  </a:lnTo>
                  <a:lnTo>
                    <a:pt x="3521116" y="595313"/>
                  </a:lnTo>
                  <a:lnTo>
                    <a:pt x="3529789" y="552314"/>
                  </a:lnTo>
                  <a:lnTo>
                    <a:pt x="3529789" y="110467"/>
                  </a:lnTo>
                  <a:lnTo>
                    <a:pt x="3521116" y="67468"/>
                  </a:lnTo>
                  <a:lnTo>
                    <a:pt x="3497462" y="32354"/>
                  </a:lnTo>
                  <a:lnTo>
                    <a:pt x="3462379" y="8681"/>
                  </a:lnTo>
                  <a:lnTo>
                    <a:pt x="3419417" y="0"/>
                  </a:lnTo>
                  <a:close/>
                </a:path>
              </a:pathLst>
            </a:custGeom>
            <a:solidFill>
              <a:srgbClr val="CEE9FA"/>
            </a:solidFill>
          </p:spPr>
          <p:txBody>
            <a:bodyPr wrap="square" lIns="0" tIns="0" rIns="0" bIns="0" rtlCol="0"/>
            <a:lstStyle/>
            <a:p>
              <a:pPr marL="144000" lvl="1"/>
              <a:r>
                <a:rPr lang="en-US" altLang="zh-CN" dirty="0">
                  <a:solidFill>
                    <a:srgbClr val="C00000"/>
                  </a:solidFill>
                  <a:latin typeface="Palatino"/>
                </a:rPr>
                <a:t>Q: </a:t>
              </a:r>
              <a:r>
                <a:rPr lang="zh-CN" altLang="en-US" i="1" dirty="0">
                  <a:solidFill>
                    <a:srgbClr val="C00000"/>
                  </a:solidFill>
                  <a:latin typeface="Palatino"/>
                </a:rPr>
                <a:t>Where is the milk now?</a:t>
              </a:r>
              <a:endParaRPr i="1" dirty="0">
                <a:solidFill>
                  <a:srgbClr val="C00000"/>
                </a:solidFill>
                <a:latin typeface="Palatino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9FFF52B3-7322-4933-90C6-63811192ECC5}"/>
              </a:ext>
            </a:extLst>
          </p:cNvPr>
          <p:cNvSpPr txBox="1"/>
          <p:nvPr/>
        </p:nvSpPr>
        <p:spPr>
          <a:xfrm>
            <a:off x="6124834" y="583408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U</a:t>
            </a:r>
            <a:endParaRPr lang="zh-CN" altLang="en-US" dirty="0">
              <a:latin typeface="Palatino"/>
            </a:endParaRPr>
          </a:p>
        </p:txBody>
      </p:sp>
      <p:sp>
        <p:nvSpPr>
          <p:cNvPr id="37" name="右箭头 14">
            <a:extLst>
              <a:ext uri="{FF2B5EF4-FFF2-40B4-BE49-F238E27FC236}">
                <a16:creationId xmlns:a16="http://schemas.microsoft.com/office/drawing/2014/main" id="{647172C9-8A04-41F1-8E74-AA35CE8A6F06}"/>
              </a:ext>
            </a:extLst>
          </p:cNvPr>
          <p:cNvSpPr/>
          <p:nvPr/>
        </p:nvSpPr>
        <p:spPr>
          <a:xfrm rot="16200000">
            <a:off x="4530979" y="4963696"/>
            <a:ext cx="586416" cy="134257"/>
          </a:xfrm>
          <a:prstGeom prst="rightArrow">
            <a:avLst>
              <a:gd name="adj1" fmla="val 37096"/>
              <a:gd name="adj2" fmla="val 102000"/>
            </a:avLst>
          </a:prstGeom>
          <a:solidFill>
            <a:srgbClr val="5CB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A709BA9-4022-4A90-BE87-45C1BEF3CEA5}"/>
                  </a:ext>
                </a:extLst>
              </p:cNvPr>
              <p:cNvSpPr/>
              <p:nvPr/>
            </p:nvSpPr>
            <p:spPr>
              <a:xfrm>
                <a:off x="7137917" y="3488368"/>
                <a:ext cx="2260362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]=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e>
                                    </m:nary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A709BA9-4022-4A90-BE87-45C1BEF3C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917" y="3488368"/>
                <a:ext cx="2260362" cy="104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F600B9AA-D8FA-44AB-AC50-06D98D967D69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968637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16C8EC-8D8B-4753-A0CB-C7CCD545E962}"/>
                  </a:ext>
                </a:extLst>
              </p:cNvPr>
              <p:cNvSpPr txBox="1"/>
              <p:nvPr/>
            </p:nvSpPr>
            <p:spPr>
              <a:xfrm>
                <a:off x="1533940" y="2104214"/>
                <a:ext cx="8568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Then, we calculate a context vector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in accordance with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.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16C8EC-8D8B-4753-A0CB-C7CCD545E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40" y="2104214"/>
                <a:ext cx="8568004" cy="461665"/>
              </a:xfrm>
              <a:prstGeom prst="rect">
                <a:avLst/>
              </a:prstGeom>
              <a:blipFill>
                <a:blip r:embed="rId3"/>
                <a:stretch>
                  <a:fillRect l="-99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7EE9C094-3783-4E2C-8DF4-B13A1F185B5F}"/>
              </a:ext>
            </a:extLst>
          </p:cNvPr>
          <p:cNvSpPr txBox="1"/>
          <p:nvPr/>
        </p:nvSpPr>
        <p:spPr>
          <a:xfrm>
            <a:off x="1083365" y="1405920"/>
            <a:ext cx="92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Component O: </a:t>
            </a:r>
            <a:r>
              <a:rPr lang="en-US" altLang="zh-CN" sz="2400" dirty="0">
                <a:latin typeface="Palatino"/>
              </a:rPr>
              <a:t>output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CDB013-597F-4F9C-AFB9-6537E51A53E6}"/>
              </a:ext>
            </a:extLst>
          </p:cNvPr>
          <p:cNvGrpSpPr/>
          <p:nvPr/>
        </p:nvGrpSpPr>
        <p:grpSpPr>
          <a:xfrm>
            <a:off x="2710543" y="3086102"/>
            <a:ext cx="4093030" cy="1550257"/>
            <a:chOff x="4610100" y="2487387"/>
            <a:chExt cx="4093030" cy="1550257"/>
          </a:xfrm>
        </p:grpSpPr>
        <p:sp>
          <p:nvSpPr>
            <p:cNvPr id="7" name="圆角矩形 34">
              <a:extLst>
                <a:ext uri="{FF2B5EF4-FFF2-40B4-BE49-F238E27FC236}">
                  <a16:creationId xmlns:a16="http://schemas.microsoft.com/office/drawing/2014/main" id="{AA24ABBA-0396-4F1C-9A7D-C987AA81C4A2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B4F38E6-B924-4D8A-8959-FBC2B27E3C8E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09F406C8-E886-4B5B-A384-AEF96E5F538D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 office.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left the milk.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330DB581-754B-4D85-B69E-62F451BF5211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9E16381C-3523-4284-98FA-F092F93D84B9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FC10A9F9-6929-4C89-8454-5E85175E3A13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FC0502F7-A133-4292-A8BE-2975F907717B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A999A17E-1702-415B-AA85-ED39DD34A905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2C7FEBA4-5136-4082-9B6B-AB2FF0E2B548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38E5C0CD-743E-4174-978D-FC296FF81DE4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8CF17247-1FEB-4C08-A5A6-C57F8FEAB199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8E246C79-A4E0-4629-94B1-64CDAC66D1AE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52478A58-4869-4702-9144-15D423101722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E4B83F9A-7A0A-436C-9243-BDA1C13DE7C2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308034D9-86AE-4FF2-B538-243721FF2C40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AA642B1D-37AA-4F83-9B01-A89059943738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FA645A61-0A56-4356-BC15-C451A640936B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BED1245F-8AA6-4D00-A21A-09234D59360E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87DD405D-A5F1-497E-97F6-E0262E6FBCED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3D730E21-7530-4741-87A4-67541A4E24E3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2893CDE-4B7A-4A20-B179-06EE93C30A3A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1123B0-A6EF-465B-BFC7-5E27A52F6EEF}"/>
              </a:ext>
            </a:extLst>
          </p:cNvPr>
          <p:cNvGrpSpPr/>
          <p:nvPr/>
        </p:nvGrpSpPr>
        <p:grpSpPr>
          <a:xfrm>
            <a:off x="2937098" y="5425290"/>
            <a:ext cx="3701295" cy="355772"/>
            <a:chOff x="5395207" y="3182833"/>
            <a:chExt cx="3701295" cy="35577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9FF843F-FA4E-410D-B82A-B7C536C5953C}"/>
                </a:ext>
              </a:extLst>
            </p:cNvPr>
            <p:cNvGrpSpPr/>
            <p:nvPr/>
          </p:nvGrpSpPr>
          <p:grpSpPr>
            <a:xfrm>
              <a:off x="5395207" y="3253002"/>
              <a:ext cx="913858" cy="195358"/>
              <a:chOff x="5366264" y="3251299"/>
              <a:chExt cx="913858" cy="195358"/>
            </a:xfrm>
          </p:grpSpPr>
          <p:sp>
            <p:nvSpPr>
              <p:cNvPr id="31" name="object 38">
                <a:extLst>
                  <a:ext uri="{FF2B5EF4-FFF2-40B4-BE49-F238E27FC236}">
                    <a16:creationId xmlns:a16="http://schemas.microsoft.com/office/drawing/2014/main" id="{5363D4E2-3C57-46AD-B467-B76E115C18FD}"/>
                  </a:ext>
                </a:extLst>
              </p:cNvPr>
              <p:cNvSpPr/>
              <p:nvPr/>
            </p:nvSpPr>
            <p:spPr>
              <a:xfrm>
                <a:off x="5366264" y="3251299"/>
                <a:ext cx="913858" cy="195358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82880">
                    <a:moveTo>
                      <a:pt x="25399" y="0"/>
                    </a:moveTo>
                    <a:lnTo>
                      <a:pt x="888999" y="0"/>
                    </a:lnTo>
                    <a:lnTo>
                      <a:pt x="898885" y="1996"/>
                    </a:lnTo>
                    <a:lnTo>
                      <a:pt x="906959" y="7440"/>
                    </a:lnTo>
                    <a:lnTo>
                      <a:pt x="912403" y="15514"/>
                    </a:lnTo>
                    <a:lnTo>
                      <a:pt x="914399" y="25399"/>
                    </a:lnTo>
                    <a:lnTo>
                      <a:pt x="914399" y="157479"/>
                    </a:lnTo>
                    <a:lnTo>
                      <a:pt x="912403" y="167365"/>
                    </a:lnTo>
                    <a:lnTo>
                      <a:pt x="906959" y="175439"/>
                    </a:lnTo>
                    <a:lnTo>
                      <a:pt x="898885" y="180883"/>
                    </a:lnTo>
                    <a:lnTo>
                      <a:pt x="888999" y="182879"/>
                    </a:lnTo>
                    <a:lnTo>
                      <a:pt x="25399" y="182879"/>
                    </a:lnTo>
                    <a:lnTo>
                      <a:pt x="15514" y="180883"/>
                    </a:lnTo>
                    <a:lnTo>
                      <a:pt x="7440" y="175439"/>
                    </a:lnTo>
                    <a:lnTo>
                      <a:pt x="1996" y="167365"/>
                    </a:lnTo>
                    <a:lnTo>
                      <a:pt x="0" y="157479"/>
                    </a:lnTo>
                    <a:lnTo>
                      <a:pt x="0" y="25399"/>
                    </a:lnTo>
                    <a:lnTo>
                      <a:pt x="1996" y="15514"/>
                    </a:lnTo>
                    <a:lnTo>
                      <a:pt x="7440" y="7440"/>
                    </a:lnTo>
                    <a:lnTo>
                      <a:pt x="15514" y="1996"/>
                    </a:lnTo>
                    <a:lnTo>
                      <a:pt x="25399" y="0"/>
                    </a:lnTo>
                    <a:close/>
                  </a:path>
                </a:pathLst>
              </a:custGeom>
              <a:ln w="50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2" name="object 39">
                <a:extLst>
                  <a:ext uri="{FF2B5EF4-FFF2-40B4-BE49-F238E27FC236}">
                    <a16:creationId xmlns:a16="http://schemas.microsoft.com/office/drawing/2014/main" id="{DF75AB8D-2206-48C4-A0A2-524EE012B1FD}"/>
                  </a:ext>
                </a:extLst>
              </p:cNvPr>
              <p:cNvSpPr/>
              <p:nvPr/>
            </p:nvSpPr>
            <p:spPr>
              <a:xfrm>
                <a:off x="547016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3" name="object 40">
                <a:extLst>
                  <a:ext uri="{FF2B5EF4-FFF2-40B4-BE49-F238E27FC236}">
                    <a16:creationId xmlns:a16="http://schemas.microsoft.com/office/drawing/2014/main" id="{8053B97A-012D-44C9-9B63-9AE6B8C79C7C}"/>
                  </a:ext>
                </a:extLst>
              </p:cNvPr>
              <p:cNvSpPr/>
              <p:nvPr/>
            </p:nvSpPr>
            <p:spPr>
              <a:xfrm>
                <a:off x="567197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4" name="object 41">
                <a:extLst>
                  <a:ext uri="{FF2B5EF4-FFF2-40B4-BE49-F238E27FC236}">
                    <a16:creationId xmlns:a16="http://schemas.microsoft.com/office/drawing/2014/main" id="{77E259E0-6253-4032-9AF8-D315B46B3630}"/>
                  </a:ext>
                </a:extLst>
              </p:cNvPr>
              <p:cNvSpPr/>
              <p:nvPr/>
            </p:nvSpPr>
            <p:spPr>
              <a:xfrm>
                <a:off x="5864452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5" name="object 42">
                <a:extLst>
                  <a:ext uri="{FF2B5EF4-FFF2-40B4-BE49-F238E27FC236}">
                    <a16:creationId xmlns:a16="http://schemas.microsoft.com/office/drawing/2014/main" id="{6ACC6732-B602-4BDE-BE99-8E763CE323E9}"/>
                  </a:ext>
                </a:extLst>
              </p:cNvPr>
              <p:cNvSpPr/>
              <p:nvPr/>
            </p:nvSpPr>
            <p:spPr>
              <a:xfrm>
                <a:off x="6054852" y="3297424"/>
                <a:ext cx="112816" cy="10310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</p:grp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DBC6B977-AA67-458D-A77C-96F2BEBF60FE}"/>
                </a:ext>
              </a:extLst>
            </p:cNvPr>
            <p:cNvSpPr/>
            <p:nvPr/>
          </p:nvSpPr>
          <p:spPr>
            <a:xfrm>
              <a:off x="6325831" y="3182833"/>
              <a:ext cx="2770671" cy="355772"/>
            </a:xfrm>
            <a:custGeom>
              <a:avLst/>
              <a:gdLst/>
              <a:ahLst/>
              <a:cxnLst/>
              <a:rect l="l" t="t" r="r" b="b"/>
              <a:pathLst>
                <a:path w="3529965" h="662939">
                  <a:moveTo>
                    <a:pt x="3419417" y="0"/>
                  </a:moveTo>
                  <a:lnTo>
                    <a:pt x="110371" y="0"/>
                  </a:lnTo>
                  <a:lnTo>
                    <a:pt x="67410" y="8681"/>
                  </a:lnTo>
                  <a:lnTo>
                    <a:pt x="32327" y="32354"/>
                  </a:lnTo>
                  <a:lnTo>
                    <a:pt x="8673" y="67468"/>
                  </a:lnTo>
                  <a:lnTo>
                    <a:pt x="0" y="110467"/>
                  </a:lnTo>
                  <a:lnTo>
                    <a:pt x="0" y="552314"/>
                  </a:lnTo>
                  <a:lnTo>
                    <a:pt x="8673" y="595313"/>
                  </a:lnTo>
                  <a:lnTo>
                    <a:pt x="32327" y="630426"/>
                  </a:lnTo>
                  <a:lnTo>
                    <a:pt x="67410" y="654101"/>
                  </a:lnTo>
                  <a:lnTo>
                    <a:pt x="110371" y="662782"/>
                  </a:lnTo>
                  <a:lnTo>
                    <a:pt x="3419417" y="662782"/>
                  </a:lnTo>
                  <a:lnTo>
                    <a:pt x="3462379" y="654101"/>
                  </a:lnTo>
                  <a:lnTo>
                    <a:pt x="3497462" y="630426"/>
                  </a:lnTo>
                  <a:lnTo>
                    <a:pt x="3521116" y="595313"/>
                  </a:lnTo>
                  <a:lnTo>
                    <a:pt x="3529789" y="552314"/>
                  </a:lnTo>
                  <a:lnTo>
                    <a:pt x="3529789" y="110467"/>
                  </a:lnTo>
                  <a:lnTo>
                    <a:pt x="3521116" y="67468"/>
                  </a:lnTo>
                  <a:lnTo>
                    <a:pt x="3497462" y="32354"/>
                  </a:lnTo>
                  <a:lnTo>
                    <a:pt x="3462379" y="8681"/>
                  </a:lnTo>
                  <a:lnTo>
                    <a:pt x="3419417" y="0"/>
                  </a:lnTo>
                  <a:close/>
                </a:path>
              </a:pathLst>
            </a:custGeom>
            <a:solidFill>
              <a:srgbClr val="CEE9FA"/>
            </a:solidFill>
          </p:spPr>
          <p:txBody>
            <a:bodyPr wrap="square" lIns="0" tIns="0" rIns="0" bIns="0" rtlCol="0"/>
            <a:lstStyle/>
            <a:p>
              <a:pPr marL="144000" lvl="1"/>
              <a:r>
                <a:rPr lang="en-US" altLang="zh-CN" dirty="0">
                  <a:solidFill>
                    <a:srgbClr val="C00000"/>
                  </a:solidFill>
                  <a:latin typeface="Palatino"/>
                </a:rPr>
                <a:t>Q: </a:t>
              </a:r>
              <a:r>
                <a:rPr lang="zh-CN" altLang="en-US" i="1" dirty="0">
                  <a:solidFill>
                    <a:srgbClr val="C00000"/>
                  </a:solidFill>
                  <a:latin typeface="Palatino"/>
                </a:rPr>
                <a:t>Where is the milk now?</a:t>
              </a:r>
              <a:endParaRPr i="1" dirty="0">
                <a:solidFill>
                  <a:srgbClr val="C00000"/>
                </a:solidFill>
                <a:latin typeface="Palatino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EBD802F-2412-46A3-AE68-486410B17CC6}"/>
              </a:ext>
            </a:extLst>
          </p:cNvPr>
          <p:cNvSpPr txBox="1"/>
          <p:nvPr/>
        </p:nvSpPr>
        <p:spPr>
          <a:xfrm>
            <a:off x="6240833" y="584908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U</a:t>
            </a:r>
            <a:endParaRPr lang="zh-CN" altLang="en-US" dirty="0">
              <a:latin typeface="Palatino"/>
            </a:endParaRPr>
          </a:p>
        </p:txBody>
      </p:sp>
      <p:sp>
        <p:nvSpPr>
          <p:cNvPr id="37" name="右箭头 14">
            <a:extLst>
              <a:ext uri="{FF2B5EF4-FFF2-40B4-BE49-F238E27FC236}">
                <a16:creationId xmlns:a16="http://schemas.microsoft.com/office/drawing/2014/main" id="{50F48E6B-2A54-4B7E-9A03-B6B580CE6345}"/>
              </a:ext>
            </a:extLst>
          </p:cNvPr>
          <p:cNvSpPr/>
          <p:nvPr/>
        </p:nvSpPr>
        <p:spPr>
          <a:xfrm rot="16200000">
            <a:off x="4530979" y="4963696"/>
            <a:ext cx="586416" cy="134257"/>
          </a:xfrm>
          <a:prstGeom prst="rightArrow">
            <a:avLst>
              <a:gd name="adj1" fmla="val 37096"/>
              <a:gd name="adj2" fmla="val 102000"/>
            </a:avLst>
          </a:prstGeom>
          <a:solidFill>
            <a:srgbClr val="5CB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06489C0-6F25-4C3A-B882-EE44071CBCA9}"/>
              </a:ext>
            </a:extLst>
          </p:cNvPr>
          <p:cNvSpPr txBox="1"/>
          <p:nvPr/>
        </p:nvSpPr>
        <p:spPr>
          <a:xfrm>
            <a:off x="7000827" y="4236248"/>
            <a:ext cx="248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Finally, the output evidence vector: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AA5A852-471A-46FD-B872-A83B368A157E}"/>
                  </a:ext>
                </a:extLst>
              </p:cNvPr>
              <p:cNvSpPr/>
              <p:nvPr/>
            </p:nvSpPr>
            <p:spPr>
              <a:xfrm>
                <a:off x="7000827" y="3151226"/>
                <a:ext cx="2575000" cy="9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AA5A852-471A-46FD-B872-A83B368A1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27" y="3151226"/>
                <a:ext cx="2575000" cy="9535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2B4ADAA-B944-4E78-8DB8-4D73D922B262}"/>
                  </a:ext>
                </a:extLst>
              </p:cNvPr>
              <p:cNvSpPr/>
              <p:nvPr/>
            </p:nvSpPr>
            <p:spPr>
              <a:xfrm>
                <a:off x="7309762" y="5083265"/>
                <a:ext cx="1625765" cy="86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sup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2B4ADAA-B944-4E78-8DB8-4D73D922B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2" y="5083265"/>
                <a:ext cx="1625765" cy="867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D928BDE4-A556-4E61-8862-04898866125E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165869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6DEF220-CE6F-4A91-8825-554F614FD48E}"/>
                  </a:ext>
                </a:extLst>
              </p:cNvPr>
              <p:cNvSpPr txBox="1"/>
              <p:nvPr/>
            </p:nvSpPr>
            <p:spPr>
              <a:xfrm>
                <a:off x="1494184" y="2104215"/>
                <a:ext cx="860776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 represents the probability of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th word from the vocabulary being the answer word with the evidence vector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Palatino"/>
                  </a:rPr>
                  <a:t>But, we can not get the answer directly</a:t>
                </a:r>
                <a:r>
                  <a:rPr lang="en-US" altLang="zh-CN" sz="2000" dirty="0">
                    <a:latin typeface="Palatino"/>
                  </a:rPr>
                  <a:t>. More steps can be necessary.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6DEF220-CE6F-4A91-8825-554F614FD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84" y="2104215"/>
                <a:ext cx="8607760" cy="4401205"/>
              </a:xfrm>
              <a:prstGeom prst="rect">
                <a:avLst/>
              </a:prstGeom>
              <a:blipFill>
                <a:blip r:embed="rId3"/>
                <a:stretch>
                  <a:fillRect l="-637" t="-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3D6EE8C-44A8-499E-9453-0F3FD5E87045}"/>
              </a:ext>
            </a:extLst>
          </p:cNvPr>
          <p:cNvSpPr txBox="1"/>
          <p:nvPr/>
        </p:nvSpPr>
        <p:spPr>
          <a:xfrm>
            <a:off x="1070113" y="1405920"/>
            <a:ext cx="92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Component R: </a:t>
            </a:r>
            <a:r>
              <a:rPr lang="en-US" altLang="zh-CN" sz="2400" dirty="0">
                <a:latin typeface="Palatino"/>
              </a:rPr>
              <a:t>response with component O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E5CE66-78FB-41D9-8897-96DAD8187DE5}"/>
              </a:ext>
            </a:extLst>
          </p:cNvPr>
          <p:cNvGrpSpPr/>
          <p:nvPr/>
        </p:nvGrpSpPr>
        <p:grpSpPr>
          <a:xfrm>
            <a:off x="2710543" y="3086102"/>
            <a:ext cx="4093030" cy="1550257"/>
            <a:chOff x="4610100" y="2487387"/>
            <a:chExt cx="4093030" cy="1550257"/>
          </a:xfrm>
        </p:grpSpPr>
        <p:sp>
          <p:nvSpPr>
            <p:cNvPr id="7" name="圆角矩形 34">
              <a:extLst>
                <a:ext uri="{FF2B5EF4-FFF2-40B4-BE49-F238E27FC236}">
                  <a16:creationId xmlns:a16="http://schemas.microsoft.com/office/drawing/2014/main" id="{4D63CA98-3746-4362-AF82-DEA75BBB8BA5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0FD71F4-B4AD-49FD-A97D-07D8F373E937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3D542062-4CB3-4D7F-AB60-28897EE68AA8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 office.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solidFill>
                      <a:srgbClr val="C00000"/>
                    </a:solidFill>
                    <a:latin typeface="Palatino"/>
                  </a:rPr>
                  <a:t>Joe left the milk. </a:t>
                </a:r>
                <a:endParaRPr lang="en-US" altLang="zh-CN" i="1" dirty="0">
                  <a:solidFill>
                    <a:srgbClr val="C00000"/>
                  </a:solidFill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89599140-206E-4562-BD5B-F0ABB6E52240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1174752C-396A-4C8C-8F4A-4750147CF5CE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CB1CFA1B-EFBE-4C20-8EF2-7849D9D22F24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69CB521C-C6FA-496F-A584-660A40F47519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6C7A8E3A-0321-4DCA-AF8E-A9D562419C23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D4F3F964-57BC-46B4-A1C4-B22D677A2C68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4423CED2-6D89-40C4-AB60-A51E465822A9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F13179C1-1F9A-42FA-91E9-72770B254018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A78631A9-755E-46CB-B382-D4A3272E818E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C1F0E7B3-D483-4377-81CE-656FD22AC96F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AD6E89F8-A34A-4825-9953-B27E7968C2C3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3F2A09A8-2E81-4250-B175-E68379BB96E8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015CCC84-72DB-4765-9185-369818EE36D3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53B023FF-D6C0-42D6-B9F3-A84DCD9CA3E5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22B6CDB8-A34E-42BF-AC48-7B4B041F5E6F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E9BC98BC-1664-4B23-85F5-2BF35DD0A2BB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6F33B2A2-EAC7-4B4D-8A85-DF3D65E5E26B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5158406-E4E0-4CEC-B0AA-376773FC1B0E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2540891-2BAE-4500-B334-F013F867FBBF}"/>
              </a:ext>
            </a:extLst>
          </p:cNvPr>
          <p:cNvGrpSpPr/>
          <p:nvPr/>
        </p:nvGrpSpPr>
        <p:grpSpPr>
          <a:xfrm>
            <a:off x="2966179" y="5522311"/>
            <a:ext cx="3701295" cy="355772"/>
            <a:chOff x="5395207" y="3182833"/>
            <a:chExt cx="3701295" cy="35577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17D5F96-B22A-451A-A1F0-A7099A81FB8D}"/>
                </a:ext>
              </a:extLst>
            </p:cNvPr>
            <p:cNvGrpSpPr/>
            <p:nvPr/>
          </p:nvGrpSpPr>
          <p:grpSpPr>
            <a:xfrm>
              <a:off x="5395207" y="3253002"/>
              <a:ext cx="913858" cy="195358"/>
              <a:chOff x="5366264" y="3251299"/>
              <a:chExt cx="913858" cy="195358"/>
            </a:xfrm>
          </p:grpSpPr>
          <p:sp>
            <p:nvSpPr>
              <p:cNvPr id="31" name="object 38">
                <a:extLst>
                  <a:ext uri="{FF2B5EF4-FFF2-40B4-BE49-F238E27FC236}">
                    <a16:creationId xmlns:a16="http://schemas.microsoft.com/office/drawing/2014/main" id="{DD977CA8-A7A6-4FB9-9D55-43FDE7180B16}"/>
                  </a:ext>
                </a:extLst>
              </p:cNvPr>
              <p:cNvSpPr/>
              <p:nvPr/>
            </p:nvSpPr>
            <p:spPr>
              <a:xfrm>
                <a:off x="5366264" y="3251299"/>
                <a:ext cx="913858" cy="195358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82880">
                    <a:moveTo>
                      <a:pt x="25399" y="0"/>
                    </a:moveTo>
                    <a:lnTo>
                      <a:pt x="888999" y="0"/>
                    </a:lnTo>
                    <a:lnTo>
                      <a:pt x="898885" y="1996"/>
                    </a:lnTo>
                    <a:lnTo>
                      <a:pt x="906959" y="7440"/>
                    </a:lnTo>
                    <a:lnTo>
                      <a:pt x="912403" y="15514"/>
                    </a:lnTo>
                    <a:lnTo>
                      <a:pt x="914399" y="25399"/>
                    </a:lnTo>
                    <a:lnTo>
                      <a:pt x="914399" y="157479"/>
                    </a:lnTo>
                    <a:lnTo>
                      <a:pt x="912403" y="167365"/>
                    </a:lnTo>
                    <a:lnTo>
                      <a:pt x="906959" y="175439"/>
                    </a:lnTo>
                    <a:lnTo>
                      <a:pt x="898885" y="180883"/>
                    </a:lnTo>
                    <a:lnTo>
                      <a:pt x="888999" y="182879"/>
                    </a:lnTo>
                    <a:lnTo>
                      <a:pt x="25399" y="182879"/>
                    </a:lnTo>
                    <a:lnTo>
                      <a:pt x="15514" y="180883"/>
                    </a:lnTo>
                    <a:lnTo>
                      <a:pt x="7440" y="175439"/>
                    </a:lnTo>
                    <a:lnTo>
                      <a:pt x="1996" y="167365"/>
                    </a:lnTo>
                    <a:lnTo>
                      <a:pt x="0" y="157479"/>
                    </a:lnTo>
                    <a:lnTo>
                      <a:pt x="0" y="25399"/>
                    </a:lnTo>
                    <a:lnTo>
                      <a:pt x="1996" y="15514"/>
                    </a:lnTo>
                    <a:lnTo>
                      <a:pt x="7440" y="7440"/>
                    </a:lnTo>
                    <a:lnTo>
                      <a:pt x="15514" y="1996"/>
                    </a:lnTo>
                    <a:lnTo>
                      <a:pt x="25399" y="0"/>
                    </a:lnTo>
                    <a:close/>
                  </a:path>
                </a:pathLst>
              </a:custGeom>
              <a:ln w="50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2" name="object 39">
                <a:extLst>
                  <a:ext uri="{FF2B5EF4-FFF2-40B4-BE49-F238E27FC236}">
                    <a16:creationId xmlns:a16="http://schemas.microsoft.com/office/drawing/2014/main" id="{F2BAEE8A-AE2D-4E9B-8EAC-A4635D2B5462}"/>
                  </a:ext>
                </a:extLst>
              </p:cNvPr>
              <p:cNvSpPr/>
              <p:nvPr/>
            </p:nvSpPr>
            <p:spPr>
              <a:xfrm>
                <a:off x="547016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3" name="object 40">
                <a:extLst>
                  <a:ext uri="{FF2B5EF4-FFF2-40B4-BE49-F238E27FC236}">
                    <a16:creationId xmlns:a16="http://schemas.microsoft.com/office/drawing/2014/main" id="{96A33856-2674-4D4B-8EE9-2A17175ACFF2}"/>
                  </a:ext>
                </a:extLst>
              </p:cNvPr>
              <p:cNvSpPr/>
              <p:nvPr/>
            </p:nvSpPr>
            <p:spPr>
              <a:xfrm>
                <a:off x="567197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4" name="object 41">
                <a:extLst>
                  <a:ext uri="{FF2B5EF4-FFF2-40B4-BE49-F238E27FC236}">
                    <a16:creationId xmlns:a16="http://schemas.microsoft.com/office/drawing/2014/main" id="{007E3A6C-FA6A-46C9-8E45-24A7FBD70531}"/>
                  </a:ext>
                </a:extLst>
              </p:cNvPr>
              <p:cNvSpPr/>
              <p:nvPr/>
            </p:nvSpPr>
            <p:spPr>
              <a:xfrm>
                <a:off x="5864452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5" name="object 42">
                <a:extLst>
                  <a:ext uri="{FF2B5EF4-FFF2-40B4-BE49-F238E27FC236}">
                    <a16:creationId xmlns:a16="http://schemas.microsoft.com/office/drawing/2014/main" id="{5B177749-129A-4242-A1FA-C55EE103F0C3}"/>
                  </a:ext>
                </a:extLst>
              </p:cNvPr>
              <p:cNvSpPr/>
              <p:nvPr/>
            </p:nvSpPr>
            <p:spPr>
              <a:xfrm>
                <a:off x="6054852" y="3297424"/>
                <a:ext cx="112816" cy="10310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</p:grp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39DB8972-8B4E-46E4-9D54-5E6911882B99}"/>
                </a:ext>
              </a:extLst>
            </p:cNvPr>
            <p:cNvSpPr/>
            <p:nvPr/>
          </p:nvSpPr>
          <p:spPr>
            <a:xfrm>
              <a:off x="6325831" y="3182833"/>
              <a:ext cx="2770671" cy="355772"/>
            </a:xfrm>
            <a:custGeom>
              <a:avLst/>
              <a:gdLst/>
              <a:ahLst/>
              <a:cxnLst/>
              <a:rect l="l" t="t" r="r" b="b"/>
              <a:pathLst>
                <a:path w="3529965" h="662939">
                  <a:moveTo>
                    <a:pt x="3419417" y="0"/>
                  </a:moveTo>
                  <a:lnTo>
                    <a:pt x="110371" y="0"/>
                  </a:lnTo>
                  <a:lnTo>
                    <a:pt x="67410" y="8681"/>
                  </a:lnTo>
                  <a:lnTo>
                    <a:pt x="32327" y="32354"/>
                  </a:lnTo>
                  <a:lnTo>
                    <a:pt x="8673" y="67468"/>
                  </a:lnTo>
                  <a:lnTo>
                    <a:pt x="0" y="110467"/>
                  </a:lnTo>
                  <a:lnTo>
                    <a:pt x="0" y="552314"/>
                  </a:lnTo>
                  <a:lnTo>
                    <a:pt x="8673" y="595313"/>
                  </a:lnTo>
                  <a:lnTo>
                    <a:pt x="32327" y="630426"/>
                  </a:lnTo>
                  <a:lnTo>
                    <a:pt x="67410" y="654101"/>
                  </a:lnTo>
                  <a:lnTo>
                    <a:pt x="110371" y="662782"/>
                  </a:lnTo>
                  <a:lnTo>
                    <a:pt x="3419417" y="662782"/>
                  </a:lnTo>
                  <a:lnTo>
                    <a:pt x="3462379" y="654101"/>
                  </a:lnTo>
                  <a:lnTo>
                    <a:pt x="3497462" y="630426"/>
                  </a:lnTo>
                  <a:lnTo>
                    <a:pt x="3521116" y="595313"/>
                  </a:lnTo>
                  <a:lnTo>
                    <a:pt x="3529789" y="552314"/>
                  </a:lnTo>
                  <a:lnTo>
                    <a:pt x="3529789" y="110467"/>
                  </a:lnTo>
                  <a:lnTo>
                    <a:pt x="3521116" y="67468"/>
                  </a:lnTo>
                  <a:lnTo>
                    <a:pt x="3497462" y="32354"/>
                  </a:lnTo>
                  <a:lnTo>
                    <a:pt x="3462379" y="8681"/>
                  </a:lnTo>
                  <a:lnTo>
                    <a:pt x="3419417" y="0"/>
                  </a:lnTo>
                  <a:close/>
                </a:path>
              </a:pathLst>
            </a:custGeom>
            <a:solidFill>
              <a:srgbClr val="CEE9FA"/>
            </a:solidFill>
          </p:spPr>
          <p:txBody>
            <a:bodyPr wrap="square" lIns="0" tIns="0" rIns="0" bIns="0" rtlCol="0"/>
            <a:lstStyle/>
            <a:p>
              <a:pPr marL="144000" lvl="1"/>
              <a:r>
                <a:rPr lang="en-US" altLang="zh-CN" dirty="0">
                  <a:solidFill>
                    <a:srgbClr val="C00000"/>
                  </a:solidFill>
                  <a:latin typeface="Palatino"/>
                </a:rPr>
                <a:t>Q: </a:t>
              </a:r>
              <a:r>
                <a:rPr lang="zh-CN" altLang="en-US" i="1" dirty="0">
                  <a:solidFill>
                    <a:srgbClr val="C00000"/>
                  </a:solidFill>
                  <a:latin typeface="Palatino"/>
                </a:rPr>
                <a:t>Where is the milk now?</a:t>
              </a:r>
              <a:endParaRPr i="1" dirty="0">
                <a:solidFill>
                  <a:srgbClr val="C00000"/>
                </a:solidFill>
                <a:latin typeface="Palatino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52215A54-E49E-463E-B192-121C9133FDB1}"/>
              </a:ext>
            </a:extLst>
          </p:cNvPr>
          <p:cNvSpPr txBox="1"/>
          <p:nvPr/>
        </p:nvSpPr>
        <p:spPr>
          <a:xfrm>
            <a:off x="6240833" y="584908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U</a:t>
            </a:r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D231648-10DE-4AB3-B0D8-A503AC0B1804}"/>
                  </a:ext>
                </a:extLst>
              </p:cNvPr>
              <p:cNvSpPr/>
              <p:nvPr/>
            </p:nvSpPr>
            <p:spPr>
              <a:xfrm>
                <a:off x="7582990" y="3512320"/>
                <a:ext cx="2084417" cy="70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</m:acc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𝑠𝑜𝑓𝑡𝑚𝑎𝑥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D231648-10DE-4AB3-B0D8-A503AC0B1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990" y="3512320"/>
                <a:ext cx="2084417" cy="708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947F55BC-9ED2-4363-9735-6C844FAFEDE6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449147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0FAB981-7DB9-4D8B-AA5F-4EB74B2E491A}"/>
                  </a:ext>
                </a:extLst>
              </p:cNvPr>
              <p:cNvSpPr txBox="1"/>
              <p:nvPr/>
            </p:nvSpPr>
            <p:spPr>
              <a:xfrm>
                <a:off x="1547191" y="2115191"/>
                <a:ext cx="856469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We can leverage the existing evidence vector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 for finding a new distribution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 over memory cells, which in turn results in a new context representation of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This is typically called a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Palatino"/>
                  </a:rPr>
                  <a:t>hop</a:t>
                </a:r>
                <a:r>
                  <a:rPr lang="en-US" altLang="zh-CN" sz="2000" dirty="0">
                    <a:latin typeface="Palatino"/>
                  </a:rPr>
                  <a:t> in inference.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0FAB981-7DB9-4D8B-AA5F-4EB74B2E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91" y="2115191"/>
                <a:ext cx="8564691" cy="4093428"/>
              </a:xfrm>
              <a:prstGeom prst="rect">
                <a:avLst/>
              </a:prstGeom>
              <a:blipFill>
                <a:blip r:embed="rId3"/>
                <a:stretch>
                  <a:fillRect l="-641" t="-894" b="-1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BF1ABF8-65A2-485B-8E67-A92A42F8D004}"/>
              </a:ext>
            </a:extLst>
          </p:cNvPr>
          <p:cNvSpPr txBox="1"/>
          <p:nvPr/>
        </p:nvSpPr>
        <p:spPr>
          <a:xfrm>
            <a:off x="1073427" y="1405920"/>
            <a:ext cx="927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Component R: </a:t>
            </a:r>
            <a:r>
              <a:rPr lang="en-US" altLang="zh-CN" sz="2400" dirty="0">
                <a:latin typeface="Palatino"/>
              </a:rPr>
              <a:t>response with multi-hop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170274B-306F-4E41-BC8E-B35C5E344404}"/>
              </a:ext>
            </a:extLst>
          </p:cNvPr>
          <p:cNvGrpSpPr/>
          <p:nvPr/>
        </p:nvGrpSpPr>
        <p:grpSpPr>
          <a:xfrm>
            <a:off x="2710543" y="3086102"/>
            <a:ext cx="4093030" cy="1550257"/>
            <a:chOff x="4610100" y="2487387"/>
            <a:chExt cx="4093030" cy="1550257"/>
          </a:xfrm>
        </p:grpSpPr>
        <p:sp>
          <p:nvSpPr>
            <p:cNvPr id="7" name="圆角矩形 34">
              <a:extLst>
                <a:ext uri="{FF2B5EF4-FFF2-40B4-BE49-F238E27FC236}">
                  <a16:creationId xmlns:a16="http://schemas.microsoft.com/office/drawing/2014/main" id="{6D30A5F4-DCD6-436E-B829-B4E09D70DC76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EB5CA33-FC9F-4490-AB1A-3C28B65E00C6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3C336A2E-9C81-4F44-A5C9-454B780B3681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</a:t>
                </a:r>
                <a:r>
                  <a:rPr lang="zh-CN" altLang="en-US" i="1" dirty="0">
                    <a:solidFill>
                      <a:srgbClr val="FF0000"/>
                    </a:solidFill>
                    <a:latin typeface="Palatino"/>
                  </a:rPr>
                  <a:t> office</a:t>
                </a:r>
                <a:r>
                  <a:rPr lang="zh-CN" altLang="en-US" i="1" dirty="0">
                    <a:latin typeface="Palatino"/>
                  </a:rPr>
                  <a:t>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solidFill>
                      <a:srgbClr val="C00000"/>
                    </a:solidFill>
                    <a:latin typeface="Palatino"/>
                  </a:rPr>
                  <a:t>Joe left the milk. </a:t>
                </a:r>
                <a:endParaRPr lang="en-US" altLang="zh-CN" i="1" dirty="0">
                  <a:solidFill>
                    <a:srgbClr val="C00000"/>
                  </a:solidFill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CD0262BB-79CF-4BA2-8687-939F2CF64E28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9875BA6F-4D1F-4C8D-A426-77BF5BA0B4A2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92C48EE5-0BC6-4337-B5A8-495E6498F090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91D0F7DB-28A8-4906-AE8E-E1B57D6A4AC5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1D2C235F-1EFF-4D3F-A47C-401018030675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CF1EF74-0C88-4AA4-94E7-710E0E5D4148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9949C758-2119-4B0B-93F3-AD566859DCEC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53D3A8A8-7403-4139-A659-DB16777DA0C3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6DC8F590-DAB0-473E-8B4A-632B258E63E1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C9C9FEEC-B3DA-47C3-9A5B-F4EE85605156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5F5E9C9A-D80B-4098-BB2C-7241351A4825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251F8BBD-00FE-4172-A6D5-A33FA96D4781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51E0CEF2-A699-49CC-A401-0AA80410B3F0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9B4501CE-23D9-4D9A-960D-B7E1500550A5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C0719797-8189-4A73-980B-7F0709EEBD6D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3CC9CCBD-B1DB-4194-B850-00ECF5D436C8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54469330-EC7A-4C39-A3E2-E4645929516D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4C7CE30-29D1-4AB5-ABF4-210F59D471D5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C259BA1-47EA-4AFB-956D-9DE881BC8492}"/>
              </a:ext>
            </a:extLst>
          </p:cNvPr>
          <p:cNvGrpSpPr/>
          <p:nvPr/>
        </p:nvGrpSpPr>
        <p:grpSpPr>
          <a:xfrm>
            <a:off x="2906411" y="5014480"/>
            <a:ext cx="3701295" cy="355772"/>
            <a:chOff x="5395207" y="3182833"/>
            <a:chExt cx="3701295" cy="35577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404BE07-28B4-468C-B4A3-523B3DD52066}"/>
                </a:ext>
              </a:extLst>
            </p:cNvPr>
            <p:cNvGrpSpPr/>
            <p:nvPr/>
          </p:nvGrpSpPr>
          <p:grpSpPr>
            <a:xfrm>
              <a:off x="5395207" y="3253002"/>
              <a:ext cx="913858" cy="195358"/>
              <a:chOff x="5366264" y="3251299"/>
              <a:chExt cx="913858" cy="195358"/>
            </a:xfrm>
          </p:grpSpPr>
          <p:sp>
            <p:nvSpPr>
              <p:cNvPr id="31" name="object 38">
                <a:extLst>
                  <a:ext uri="{FF2B5EF4-FFF2-40B4-BE49-F238E27FC236}">
                    <a16:creationId xmlns:a16="http://schemas.microsoft.com/office/drawing/2014/main" id="{EB5E9640-5ED5-44B1-8F37-F8A724B3C8F9}"/>
                  </a:ext>
                </a:extLst>
              </p:cNvPr>
              <p:cNvSpPr/>
              <p:nvPr/>
            </p:nvSpPr>
            <p:spPr>
              <a:xfrm>
                <a:off x="5366264" y="3251299"/>
                <a:ext cx="913858" cy="195358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82880">
                    <a:moveTo>
                      <a:pt x="25399" y="0"/>
                    </a:moveTo>
                    <a:lnTo>
                      <a:pt x="888999" y="0"/>
                    </a:lnTo>
                    <a:lnTo>
                      <a:pt x="898885" y="1996"/>
                    </a:lnTo>
                    <a:lnTo>
                      <a:pt x="906959" y="7440"/>
                    </a:lnTo>
                    <a:lnTo>
                      <a:pt x="912403" y="15514"/>
                    </a:lnTo>
                    <a:lnTo>
                      <a:pt x="914399" y="25399"/>
                    </a:lnTo>
                    <a:lnTo>
                      <a:pt x="914399" y="157479"/>
                    </a:lnTo>
                    <a:lnTo>
                      <a:pt x="912403" y="167365"/>
                    </a:lnTo>
                    <a:lnTo>
                      <a:pt x="906959" y="175439"/>
                    </a:lnTo>
                    <a:lnTo>
                      <a:pt x="898885" y="180883"/>
                    </a:lnTo>
                    <a:lnTo>
                      <a:pt x="888999" y="182879"/>
                    </a:lnTo>
                    <a:lnTo>
                      <a:pt x="25399" y="182879"/>
                    </a:lnTo>
                    <a:lnTo>
                      <a:pt x="15514" y="180883"/>
                    </a:lnTo>
                    <a:lnTo>
                      <a:pt x="7440" y="175439"/>
                    </a:lnTo>
                    <a:lnTo>
                      <a:pt x="1996" y="167365"/>
                    </a:lnTo>
                    <a:lnTo>
                      <a:pt x="0" y="157479"/>
                    </a:lnTo>
                    <a:lnTo>
                      <a:pt x="0" y="25399"/>
                    </a:lnTo>
                    <a:lnTo>
                      <a:pt x="1996" y="15514"/>
                    </a:lnTo>
                    <a:lnTo>
                      <a:pt x="7440" y="7440"/>
                    </a:lnTo>
                    <a:lnTo>
                      <a:pt x="15514" y="1996"/>
                    </a:lnTo>
                    <a:lnTo>
                      <a:pt x="25399" y="0"/>
                    </a:lnTo>
                    <a:close/>
                  </a:path>
                </a:pathLst>
              </a:custGeom>
              <a:ln w="50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2" name="object 39">
                <a:extLst>
                  <a:ext uri="{FF2B5EF4-FFF2-40B4-BE49-F238E27FC236}">
                    <a16:creationId xmlns:a16="http://schemas.microsoft.com/office/drawing/2014/main" id="{DEB4D969-04F6-4C20-B58A-7809BB21DD0C}"/>
                  </a:ext>
                </a:extLst>
              </p:cNvPr>
              <p:cNvSpPr/>
              <p:nvPr/>
            </p:nvSpPr>
            <p:spPr>
              <a:xfrm>
                <a:off x="547016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3" name="object 40">
                <a:extLst>
                  <a:ext uri="{FF2B5EF4-FFF2-40B4-BE49-F238E27FC236}">
                    <a16:creationId xmlns:a16="http://schemas.microsoft.com/office/drawing/2014/main" id="{2C8ED743-2A59-40D0-AF10-737B4FEFCDFD}"/>
                  </a:ext>
                </a:extLst>
              </p:cNvPr>
              <p:cNvSpPr/>
              <p:nvPr/>
            </p:nvSpPr>
            <p:spPr>
              <a:xfrm>
                <a:off x="567197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4" name="object 41">
                <a:extLst>
                  <a:ext uri="{FF2B5EF4-FFF2-40B4-BE49-F238E27FC236}">
                    <a16:creationId xmlns:a16="http://schemas.microsoft.com/office/drawing/2014/main" id="{637E7C6F-7D68-46CE-8444-9DBD180CD3A0}"/>
                  </a:ext>
                </a:extLst>
              </p:cNvPr>
              <p:cNvSpPr/>
              <p:nvPr/>
            </p:nvSpPr>
            <p:spPr>
              <a:xfrm>
                <a:off x="5864452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5" name="object 42">
                <a:extLst>
                  <a:ext uri="{FF2B5EF4-FFF2-40B4-BE49-F238E27FC236}">
                    <a16:creationId xmlns:a16="http://schemas.microsoft.com/office/drawing/2014/main" id="{6A81F8EA-0B9C-4B0E-A01B-2ED7D648AFB2}"/>
                  </a:ext>
                </a:extLst>
              </p:cNvPr>
              <p:cNvSpPr/>
              <p:nvPr/>
            </p:nvSpPr>
            <p:spPr>
              <a:xfrm>
                <a:off x="6054852" y="3297424"/>
                <a:ext cx="112816" cy="10310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</p:grp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D57A60D0-3A6E-4D08-A4F3-CB74FC9DA361}"/>
                </a:ext>
              </a:extLst>
            </p:cNvPr>
            <p:cNvSpPr/>
            <p:nvPr/>
          </p:nvSpPr>
          <p:spPr>
            <a:xfrm>
              <a:off x="6325831" y="3182833"/>
              <a:ext cx="2770671" cy="355772"/>
            </a:xfrm>
            <a:custGeom>
              <a:avLst/>
              <a:gdLst/>
              <a:ahLst/>
              <a:cxnLst/>
              <a:rect l="l" t="t" r="r" b="b"/>
              <a:pathLst>
                <a:path w="3529965" h="662939">
                  <a:moveTo>
                    <a:pt x="3419417" y="0"/>
                  </a:moveTo>
                  <a:lnTo>
                    <a:pt x="110371" y="0"/>
                  </a:lnTo>
                  <a:lnTo>
                    <a:pt x="67410" y="8681"/>
                  </a:lnTo>
                  <a:lnTo>
                    <a:pt x="32327" y="32354"/>
                  </a:lnTo>
                  <a:lnTo>
                    <a:pt x="8673" y="67468"/>
                  </a:lnTo>
                  <a:lnTo>
                    <a:pt x="0" y="110467"/>
                  </a:lnTo>
                  <a:lnTo>
                    <a:pt x="0" y="552314"/>
                  </a:lnTo>
                  <a:lnTo>
                    <a:pt x="8673" y="595313"/>
                  </a:lnTo>
                  <a:lnTo>
                    <a:pt x="32327" y="630426"/>
                  </a:lnTo>
                  <a:lnTo>
                    <a:pt x="67410" y="654101"/>
                  </a:lnTo>
                  <a:lnTo>
                    <a:pt x="110371" y="662782"/>
                  </a:lnTo>
                  <a:lnTo>
                    <a:pt x="3419417" y="662782"/>
                  </a:lnTo>
                  <a:lnTo>
                    <a:pt x="3462379" y="654101"/>
                  </a:lnTo>
                  <a:lnTo>
                    <a:pt x="3497462" y="630426"/>
                  </a:lnTo>
                  <a:lnTo>
                    <a:pt x="3521116" y="595313"/>
                  </a:lnTo>
                  <a:lnTo>
                    <a:pt x="3529789" y="552314"/>
                  </a:lnTo>
                  <a:lnTo>
                    <a:pt x="3529789" y="110467"/>
                  </a:lnTo>
                  <a:lnTo>
                    <a:pt x="3521116" y="67468"/>
                  </a:lnTo>
                  <a:lnTo>
                    <a:pt x="3497462" y="32354"/>
                  </a:lnTo>
                  <a:lnTo>
                    <a:pt x="3462379" y="8681"/>
                  </a:lnTo>
                  <a:lnTo>
                    <a:pt x="3419417" y="0"/>
                  </a:lnTo>
                  <a:close/>
                </a:path>
              </a:pathLst>
            </a:custGeom>
            <a:solidFill>
              <a:srgbClr val="CEE9FA"/>
            </a:solidFill>
          </p:spPr>
          <p:txBody>
            <a:bodyPr wrap="square" lIns="0" tIns="0" rIns="0" bIns="0" rtlCol="0"/>
            <a:lstStyle/>
            <a:p>
              <a:pPr marL="144000" lvl="1"/>
              <a:r>
                <a:rPr lang="en-US" altLang="zh-CN" dirty="0">
                  <a:solidFill>
                    <a:srgbClr val="C00000"/>
                  </a:solidFill>
                  <a:latin typeface="Palatino"/>
                </a:rPr>
                <a:t>Q: </a:t>
              </a:r>
              <a:r>
                <a:rPr lang="zh-CN" altLang="en-US" i="1" dirty="0">
                  <a:solidFill>
                    <a:srgbClr val="C00000"/>
                  </a:solidFill>
                  <a:latin typeface="Palatino"/>
                </a:rPr>
                <a:t>Where is the milk now?</a:t>
              </a:r>
              <a:endParaRPr i="1" dirty="0">
                <a:solidFill>
                  <a:srgbClr val="C00000"/>
                </a:solidFill>
                <a:latin typeface="Palatino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EC494AB0-1BF7-4153-B3A8-423A19BE6817}"/>
              </a:ext>
            </a:extLst>
          </p:cNvPr>
          <p:cNvSpPr txBox="1"/>
          <p:nvPr/>
        </p:nvSpPr>
        <p:spPr>
          <a:xfrm>
            <a:off x="6243642" y="54222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U</a:t>
            </a:r>
            <a:endParaRPr lang="zh-CN" altLang="en-US" dirty="0">
              <a:latin typeface="Palatino"/>
            </a:endParaRPr>
          </a:p>
        </p:txBody>
      </p:sp>
      <p:sp>
        <p:nvSpPr>
          <p:cNvPr id="37" name="右箭头 43">
            <a:extLst>
              <a:ext uri="{FF2B5EF4-FFF2-40B4-BE49-F238E27FC236}">
                <a16:creationId xmlns:a16="http://schemas.microsoft.com/office/drawing/2014/main" id="{779EE15D-243C-48ED-84AD-28A8398ECE39}"/>
              </a:ext>
            </a:extLst>
          </p:cNvPr>
          <p:cNvSpPr/>
          <p:nvPr/>
        </p:nvSpPr>
        <p:spPr>
          <a:xfrm rot="16200000">
            <a:off x="4645245" y="4748172"/>
            <a:ext cx="361516" cy="137889"/>
          </a:xfrm>
          <a:prstGeom prst="rightArrow">
            <a:avLst>
              <a:gd name="adj1" fmla="val 37096"/>
              <a:gd name="adj2" fmla="val 102000"/>
            </a:avLst>
          </a:prstGeom>
          <a:solidFill>
            <a:srgbClr val="5CB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5B2549F-12AD-43EB-85A4-EAA01D69187E}"/>
                  </a:ext>
                </a:extLst>
              </p:cNvPr>
              <p:cNvSpPr/>
              <p:nvPr/>
            </p:nvSpPr>
            <p:spPr>
              <a:xfrm>
                <a:off x="7516028" y="3926083"/>
                <a:ext cx="2260362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𝐨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5B2549F-12AD-43EB-85A4-EAA01D691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028" y="3926083"/>
                <a:ext cx="2260362" cy="668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614E4B5A-1F0F-48C5-A33F-8185D0EFA62A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053088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688C925-9F1D-401D-9465-3B63DD9BFD19}"/>
                  </a:ext>
                </a:extLst>
              </p:cNvPr>
              <p:cNvSpPr txBox="1"/>
              <p:nvPr/>
            </p:nvSpPr>
            <p:spPr>
              <a:xfrm>
                <a:off x="1586948" y="2104214"/>
                <a:ext cx="8514995" cy="411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Given a set of training data: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={(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)}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688C925-9F1D-401D-9465-3B63DD9B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48" y="2104214"/>
                <a:ext cx="8514995" cy="4117024"/>
              </a:xfrm>
              <a:prstGeom prst="rect">
                <a:avLst/>
              </a:prstGeom>
              <a:blipFill>
                <a:blip r:embed="rId3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278C092-77E8-4CAB-965D-AC539BD687E9}"/>
              </a:ext>
            </a:extLst>
          </p:cNvPr>
          <p:cNvSpPr txBox="1"/>
          <p:nvPr/>
        </p:nvSpPr>
        <p:spPr>
          <a:xfrm>
            <a:off x="1089991" y="1405920"/>
            <a:ext cx="925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Training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0C802FA-E66B-49A7-98AA-4ED921CD6732}"/>
              </a:ext>
            </a:extLst>
          </p:cNvPr>
          <p:cNvGrpSpPr/>
          <p:nvPr/>
        </p:nvGrpSpPr>
        <p:grpSpPr>
          <a:xfrm>
            <a:off x="2710543" y="3086102"/>
            <a:ext cx="4093030" cy="1550257"/>
            <a:chOff x="4610100" y="2487387"/>
            <a:chExt cx="4093030" cy="1550257"/>
          </a:xfrm>
        </p:grpSpPr>
        <p:sp>
          <p:nvSpPr>
            <p:cNvPr id="7" name="圆角矩形 59">
              <a:extLst>
                <a:ext uri="{FF2B5EF4-FFF2-40B4-BE49-F238E27FC236}">
                  <a16:creationId xmlns:a16="http://schemas.microsoft.com/office/drawing/2014/main" id="{49D23386-5220-4750-BF8D-70A2640BF8F4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62B9B2-FDDB-4AFB-9BFE-AFA5227CAF4D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47488D6C-D6EF-4EB0-B7BC-696C15EE75B6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</a:t>
                </a:r>
                <a:r>
                  <a:rPr lang="zh-CN" altLang="en-US" i="1" dirty="0">
                    <a:solidFill>
                      <a:srgbClr val="FF0000"/>
                    </a:solidFill>
                    <a:latin typeface="Palatino"/>
                  </a:rPr>
                  <a:t> </a:t>
                </a:r>
                <a:r>
                  <a:rPr lang="zh-CN" altLang="en-US" i="1" dirty="0">
                    <a:latin typeface="Palatino"/>
                  </a:rPr>
                  <a:t>office.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left the milk.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0929EAC-AAB5-4706-81F4-C1E4EC689536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3619FF9A-554B-46B1-97C2-449871E18759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B425BDFC-5B54-4FB0-A684-1942510A1858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9B089358-3A63-487B-A836-1AE6515176EF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1E3E556E-E7A6-46F5-B38F-18804A654627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D5FD42CF-73A1-489C-8102-A99778342E0D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0E5B0E87-DF41-4BF6-9DCA-219A6A8CB22F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B1B39C0E-E398-4BA0-8BDE-51A72F62785D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B454DBA5-D42D-4E74-8A0E-6C927467B63E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0AA915BB-043E-4759-B3D6-CA0940A6D917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3C83A29A-B26B-44EA-A5AE-9FD97ECAE34C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12FB373B-4EDE-472C-883F-4D92603BEC52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FCC6FC09-451E-432C-8F69-74DBD99B4844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CDC32496-9EB5-4B43-AA55-3BCA14D06614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4F5CE9C9-40D8-4763-A882-F329FD15217C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E8375C0C-1C53-4515-AD3E-1981F7E3FE04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63C73FE0-B189-4798-B2FA-2A38AA39C399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0AC0A3E-1E14-42A2-B888-76B2A2D5ED09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68E5FD5-B768-4F2D-BDA0-1D32F2FBC984}"/>
              </a:ext>
            </a:extLst>
          </p:cNvPr>
          <p:cNvGrpSpPr/>
          <p:nvPr/>
        </p:nvGrpSpPr>
        <p:grpSpPr>
          <a:xfrm>
            <a:off x="2906411" y="5014480"/>
            <a:ext cx="3701295" cy="355772"/>
            <a:chOff x="5395207" y="3182833"/>
            <a:chExt cx="3701295" cy="35577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41C8346-A94E-4890-9A3A-D40F3CF2BC40}"/>
                </a:ext>
              </a:extLst>
            </p:cNvPr>
            <p:cNvGrpSpPr/>
            <p:nvPr/>
          </p:nvGrpSpPr>
          <p:grpSpPr>
            <a:xfrm>
              <a:off x="5395207" y="3253002"/>
              <a:ext cx="913858" cy="195358"/>
              <a:chOff x="5366264" y="3251299"/>
              <a:chExt cx="913858" cy="195358"/>
            </a:xfrm>
          </p:grpSpPr>
          <p:sp>
            <p:nvSpPr>
              <p:cNvPr id="31" name="object 38">
                <a:extLst>
                  <a:ext uri="{FF2B5EF4-FFF2-40B4-BE49-F238E27FC236}">
                    <a16:creationId xmlns:a16="http://schemas.microsoft.com/office/drawing/2014/main" id="{F1D0ECCC-BD96-4160-93BF-29C2FDBB547C}"/>
                  </a:ext>
                </a:extLst>
              </p:cNvPr>
              <p:cNvSpPr/>
              <p:nvPr/>
            </p:nvSpPr>
            <p:spPr>
              <a:xfrm>
                <a:off x="5366264" y="3251299"/>
                <a:ext cx="913858" cy="195358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82880">
                    <a:moveTo>
                      <a:pt x="25399" y="0"/>
                    </a:moveTo>
                    <a:lnTo>
                      <a:pt x="888999" y="0"/>
                    </a:lnTo>
                    <a:lnTo>
                      <a:pt x="898885" y="1996"/>
                    </a:lnTo>
                    <a:lnTo>
                      <a:pt x="906959" y="7440"/>
                    </a:lnTo>
                    <a:lnTo>
                      <a:pt x="912403" y="15514"/>
                    </a:lnTo>
                    <a:lnTo>
                      <a:pt x="914399" y="25399"/>
                    </a:lnTo>
                    <a:lnTo>
                      <a:pt x="914399" y="157479"/>
                    </a:lnTo>
                    <a:lnTo>
                      <a:pt x="912403" y="167365"/>
                    </a:lnTo>
                    <a:lnTo>
                      <a:pt x="906959" y="175439"/>
                    </a:lnTo>
                    <a:lnTo>
                      <a:pt x="898885" y="180883"/>
                    </a:lnTo>
                    <a:lnTo>
                      <a:pt x="888999" y="182879"/>
                    </a:lnTo>
                    <a:lnTo>
                      <a:pt x="25399" y="182879"/>
                    </a:lnTo>
                    <a:lnTo>
                      <a:pt x="15514" y="180883"/>
                    </a:lnTo>
                    <a:lnTo>
                      <a:pt x="7440" y="175439"/>
                    </a:lnTo>
                    <a:lnTo>
                      <a:pt x="1996" y="167365"/>
                    </a:lnTo>
                    <a:lnTo>
                      <a:pt x="0" y="157479"/>
                    </a:lnTo>
                    <a:lnTo>
                      <a:pt x="0" y="25399"/>
                    </a:lnTo>
                    <a:lnTo>
                      <a:pt x="1996" y="15514"/>
                    </a:lnTo>
                    <a:lnTo>
                      <a:pt x="7440" y="7440"/>
                    </a:lnTo>
                    <a:lnTo>
                      <a:pt x="15514" y="1996"/>
                    </a:lnTo>
                    <a:lnTo>
                      <a:pt x="25399" y="0"/>
                    </a:lnTo>
                    <a:close/>
                  </a:path>
                </a:pathLst>
              </a:custGeom>
              <a:ln w="50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2" name="object 39">
                <a:extLst>
                  <a:ext uri="{FF2B5EF4-FFF2-40B4-BE49-F238E27FC236}">
                    <a16:creationId xmlns:a16="http://schemas.microsoft.com/office/drawing/2014/main" id="{45392E02-A631-47A8-BBA1-393248B080D3}"/>
                  </a:ext>
                </a:extLst>
              </p:cNvPr>
              <p:cNvSpPr/>
              <p:nvPr/>
            </p:nvSpPr>
            <p:spPr>
              <a:xfrm>
                <a:off x="547016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3" name="object 40">
                <a:extLst>
                  <a:ext uri="{FF2B5EF4-FFF2-40B4-BE49-F238E27FC236}">
                    <a16:creationId xmlns:a16="http://schemas.microsoft.com/office/drawing/2014/main" id="{9576026E-009B-462D-A7A9-005E071830D3}"/>
                  </a:ext>
                </a:extLst>
              </p:cNvPr>
              <p:cNvSpPr/>
              <p:nvPr/>
            </p:nvSpPr>
            <p:spPr>
              <a:xfrm>
                <a:off x="5671978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4" name="object 41">
                <a:extLst>
                  <a:ext uri="{FF2B5EF4-FFF2-40B4-BE49-F238E27FC236}">
                    <a16:creationId xmlns:a16="http://schemas.microsoft.com/office/drawing/2014/main" id="{F49926CE-5416-4825-96CC-99EC6678089D}"/>
                  </a:ext>
                </a:extLst>
              </p:cNvPr>
              <p:cNvSpPr/>
              <p:nvPr/>
            </p:nvSpPr>
            <p:spPr>
              <a:xfrm>
                <a:off x="5864452" y="3297424"/>
                <a:ext cx="112816" cy="1031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  <p:sp>
            <p:nvSpPr>
              <p:cNvPr id="35" name="object 42">
                <a:extLst>
                  <a:ext uri="{FF2B5EF4-FFF2-40B4-BE49-F238E27FC236}">
                    <a16:creationId xmlns:a16="http://schemas.microsoft.com/office/drawing/2014/main" id="{9F6D9A8F-631E-4135-923D-ED64B47561E7}"/>
                  </a:ext>
                </a:extLst>
              </p:cNvPr>
              <p:cNvSpPr/>
              <p:nvPr/>
            </p:nvSpPr>
            <p:spPr>
              <a:xfrm>
                <a:off x="6054852" y="3297424"/>
                <a:ext cx="112816" cy="10310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Palatino"/>
                </a:endParaRPr>
              </a:p>
            </p:txBody>
          </p:sp>
        </p:grp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36EED2DA-F971-47C6-804D-3594FEF2FE50}"/>
                </a:ext>
              </a:extLst>
            </p:cNvPr>
            <p:cNvSpPr/>
            <p:nvPr/>
          </p:nvSpPr>
          <p:spPr>
            <a:xfrm>
              <a:off x="6325831" y="3182833"/>
              <a:ext cx="2770671" cy="355772"/>
            </a:xfrm>
            <a:custGeom>
              <a:avLst/>
              <a:gdLst/>
              <a:ahLst/>
              <a:cxnLst/>
              <a:rect l="l" t="t" r="r" b="b"/>
              <a:pathLst>
                <a:path w="3529965" h="662939">
                  <a:moveTo>
                    <a:pt x="3419417" y="0"/>
                  </a:moveTo>
                  <a:lnTo>
                    <a:pt x="110371" y="0"/>
                  </a:lnTo>
                  <a:lnTo>
                    <a:pt x="67410" y="8681"/>
                  </a:lnTo>
                  <a:lnTo>
                    <a:pt x="32327" y="32354"/>
                  </a:lnTo>
                  <a:lnTo>
                    <a:pt x="8673" y="67468"/>
                  </a:lnTo>
                  <a:lnTo>
                    <a:pt x="0" y="110467"/>
                  </a:lnTo>
                  <a:lnTo>
                    <a:pt x="0" y="552314"/>
                  </a:lnTo>
                  <a:lnTo>
                    <a:pt x="8673" y="595313"/>
                  </a:lnTo>
                  <a:lnTo>
                    <a:pt x="32327" y="630426"/>
                  </a:lnTo>
                  <a:lnTo>
                    <a:pt x="67410" y="654101"/>
                  </a:lnTo>
                  <a:lnTo>
                    <a:pt x="110371" y="662782"/>
                  </a:lnTo>
                  <a:lnTo>
                    <a:pt x="3419417" y="662782"/>
                  </a:lnTo>
                  <a:lnTo>
                    <a:pt x="3462379" y="654101"/>
                  </a:lnTo>
                  <a:lnTo>
                    <a:pt x="3497462" y="630426"/>
                  </a:lnTo>
                  <a:lnTo>
                    <a:pt x="3521116" y="595313"/>
                  </a:lnTo>
                  <a:lnTo>
                    <a:pt x="3529789" y="552314"/>
                  </a:lnTo>
                  <a:lnTo>
                    <a:pt x="3529789" y="110467"/>
                  </a:lnTo>
                  <a:lnTo>
                    <a:pt x="3521116" y="67468"/>
                  </a:lnTo>
                  <a:lnTo>
                    <a:pt x="3497462" y="32354"/>
                  </a:lnTo>
                  <a:lnTo>
                    <a:pt x="3462379" y="8681"/>
                  </a:lnTo>
                  <a:lnTo>
                    <a:pt x="3419417" y="0"/>
                  </a:lnTo>
                  <a:close/>
                </a:path>
              </a:pathLst>
            </a:custGeom>
            <a:solidFill>
              <a:srgbClr val="CEE9FA"/>
            </a:solidFill>
          </p:spPr>
          <p:txBody>
            <a:bodyPr wrap="square" lIns="0" tIns="0" rIns="0" bIns="0" rtlCol="0"/>
            <a:lstStyle/>
            <a:p>
              <a:pPr marL="144000" lvl="1"/>
              <a:r>
                <a:rPr lang="en-US" altLang="zh-CN" dirty="0">
                  <a:solidFill>
                    <a:srgbClr val="C00000"/>
                  </a:solidFill>
                  <a:latin typeface="Palatino"/>
                </a:rPr>
                <a:t>Q: </a:t>
              </a:r>
              <a:r>
                <a:rPr lang="zh-CN" altLang="en-US" i="1" dirty="0">
                  <a:solidFill>
                    <a:srgbClr val="C00000"/>
                  </a:solidFill>
                  <a:latin typeface="Palatino"/>
                </a:rPr>
                <a:t>Where is the milk now?</a:t>
              </a:r>
              <a:endParaRPr i="1" dirty="0">
                <a:solidFill>
                  <a:srgbClr val="C00000"/>
                </a:solidFill>
                <a:latin typeface="Palatino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5FEFCBBA-EF6E-49C1-A6CE-4B08BFE58380}"/>
              </a:ext>
            </a:extLst>
          </p:cNvPr>
          <p:cNvSpPr txBox="1"/>
          <p:nvPr/>
        </p:nvSpPr>
        <p:spPr>
          <a:xfrm>
            <a:off x="6243642" y="54222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U</a:t>
            </a:r>
            <a:endParaRPr lang="zh-CN" altLang="en-US" dirty="0">
              <a:latin typeface="Palatino"/>
            </a:endParaRPr>
          </a:p>
        </p:txBody>
      </p:sp>
      <p:sp>
        <p:nvSpPr>
          <p:cNvPr id="37" name="右箭头 96">
            <a:extLst>
              <a:ext uri="{FF2B5EF4-FFF2-40B4-BE49-F238E27FC236}">
                <a16:creationId xmlns:a16="http://schemas.microsoft.com/office/drawing/2014/main" id="{C65D9C10-00A0-4306-9446-649BDE2C570C}"/>
              </a:ext>
            </a:extLst>
          </p:cNvPr>
          <p:cNvSpPr/>
          <p:nvPr/>
        </p:nvSpPr>
        <p:spPr>
          <a:xfrm rot="16200000">
            <a:off x="4645245" y="4748172"/>
            <a:ext cx="361516" cy="137889"/>
          </a:xfrm>
          <a:prstGeom prst="rightArrow">
            <a:avLst>
              <a:gd name="adj1" fmla="val 37096"/>
              <a:gd name="adj2" fmla="val 102000"/>
            </a:avLst>
          </a:prstGeom>
          <a:solidFill>
            <a:srgbClr val="5CB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3D15251-6B30-406B-B450-99D96120F01D}"/>
              </a:ext>
            </a:extLst>
          </p:cNvPr>
          <p:cNvSpPr txBox="1"/>
          <p:nvPr/>
        </p:nvSpPr>
        <p:spPr>
          <a:xfrm>
            <a:off x="7241633" y="3056792"/>
            <a:ext cx="353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Standard cross-entropy loss with the inference above:</a:t>
            </a:r>
            <a:endParaRPr lang="zh-CN" altLang="en-US" sz="20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8C1D319-3BBB-4ED3-9CD2-67ABD018B536}"/>
                  </a:ext>
                </a:extLst>
              </p:cNvPr>
              <p:cNvSpPr/>
              <p:nvPr/>
            </p:nvSpPr>
            <p:spPr>
              <a:xfrm>
                <a:off x="7714574" y="3880553"/>
                <a:ext cx="2317109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8C1D319-3BBB-4ED3-9CD2-67ABD018B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574" y="3880553"/>
                <a:ext cx="2317109" cy="871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6EF6F5DA-4C5C-463F-B9BE-FC5633AE982A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6934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99441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A6A865D-8854-4766-B91C-57ACEE256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E38AA7-9DD3-4009-8D4D-6FB9C9739111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CA8E96-E386-4C9D-AD69-F1C36F331DAD}"/>
              </a:ext>
            </a:extLst>
          </p:cNvPr>
          <p:cNvSpPr txBox="1"/>
          <p:nvPr/>
        </p:nvSpPr>
        <p:spPr>
          <a:xfrm>
            <a:off x="1050235" y="1747463"/>
            <a:ext cx="640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Encoding </a:t>
            </a:r>
            <a:r>
              <a:rPr lang="en-US" altLang="zh-CN" sz="2400" dirty="0">
                <a:latin typeface="Palatino"/>
              </a:rPr>
              <a:t>and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Decoding </a:t>
            </a:r>
            <a:r>
              <a:rPr lang="en-US" altLang="zh-CN" sz="2400" dirty="0">
                <a:latin typeface="Palatino"/>
              </a:rPr>
              <a:t>with LSTM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D9FC60-80EF-46D6-8D09-D06854F7B407}"/>
                  </a:ext>
                </a:extLst>
              </p:cNvPr>
              <p:cNvSpPr txBox="1"/>
              <p:nvPr/>
            </p:nvSpPr>
            <p:spPr>
              <a:xfrm>
                <a:off x="2424909" y="2582104"/>
                <a:ext cx="6798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Given an input sentence: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D9FC60-80EF-46D6-8D09-D06854F7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909" y="2582104"/>
                <a:ext cx="6798110" cy="461665"/>
              </a:xfrm>
              <a:prstGeom prst="rect">
                <a:avLst/>
              </a:prstGeom>
              <a:blipFill>
                <a:blip r:embed="rId2"/>
                <a:stretch>
                  <a:fillRect l="-1435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DF1768B-C656-4230-A1EE-4995E2A56BDE}"/>
                  </a:ext>
                </a:extLst>
              </p:cNvPr>
              <p:cNvSpPr txBox="1"/>
              <p:nvPr/>
            </p:nvSpPr>
            <p:spPr>
              <a:xfrm>
                <a:off x="2424909" y="5190938"/>
                <a:ext cx="7362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Generating an output sentence: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DF1768B-C656-4230-A1EE-4995E2A56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909" y="5190938"/>
                <a:ext cx="7362558" cy="461665"/>
              </a:xfrm>
              <a:prstGeom prst="rect">
                <a:avLst/>
              </a:prstGeom>
              <a:blipFill>
                <a:blip r:embed="rId3"/>
                <a:stretch>
                  <a:fillRect l="-1325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F092FE59-A204-4625-B224-2A73B3C75AEE}"/>
              </a:ext>
            </a:extLst>
          </p:cNvPr>
          <p:cNvGrpSpPr/>
          <p:nvPr/>
        </p:nvGrpSpPr>
        <p:grpSpPr>
          <a:xfrm>
            <a:off x="2650943" y="3397049"/>
            <a:ext cx="5860819" cy="1456454"/>
            <a:chOff x="1827293" y="3121466"/>
            <a:chExt cx="5860819" cy="1456454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D24735C6-7F7B-4D5B-881B-357B5678F4C6}"/>
                </a:ext>
              </a:extLst>
            </p:cNvPr>
            <p:cNvSpPr/>
            <p:nvPr/>
          </p:nvSpPr>
          <p:spPr>
            <a:xfrm>
              <a:off x="1827293" y="37138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Palatino"/>
                </a:rPr>
                <a:t>LSTM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11" name="Straight Arrow Connector 8">
              <a:extLst>
                <a:ext uri="{FF2B5EF4-FFF2-40B4-BE49-F238E27FC236}">
                  <a16:creationId xmlns:a16="http://schemas.microsoft.com/office/drawing/2014/main" id="{49965EFA-674C-4A97-A932-36CB939675C1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V="1">
              <a:off x="2104628" y="3998112"/>
              <a:ext cx="0" cy="295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E22F60EB-CA7A-44CF-AABB-85116FD7BDB2}"/>
                    </a:ext>
                  </a:extLst>
                </p:cNvPr>
                <p:cNvSpPr/>
                <p:nvPr/>
              </p:nvSpPr>
              <p:spPr>
                <a:xfrm>
                  <a:off x="1827293" y="4293632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293" y="4293632"/>
                  <a:ext cx="554671" cy="28428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E1395FBB-C899-458D-916F-2A0D685AFC0C}"/>
                </a:ext>
              </a:extLst>
            </p:cNvPr>
            <p:cNvSpPr/>
            <p:nvPr/>
          </p:nvSpPr>
          <p:spPr>
            <a:xfrm>
              <a:off x="2618967" y="37138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Palatino"/>
                </a:rPr>
                <a:t>LSTM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896DE8FA-AB69-4041-B87D-221CEA3F2A7D}"/>
                </a:ext>
              </a:extLst>
            </p:cNvPr>
            <p:cNvCxnSpPr/>
            <p:nvPr/>
          </p:nvCxnSpPr>
          <p:spPr>
            <a:xfrm flipH="1" flipV="1">
              <a:off x="2896303" y="3998113"/>
              <a:ext cx="1" cy="3093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5">
                  <a:extLst>
                    <a:ext uri="{FF2B5EF4-FFF2-40B4-BE49-F238E27FC236}">
                      <a16:creationId xmlns:a16="http://schemas.microsoft.com/office/drawing/2014/main" id="{C8334A56-90D4-45EB-9319-53075762D31D}"/>
                    </a:ext>
                  </a:extLst>
                </p:cNvPr>
                <p:cNvSpPr/>
                <p:nvPr/>
              </p:nvSpPr>
              <p:spPr>
                <a:xfrm>
                  <a:off x="2618967" y="4293632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967" y="4293632"/>
                  <a:ext cx="554671" cy="284288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7">
              <a:extLst>
                <a:ext uri="{FF2B5EF4-FFF2-40B4-BE49-F238E27FC236}">
                  <a16:creationId xmlns:a16="http://schemas.microsoft.com/office/drawing/2014/main" id="{05881AE7-542E-4968-A94E-4546252350AB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2381964" y="385596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5616EA18-C80D-4002-B3D4-9E10D6C1380E}"/>
                </a:ext>
              </a:extLst>
            </p:cNvPr>
            <p:cNvSpPr/>
            <p:nvPr/>
          </p:nvSpPr>
          <p:spPr>
            <a:xfrm>
              <a:off x="4064364" y="37138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Palatino"/>
                </a:rPr>
                <a:t>LSTM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18" name="Straight Arrow Connector 21">
              <a:extLst>
                <a:ext uri="{FF2B5EF4-FFF2-40B4-BE49-F238E27FC236}">
                  <a16:creationId xmlns:a16="http://schemas.microsoft.com/office/drawing/2014/main" id="{32CE0835-F25F-465D-BD51-5612BD0CC93C}"/>
                </a:ext>
              </a:extLst>
            </p:cNvPr>
            <p:cNvCxnSpPr/>
            <p:nvPr/>
          </p:nvCxnSpPr>
          <p:spPr>
            <a:xfrm flipV="1">
              <a:off x="4341699" y="3998112"/>
              <a:ext cx="0" cy="295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22">
                  <a:extLst>
                    <a:ext uri="{FF2B5EF4-FFF2-40B4-BE49-F238E27FC236}">
                      <a16:creationId xmlns:a16="http://schemas.microsoft.com/office/drawing/2014/main" id="{7314CF84-AF08-4395-ABA7-6F75D4E6A9E4}"/>
                    </a:ext>
                  </a:extLst>
                </p:cNvPr>
                <p:cNvSpPr/>
                <p:nvPr/>
              </p:nvSpPr>
              <p:spPr>
                <a:xfrm>
                  <a:off x="4064364" y="4293632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sz="8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364" y="4293632"/>
                  <a:ext cx="554671" cy="284288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ounded Rectangle 23">
              <a:extLst>
                <a:ext uri="{FF2B5EF4-FFF2-40B4-BE49-F238E27FC236}">
                  <a16:creationId xmlns:a16="http://schemas.microsoft.com/office/drawing/2014/main" id="{B20BF277-D174-427A-8AD5-F02EBE6A7AFA}"/>
                </a:ext>
              </a:extLst>
            </p:cNvPr>
            <p:cNvSpPr/>
            <p:nvPr/>
          </p:nvSpPr>
          <p:spPr>
            <a:xfrm>
              <a:off x="3410633" y="4293632"/>
              <a:ext cx="416732" cy="284288"/>
            </a:xfrm>
            <a:prstGeom prst="roundRect">
              <a:avLst/>
            </a:prstGeom>
            <a:solidFill>
              <a:schemeClr val="l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>
                  <a:latin typeface="Palatino"/>
                </a:rPr>
                <a:t>···</a:t>
              </a:r>
              <a:endParaRPr lang="en-US" sz="1000" dirty="0">
                <a:latin typeface="Palatino"/>
              </a:endParaRPr>
            </a:p>
          </p:txBody>
        </p:sp>
        <p:sp>
          <p:nvSpPr>
            <p:cNvPr id="21" name="Rounded Rectangle 24">
              <a:extLst>
                <a:ext uri="{FF2B5EF4-FFF2-40B4-BE49-F238E27FC236}">
                  <a16:creationId xmlns:a16="http://schemas.microsoft.com/office/drawing/2014/main" id="{BB9A885F-2018-482E-A987-B9194821EAEA}"/>
                </a:ext>
              </a:extLst>
            </p:cNvPr>
            <p:cNvSpPr/>
            <p:nvPr/>
          </p:nvSpPr>
          <p:spPr>
            <a:xfrm>
              <a:off x="3410214" y="3713824"/>
              <a:ext cx="416732" cy="284288"/>
            </a:xfrm>
            <a:prstGeom prst="roundRect">
              <a:avLst/>
            </a:prstGeom>
            <a:solidFill>
              <a:schemeClr val="l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>
                  <a:latin typeface="Palatino"/>
                </a:rPr>
                <a:t>···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22" name="Straight Arrow Connector 26">
              <a:extLst>
                <a:ext uri="{FF2B5EF4-FFF2-40B4-BE49-F238E27FC236}">
                  <a16:creationId xmlns:a16="http://schemas.microsoft.com/office/drawing/2014/main" id="{15B58544-B237-4922-A5DB-6A7862BAD8B2}"/>
                </a:ext>
              </a:extLst>
            </p:cNvPr>
            <p:cNvCxnSpPr>
              <a:stCxn id="13" idx="3"/>
              <a:endCxn id="21" idx="1"/>
            </p:cNvCxnSpPr>
            <p:nvPr/>
          </p:nvCxnSpPr>
          <p:spPr>
            <a:xfrm>
              <a:off x="3173638" y="385596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8">
              <a:extLst>
                <a:ext uri="{FF2B5EF4-FFF2-40B4-BE49-F238E27FC236}">
                  <a16:creationId xmlns:a16="http://schemas.microsoft.com/office/drawing/2014/main" id="{8C6BFC09-8472-4380-9F12-7E9C28622197}"/>
                </a:ext>
              </a:extLst>
            </p:cNvPr>
            <p:cNvCxnSpPr>
              <a:stCxn id="21" idx="3"/>
              <a:endCxn id="17" idx="1"/>
            </p:cNvCxnSpPr>
            <p:nvPr/>
          </p:nvCxnSpPr>
          <p:spPr>
            <a:xfrm>
              <a:off x="3826947" y="385596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FB312406-C81B-42DF-84AC-6140473FBA62}"/>
                </a:ext>
              </a:extLst>
            </p:cNvPr>
            <p:cNvSpPr/>
            <p:nvPr/>
          </p:nvSpPr>
          <p:spPr>
            <a:xfrm>
              <a:off x="4896370" y="37138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Palatino"/>
                </a:rPr>
                <a:t>LSTM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25" name="Straight Arrow Connector 8">
              <a:extLst>
                <a:ext uri="{FF2B5EF4-FFF2-40B4-BE49-F238E27FC236}">
                  <a16:creationId xmlns:a16="http://schemas.microsoft.com/office/drawing/2014/main" id="{F5137918-1F18-41D3-8EC5-E03BD90A2AA7}"/>
                </a:ext>
              </a:extLst>
            </p:cNvPr>
            <p:cNvCxnSpPr>
              <a:stCxn id="26" idx="0"/>
              <a:endCxn id="24" idx="2"/>
            </p:cNvCxnSpPr>
            <p:nvPr/>
          </p:nvCxnSpPr>
          <p:spPr>
            <a:xfrm flipV="1">
              <a:off x="5173705" y="3998112"/>
              <a:ext cx="0" cy="295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10">
                  <a:extLst>
                    <a:ext uri="{FF2B5EF4-FFF2-40B4-BE49-F238E27FC236}">
                      <a16:creationId xmlns:a16="http://schemas.microsoft.com/office/drawing/2014/main" id="{707C6DB8-717A-4874-93C7-347D21B97E77}"/>
                    </a:ext>
                  </a:extLst>
                </p:cNvPr>
                <p:cNvSpPr/>
                <p:nvPr/>
              </p:nvSpPr>
              <p:spPr>
                <a:xfrm>
                  <a:off x="4896370" y="4293632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370" y="4293632"/>
                  <a:ext cx="554671" cy="284288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ounded Rectangle 13">
              <a:extLst>
                <a:ext uri="{FF2B5EF4-FFF2-40B4-BE49-F238E27FC236}">
                  <a16:creationId xmlns:a16="http://schemas.microsoft.com/office/drawing/2014/main" id="{C4944CDB-9947-438D-8166-8F91564BF06C}"/>
                </a:ext>
              </a:extLst>
            </p:cNvPr>
            <p:cNvSpPr/>
            <p:nvPr/>
          </p:nvSpPr>
          <p:spPr>
            <a:xfrm>
              <a:off x="5688044" y="37138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Palatino"/>
                </a:rPr>
                <a:t>LSTM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28" name="Straight Arrow Connector 14">
              <a:extLst>
                <a:ext uri="{FF2B5EF4-FFF2-40B4-BE49-F238E27FC236}">
                  <a16:creationId xmlns:a16="http://schemas.microsoft.com/office/drawing/2014/main" id="{C04E6BBA-F97A-4CCF-9F30-FF50D192AF73}"/>
                </a:ext>
              </a:extLst>
            </p:cNvPr>
            <p:cNvCxnSpPr/>
            <p:nvPr/>
          </p:nvCxnSpPr>
          <p:spPr>
            <a:xfrm flipH="1" flipV="1">
              <a:off x="5965380" y="3998113"/>
              <a:ext cx="1" cy="3093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15">
                  <a:extLst>
                    <a:ext uri="{FF2B5EF4-FFF2-40B4-BE49-F238E27FC236}">
                      <a16:creationId xmlns:a16="http://schemas.microsoft.com/office/drawing/2014/main" id="{0044034F-7815-4C0F-8408-D67DE1EB0581}"/>
                    </a:ext>
                  </a:extLst>
                </p:cNvPr>
                <p:cNvSpPr/>
                <p:nvPr/>
              </p:nvSpPr>
              <p:spPr>
                <a:xfrm>
                  <a:off x="5688044" y="4293632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044" y="4293632"/>
                  <a:ext cx="554671" cy="284288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17">
              <a:extLst>
                <a:ext uri="{FF2B5EF4-FFF2-40B4-BE49-F238E27FC236}">
                  <a16:creationId xmlns:a16="http://schemas.microsoft.com/office/drawing/2014/main" id="{E2D491CB-4D7E-488C-AB6F-D6B686F54D85}"/>
                </a:ext>
              </a:extLst>
            </p:cNvPr>
            <p:cNvCxnSpPr>
              <a:stCxn id="24" idx="3"/>
              <a:endCxn id="27" idx="1"/>
            </p:cNvCxnSpPr>
            <p:nvPr/>
          </p:nvCxnSpPr>
          <p:spPr>
            <a:xfrm>
              <a:off x="5451041" y="385596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ounded Rectangle 20">
              <a:extLst>
                <a:ext uri="{FF2B5EF4-FFF2-40B4-BE49-F238E27FC236}">
                  <a16:creationId xmlns:a16="http://schemas.microsoft.com/office/drawing/2014/main" id="{5FAF1BA2-A559-40DC-88A9-527DFEC32A33}"/>
                </a:ext>
              </a:extLst>
            </p:cNvPr>
            <p:cNvSpPr/>
            <p:nvPr/>
          </p:nvSpPr>
          <p:spPr>
            <a:xfrm>
              <a:off x="7133441" y="37138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Palatino"/>
                </a:rPr>
                <a:t>LSTM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32" name="Straight Arrow Connector 21">
              <a:extLst>
                <a:ext uri="{FF2B5EF4-FFF2-40B4-BE49-F238E27FC236}">
                  <a16:creationId xmlns:a16="http://schemas.microsoft.com/office/drawing/2014/main" id="{11BBD736-F39F-4E1E-8A36-EF0BAC695BC5}"/>
                </a:ext>
              </a:extLst>
            </p:cNvPr>
            <p:cNvCxnSpPr/>
            <p:nvPr/>
          </p:nvCxnSpPr>
          <p:spPr>
            <a:xfrm flipV="1">
              <a:off x="7410776" y="3998112"/>
              <a:ext cx="0" cy="295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22">
                  <a:extLst>
                    <a:ext uri="{FF2B5EF4-FFF2-40B4-BE49-F238E27FC236}">
                      <a16:creationId xmlns:a16="http://schemas.microsoft.com/office/drawing/2014/main" id="{F087C03D-5D4A-4376-AF5B-221A80C2FF5E}"/>
                    </a:ext>
                  </a:extLst>
                </p:cNvPr>
                <p:cNvSpPr/>
                <p:nvPr/>
              </p:nvSpPr>
              <p:spPr>
                <a:xfrm>
                  <a:off x="7133441" y="4293632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441" y="4293632"/>
                  <a:ext cx="554671" cy="284288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ounded Rectangle 23">
              <a:extLst>
                <a:ext uri="{FF2B5EF4-FFF2-40B4-BE49-F238E27FC236}">
                  <a16:creationId xmlns:a16="http://schemas.microsoft.com/office/drawing/2014/main" id="{0F79A118-6496-4444-BD97-2A64A8C5D40C}"/>
                </a:ext>
              </a:extLst>
            </p:cNvPr>
            <p:cNvSpPr/>
            <p:nvPr/>
          </p:nvSpPr>
          <p:spPr>
            <a:xfrm>
              <a:off x="6479710" y="4293632"/>
              <a:ext cx="416732" cy="284288"/>
            </a:xfrm>
            <a:prstGeom prst="roundRect">
              <a:avLst/>
            </a:prstGeom>
            <a:solidFill>
              <a:schemeClr val="l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>
                  <a:latin typeface="Palatino"/>
                </a:rPr>
                <a:t>···</a:t>
              </a:r>
              <a:endParaRPr lang="en-US" sz="1000" dirty="0">
                <a:latin typeface="Palatino"/>
              </a:endParaRPr>
            </a:p>
          </p:txBody>
        </p:sp>
        <p:sp>
          <p:nvSpPr>
            <p:cNvPr id="35" name="Rounded Rectangle 24">
              <a:extLst>
                <a:ext uri="{FF2B5EF4-FFF2-40B4-BE49-F238E27FC236}">
                  <a16:creationId xmlns:a16="http://schemas.microsoft.com/office/drawing/2014/main" id="{69DB0E46-ACD7-4ECF-9790-6DAD34403592}"/>
                </a:ext>
              </a:extLst>
            </p:cNvPr>
            <p:cNvSpPr/>
            <p:nvPr/>
          </p:nvSpPr>
          <p:spPr>
            <a:xfrm>
              <a:off x="6479291" y="3713824"/>
              <a:ext cx="416732" cy="284288"/>
            </a:xfrm>
            <a:prstGeom prst="roundRect">
              <a:avLst/>
            </a:prstGeom>
            <a:solidFill>
              <a:schemeClr val="l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>
                  <a:latin typeface="Palatino"/>
                </a:rPr>
                <a:t>···</a:t>
              </a:r>
              <a:endParaRPr lang="en-US" sz="1000" dirty="0">
                <a:latin typeface="Palatino"/>
              </a:endParaRPr>
            </a:p>
          </p:txBody>
        </p:sp>
        <p:cxnSp>
          <p:nvCxnSpPr>
            <p:cNvPr id="36" name="Straight Arrow Connector 26">
              <a:extLst>
                <a:ext uri="{FF2B5EF4-FFF2-40B4-BE49-F238E27FC236}">
                  <a16:creationId xmlns:a16="http://schemas.microsoft.com/office/drawing/2014/main" id="{565C4DD2-3B08-404B-ACF8-754C066BAF48}"/>
                </a:ext>
              </a:extLst>
            </p:cNvPr>
            <p:cNvCxnSpPr>
              <a:stCxn id="27" idx="3"/>
              <a:endCxn id="35" idx="1"/>
            </p:cNvCxnSpPr>
            <p:nvPr/>
          </p:nvCxnSpPr>
          <p:spPr>
            <a:xfrm>
              <a:off x="6242715" y="385596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28">
              <a:extLst>
                <a:ext uri="{FF2B5EF4-FFF2-40B4-BE49-F238E27FC236}">
                  <a16:creationId xmlns:a16="http://schemas.microsoft.com/office/drawing/2014/main" id="{073F1E5F-03F5-488C-A45B-5074DE737CC8}"/>
                </a:ext>
              </a:extLst>
            </p:cNvPr>
            <p:cNvCxnSpPr>
              <a:stCxn id="35" idx="3"/>
              <a:endCxn id="31" idx="1"/>
            </p:cNvCxnSpPr>
            <p:nvPr/>
          </p:nvCxnSpPr>
          <p:spPr>
            <a:xfrm>
              <a:off x="6896024" y="385596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4">
              <a:extLst>
                <a:ext uri="{FF2B5EF4-FFF2-40B4-BE49-F238E27FC236}">
                  <a16:creationId xmlns:a16="http://schemas.microsoft.com/office/drawing/2014/main" id="{452D60B9-620D-4C4F-887F-3AFF1237CBE8}"/>
                </a:ext>
              </a:extLst>
            </p:cNvPr>
            <p:cNvCxnSpPr/>
            <p:nvPr/>
          </p:nvCxnSpPr>
          <p:spPr>
            <a:xfrm flipH="1" flipV="1">
              <a:off x="4343411" y="3411370"/>
              <a:ext cx="1" cy="3093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15">
                  <a:extLst>
                    <a:ext uri="{FF2B5EF4-FFF2-40B4-BE49-F238E27FC236}">
                      <a16:creationId xmlns:a16="http://schemas.microsoft.com/office/drawing/2014/main" id="{57DEBE19-8628-4934-BC64-073AA1A180FB}"/>
                    </a:ext>
                  </a:extLst>
                </p:cNvPr>
                <p:cNvSpPr/>
                <p:nvPr/>
              </p:nvSpPr>
              <p:spPr>
                <a:xfrm>
                  <a:off x="4064363" y="3134016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363" y="3134016"/>
                  <a:ext cx="554671" cy="28428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17">
              <a:extLst>
                <a:ext uri="{FF2B5EF4-FFF2-40B4-BE49-F238E27FC236}">
                  <a16:creationId xmlns:a16="http://schemas.microsoft.com/office/drawing/2014/main" id="{99FDC416-F803-4043-9EC3-498B58329911}"/>
                </a:ext>
              </a:extLst>
            </p:cNvPr>
            <p:cNvCxnSpPr>
              <a:endCxn id="24" idx="1"/>
            </p:cNvCxnSpPr>
            <p:nvPr/>
          </p:nvCxnSpPr>
          <p:spPr>
            <a:xfrm>
              <a:off x="4619035" y="3855968"/>
              <a:ext cx="27733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15">
                  <a:extLst>
                    <a:ext uri="{FF2B5EF4-FFF2-40B4-BE49-F238E27FC236}">
                      <a16:creationId xmlns:a16="http://schemas.microsoft.com/office/drawing/2014/main" id="{77492F09-5D1C-4042-874C-F19DA8C68E14}"/>
                    </a:ext>
                  </a:extLst>
                </p:cNvPr>
                <p:cNvSpPr/>
                <p:nvPr/>
              </p:nvSpPr>
              <p:spPr>
                <a:xfrm>
                  <a:off x="4893243" y="3134016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2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243" y="3134016"/>
                  <a:ext cx="554671" cy="284288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14">
              <a:extLst>
                <a:ext uri="{FF2B5EF4-FFF2-40B4-BE49-F238E27FC236}">
                  <a16:creationId xmlns:a16="http://schemas.microsoft.com/office/drawing/2014/main" id="{D313FF31-EF52-4E93-808B-E72D9A37C648}"/>
                </a:ext>
              </a:extLst>
            </p:cNvPr>
            <p:cNvCxnSpPr>
              <a:stCxn id="24" idx="0"/>
              <a:endCxn id="41" idx="2"/>
            </p:cNvCxnSpPr>
            <p:nvPr/>
          </p:nvCxnSpPr>
          <p:spPr>
            <a:xfrm flipH="1" flipV="1">
              <a:off x="5170579" y="3418304"/>
              <a:ext cx="3127" cy="295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15">
                  <a:extLst>
                    <a:ext uri="{FF2B5EF4-FFF2-40B4-BE49-F238E27FC236}">
                      <a16:creationId xmlns:a16="http://schemas.microsoft.com/office/drawing/2014/main" id="{791C3F18-09DE-49C7-B306-F99ADB395438}"/>
                    </a:ext>
                  </a:extLst>
                </p:cNvPr>
                <p:cNvSpPr/>
                <p:nvPr/>
              </p:nvSpPr>
              <p:spPr>
                <a:xfrm>
                  <a:off x="5683518" y="3121466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0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518" y="3121466"/>
                  <a:ext cx="554671" cy="284288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14">
              <a:extLst>
                <a:ext uri="{FF2B5EF4-FFF2-40B4-BE49-F238E27FC236}">
                  <a16:creationId xmlns:a16="http://schemas.microsoft.com/office/drawing/2014/main" id="{49B492AE-8A6A-4E45-9B2F-C42FA7D1CF25}"/>
                </a:ext>
              </a:extLst>
            </p:cNvPr>
            <p:cNvCxnSpPr>
              <a:endCxn id="43" idx="2"/>
            </p:cNvCxnSpPr>
            <p:nvPr/>
          </p:nvCxnSpPr>
          <p:spPr>
            <a:xfrm flipH="1" flipV="1">
              <a:off x="5960854" y="3405754"/>
              <a:ext cx="3127" cy="295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15">
                  <a:extLst>
                    <a:ext uri="{FF2B5EF4-FFF2-40B4-BE49-F238E27FC236}">
                      <a16:creationId xmlns:a16="http://schemas.microsoft.com/office/drawing/2014/main" id="{6DA84BD1-579F-4A32-8F9B-1C153BE9426A}"/>
                    </a:ext>
                  </a:extLst>
                </p:cNvPr>
                <p:cNvSpPr/>
                <p:nvPr/>
              </p:nvSpPr>
              <p:spPr>
                <a:xfrm>
                  <a:off x="7132599" y="3134016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" i="1">
                          <a:latin typeface="Cambria Math" panose="02040503050406030204" pitchFamily="18" charset="0"/>
                        </a:rPr>
                        <m:t>&lt;/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sz="6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599" y="3134016"/>
                  <a:ext cx="554671" cy="284288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14">
              <a:extLst>
                <a:ext uri="{FF2B5EF4-FFF2-40B4-BE49-F238E27FC236}">
                  <a16:creationId xmlns:a16="http://schemas.microsoft.com/office/drawing/2014/main" id="{0440B173-4F5D-4375-AF3D-998518D37ECE}"/>
                </a:ext>
              </a:extLst>
            </p:cNvPr>
            <p:cNvCxnSpPr>
              <a:endCxn id="45" idx="2"/>
            </p:cNvCxnSpPr>
            <p:nvPr/>
          </p:nvCxnSpPr>
          <p:spPr>
            <a:xfrm flipH="1" flipV="1">
              <a:off x="7409935" y="3418304"/>
              <a:ext cx="3127" cy="295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134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274729C-6D3A-41E1-BBCE-A0980EFFAD0F}"/>
              </a:ext>
            </a:extLst>
          </p:cNvPr>
          <p:cNvSpPr txBox="1"/>
          <p:nvPr/>
        </p:nvSpPr>
        <p:spPr>
          <a:xfrm>
            <a:off x="1073427" y="1590844"/>
            <a:ext cx="561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</a:t>
            </a:r>
            <a:r>
              <a:rPr lang="en-US" altLang="zh-CN" sz="2400" dirty="0">
                <a:latin typeface="Palatino"/>
              </a:rPr>
              <a:t> Bi-directional LSTM</a:t>
            </a:r>
            <a:endParaRPr lang="zh-CN" altLang="en-US" sz="2400" dirty="0">
              <a:latin typeface="Palatino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2185908-B22C-4A0C-9DC2-6C4088E53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40" y="2987217"/>
            <a:ext cx="4285861" cy="137134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2466381-E01C-4684-A0A5-64CBAF6C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10" y="4480545"/>
            <a:ext cx="2861540" cy="514686"/>
          </a:xfrm>
          <a:prstGeom prst="rect">
            <a:avLst/>
          </a:prstGeom>
        </p:spPr>
      </p:pic>
      <p:sp>
        <p:nvSpPr>
          <p:cNvPr id="51" name="直角上箭头 10">
            <a:extLst>
              <a:ext uri="{FF2B5EF4-FFF2-40B4-BE49-F238E27FC236}">
                <a16:creationId xmlns:a16="http://schemas.microsoft.com/office/drawing/2014/main" id="{90CD1D90-7A78-4DA6-8512-C2ECFE33C022}"/>
              </a:ext>
            </a:extLst>
          </p:cNvPr>
          <p:cNvSpPr/>
          <p:nvPr/>
        </p:nvSpPr>
        <p:spPr>
          <a:xfrm rot="5400000">
            <a:off x="6834674" y="3998168"/>
            <a:ext cx="684827" cy="2814151"/>
          </a:xfrm>
          <a:prstGeom prst="bentUpArrow">
            <a:avLst>
              <a:gd name="adj1" fmla="val 5152"/>
              <a:gd name="adj2" fmla="val 7393"/>
              <a:gd name="adj3" fmla="val 1923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D8A8B8B-CC65-467A-A275-6C313681DBA4}"/>
              </a:ext>
            </a:extLst>
          </p:cNvPr>
          <p:cNvSpPr txBox="1"/>
          <p:nvPr/>
        </p:nvSpPr>
        <p:spPr>
          <a:xfrm>
            <a:off x="5991021" y="5201015"/>
            <a:ext cx="169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/>
              </a:rPr>
              <a:t>To decoder</a:t>
            </a:r>
            <a:endParaRPr lang="zh-CN" altLang="en-US" sz="2400" dirty="0">
              <a:latin typeface="Palatino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43E336A-1AA9-4384-ADF4-DFB7A7503B46}"/>
              </a:ext>
            </a:extLst>
          </p:cNvPr>
          <p:cNvGrpSpPr/>
          <p:nvPr/>
        </p:nvGrpSpPr>
        <p:grpSpPr>
          <a:xfrm>
            <a:off x="2237971" y="2386074"/>
            <a:ext cx="3143777" cy="3109058"/>
            <a:chOff x="1436915" y="2818246"/>
            <a:chExt cx="3521279" cy="3367592"/>
          </a:xfrm>
        </p:grpSpPr>
        <p:sp>
          <p:nvSpPr>
            <p:cNvPr id="54" name="圆角矩形 13">
              <a:extLst>
                <a:ext uri="{FF2B5EF4-FFF2-40B4-BE49-F238E27FC236}">
                  <a16:creationId xmlns:a16="http://schemas.microsoft.com/office/drawing/2014/main" id="{7DB16596-EDB8-4A56-9DFE-827575AD7A57}"/>
                </a:ext>
              </a:extLst>
            </p:cNvPr>
            <p:cNvSpPr/>
            <p:nvPr/>
          </p:nvSpPr>
          <p:spPr>
            <a:xfrm>
              <a:off x="1437841" y="5563447"/>
              <a:ext cx="3520353" cy="622391"/>
            </a:xfrm>
            <a:prstGeom prst="roundRect">
              <a:avLst>
                <a:gd name="adj" fmla="val 376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Palatino"/>
              </a:endParaRPr>
            </a:p>
          </p:txBody>
        </p:sp>
        <p:sp>
          <p:nvSpPr>
            <p:cNvPr id="55" name="圆角矩形 14">
              <a:extLst>
                <a:ext uri="{FF2B5EF4-FFF2-40B4-BE49-F238E27FC236}">
                  <a16:creationId xmlns:a16="http://schemas.microsoft.com/office/drawing/2014/main" id="{8E123253-6A80-4F58-A44E-433018250173}"/>
                </a:ext>
              </a:extLst>
            </p:cNvPr>
            <p:cNvSpPr/>
            <p:nvPr/>
          </p:nvSpPr>
          <p:spPr>
            <a:xfrm>
              <a:off x="1436915" y="2818246"/>
              <a:ext cx="3521279" cy="266271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Palatino"/>
              </a:endParaRPr>
            </a:p>
          </p:txBody>
        </p:sp>
        <p:sp>
          <p:nvSpPr>
            <p:cNvPr id="56" name="Rounded Rectangle 6">
              <a:extLst>
                <a:ext uri="{FF2B5EF4-FFF2-40B4-BE49-F238E27FC236}">
                  <a16:creationId xmlns:a16="http://schemas.microsoft.com/office/drawing/2014/main" id="{F75CF084-E09F-4E85-9C67-625052961FAD}"/>
                </a:ext>
              </a:extLst>
            </p:cNvPr>
            <p:cNvSpPr/>
            <p:nvPr/>
          </p:nvSpPr>
          <p:spPr>
            <a:xfrm>
              <a:off x="1846875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latin typeface="Palatino"/>
                </a:rPr>
                <a:t>LSTM</a:t>
              </a:r>
              <a:endParaRPr lang="en-US" sz="800" dirty="0">
                <a:latin typeface="Palatino"/>
              </a:endParaRPr>
            </a:p>
          </p:txBody>
        </p:sp>
        <p:cxnSp>
          <p:nvCxnSpPr>
            <p:cNvPr id="57" name="Straight Arrow Connector 8">
              <a:extLst>
                <a:ext uri="{FF2B5EF4-FFF2-40B4-BE49-F238E27FC236}">
                  <a16:creationId xmlns:a16="http://schemas.microsoft.com/office/drawing/2014/main" id="{CABC7B8D-27CD-42C3-8B5A-3D0204F912F6}"/>
                </a:ext>
              </a:extLst>
            </p:cNvPr>
            <p:cNvCxnSpPr>
              <a:stCxn id="58" idx="0"/>
              <a:endCxn id="56" idx="2"/>
            </p:cNvCxnSpPr>
            <p:nvPr/>
          </p:nvCxnSpPr>
          <p:spPr>
            <a:xfrm flipH="1" flipV="1">
              <a:off x="2124211" y="5143002"/>
              <a:ext cx="1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10">
                  <a:extLst>
                    <a:ext uri="{FF2B5EF4-FFF2-40B4-BE49-F238E27FC236}">
                      <a16:creationId xmlns:a16="http://schemas.microsoft.com/office/drawing/2014/main" id="{0075F2BB-B93F-4B86-B8A5-9B1693D69018}"/>
                    </a:ext>
                  </a:extLst>
                </p:cNvPr>
                <p:cNvSpPr/>
                <p:nvPr/>
              </p:nvSpPr>
              <p:spPr>
                <a:xfrm>
                  <a:off x="1846876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8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8" name="Rounded Rectangle 10">
                  <a:extLst>
                    <a:ext uri="{FF2B5EF4-FFF2-40B4-BE49-F238E27FC236}">
                      <a16:creationId xmlns:a16="http://schemas.microsoft.com/office/drawing/2014/main" id="{0075F2BB-B93F-4B86-B8A5-9B1693D690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876" y="5682903"/>
                  <a:ext cx="554671" cy="28428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ounded Rectangle 13">
              <a:extLst>
                <a:ext uri="{FF2B5EF4-FFF2-40B4-BE49-F238E27FC236}">
                  <a16:creationId xmlns:a16="http://schemas.microsoft.com/office/drawing/2014/main" id="{35069E09-8EC9-49F1-BEC1-5F8C5941AA92}"/>
                </a:ext>
              </a:extLst>
            </p:cNvPr>
            <p:cNvSpPr/>
            <p:nvPr/>
          </p:nvSpPr>
          <p:spPr>
            <a:xfrm>
              <a:off x="2638549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latin typeface="Palatino"/>
                </a:rPr>
                <a:t>LSTM</a:t>
              </a:r>
              <a:endParaRPr lang="en-US" sz="800" dirty="0">
                <a:latin typeface="Palatino"/>
              </a:endParaRPr>
            </a:p>
          </p:txBody>
        </p:sp>
        <p:cxnSp>
          <p:nvCxnSpPr>
            <p:cNvPr id="60" name="Straight Arrow Connector 14">
              <a:extLst>
                <a:ext uri="{FF2B5EF4-FFF2-40B4-BE49-F238E27FC236}">
                  <a16:creationId xmlns:a16="http://schemas.microsoft.com/office/drawing/2014/main" id="{6F88165D-B644-481A-BD13-9E34A8D940F6}"/>
                </a:ext>
              </a:extLst>
            </p:cNvPr>
            <p:cNvCxnSpPr>
              <a:endCxn id="59" idx="2"/>
            </p:cNvCxnSpPr>
            <p:nvPr/>
          </p:nvCxnSpPr>
          <p:spPr>
            <a:xfrm flipH="1" flipV="1">
              <a:off x="2915885" y="5143002"/>
              <a:ext cx="3" cy="553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ounded Rectangle 15">
                  <a:extLst>
                    <a:ext uri="{FF2B5EF4-FFF2-40B4-BE49-F238E27FC236}">
                      <a16:creationId xmlns:a16="http://schemas.microsoft.com/office/drawing/2014/main" id="{DA13E637-07BD-439B-9599-41544980B056}"/>
                    </a:ext>
                  </a:extLst>
                </p:cNvPr>
                <p:cNvSpPr/>
                <p:nvPr/>
              </p:nvSpPr>
              <p:spPr>
                <a:xfrm>
                  <a:off x="2638550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8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1" name="Rounded Rectangle 15">
                  <a:extLst>
                    <a:ext uri="{FF2B5EF4-FFF2-40B4-BE49-F238E27FC236}">
                      <a16:creationId xmlns:a16="http://schemas.microsoft.com/office/drawing/2014/main" id="{DA13E637-07BD-439B-9599-41544980B0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550" y="5682903"/>
                  <a:ext cx="554671" cy="284288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17">
              <a:extLst>
                <a:ext uri="{FF2B5EF4-FFF2-40B4-BE49-F238E27FC236}">
                  <a16:creationId xmlns:a16="http://schemas.microsoft.com/office/drawing/2014/main" id="{F1769B29-272E-4BB7-B7E8-07308F0F9DB6}"/>
                </a:ext>
              </a:extLst>
            </p:cNvPr>
            <p:cNvCxnSpPr>
              <a:stCxn id="56" idx="3"/>
              <a:endCxn id="59" idx="1"/>
            </p:cNvCxnSpPr>
            <p:nvPr/>
          </p:nvCxnSpPr>
          <p:spPr>
            <a:xfrm>
              <a:off x="2401546" y="500085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ounded Rectangle 20">
              <a:extLst>
                <a:ext uri="{FF2B5EF4-FFF2-40B4-BE49-F238E27FC236}">
                  <a16:creationId xmlns:a16="http://schemas.microsoft.com/office/drawing/2014/main" id="{E60AA522-8662-4F3C-B775-BC88AAB4C10B}"/>
                </a:ext>
              </a:extLst>
            </p:cNvPr>
            <p:cNvSpPr/>
            <p:nvPr/>
          </p:nvSpPr>
          <p:spPr>
            <a:xfrm>
              <a:off x="4083946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latin typeface="Palatino"/>
                </a:rPr>
                <a:t>LSTM</a:t>
              </a:r>
              <a:endParaRPr lang="en-US" sz="800" dirty="0">
                <a:latin typeface="Palatino"/>
              </a:endParaRPr>
            </a:p>
          </p:txBody>
        </p:sp>
        <p:cxnSp>
          <p:nvCxnSpPr>
            <p:cNvPr id="64" name="Straight Arrow Connector 21">
              <a:extLst>
                <a:ext uri="{FF2B5EF4-FFF2-40B4-BE49-F238E27FC236}">
                  <a16:creationId xmlns:a16="http://schemas.microsoft.com/office/drawing/2014/main" id="{D555AE4B-126C-4515-9018-416A6C6B81A5}"/>
                </a:ext>
              </a:extLst>
            </p:cNvPr>
            <p:cNvCxnSpPr>
              <a:endCxn id="63" idx="2"/>
            </p:cNvCxnSpPr>
            <p:nvPr/>
          </p:nvCxnSpPr>
          <p:spPr>
            <a:xfrm flipV="1">
              <a:off x="4361282" y="5143002"/>
              <a:ext cx="0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22">
                  <a:extLst>
                    <a:ext uri="{FF2B5EF4-FFF2-40B4-BE49-F238E27FC236}">
                      <a16:creationId xmlns:a16="http://schemas.microsoft.com/office/drawing/2014/main" id="{A992A24B-29F1-4426-ACBA-8A74B87711B6}"/>
                    </a:ext>
                  </a:extLst>
                </p:cNvPr>
                <p:cNvSpPr/>
                <p:nvPr/>
              </p:nvSpPr>
              <p:spPr>
                <a:xfrm>
                  <a:off x="4083947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8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5" name="Rounded Rectangle 22">
                  <a:extLst>
                    <a:ext uri="{FF2B5EF4-FFF2-40B4-BE49-F238E27FC236}">
                      <a16:creationId xmlns:a16="http://schemas.microsoft.com/office/drawing/2014/main" id="{A992A24B-29F1-4426-ACBA-8A74B87711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947" y="5682903"/>
                  <a:ext cx="554671" cy="284288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26">
              <a:extLst>
                <a:ext uri="{FF2B5EF4-FFF2-40B4-BE49-F238E27FC236}">
                  <a16:creationId xmlns:a16="http://schemas.microsoft.com/office/drawing/2014/main" id="{ADEA0C8E-F9AA-4978-9801-6F9912C11C42}"/>
                </a:ext>
              </a:extLst>
            </p:cNvPr>
            <p:cNvCxnSpPr>
              <a:stCxn id="59" idx="3"/>
            </p:cNvCxnSpPr>
            <p:nvPr/>
          </p:nvCxnSpPr>
          <p:spPr>
            <a:xfrm>
              <a:off x="3193220" y="500085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28">
              <a:extLst>
                <a:ext uri="{FF2B5EF4-FFF2-40B4-BE49-F238E27FC236}">
                  <a16:creationId xmlns:a16="http://schemas.microsoft.com/office/drawing/2014/main" id="{BF46722C-13BD-4432-AF41-08EFCE696E71}"/>
                </a:ext>
              </a:extLst>
            </p:cNvPr>
            <p:cNvCxnSpPr>
              <a:endCxn id="63" idx="1"/>
            </p:cNvCxnSpPr>
            <p:nvPr/>
          </p:nvCxnSpPr>
          <p:spPr>
            <a:xfrm>
              <a:off x="3846529" y="500085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32">
              <a:extLst>
                <a:ext uri="{FF2B5EF4-FFF2-40B4-BE49-F238E27FC236}">
                  <a16:creationId xmlns:a16="http://schemas.microsoft.com/office/drawing/2014/main" id="{34EDBF0D-802A-4A0A-B359-53FAADAAAE74}"/>
                </a:ext>
              </a:extLst>
            </p:cNvPr>
            <p:cNvSpPr/>
            <p:nvPr/>
          </p:nvSpPr>
          <p:spPr>
            <a:xfrm>
              <a:off x="1833766" y="42961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latin typeface="Palatino"/>
                </a:rPr>
                <a:t>LSTM</a:t>
              </a:r>
              <a:endParaRPr lang="en-US" sz="800" dirty="0">
                <a:latin typeface="Palatino"/>
              </a:endParaRPr>
            </a:p>
          </p:txBody>
        </p:sp>
        <p:sp>
          <p:nvSpPr>
            <p:cNvPr id="69" name="Rounded Rectangle 33">
              <a:extLst>
                <a:ext uri="{FF2B5EF4-FFF2-40B4-BE49-F238E27FC236}">
                  <a16:creationId xmlns:a16="http://schemas.microsoft.com/office/drawing/2014/main" id="{4324C735-E4F1-4723-8E95-B07C9DCCDEF7}"/>
                </a:ext>
              </a:extLst>
            </p:cNvPr>
            <p:cNvSpPr/>
            <p:nvPr/>
          </p:nvSpPr>
          <p:spPr>
            <a:xfrm>
              <a:off x="2625440" y="42961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latin typeface="Palatino"/>
                </a:rPr>
                <a:t>LSTM</a:t>
              </a:r>
              <a:endParaRPr lang="en-US" sz="800" dirty="0">
                <a:latin typeface="Palatino"/>
              </a:endParaRPr>
            </a:p>
          </p:txBody>
        </p:sp>
        <p:sp>
          <p:nvSpPr>
            <p:cNvPr id="70" name="Rounded Rectangle 35">
              <a:extLst>
                <a:ext uri="{FF2B5EF4-FFF2-40B4-BE49-F238E27FC236}">
                  <a16:creationId xmlns:a16="http://schemas.microsoft.com/office/drawing/2014/main" id="{3EBB0AD4-2481-47BF-BD8A-C3F25977BE1D}"/>
                </a:ext>
              </a:extLst>
            </p:cNvPr>
            <p:cNvSpPr/>
            <p:nvPr/>
          </p:nvSpPr>
          <p:spPr>
            <a:xfrm>
              <a:off x="4070837" y="42961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latin typeface="Palatino"/>
                </a:rPr>
                <a:t>LSTM</a:t>
              </a:r>
              <a:endParaRPr lang="en-US" sz="800" dirty="0">
                <a:latin typeface="Palatino"/>
              </a:endParaRPr>
            </a:p>
          </p:txBody>
        </p:sp>
        <p:sp>
          <p:nvSpPr>
            <p:cNvPr id="71" name="椭圆 14">
              <a:extLst>
                <a:ext uri="{FF2B5EF4-FFF2-40B4-BE49-F238E27FC236}">
                  <a16:creationId xmlns:a16="http://schemas.microsoft.com/office/drawing/2014/main" id="{92EC0BDF-F2DD-40EE-9D83-CC391FAFC93E}"/>
                </a:ext>
              </a:extLst>
            </p:cNvPr>
            <p:cNvSpPr/>
            <p:nvPr/>
          </p:nvSpPr>
          <p:spPr>
            <a:xfrm>
              <a:off x="1754759" y="4626429"/>
              <a:ext cx="363957" cy="105647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Palatino"/>
              </a:endParaRPr>
            </a:p>
          </p:txBody>
        </p:sp>
        <p:sp>
          <p:nvSpPr>
            <p:cNvPr id="72" name="椭圆 14">
              <a:extLst>
                <a:ext uri="{FF2B5EF4-FFF2-40B4-BE49-F238E27FC236}">
                  <a16:creationId xmlns:a16="http://schemas.microsoft.com/office/drawing/2014/main" id="{2E7E5FE2-1F4B-444E-A7B6-C6AF051D7A7C}"/>
                </a:ext>
              </a:extLst>
            </p:cNvPr>
            <p:cNvSpPr/>
            <p:nvPr/>
          </p:nvSpPr>
          <p:spPr>
            <a:xfrm>
              <a:off x="2538520" y="4626429"/>
              <a:ext cx="377366" cy="105647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Palatino"/>
              </a:endParaRPr>
            </a:p>
          </p:txBody>
        </p:sp>
        <p:sp>
          <p:nvSpPr>
            <p:cNvPr id="73" name="椭圆 14">
              <a:extLst>
                <a:ext uri="{FF2B5EF4-FFF2-40B4-BE49-F238E27FC236}">
                  <a16:creationId xmlns:a16="http://schemas.microsoft.com/office/drawing/2014/main" id="{8BECB481-6FDE-49F2-8226-0537EAC29611}"/>
                </a:ext>
              </a:extLst>
            </p:cNvPr>
            <p:cNvSpPr/>
            <p:nvPr/>
          </p:nvSpPr>
          <p:spPr>
            <a:xfrm>
              <a:off x="3970392" y="4626429"/>
              <a:ext cx="380381" cy="105647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Palatino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32">
                  <a:extLst>
                    <a:ext uri="{FF2B5EF4-FFF2-40B4-BE49-F238E27FC236}">
                      <a16:creationId xmlns:a16="http://schemas.microsoft.com/office/drawing/2014/main" id="{CB0B1511-985B-41C3-A928-346E36B799FD}"/>
                    </a:ext>
                  </a:extLst>
                </p:cNvPr>
                <p:cNvSpPr/>
                <p:nvPr/>
              </p:nvSpPr>
              <p:spPr>
                <a:xfrm>
                  <a:off x="1834693" y="3702005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74" name="Rounded Rectangle 32">
                  <a:extLst>
                    <a:ext uri="{FF2B5EF4-FFF2-40B4-BE49-F238E27FC236}">
                      <a16:creationId xmlns:a16="http://schemas.microsoft.com/office/drawing/2014/main" id="{CB0B1511-985B-41C3-A928-346E36B799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4693" y="3702005"/>
                  <a:ext cx="554671" cy="284288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id="{5F56300C-05E7-4B68-B570-5D87FA4B7430}"/>
                    </a:ext>
                  </a:extLst>
                </p:cNvPr>
                <p:cNvSpPr/>
                <p:nvPr/>
              </p:nvSpPr>
              <p:spPr>
                <a:xfrm>
                  <a:off x="2626367" y="3702005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id="{5F56300C-05E7-4B68-B570-5D87FA4B74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367" y="3702005"/>
                  <a:ext cx="554671" cy="284288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35">
                  <a:extLst>
                    <a:ext uri="{FF2B5EF4-FFF2-40B4-BE49-F238E27FC236}">
                      <a16:creationId xmlns:a16="http://schemas.microsoft.com/office/drawing/2014/main" id="{58A47D76-C905-4A1B-9EF1-72194D8348AC}"/>
                    </a:ext>
                  </a:extLst>
                </p:cNvPr>
                <p:cNvSpPr/>
                <p:nvPr/>
              </p:nvSpPr>
              <p:spPr>
                <a:xfrm>
                  <a:off x="4071764" y="3702005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76" name="Rounded Rectangle 35">
                  <a:extLst>
                    <a:ext uri="{FF2B5EF4-FFF2-40B4-BE49-F238E27FC236}">
                      <a16:creationId xmlns:a16="http://schemas.microsoft.com/office/drawing/2014/main" id="{58A47D76-C905-4A1B-9EF1-72194D8348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764" y="3702005"/>
                  <a:ext cx="554671" cy="284288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椭圆 14">
              <a:extLst>
                <a:ext uri="{FF2B5EF4-FFF2-40B4-BE49-F238E27FC236}">
                  <a16:creationId xmlns:a16="http://schemas.microsoft.com/office/drawing/2014/main" id="{4B10DD2F-BD5E-4AD9-BD2D-8DE81409547B}"/>
                </a:ext>
              </a:extLst>
            </p:cNvPr>
            <p:cNvSpPr/>
            <p:nvPr/>
          </p:nvSpPr>
          <p:spPr>
            <a:xfrm>
              <a:off x="1707479" y="4032222"/>
              <a:ext cx="411238" cy="819960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Palatino"/>
              </a:endParaRPr>
            </a:p>
          </p:txBody>
        </p:sp>
        <p:sp>
          <p:nvSpPr>
            <p:cNvPr id="78" name="椭圆 14">
              <a:extLst>
                <a:ext uri="{FF2B5EF4-FFF2-40B4-BE49-F238E27FC236}">
                  <a16:creationId xmlns:a16="http://schemas.microsoft.com/office/drawing/2014/main" id="{7A046512-C313-410A-8D88-8A9883393899}"/>
                </a:ext>
              </a:extLst>
            </p:cNvPr>
            <p:cNvSpPr/>
            <p:nvPr/>
          </p:nvSpPr>
          <p:spPr>
            <a:xfrm>
              <a:off x="3970393" y="4040090"/>
              <a:ext cx="365818" cy="81862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Palatino"/>
              </a:endParaRPr>
            </a:p>
          </p:txBody>
        </p:sp>
        <p:sp>
          <p:nvSpPr>
            <p:cNvPr id="79" name="椭圆 14">
              <a:extLst>
                <a:ext uri="{FF2B5EF4-FFF2-40B4-BE49-F238E27FC236}">
                  <a16:creationId xmlns:a16="http://schemas.microsoft.com/office/drawing/2014/main" id="{BF336775-BD2B-4A79-AD25-D26846FC975D}"/>
                </a:ext>
              </a:extLst>
            </p:cNvPr>
            <p:cNvSpPr/>
            <p:nvPr/>
          </p:nvSpPr>
          <p:spPr>
            <a:xfrm>
              <a:off x="2515098" y="4032221"/>
              <a:ext cx="400789" cy="826493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Palatino"/>
              </a:endParaRPr>
            </a:p>
          </p:txBody>
        </p:sp>
        <p:cxnSp>
          <p:nvCxnSpPr>
            <p:cNvPr id="80" name="Straight Arrow Connector 8">
              <a:extLst>
                <a:ext uri="{FF2B5EF4-FFF2-40B4-BE49-F238E27FC236}">
                  <a16:creationId xmlns:a16="http://schemas.microsoft.com/office/drawing/2014/main" id="{2C2D4957-72CD-4725-8980-D0521BD550BD}"/>
                </a:ext>
              </a:extLst>
            </p:cNvPr>
            <p:cNvCxnSpPr>
              <a:stCxn id="68" idx="0"/>
              <a:endCxn id="74" idx="2"/>
            </p:cNvCxnSpPr>
            <p:nvPr/>
          </p:nvCxnSpPr>
          <p:spPr>
            <a:xfrm flipV="1">
              <a:off x="2111102" y="3986293"/>
              <a:ext cx="927" cy="309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">
              <a:extLst>
                <a:ext uri="{FF2B5EF4-FFF2-40B4-BE49-F238E27FC236}">
                  <a16:creationId xmlns:a16="http://schemas.microsoft.com/office/drawing/2014/main" id="{D0EFD14A-1799-4CF5-939A-60CDD57CC904}"/>
                </a:ext>
              </a:extLst>
            </p:cNvPr>
            <p:cNvCxnSpPr/>
            <p:nvPr/>
          </p:nvCxnSpPr>
          <p:spPr>
            <a:xfrm flipV="1">
              <a:off x="2902311" y="4002058"/>
              <a:ext cx="927" cy="309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">
              <a:extLst>
                <a:ext uri="{FF2B5EF4-FFF2-40B4-BE49-F238E27FC236}">
                  <a16:creationId xmlns:a16="http://schemas.microsoft.com/office/drawing/2014/main" id="{214622C2-7E0B-46BF-84C4-FBD7D88419EA}"/>
                </a:ext>
              </a:extLst>
            </p:cNvPr>
            <p:cNvCxnSpPr/>
            <p:nvPr/>
          </p:nvCxnSpPr>
          <p:spPr>
            <a:xfrm flipV="1">
              <a:off x="4343029" y="3986293"/>
              <a:ext cx="927" cy="309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650D0FD1-65C9-4A00-91BC-0E26E11E65CD}"/>
                </a:ext>
              </a:extLst>
            </p:cNvPr>
            <p:cNvCxnSpPr>
              <a:stCxn id="74" idx="3"/>
              <a:endCxn id="75" idx="1"/>
            </p:cNvCxnSpPr>
            <p:nvPr/>
          </p:nvCxnSpPr>
          <p:spPr>
            <a:xfrm>
              <a:off x="2389364" y="3844149"/>
              <a:ext cx="23700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1C819F0F-B0C3-4069-BC5E-494F4A591E0F}"/>
                </a:ext>
              </a:extLst>
            </p:cNvPr>
            <p:cNvCxnSpPr>
              <a:stCxn id="76" idx="1"/>
              <a:endCxn id="75" idx="3"/>
            </p:cNvCxnSpPr>
            <p:nvPr/>
          </p:nvCxnSpPr>
          <p:spPr>
            <a:xfrm flipH="1">
              <a:off x="3181038" y="3844149"/>
              <a:ext cx="89072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26">
              <a:extLst>
                <a:ext uri="{FF2B5EF4-FFF2-40B4-BE49-F238E27FC236}">
                  <a16:creationId xmlns:a16="http://schemas.microsoft.com/office/drawing/2014/main" id="{E3786025-E547-4348-902A-7CFA9B33516A}"/>
                </a:ext>
              </a:extLst>
            </p:cNvPr>
            <p:cNvCxnSpPr>
              <a:stCxn id="69" idx="1"/>
              <a:endCxn id="68" idx="3"/>
            </p:cNvCxnSpPr>
            <p:nvPr/>
          </p:nvCxnSpPr>
          <p:spPr>
            <a:xfrm flipH="1">
              <a:off x="2388437" y="443826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26">
              <a:extLst>
                <a:ext uri="{FF2B5EF4-FFF2-40B4-BE49-F238E27FC236}">
                  <a16:creationId xmlns:a16="http://schemas.microsoft.com/office/drawing/2014/main" id="{DD44F5A3-DC9B-4173-9413-B8B741AD4717}"/>
                </a:ext>
              </a:extLst>
            </p:cNvPr>
            <p:cNvCxnSpPr/>
            <p:nvPr/>
          </p:nvCxnSpPr>
          <p:spPr>
            <a:xfrm flipH="1">
              <a:off x="3193221" y="4445467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26">
              <a:extLst>
                <a:ext uri="{FF2B5EF4-FFF2-40B4-BE49-F238E27FC236}">
                  <a16:creationId xmlns:a16="http://schemas.microsoft.com/office/drawing/2014/main" id="{CB9A1CB9-B6C0-4F56-8263-8F6C7B873794}"/>
                </a:ext>
              </a:extLst>
            </p:cNvPr>
            <p:cNvCxnSpPr/>
            <p:nvPr/>
          </p:nvCxnSpPr>
          <p:spPr>
            <a:xfrm flipH="1" flipV="1">
              <a:off x="3833419" y="4438268"/>
              <a:ext cx="250534" cy="719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0CE46DF5-C62D-43B4-98F5-B148287D21FD}"/>
                </a:ext>
              </a:extLst>
            </p:cNvPr>
            <p:cNvCxnSpPr/>
            <p:nvPr/>
          </p:nvCxnSpPr>
          <p:spPr>
            <a:xfrm flipH="1">
              <a:off x="3497944" y="4445467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1A26FCE0-55DF-409C-82F5-1D320F861DC1}"/>
                </a:ext>
              </a:extLst>
            </p:cNvPr>
            <p:cNvCxnSpPr/>
            <p:nvPr/>
          </p:nvCxnSpPr>
          <p:spPr>
            <a:xfrm flipH="1">
              <a:off x="3489887" y="5000858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B83EE364-D1E4-4922-A6AD-E7C272A3D894}"/>
                </a:ext>
              </a:extLst>
            </p:cNvPr>
            <p:cNvCxnSpPr/>
            <p:nvPr/>
          </p:nvCxnSpPr>
          <p:spPr>
            <a:xfrm flipH="1">
              <a:off x="3465944" y="5825047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9616DE88-ABF6-45CC-944C-8C0BE2769E0E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8285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DC9262-ED56-4076-BA9B-6AB95F05A468}"/>
              </a:ext>
            </a:extLst>
          </p:cNvPr>
          <p:cNvSpPr txBox="1"/>
          <p:nvPr/>
        </p:nvSpPr>
        <p:spPr>
          <a:xfrm>
            <a:off x="1099931" y="1590844"/>
            <a:ext cx="413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 </a:t>
            </a:r>
            <a:r>
              <a:rPr lang="en-US" altLang="zh-CN" sz="2400" dirty="0">
                <a:latin typeface="Palatino"/>
              </a:rPr>
              <a:t>some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tips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E65F59-91F7-4632-A876-1E2567A60164}"/>
                  </a:ext>
                </a:extLst>
              </p:cNvPr>
              <p:cNvSpPr txBox="1"/>
              <p:nvPr/>
            </p:nvSpPr>
            <p:spPr>
              <a:xfrm>
                <a:off x="1427922" y="2461728"/>
                <a:ext cx="8531087" cy="208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 useful practice to add pseudo start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and end tokens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to the beginning and end of the input.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It is useful to use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𝑒𝑚𝑏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</a:rPr>
                  <a:t> as the start hidden states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𝑒𝑛𝑐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groupChr>
                          <m:groupChrPr>
                            <m:chr m:val="←"/>
                            <m:pos m:val="top"/>
                            <m:vertJc m:val="bot"/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</m:groupCh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𝑒𝑛𝑐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in both directions instead of zeros.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E65F59-91F7-4632-A876-1E2567A60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22" y="2461728"/>
                <a:ext cx="8531087" cy="2088905"/>
              </a:xfrm>
              <a:prstGeom prst="rect">
                <a:avLst/>
              </a:prstGeom>
              <a:blipFill>
                <a:blip r:embed="rId2"/>
                <a:stretch>
                  <a:fillRect l="-929" t="-2339" r="-714" b="-25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F0F49FA-83FA-4E72-A8F3-7384E35D5BF2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0834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2F0706-9F1D-4F8E-BFDD-DCCDEA8CAAC0}"/>
                  </a:ext>
                </a:extLst>
              </p:cNvPr>
              <p:cNvSpPr txBox="1"/>
              <p:nvPr/>
            </p:nvSpPr>
            <p:spPr>
              <a:xfrm>
                <a:off x="1056861" y="1590844"/>
                <a:ext cx="9446697" cy="47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Decoder: </a:t>
                </a:r>
                <a:r>
                  <a:rPr lang="en-US" altLang="zh-CN" sz="2400" dirty="0">
                    <a:latin typeface="Palatino"/>
                  </a:rPr>
                  <a:t>output of encoder is used as an initial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𝑑𝑒𝑐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2F0706-9F1D-4F8E-BFDD-DCCDEA8CA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1" y="1590844"/>
                <a:ext cx="9446697" cy="478593"/>
              </a:xfrm>
              <a:prstGeom prst="rect">
                <a:avLst/>
              </a:prstGeom>
              <a:blipFill>
                <a:blip r:embed="rId2"/>
                <a:stretch>
                  <a:fillRect l="-839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FE7EFE2-DE5B-4966-B520-263DAAA71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74" y="2715466"/>
            <a:ext cx="4087570" cy="5554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D7F9EB-E145-43A9-9725-89390347F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70" y="4085619"/>
            <a:ext cx="2312241" cy="8708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9D553E-8DDD-4E44-8FC2-89561DE2E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8" y="4567476"/>
            <a:ext cx="1152136" cy="3265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43C06CC-E58E-45CC-8575-2865844AC9EC}"/>
              </a:ext>
            </a:extLst>
          </p:cNvPr>
          <p:cNvSpPr txBox="1"/>
          <p:nvPr/>
        </p:nvSpPr>
        <p:spPr>
          <a:xfrm>
            <a:off x="1533934" y="387269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Encoder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6114CA3-64BC-4159-9095-46DB68EEE44D}"/>
                  </a:ext>
                </a:extLst>
              </p:cNvPr>
              <p:cNvSpPr txBox="1"/>
              <p:nvPr/>
            </p:nvSpPr>
            <p:spPr>
              <a:xfrm>
                <a:off x="6109864" y="3419518"/>
                <a:ext cx="33102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Predicting the first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: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6114CA3-64BC-4159-9095-46DB68EEE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864" y="3419518"/>
                <a:ext cx="3310202" cy="400110"/>
              </a:xfrm>
              <a:prstGeom prst="rect">
                <a:avLst/>
              </a:prstGeom>
              <a:blipFill>
                <a:blip r:embed="rId6"/>
                <a:stretch>
                  <a:fillRect l="-1842" t="-9091" r="-1473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直角上箭头 15">
            <a:extLst>
              <a:ext uri="{FF2B5EF4-FFF2-40B4-BE49-F238E27FC236}">
                <a16:creationId xmlns:a16="http://schemas.microsoft.com/office/drawing/2014/main" id="{DBBC2329-852B-420B-BC05-79A94FDB9607}"/>
              </a:ext>
            </a:extLst>
          </p:cNvPr>
          <p:cNvSpPr/>
          <p:nvPr/>
        </p:nvSpPr>
        <p:spPr>
          <a:xfrm rot="5400000">
            <a:off x="4740627" y="4804363"/>
            <a:ext cx="517507" cy="1606218"/>
          </a:xfrm>
          <a:prstGeom prst="bentUpArrow">
            <a:avLst>
              <a:gd name="adj1" fmla="val 5152"/>
              <a:gd name="adj2" fmla="val 7393"/>
              <a:gd name="adj3" fmla="val 1923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F8EFCAB-CE36-4000-971C-ED39829451CF}"/>
              </a:ext>
            </a:extLst>
          </p:cNvPr>
          <p:cNvGrpSpPr/>
          <p:nvPr/>
        </p:nvGrpSpPr>
        <p:grpSpPr>
          <a:xfrm>
            <a:off x="2784068" y="2199703"/>
            <a:ext cx="3246652" cy="3189648"/>
            <a:chOff x="5345407" y="2866571"/>
            <a:chExt cx="3521279" cy="3319267"/>
          </a:xfrm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30986DFD-822E-4C23-809F-7B612206FD6E}"/>
                </a:ext>
              </a:extLst>
            </p:cNvPr>
            <p:cNvSpPr/>
            <p:nvPr/>
          </p:nvSpPr>
          <p:spPr>
            <a:xfrm>
              <a:off x="5345407" y="2866571"/>
              <a:ext cx="3521279" cy="26143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Palatino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11C12461-25DA-42FF-8D00-B277F9FFD079}"/>
                </a:ext>
              </a:extLst>
            </p:cNvPr>
            <p:cNvSpPr/>
            <p:nvPr/>
          </p:nvSpPr>
          <p:spPr>
            <a:xfrm>
              <a:off x="5346333" y="5563447"/>
              <a:ext cx="3520353" cy="622391"/>
            </a:xfrm>
            <a:prstGeom prst="roundRect">
              <a:avLst>
                <a:gd name="adj" fmla="val 376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Palatino"/>
              </a:endParaRPr>
            </a:p>
          </p:txBody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C8D63E66-EE7B-4CE5-BDB8-BDE70876C169}"/>
                </a:ext>
              </a:extLst>
            </p:cNvPr>
            <p:cNvSpPr/>
            <p:nvPr/>
          </p:nvSpPr>
          <p:spPr>
            <a:xfrm>
              <a:off x="5755367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700" dirty="0">
                  <a:latin typeface="Palatino"/>
                </a:rPr>
                <a:t>LSTM</a:t>
              </a:r>
              <a:endParaRPr lang="en-US" sz="700" dirty="0">
                <a:latin typeface="Palatino"/>
              </a:endParaRPr>
            </a:p>
          </p:txBody>
        </p:sp>
        <p:cxnSp>
          <p:nvCxnSpPr>
            <p:cNvPr id="17" name="Straight Arrow Connector 8">
              <a:extLst>
                <a:ext uri="{FF2B5EF4-FFF2-40B4-BE49-F238E27FC236}">
                  <a16:creationId xmlns:a16="http://schemas.microsoft.com/office/drawing/2014/main" id="{854EF3AA-899A-4110-A713-65511F79A101}"/>
                </a:ext>
              </a:extLst>
            </p:cNvPr>
            <p:cNvCxnSpPr>
              <a:stCxn id="18" idx="0"/>
              <a:endCxn id="16" idx="2"/>
            </p:cNvCxnSpPr>
            <p:nvPr/>
          </p:nvCxnSpPr>
          <p:spPr>
            <a:xfrm flipH="1" flipV="1">
              <a:off x="6032703" y="5143002"/>
              <a:ext cx="1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0">
                  <a:extLst>
                    <a:ext uri="{FF2B5EF4-FFF2-40B4-BE49-F238E27FC236}">
                      <a16:creationId xmlns:a16="http://schemas.microsoft.com/office/drawing/2014/main" id="{BEEFE234-7EB7-4EBA-8FF0-2B4089CC5CBA}"/>
                    </a:ext>
                  </a:extLst>
                </p:cNvPr>
                <p:cNvSpPr/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4CC1CA14-3E2F-4CBB-BAE5-70A0FAE84F5F}"/>
                </a:ext>
              </a:extLst>
            </p:cNvPr>
            <p:cNvSpPr/>
            <p:nvPr/>
          </p:nvSpPr>
          <p:spPr>
            <a:xfrm>
              <a:off x="6547041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700" dirty="0">
                  <a:latin typeface="Palatino"/>
                </a:rPr>
                <a:t>LSTM</a:t>
              </a:r>
              <a:endParaRPr lang="en-US" sz="700" dirty="0">
                <a:latin typeface="Palatino"/>
              </a:endParaRPr>
            </a:p>
          </p:txBody>
        </p:sp>
        <p:cxnSp>
          <p:nvCxnSpPr>
            <p:cNvPr id="20" name="Straight Arrow Connector 14">
              <a:extLst>
                <a:ext uri="{FF2B5EF4-FFF2-40B4-BE49-F238E27FC236}">
                  <a16:creationId xmlns:a16="http://schemas.microsoft.com/office/drawing/2014/main" id="{32F4AEA2-D848-4777-8D15-E61F9D08D05F}"/>
                </a:ext>
              </a:extLst>
            </p:cNvPr>
            <p:cNvCxnSpPr>
              <a:endCxn id="19" idx="2"/>
            </p:cNvCxnSpPr>
            <p:nvPr/>
          </p:nvCxnSpPr>
          <p:spPr>
            <a:xfrm flipH="1" flipV="1">
              <a:off x="6824377" y="5143002"/>
              <a:ext cx="3" cy="553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5">
                  <a:extLst>
                    <a:ext uri="{FF2B5EF4-FFF2-40B4-BE49-F238E27FC236}">
                      <a16:creationId xmlns:a16="http://schemas.microsoft.com/office/drawing/2014/main" id="{589D4C67-C054-4CFB-9E98-84AEDA97D7E5}"/>
                    </a:ext>
                  </a:extLst>
                </p:cNvPr>
                <p:cNvSpPr/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17">
              <a:extLst>
                <a:ext uri="{FF2B5EF4-FFF2-40B4-BE49-F238E27FC236}">
                  <a16:creationId xmlns:a16="http://schemas.microsoft.com/office/drawing/2014/main" id="{1A3E2BAA-7267-4A50-BF98-6820944CCC91}"/>
                </a:ext>
              </a:extLst>
            </p:cNvPr>
            <p:cNvCxnSpPr>
              <a:stCxn id="16" idx="3"/>
              <a:endCxn id="19" idx="1"/>
            </p:cNvCxnSpPr>
            <p:nvPr/>
          </p:nvCxnSpPr>
          <p:spPr>
            <a:xfrm>
              <a:off x="6310038" y="500085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C35C89BE-EA3B-4AFC-B45A-8A707933CCB1}"/>
                </a:ext>
              </a:extLst>
            </p:cNvPr>
            <p:cNvSpPr/>
            <p:nvPr/>
          </p:nvSpPr>
          <p:spPr>
            <a:xfrm>
              <a:off x="7992438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700" dirty="0">
                  <a:latin typeface="Palatino"/>
                </a:rPr>
                <a:t>LSTM</a:t>
              </a:r>
              <a:endParaRPr lang="en-US" sz="700" dirty="0">
                <a:latin typeface="Palatino"/>
              </a:endParaRPr>
            </a:p>
          </p:txBody>
        </p:sp>
        <p:cxnSp>
          <p:nvCxnSpPr>
            <p:cNvPr id="24" name="Straight Arrow Connector 21">
              <a:extLst>
                <a:ext uri="{FF2B5EF4-FFF2-40B4-BE49-F238E27FC236}">
                  <a16:creationId xmlns:a16="http://schemas.microsoft.com/office/drawing/2014/main" id="{755CE2AD-5624-4CE2-8411-D3C2477481AF}"/>
                </a:ext>
              </a:extLst>
            </p:cNvPr>
            <p:cNvCxnSpPr>
              <a:endCxn id="23" idx="2"/>
            </p:cNvCxnSpPr>
            <p:nvPr/>
          </p:nvCxnSpPr>
          <p:spPr>
            <a:xfrm flipV="1">
              <a:off x="8269774" y="5143002"/>
              <a:ext cx="0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2">
                  <a:extLst>
                    <a:ext uri="{FF2B5EF4-FFF2-40B4-BE49-F238E27FC236}">
                      <a16:creationId xmlns:a16="http://schemas.microsoft.com/office/drawing/2014/main" id="{A65ED966-26A7-4242-8E98-475288429CED}"/>
                    </a:ext>
                  </a:extLst>
                </p:cNvPr>
                <p:cNvSpPr/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900" i="1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6">
              <a:extLst>
                <a:ext uri="{FF2B5EF4-FFF2-40B4-BE49-F238E27FC236}">
                  <a16:creationId xmlns:a16="http://schemas.microsoft.com/office/drawing/2014/main" id="{10C9DBA8-7FE1-433A-BFE3-35C1C2CA6857}"/>
                </a:ext>
              </a:extLst>
            </p:cNvPr>
            <p:cNvCxnSpPr>
              <a:stCxn id="19" idx="3"/>
            </p:cNvCxnSpPr>
            <p:nvPr/>
          </p:nvCxnSpPr>
          <p:spPr>
            <a:xfrm>
              <a:off x="7101712" y="500085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8">
              <a:extLst>
                <a:ext uri="{FF2B5EF4-FFF2-40B4-BE49-F238E27FC236}">
                  <a16:creationId xmlns:a16="http://schemas.microsoft.com/office/drawing/2014/main" id="{47F8A94D-E5D8-4D05-AE4D-E3BA953FCC53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7755021" y="500085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32">
                  <a:extLst>
                    <a:ext uri="{FF2B5EF4-FFF2-40B4-BE49-F238E27FC236}">
                      <a16:creationId xmlns:a16="http://schemas.microsoft.com/office/drawing/2014/main" id="{132985D2-8564-427F-BED5-7B91FD4E8494}"/>
                    </a:ext>
                  </a:extLst>
                </p:cNvPr>
                <p:cNvSpPr/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31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33">
                  <a:extLst>
                    <a:ext uri="{FF2B5EF4-FFF2-40B4-BE49-F238E27FC236}">
                      <a16:creationId xmlns:a16="http://schemas.microsoft.com/office/drawing/2014/main" id="{44435242-F05F-4ECF-A5B8-5AC532E2AE6C}"/>
                    </a:ext>
                  </a:extLst>
                </p:cNvPr>
                <p:cNvSpPr/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32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35">
                  <a:extLst>
                    <a:ext uri="{FF2B5EF4-FFF2-40B4-BE49-F238E27FC236}">
                      <a16:creationId xmlns:a16="http://schemas.microsoft.com/office/drawing/2014/main" id="{BAF8BB1A-219F-4B01-B1CF-C75ED1C7986A}"/>
                    </a:ext>
                  </a:extLst>
                </p:cNvPr>
                <p:cNvSpPr/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33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8">
              <a:extLst>
                <a:ext uri="{FF2B5EF4-FFF2-40B4-BE49-F238E27FC236}">
                  <a16:creationId xmlns:a16="http://schemas.microsoft.com/office/drawing/2014/main" id="{F1376B02-12E0-4D35-AC81-163AABADBA55}"/>
                </a:ext>
              </a:extLst>
            </p:cNvPr>
            <p:cNvCxnSpPr>
              <a:endCxn id="28" idx="2"/>
            </p:cNvCxnSpPr>
            <p:nvPr/>
          </p:nvCxnSpPr>
          <p:spPr>
            <a:xfrm flipV="1">
              <a:off x="6030970" y="4577446"/>
              <a:ext cx="0" cy="2722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8">
              <a:extLst>
                <a:ext uri="{FF2B5EF4-FFF2-40B4-BE49-F238E27FC236}">
                  <a16:creationId xmlns:a16="http://schemas.microsoft.com/office/drawing/2014/main" id="{0C3A70E1-0CF2-4C4B-87E3-7481D9B9D730}"/>
                </a:ext>
              </a:extLst>
            </p:cNvPr>
            <p:cNvCxnSpPr/>
            <p:nvPr/>
          </p:nvCxnSpPr>
          <p:spPr>
            <a:xfrm flipV="1">
              <a:off x="6824380" y="4598073"/>
              <a:ext cx="927" cy="2627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8">
              <a:extLst>
                <a:ext uri="{FF2B5EF4-FFF2-40B4-BE49-F238E27FC236}">
                  <a16:creationId xmlns:a16="http://schemas.microsoft.com/office/drawing/2014/main" id="{8B858099-D77F-47A4-B487-998F6ECBB6B3}"/>
                </a:ext>
              </a:extLst>
            </p:cNvPr>
            <p:cNvCxnSpPr>
              <a:stCxn id="23" idx="0"/>
              <a:endCxn id="30" idx="2"/>
            </p:cNvCxnSpPr>
            <p:nvPr/>
          </p:nvCxnSpPr>
          <p:spPr>
            <a:xfrm flipH="1" flipV="1">
              <a:off x="8266035" y="4596177"/>
              <a:ext cx="3739" cy="2625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30FE9A5-4291-47B5-963C-50E22F3BB45D}"/>
                </a:ext>
              </a:extLst>
            </p:cNvPr>
            <p:cNvCxnSpPr/>
            <p:nvPr/>
          </p:nvCxnSpPr>
          <p:spPr>
            <a:xfrm flipH="1">
              <a:off x="7398379" y="5000858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26">
              <a:extLst>
                <a:ext uri="{FF2B5EF4-FFF2-40B4-BE49-F238E27FC236}">
                  <a16:creationId xmlns:a16="http://schemas.microsoft.com/office/drawing/2014/main" id="{7AD99B6E-FD88-4ED5-A745-A746B5917D85}"/>
                </a:ext>
              </a:extLst>
            </p:cNvPr>
            <p:cNvCxnSpPr/>
            <p:nvPr/>
          </p:nvCxnSpPr>
          <p:spPr>
            <a:xfrm>
              <a:off x="6310465" y="5825047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26">
              <a:extLst>
                <a:ext uri="{FF2B5EF4-FFF2-40B4-BE49-F238E27FC236}">
                  <a16:creationId xmlns:a16="http://schemas.microsoft.com/office/drawing/2014/main" id="{96E49F35-9933-4F05-A9A2-A67A662062B6}"/>
                </a:ext>
              </a:extLst>
            </p:cNvPr>
            <p:cNvCxnSpPr/>
            <p:nvPr/>
          </p:nvCxnSpPr>
          <p:spPr>
            <a:xfrm>
              <a:off x="7102260" y="5825734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43590D6C-F349-4772-B782-6BF340180F28}"/>
                </a:ext>
              </a:extLst>
            </p:cNvPr>
            <p:cNvCxnSpPr/>
            <p:nvPr/>
          </p:nvCxnSpPr>
          <p:spPr>
            <a:xfrm flipH="1">
              <a:off x="7396207" y="5826421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26">
              <a:extLst>
                <a:ext uri="{FF2B5EF4-FFF2-40B4-BE49-F238E27FC236}">
                  <a16:creationId xmlns:a16="http://schemas.microsoft.com/office/drawing/2014/main" id="{44B674D8-0E85-41D2-8081-5DA9CD4CD863}"/>
                </a:ext>
              </a:extLst>
            </p:cNvPr>
            <p:cNvCxnSpPr/>
            <p:nvPr/>
          </p:nvCxnSpPr>
          <p:spPr>
            <a:xfrm>
              <a:off x="7756425" y="5826421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0708A74-232A-4C8D-9C0B-5BF5BFB49C16}"/>
                </a:ext>
              </a:extLst>
            </p:cNvPr>
            <p:cNvCxnSpPr/>
            <p:nvPr/>
          </p:nvCxnSpPr>
          <p:spPr>
            <a:xfrm flipH="1">
              <a:off x="7398379" y="4449402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17">
              <a:extLst>
                <a:ext uri="{FF2B5EF4-FFF2-40B4-BE49-F238E27FC236}">
                  <a16:creationId xmlns:a16="http://schemas.microsoft.com/office/drawing/2014/main" id="{DC76415A-9A31-4C20-94DF-A1D5B9E4A454}"/>
                </a:ext>
              </a:extLst>
            </p:cNvPr>
            <p:cNvCxnSpPr/>
            <p:nvPr/>
          </p:nvCxnSpPr>
          <p:spPr>
            <a:xfrm>
              <a:off x="6311926" y="44353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17">
              <a:extLst>
                <a:ext uri="{FF2B5EF4-FFF2-40B4-BE49-F238E27FC236}">
                  <a16:creationId xmlns:a16="http://schemas.microsoft.com/office/drawing/2014/main" id="{D7C5DF1E-048C-4F29-B2FD-85A57C312E58}"/>
                </a:ext>
              </a:extLst>
            </p:cNvPr>
            <p:cNvCxnSpPr/>
            <p:nvPr/>
          </p:nvCxnSpPr>
          <p:spPr>
            <a:xfrm>
              <a:off x="7101286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17">
              <a:extLst>
                <a:ext uri="{FF2B5EF4-FFF2-40B4-BE49-F238E27FC236}">
                  <a16:creationId xmlns:a16="http://schemas.microsoft.com/office/drawing/2014/main" id="{5B1D72C7-8815-464D-BEB6-23F78A6A2231}"/>
                </a:ext>
              </a:extLst>
            </p:cNvPr>
            <p:cNvCxnSpPr/>
            <p:nvPr/>
          </p:nvCxnSpPr>
          <p:spPr>
            <a:xfrm>
              <a:off x="7756425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8">
              <a:extLst>
                <a:ext uri="{FF2B5EF4-FFF2-40B4-BE49-F238E27FC236}">
                  <a16:creationId xmlns:a16="http://schemas.microsoft.com/office/drawing/2014/main" id="{1B886C3F-C443-4354-9E49-8EC009635788}"/>
                </a:ext>
              </a:extLst>
            </p:cNvPr>
            <p:cNvCxnSpPr/>
            <p:nvPr/>
          </p:nvCxnSpPr>
          <p:spPr>
            <a:xfrm flipV="1">
              <a:off x="6032704" y="4040090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32">
                  <a:extLst>
                    <a:ext uri="{FF2B5EF4-FFF2-40B4-BE49-F238E27FC236}">
                      <a16:creationId xmlns:a16="http://schemas.microsoft.com/office/drawing/2014/main" id="{20A61AD6-5632-4E38-B353-184666D15B16}"/>
                    </a:ext>
                  </a:extLst>
                </p:cNvPr>
                <p:cNvSpPr/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𝐿𝑖𝑛𝑒𝑎𝑟</m:t>
                        </m:r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47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32">
                  <a:extLst>
                    <a:ext uri="{FF2B5EF4-FFF2-40B4-BE49-F238E27FC236}">
                      <a16:creationId xmlns:a16="http://schemas.microsoft.com/office/drawing/2014/main" id="{23118EA4-1B7F-4D3F-B75C-54AADA552A78}"/>
                    </a:ext>
                  </a:extLst>
                </p:cNvPr>
                <p:cNvSpPr/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𝑆𝑜𝑓𝑡𝑚𝑎𝑥</m:t>
                        </m:r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48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903A595E-56BB-4BA2-B3FF-AF4833212404}"/>
                    </a:ext>
                  </a:extLst>
                </p:cNvPr>
                <p:cNvSpPr txBox="1"/>
                <p:nvPr/>
              </p:nvSpPr>
              <p:spPr>
                <a:xfrm>
                  <a:off x="6502494" y="3165343"/>
                  <a:ext cx="1606742" cy="2642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50" dirty="0">
                    <a:latin typeface="Palatino"/>
                  </a:endParaRPr>
                </a:p>
              </p:txBody>
            </p:sp>
          </mc:Choice>
          <mc:Fallback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903A595E-56BB-4BA2-B3FF-AF4833212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494" y="3165343"/>
                  <a:ext cx="1606742" cy="264234"/>
                </a:xfrm>
                <a:prstGeom prst="rect">
                  <a:avLst/>
                </a:prstGeom>
                <a:blipFill>
                  <a:blip r:embed="rId18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8">
              <a:extLst>
                <a:ext uri="{FF2B5EF4-FFF2-40B4-BE49-F238E27FC236}">
                  <a16:creationId xmlns:a16="http://schemas.microsoft.com/office/drawing/2014/main" id="{16A49C27-9AC7-48AB-86D9-ADB121FBCEBA}"/>
                </a:ext>
              </a:extLst>
            </p:cNvPr>
            <p:cNvCxnSpPr/>
            <p:nvPr/>
          </p:nvCxnSpPr>
          <p:spPr>
            <a:xfrm flipV="1">
              <a:off x="6039010" y="3498358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17">
            <a:extLst>
              <a:ext uri="{FF2B5EF4-FFF2-40B4-BE49-F238E27FC236}">
                <a16:creationId xmlns:a16="http://schemas.microsoft.com/office/drawing/2014/main" id="{3290BFA7-C51E-4B49-95A7-A11F2736468C}"/>
              </a:ext>
            </a:extLst>
          </p:cNvPr>
          <p:cNvCxnSpPr/>
          <p:nvPr/>
        </p:nvCxnSpPr>
        <p:spPr>
          <a:xfrm>
            <a:off x="2543011" y="4084597"/>
            <a:ext cx="2006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1997C11-D42F-4A91-A50C-F6345F9F5ACC}"/>
                  </a:ext>
                </a:extLst>
              </p:cNvPr>
              <p:cNvSpPr/>
              <p:nvPr/>
            </p:nvSpPr>
            <p:spPr>
              <a:xfrm>
                <a:off x="6085088" y="5635394"/>
                <a:ext cx="28696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1997C11-D42F-4A91-A50C-F6345F9F5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88" y="5635394"/>
                <a:ext cx="2869632" cy="461665"/>
              </a:xfrm>
              <a:prstGeom prst="rect">
                <a:avLst/>
              </a:prstGeom>
              <a:blipFill>
                <a:blip r:embed="rId19"/>
                <a:stretch>
                  <a:fillRect t="-153947" r="-23142" b="-2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69DED4B3-46D2-4FE9-B9EB-36911705C8A2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45641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104A4B-EF4B-4C1F-AE47-C03B8872C30A}"/>
                  </a:ext>
                </a:extLst>
              </p:cNvPr>
              <p:cNvSpPr txBox="1"/>
              <p:nvPr/>
            </p:nvSpPr>
            <p:spPr>
              <a:xfrm>
                <a:off x="1073427" y="1590844"/>
                <a:ext cx="5945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Decoder: </a:t>
                </a:r>
                <a:r>
                  <a:rPr lang="en-US" altLang="zh-CN" sz="2400" dirty="0">
                    <a:latin typeface="Palatino"/>
                  </a:rPr>
                  <a:t>each subsequent step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104A4B-EF4B-4C1F-AE47-C03B8872C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27" y="1590844"/>
                <a:ext cx="5945584" cy="461665"/>
              </a:xfrm>
              <a:prstGeom prst="rect">
                <a:avLst/>
              </a:prstGeom>
              <a:blipFill>
                <a:blip r:embed="rId2"/>
                <a:stretch>
                  <a:fillRect l="-133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825C5E6-0E1C-4C2E-B6C2-85ED68486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1" y="2975043"/>
            <a:ext cx="4489720" cy="15661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69F34DF-80FA-4837-8E47-A4D752F3DA21}"/>
              </a:ext>
            </a:extLst>
          </p:cNvPr>
          <p:cNvSpPr txBox="1"/>
          <p:nvPr/>
        </p:nvSpPr>
        <p:spPr>
          <a:xfrm>
            <a:off x="1456437" y="39286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Encoder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E8B9E6-B51C-43FD-937A-FDE08A2BDBFC}"/>
              </a:ext>
            </a:extLst>
          </p:cNvPr>
          <p:cNvGrpSpPr/>
          <p:nvPr/>
        </p:nvGrpSpPr>
        <p:grpSpPr>
          <a:xfrm>
            <a:off x="2610749" y="2182776"/>
            <a:ext cx="3542983" cy="3661115"/>
            <a:chOff x="5345407" y="2866571"/>
            <a:chExt cx="3521279" cy="3319267"/>
          </a:xfrm>
        </p:grpSpPr>
        <p:sp>
          <p:nvSpPr>
            <p:cNvPr id="8" name="圆角矩形 12">
              <a:extLst>
                <a:ext uri="{FF2B5EF4-FFF2-40B4-BE49-F238E27FC236}">
                  <a16:creationId xmlns:a16="http://schemas.microsoft.com/office/drawing/2014/main" id="{EF6A9FE5-35E9-4BAD-B20C-AF3596038A11}"/>
                </a:ext>
              </a:extLst>
            </p:cNvPr>
            <p:cNvSpPr/>
            <p:nvPr/>
          </p:nvSpPr>
          <p:spPr>
            <a:xfrm>
              <a:off x="5345407" y="2866571"/>
              <a:ext cx="3521279" cy="26143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Palatino"/>
              </a:endParaRPr>
            </a:p>
          </p:txBody>
        </p:sp>
        <p:sp>
          <p:nvSpPr>
            <p:cNvPr id="9" name="圆角矩形 13">
              <a:extLst>
                <a:ext uri="{FF2B5EF4-FFF2-40B4-BE49-F238E27FC236}">
                  <a16:creationId xmlns:a16="http://schemas.microsoft.com/office/drawing/2014/main" id="{7086816D-B6DE-44A5-A808-C7EFD48E4489}"/>
                </a:ext>
              </a:extLst>
            </p:cNvPr>
            <p:cNvSpPr/>
            <p:nvPr/>
          </p:nvSpPr>
          <p:spPr>
            <a:xfrm>
              <a:off x="5346333" y="5563447"/>
              <a:ext cx="3520353" cy="622391"/>
            </a:xfrm>
            <a:prstGeom prst="roundRect">
              <a:avLst>
                <a:gd name="adj" fmla="val 376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Palatino"/>
              </a:endParaRP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CE5657E1-14EF-485B-B514-CDA0ABBA6AFA}"/>
                </a:ext>
              </a:extLst>
            </p:cNvPr>
            <p:cNvSpPr/>
            <p:nvPr/>
          </p:nvSpPr>
          <p:spPr>
            <a:xfrm>
              <a:off x="5755367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latin typeface="Palatino"/>
                </a:rPr>
                <a:t>LSTM</a:t>
              </a:r>
              <a:endParaRPr lang="en-US" sz="900" dirty="0">
                <a:latin typeface="Palatino"/>
              </a:endParaRPr>
            </a:p>
          </p:txBody>
        </p:sp>
        <p:cxnSp>
          <p:nvCxnSpPr>
            <p:cNvPr id="11" name="Straight Arrow Connector 8">
              <a:extLst>
                <a:ext uri="{FF2B5EF4-FFF2-40B4-BE49-F238E27FC236}">
                  <a16:creationId xmlns:a16="http://schemas.microsoft.com/office/drawing/2014/main" id="{231F763F-E928-4466-8CF9-17FB64AA657B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H="1" flipV="1">
              <a:off x="6032703" y="5143002"/>
              <a:ext cx="1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070590E7-78A2-4563-BC71-EAB0382AA3C0}"/>
                    </a:ext>
                  </a:extLst>
                </p:cNvPr>
                <p:cNvSpPr/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EE20EF15-BA85-4604-AF51-A6306BC00D7D}"/>
                </a:ext>
              </a:extLst>
            </p:cNvPr>
            <p:cNvSpPr/>
            <p:nvPr/>
          </p:nvSpPr>
          <p:spPr>
            <a:xfrm>
              <a:off x="6547041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latin typeface="Palatino"/>
                </a:rPr>
                <a:t>LSTM</a:t>
              </a:r>
              <a:endParaRPr lang="en-US" sz="900" dirty="0">
                <a:latin typeface="Palatino"/>
              </a:endParaRPr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94E1B50B-8C13-4E46-9231-4CB2637BE363}"/>
                </a:ext>
              </a:extLst>
            </p:cNvPr>
            <p:cNvCxnSpPr>
              <a:endCxn id="13" idx="2"/>
            </p:cNvCxnSpPr>
            <p:nvPr/>
          </p:nvCxnSpPr>
          <p:spPr>
            <a:xfrm flipH="1" flipV="1">
              <a:off x="6824377" y="5143002"/>
              <a:ext cx="3" cy="553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5">
                  <a:extLst>
                    <a:ext uri="{FF2B5EF4-FFF2-40B4-BE49-F238E27FC236}">
                      <a16:creationId xmlns:a16="http://schemas.microsoft.com/office/drawing/2014/main" id="{5D7A5A3B-A7EC-4BDF-A85F-1881FBF2A712}"/>
                    </a:ext>
                  </a:extLst>
                </p:cNvPr>
                <p:cNvSpPr/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7">
              <a:extLst>
                <a:ext uri="{FF2B5EF4-FFF2-40B4-BE49-F238E27FC236}">
                  <a16:creationId xmlns:a16="http://schemas.microsoft.com/office/drawing/2014/main" id="{49A93A47-D1AE-46D3-AF9B-A13969246E4C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6310038" y="500085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B8392A05-BBC0-493F-A7FC-0B9C0418407A}"/>
                </a:ext>
              </a:extLst>
            </p:cNvPr>
            <p:cNvSpPr/>
            <p:nvPr/>
          </p:nvSpPr>
          <p:spPr>
            <a:xfrm>
              <a:off x="7992438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latin typeface="Palatino"/>
                </a:rPr>
                <a:t>LSTM</a:t>
              </a:r>
              <a:endParaRPr lang="en-US" sz="900" dirty="0">
                <a:latin typeface="Palatino"/>
              </a:endParaRPr>
            </a:p>
          </p:txBody>
        </p:sp>
        <p:cxnSp>
          <p:nvCxnSpPr>
            <p:cNvPr id="18" name="Straight Arrow Connector 21">
              <a:extLst>
                <a:ext uri="{FF2B5EF4-FFF2-40B4-BE49-F238E27FC236}">
                  <a16:creationId xmlns:a16="http://schemas.microsoft.com/office/drawing/2014/main" id="{374E2203-EBF0-40C4-9C78-27D553DDBC03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8269774" y="5143002"/>
              <a:ext cx="0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22">
                  <a:extLst>
                    <a:ext uri="{FF2B5EF4-FFF2-40B4-BE49-F238E27FC236}">
                      <a16:creationId xmlns:a16="http://schemas.microsoft.com/office/drawing/2014/main" id="{6323B3EC-BCE1-4E17-9A46-50788010E75F}"/>
                    </a:ext>
                  </a:extLst>
                </p:cNvPr>
                <p:cNvSpPr/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900" i="1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26">
              <a:extLst>
                <a:ext uri="{FF2B5EF4-FFF2-40B4-BE49-F238E27FC236}">
                  <a16:creationId xmlns:a16="http://schemas.microsoft.com/office/drawing/2014/main" id="{5982ADFF-6410-4911-AD4B-1E33317B2DE4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7101712" y="500085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8">
              <a:extLst>
                <a:ext uri="{FF2B5EF4-FFF2-40B4-BE49-F238E27FC236}">
                  <a16:creationId xmlns:a16="http://schemas.microsoft.com/office/drawing/2014/main" id="{53F7A726-7C40-4159-97DA-CEFC254A78F7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7755021" y="500085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32">
                  <a:extLst>
                    <a:ext uri="{FF2B5EF4-FFF2-40B4-BE49-F238E27FC236}">
                      <a16:creationId xmlns:a16="http://schemas.microsoft.com/office/drawing/2014/main" id="{E637241E-878A-494E-9E1A-E034456BAB13}"/>
                    </a:ext>
                  </a:extLst>
                </p:cNvPr>
                <p:cNvSpPr/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27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33">
                  <a:extLst>
                    <a:ext uri="{FF2B5EF4-FFF2-40B4-BE49-F238E27FC236}">
                      <a16:creationId xmlns:a16="http://schemas.microsoft.com/office/drawing/2014/main" id="{776B04F0-AA7A-4C06-8648-8ADFF38B7794}"/>
                    </a:ext>
                  </a:extLst>
                </p:cNvPr>
                <p:cNvSpPr/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28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F5444CFA-B6B0-4DED-A5C3-A416FF6AC26D}"/>
                    </a:ext>
                  </a:extLst>
                </p:cNvPr>
                <p:cNvSpPr/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29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8">
              <a:extLst>
                <a:ext uri="{FF2B5EF4-FFF2-40B4-BE49-F238E27FC236}">
                  <a16:creationId xmlns:a16="http://schemas.microsoft.com/office/drawing/2014/main" id="{93196113-5D44-45D5-B613-1E43BB19BAC9}"/>
                </a:ext>
              </a:extLst>
            </p:cNvPr>
            <p:cNvCxnSpPr>
              <a:endCxn id="22" idx="2"/>
            </p:cNvCxnSpPr>
            <p:nvPr/>
          </p:nvCxnSpPr>
          <p:spPr>
            <a:xfrm flipV="1">
              <a:off x="6030970" y="4577446"/>
              <a:ext cx="0" cy="2722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8">
              <a:extLst>
                <a:ext uri="{FF2B5EF4-FFF2-40B4-BE49-F238E27FC236}">
                  <a16:creationId xmlns:a16="http://schemas.microsoft.com/office/drawing/2014/main" id="{62D1E72A-E394-4E7A-9CDD-1287E8659450}"/>
                </a:ext>
              </a:extLst>
            </p:cNvPr>
            <p:cNvCxnSpPr/>
            <p:nvPr/>
          </p:nvCxnSpPr>
          <p:spPr>
            <a:xfrm flipV="1">
              <a:off x="6824380" y="4598073"/>
              <a:ext cx="927" cy="2627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8">
              <a:extLst>
                <a:ext uri="{FF2B5EF4-FFF2-40B4-BE49-F238E27FC236}">
                  <a16:creationId xmlns:a16="http://schemas.microsoft.com/office/drawing/2014/main" id="{E107D909-FC93-4841-8786-98A08491BCA8}"/>
                </a:ext>
              </a:extLst>
            </p:cNvPr>
            <p:cNvCxnSpPr>
              <a:stCxn id="17" idx="0"/>
              <a:endCxn id="24" idx="2"/>
            </p:cNvCxnSpPr>
            <p:nvPr/>
          </p:nvCxnSpPr>
          <p:spPr>
            <a:xfrm flipH="1" flipV="1">
              <a:off x="8266035" y="4596177"/>
              <a:ext cx="3739" cy="2625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0BF8842-EDD0-4550-8742-D4849F6FF124}"/>
                </a:ext>
              </a:extLst>
            </p:cNvPr>
            <p:cNvCxnSpPr/>
            <p:nvPr/>
          </p:nvCxnSpPr>
          <p:spPr>
            <a:xfrm flipH="1">
              <a:off x="7398379" y="5000858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6">
              <a:extLst>
                <a:ext uri="{FF2B5EF4-FFF2-40B4-BE49-F238E27FC236}">
                  <a16:creationId xmlns:a16="http://schemas.microsoft.com/office/drawing/2014/main" id="{69DE6031-AC5A-4AB1-828F-5FBA8D3B0F9E}"/>
                </a:ext>
              </a:extLst>
            </p:cNvPr>
            <p:cNvCxnSpPr/>
            <p:nvPr/>
          </p:nvCxnSpPr>
          <p:spPr>
            <a:xfrm>
              <a:off x="6310465" y="5825047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6">
              <a:extLst>
                <a:ext uri="{FF2B5EF4-FFF2-40B4-BE49-F238E27FC236}">
                  <a16:creationId xmlns:a16="http://schemas.microsoft.com/office/drawing/2014/main" id="{476AA87E-30F4-4C14-AC84-2A4D4937ADEA}"/>
                </a:ext>
              </a:extLst>
            </p:cNvPr>
            <p:cNvCxnSpPr/>
            <p:nvPr/>
          </p:nvCxnSpPr>
          <p:spPr>
            <a:xfrm>
              <a:off x="7102260" y="5825734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C16C794-EFFD-4C54-A28B-590CE405D583}"/>
                </a:ext>
              </a:extLst>
            </p:cNvPr>
            <p:cNvCxnSpPr/>
            <p:nvPr/>
          </p:nvCxnSpPr>
          <p:spPr>
            <a:xfrm flipH="1">
              <a:off x="7396207" y="5826421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6">
              <a:extLst>
                <a:ext uri="{FF2B5EF4-FFF2-40B4-BE49-F238E27FC236}">
                  <a16:creationId xmlns:a16="http://schemas.microsoft.com/office/drawing/2014/main" id="{5D8A80C1-169E-4DE9-A184-4C75588D6CFD}"/>
                </a:ext>
              </a:extLst>
            </p:cNvPr>
            <p:cNvCxnSpPr/>
            <p:nvPr/>
          </p:nvCxnSpPr>
          <p:spPr>
            <a:xfrm>
              <a:off x="7756425" y="5826421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7D4ADB3-298A-4C52-A80D-8E82B8D6D4E6}"/>
                </a:ext>
              </a:extLst>
            </p:cNvPr>
            <p:cNvCxnSpPr/>
            <p:nvPr/>
          </p:nvCxnSpPr>
          <p:spPr>
            <a:xfrm flipH="1">
              <a:off x="7398379" y="4449402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17">
              <a:extLst>
                <a:ext uri="{FF2B5EF4-FFF2-40B4-BE49-F238E27FC236}">
                  <a16:creationId xmlns:a16="http://schemas.microsoft.com/office/drawing/2014/main" id="{F4271EB4-0A40-4057-8B33-156C53D775FE}"/>
                </a:ext>
              </a:extLst>
            </p:cNvPr>
            <p:cNvCxnSpPr/>
            <p:nvPr/>
          </p:nvCxnSpPr>
          <p:spPr>
            <a:xfrm>
              <a:off x="6311926" y="44353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17">
              <a:extLst>
                <a:ext uri="{FF2B5EF4-FFF2-40B4-BE49-F238E27FC236}">
                  <a16:creationId xmlns:a16="http://schemas.microsoft.com/office/drawing/2014/main" id="{DEB58803-D83D-4785-BE8A-88A040287C47}"/>
                </a:ext>
              </a:extLst>
            </p:cNvPr>
            <p:cNvCxnSpPr/>
            <p:nvPr/>
          </p:nvCxnSpPr>
          <p:spPr>
            <a:xfrm>
              <a:off x="7101286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17">
              <a:extLst>
                <a:ext uri="{FF2B5EF4-FFF2-40B4-BE49-F238E27FC236}">
                  <a16:creationId xmlns:a16="http://schemas.microsoft.com/office/drawing/2014/main" id="{BDB0CDFA-A91B-496E-96F8-4461F35DCD96}"/>
                </a:ext>
              </a:extLst>
            </p:cNvPr>
            <p:cNvCxnSpPr/>
            <p:nvPr/>
          </p:nvCxnSpPr>
          <p:spPr>
            <a:xfrm>
              <a:off x="7756425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8">
              <a:extLst>
                <a:ext uri="{FF2B5EF4-FFF2-40B4-BE49-F238E27FC236}">
                  <a16:creationId xmlns:a16="http://schemas.microsoft.com/office/drawing/2014/main" id="{A1A992E1-5EC9-48E6-B6F3-A69F7893F850}"/>
                </a:ext>
              </a:extLst>
            </p:cNvPr>
            <p:cNvCxnSpPr/>
            <p:nvPr/>
          </p:nvCxnSpPr>
          <p:spPr>
            <a:xfrm flipV="1">
              <a:off x="6032704" y="4040090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2">
                  <a:extLst>
                    <a:ext uri="{FF2B5EF4-FFF2-40B4-BE49-F238E27FC236}">
                      <a16:creationId xmlns:a16="http://schemas.microsoft.com/office/drawing/2014/main" id="{1EBC79E8-00F3-4ED1-A84D-DB893220402E}"/>
                    </a:ext>
                  </a:extLst>
                </p:cNvPr>
                <p:cNvSpPr/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𝐿𝑖𝑛𝑒𝑎𝑟</m:t>
                        </m:r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4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2">
                  <a:extLst>
                    <a:ext uri="{FF2B5EF4-FFF2-40B4-BE49-F238E27FC236}">
                      <a16:creationId xmlns:a16="http://schemas.microsoft.com/office/drawing/2014/main" id="{EBFDB78C-D91C-444D-8155-DCDE10846768}"/>
                    </a:ext>
                  </a:extLst>
                </p:cNvPr>
                <p:cNvSpPr/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𝑆𝑜𝑓𝑡𝑚𝑎𝑥</m:t>
                        </m:r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44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69277BD-EA89-4319-9CA0-5D56399FA1F4}"/>
                    </a:ext>
                  </a:extLst>
                </p:cNvPr>
                <p:cNvSpPr txBox="1"/>
                <p:nvPr/>
              </p:nvSpPr>
              <p:spPr>
                <a:xfrm>
                  <a:off x="6502494" y="3165343"/>
                  <a:ext cx="1472356" cy="230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50" dirty="0">
                    <a:latin typeface="Palatino"/>
                  </a:endParaRPr>
                </a:p>
              </p:txBody>
            </p:sp>
          </mc:Choice>
          <mc:Fallback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69277BD-EA89-4319-9CA0-5D56399FA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494" y="3165343"/>
                  <a:ext cx="1472356" cy="230207"/>
                </a:xfrm>
                <a:prstGeom prst="rect">
                  <a:avLst/>
                </a:prstGeom>
                <a:blipFill>
                  <a:blip r:embed="rId12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8">
              <a:extLst>
                <a:ext uri="{FF2B5EF4-FFF2-40B4-BE49-F238E27FC236}">
                  <a16:creationId xmlns:a16="http://schemas.microsoft.com/office/drawing/2014/main" id="{8FED7FE2-B78C-4142-88A8-37AB0F2217E7}"/>
                </a:ext>
              </a:extLst>
            </p:cNvPr>
            <p:cNvCxnSpPr/>
            <p:nvPr/>
          </p:nvCxnSpPr>
          <p:spPr>
            <a:xfrm flipV="1">
              <a:off x="6039010" y="3498358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17">
            <a:extLst>
              <a:ext uri="{FF2B5EF4-FFF2-40B4-BE49-F238E27FC236}">
                <a16:creationId xmlns:a16="http://schemas.microsoft.com/office/drawing/2014/main" id="{98A83B94-0F5C-4646-B1C2-0A7E1A5C0CDD}"/>
              </a:ext>
            </a:extLst>
          </p:cNvPr>
          <p:cNvCxnSpPr/>
          <p:nvPr/>
        </p:nvCxnSpPr>
        <p:spPr>
          <a:xfrm>
            <a:off x="2410114" y="4113286"/>
            <a:ext cx="2006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0C0E713-0F46-44B2-9164-90B332303685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8127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104A4B-EF4B-4C1F-AE47-C03B8872C30A}"/>
                  </a:ext>
                </a:extLst>
              </p:cNvPr>
              <p:cNvSpPr txBox="1"/>
              <p:nvPr/>
            </p:nvSpPr>
            <p:spPr>
              <a:xfrm>
                <a:off x="1089991" y="1590844"/>
                <a:ext cx="5929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Decoder: </a:t>
                </a:r>
                <a:r>
                  <a:rPr lang="en-US" altLang="zh-CN" sz="2400" dirty="0">
                    <a:latin typeface="Palatino"/>
                  </a:rPr>
                  <a:t>each subsequent step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104A4B-EF4B-4C1F-AE47-C03B8872C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91" y="1590844"/>
                <a:ext cx="5929019" cy="461665"/>
              </a:xfrm>
              <a:prstGeom prst="rect">
                <a:avLst/>
              </a:prstGeom>
              <a:blipFill>
                <a:blip r:embed="rId2"/>
                <a:stretch>
                  <a:fillRect l="-144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825C5E6-0E1C-4C2E-B6C2-85ED68486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1" y="2975043"/>
            <a:ext cx="4489720" cy="15661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69F34DF-80FA-4837-8E47-A4D752F3DA21}"/>
              </a:ext>
            </a:extLst>
          </p:cNvPr>
          <p:cNvSpPr txBox="1"/>
          <p:nvPr/>
        </p:nvSpPr>
        <p:spPr>
          <a:xfrm>
            <a:off x="1456437" y="39286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Encoder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E8B9E6-B51C-43FD-937A-FDE08A2BDBFC}"/>
              </a:ext>
            </a:extLst>
          </p:cNvPr>
          <p:cNvGrpSpPr/>
          <p:nvPr/>
        </p:nvGrpSpPr>
        <p:grpSpPr>
          <a:xfrm>
            <a:off x="2610749" y="2182776"/>
            <a:ext cx="3542983" cy="3661115"/>
            <a:chOff x="5345407" y="2866571"/>
            <a:chExt cx="3521279" cy="3319267"/>
          </a:xfrm>
        </p:grpSpPr>
        <p:sp>
          <p:nvSpPr>
            <p:cNvPr id="8" name="圆角矩形 12">
              <a:extLst>
                <a:ext uri="{FF2B5EF4-FFF2-40B4-BE49-F238E27FC236}">
                  <a16:creationId xmlns:a16="http://schemas.microsoft.com/office/drawing/2014/main" id="{EF6A9FE5-35E9-4BAD-B20C-AF3596038A11}"/>
                </a:ext>
              </a:extLst>
            </p:cNvPr>
            <p:cNvSpPr/>
            <p:nvPr/>
          </p:nvSpPr>
          <p:spPr>
            <a:xfrm>
              <a:off x="5345407" y="2866571"/>
              <a:ext cx="3521279" cy="26143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Palatino"/>
              </a:endParaRPr>
            </a:p>
          </p:txBody>
        </p:sp>
        <p:sp>
          <p:nvSpPr>
            <p:cNvPr id="9" name="圆角矩形 13">
              <a:extLst>
                <a:ext uri="{FF2B5EF4-FFF2-40B4-BE49-F238E27FC236}">
                  <a16:creationId xmlns:a16="http://schemas.microsoft.com/office/drawing/2014/main" id="{7086816D-B6DE-44A5-A808-C7EFD48E4489}"/>
                </a:ext>
              </a:extLst>
            </p:cNvPr>
            <p:cNvSpPr/>
            <p:nvPr/>
          </p:nvSpPr>
          <p:spPr>
            <a:xfrm>
              <a:off x="5346333" y="5563447"/>
              <a:ext cx="3520353" cy="622391"/>
            </a:xfrm>
            <a:prstGeom prst="roundRect">
              <a:avLst>
                <a:gd name="adj" fmla="val 376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Palatino"/>
              </a:endParaRP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CE5657E1-14EF-485B-B514-CDA0ABBA6AFA}"/>
                </a:ext>
              </a:extLst>
            </p:cNvPr>
            <p:cNvSpPr/>
            <p:nvPr/>
          </p:nvSpPr>
          <p:spPr>
            <a:xfrm>
              <a:off x="5755367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latin typeface="Palatino"/>
                </a:rPr>
                <a:t>LSTM</a:t>
              </a:r>
              <a:endParaRPr lang="en-US" sz="900" dirty="0">
                <a:latin typeface="Palatino"/>
              </a:endParaRPr>
            </a:p>
          </p:txBody>
        </p:sp>
        <p:cxnSp>
          <p:nvCxnSpPr>
            <p:cNvPr id="11" name="Straight Arrow Connector 8">
              <a:extLst>
                <a:ext uri="{FF2B5EF4-FFF2-40B4-BE49-F238E27FC236}">
                  <a16:creationId xmlns:a16="http://schemas.microsoft.com/office/drawing/2014/main" id="{231F763F-E928-4466-8CF9-17FB64AA657B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H="1" flipV="1">
              <a:off x="6032703" y="5143002"/>
              <a:ext cx="1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070590E7-78A2-4563-BC71-EAB0382AA3C0}"/>
                    </a:ext>
                  </a:extLst>
                </p:cNvPr>
                <p:cNvSpPr/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EE20EF15-BA85-4604-AF51-A6306BC00D7D}"/>
                </a:ext>
              </a:extLst>
            </p:cNvPr>
            <p:cNvSpPr/>
            <p:nvPr/>
          </p:nvSpPr>
          <p:spPr>
            <a:xfrm>
              <a:off x="6547041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latin typeface="Palatino"/>
                </a:rPr>
                <a:t>LSTM</a:t>
              </a:r>
              <a:endParaRPr lang="en-US" sz="900" dirty="0">
                <a:latin typeface="Palatino"/>
              </a:endParaRPr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94E1B50B-8C13-4E46-9231-4CB2637BE363}"/>
                </a:ext>
              </a:extLst>
            </p:cNvPr>
            <p:cNvCxnSpPr>
              <a:endCxn id="13" idx="2"/>
            </p:cNvCxnSpPr>
            <p:nvPr/>
          </p:nvCxnSpPr>
          <p:spPr>
            <a:xfrm flipH="1" flipV="1">
              <a:off x="6824377" y="5143002"/>
              <a:ext cx="3" cy="553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5">
                  <a:extLst>
                    <a:ext uri="{FF2B5EF4-FFF2-40B4-BE49-F238E27FC236}">
                      <a16:creationId xmlns:a16="http://schemas.microsoft.com/office/drawing/2014/main" id="{5D7A5A3B-A7EC-4BDF-A85F-1881FBF2A712}"/>
                    </a:ext>
                  </a:extLst>
                </p:cNvPr>
                <p:cNvSpPr/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7">
              <a:extLst>
                <a:ext uri="{FF2B5EF4-FFF2-40B4-BE49-F238E27FC236}">
                  <a16:creationId xmlns:a16="http://schemas.microsoft.com/office/drawing/2014/main" id="{49A93A47-D1AE-46D3-AF9B-A13969246E4C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6310038" y="500085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B8392A05-BBC0-493F-A7FC-0B9C0418407A}"/>
                </a:ext>
              </a:extLst>
            </p:cNvPr>
            <p:cNvSpPr/>
            <p:nvPr/>
          </p:nvSpPr>
          <p:spPr>
            <a:xfrm>
              <a:off x="7992438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latin typeface="Palatino"/>
                </a:rPr>
                <a:t>LSTM</a:t>
              </a:r>
              <a:endParaRPr lang="en-US" sz="900" dirty="0">
                <a:latin typeface="Palatino"/>
              </a:endParaRPr>
            </a:p>
          </p:txBody>
        </p:sp>
        <p:cxnSp>
          <p:nvCxnSpPr>
            <p:cNvPr id="18" name="Straight Arrow Connector 21">
              <a:extLst>
                <a:ext uri="{FF2B5EF4-FFF2-40B4-BE49-F238E27FC236}">
                  <a16:creationId xmlns:a16="http://schemas.microsoft.com/office/drawing/2014/main" id="{374E2203-EBF0-40C4-9C78-27D553DDBC03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8269774" y="5143002"/>
              <a:ext cx="0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22">
                  <a:extLst>
                    <a:ext uri="{FF2B5EF4-FFF2-40B4-BE49-F238E27FC236}">
                      <a16:creationId xmlns:a16="http://schemas.microsoft.com/office/drawing/2014/main" id="{6323B3EC-BCE1-4E17-9A46-50788010E75F}"/>
                    </a:ext>
                  </a:extLst>
                </p:cNvPr>
                <p:cNvSpPr/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900" i="1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9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26">
              <a:extLst>
                <a:ext uri="{FF2B5EF4-FFF2-40B4-BE49-F238E27FC236}">
                  <a16:creationId xmlns:a16="http://schemas.microsoft.com/office/drawing/2014/main" id="{5982ADFF-6410-4911-AD4B-1E33317B2DE4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7101712" y="500085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8">
              <a:extLst>
                <a:ext uri="{FF2B5EF4-FFF2-40B4-BE49-F238E27FC236}">
                  <a16:creationId xmlns:a16="http://schemas.microsoft.com/office/drawing/2014/main" id="{53F7A726-7C40-4159-97DA-CEFC254A78F7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7755021" y="500085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32">
                  <a:extLst>
                    <a:ext uri="{FF2B5EF4-FFF2-40B4-BE49-F238E27FC236}">
                      <a16:creationId xmlns:a16="http://schemas.microsoft.com/office/drawing/2014/main" id="{E637241E-878A-494E-9E1A-E034456BAB13}"/>
                    </a:ext>
                  </a:extLst>
                </p:cNvPr>
                <p:cNvSpPr/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27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33">
                  <a:extLst>
                    <a:ext uri="{FF2B5EF4-FFF2-40B4-BE49-F238E27FC236}">
                      <a16:creationId xmlns:a16="http://schemas.microsoft.com/office/drawing/2014/main" id="{776B04F0-AA7A-4C06-8648-8ADFF38B7794}"/>
                    </a:ext>
                  </a:extLst>
                </p:cNvPr>
                <p:cNvSpPr/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28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F5444CFA-B6B0-4DED-A5C3-A416FF6AC26D}"/>
                    </a:ext>
                  </a:extLst>
                </p:cNvPr>
                <p:cNvSpPr/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29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8">
              <a:extLst>
                <a:ext uri="{FF2B5EF4-FFF2-40B4-BE49-F238E27FC236}">
                  <a16:creationId xmlns:a16="http://schemas.microsoft.com/office/drawing/2014/main" id="{93196113-5D44-45D5-B613-1E43BB19BAC9}"/>
                </a:ext>
              </a:extLst>
            </p:cNvPr>
            <p:cNvCxnSpPr>
              <a:endCxn id="22" idx="2"/>
            </p:cNvCxnSpPr>
            <p:nvPr/>
          </p:nvCxnSpPr>
          <p:spPr>
            <a:xfrm flipV="1">
              <a:off x="6030970" y="4577446"/>
              <a:ext cx="0" cy="2722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8">
              <a:extLst>
                <a:ext uri="{FF2B5EF4-FFF2-40B4-BE49-F238E27FC236}">
                  <a16:creationId xmlns:a16="http://schemas.microsoft.com/office/drawing/2014/main" id="{62D1E72A-E394-4E7A-9CDD-1287E8659450}"/>
                </a:ext>
              </a:extLst>
            </p:cNvPr>
            <p:cNvCxnSpPr/>
            <p:nvPr/>
          </p:nvCxnSpPr>
          <p:spPr>
            <a:xfrm flipV="1">
              <a:off x="6824380" y="4598073"/>
              <a:ext cx="927" cy="2627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8">
              <a:extLst>
                <a:ext uri="{FF2B5EF4-FFF2-40B4-BE49-F238E27FC236}">
                  <a16:creationId xmlns:a16="http://schemas.microsoft.com/office/drawing/2014/main" id="{E107D909-FC93-4841-8786-98A08491BCA8}"/>
                </a:ext>
              </a:extLst>
            </p:cNvPr>
            <p:cNvCxnSpPr>
              <a:stCxn id="17" idx="0"/>
              <a:endCxn id="24" idx="2"/>
            </p:cNvCxnSpPr>
            <p:nvPr/>
          </p:nvCxnSpPr>
          <p:spPr>
            <a:xfrm flipH="1" flipV="1">
              <a:off x="8266035" y="4596177"/>
              <a:ext cx="3739" cy="2625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0BF8842-EDD0-4550-8742-D4849F6FF124}"/>
                </a:ext>
              </a:extLst>
            </p:cNvPr>
            <p:cNvCxnSpPr/>
            <p:nvPr/>
          </p:nvCxnSpPr>
          <p:spPr>
            <a:xfrm flipH="1">
              <a:off x="7398379" y="5000858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6">
              <a:extLst>
                <a:ext uri="{FF2B5EF4-FFF2-40B4-BE49-F238E27FC236}">
                  <a16:creationId xmlns:a16="http://schemas.microsoft.com/office/drawing/2014/main" id="{69DE6031-AC5A-4AB1-828F-5FBA8D3B0F9E}"/>
                </a:ext>
              </a:extLst>
            </p:cNvPr>
            <p:cNvCxnSpPr/>
            <p:nvPr/>
          </p:nvCxnSpPr>
          <p:spPr>
            <a:xfrm>
              <a:off x="6310465" y="5825047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6">
              <a:extLst>
                <a:ext uri="{FF2B5EF4-FFF2-40B4-BE49-F238E27FC236}">
                  <a16:creationId xmlns:a16="http://schemas.microsoft.com/office/drawing/2014/main" id="{476AA87E-30F4-4C14-AC84-2A4D4937ADEA}"/>
                </a:ext>
              </a:extLst>
            </p:cNvPr>
            <p:cNvCxnSpPr/>
            <p:nvPr/>
          </p:nvCxnSpPr>
          <p:spPr>
            <a:xfrm>
              <a:off x="7102260" y="5825734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C16C794-EFFD-4C54-A28B-590CE405D583}"/>
                </a:ext>
              </a:extLst>
            </p:cNvPr>
            <p:cNvCxnSpPr/>
            <p:nvPr/>
          </p:nvCxnSpPr>
          <p:spPr>
            <a:xfrm flipH="1">
              <a:off x="7396207" y="5826421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6">
              <a:extLst>
                <a:ext uri="{FF2B5EF4-FFF2-40B4-BE49-F238E27FC236}">
                  <a16:creationId xmlns:a16="http://schemas.microsoft.com/office/drawing/2014/main" id="{5D8A80C1-169E-4DE9-A184-4C75588D6CFD}"/>
                </a:ext>
              </a:extLst>
            </p:cNvPr>
            <p:cNvCxnSpPr/>
            <p:nvPr/>
          </p:nvCxnSpPr>
          <p:spPr>
            <a:xfrm>
              <a:off x="7756425" y="5826421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7D4ADB3-298A-4C52-A80D-8E82B8D6D4E6}"/>
                </a:ext>
              </a:extLst>
            </p:cNvPr>
            <p:cNvCxnSpPr/>
            <p:nvPr/>
          </p:nvCxnSpPr>
          <p:spPr>
            <a:xfrm flipH="1">
              <a:off x="7398379" y="4449402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17">
              <a:extLst>
                <a:ext uri="{FF2B5EF4-FFF2-40B4-BE49-F238E27FC236}">
                  <a16:creationId xmlns:a16="http://schemas.microsoft.com/office/drawing/2014/main" id="{F4271EB4-0A40-4057-8B33-156C53D775FE}"/>
                </a:ext>
              </a:extLst>
            </p:cNvPr>
            <p:cNvCxnSpPr/>
            <p:nvPr/>
          </p:nvCxnSpPr>
          <p:spPr>
            <a:xfrm>
              <a:off x="6311926" y="44353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17">
              <a:extLst>
                <a:ext uri="{FF2B5EF4-FFF2-40B4-BE49-F238E27FC236}">
                  <a16:creationId xmlns:a16="http://schemas.microsoft.com/office/drawing/2014/main" id="{DEB58803-D83D-4785-BE8A-88A040287C47}"/>
                </a:ext>
              </a:extLst>
            </p:cNvPr>
            <p:cNvCxnSpPr/>
            <p:nvPr/>
          </p:nvCxnSpPr>
          <p:spPr>
            <a:xfrm>
              <a:off x="7101286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17">
              <a:extLst>
                <a:ext uri="{FF2B5EF4-FFF2-40B4-BE49-F238E27FC236}">
                  <a16:creationId xmlns:a16="http://schemas.microsoft.com/office/drawing/2014/main" id="{BDB0CDFA-A91B-496E-96F8-4461F35DCD96}"/>
                </a:ext>
              </a:extLst>
            </p:cNvPr>
            <p:cNvCxnSpPr/>
            <p:nvPr/>
          </p:nvCxnSpPr>
          <p:spPr>
            <a:xfrm>
              <a:off x="7756425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8">
              <a:extLst>
                <a:ext uri="{FF2B5EF4-FFF2-40B4-BE49-F238E27FC236}">
                  <a16:creationId xmlns:a16="http://schemas.microsoft.com/office/drawing/2014/main" id="{A1A992E1-5EC9-48E6-B6F3-A69F7893F850}"/>
                </a:ext>
              </a:extLst>
            </p:cNvPr>
            <p:cNvCxnSpPr/>
            <p:nvPr/>
          </p:nvCxnSpPr>
          <p:spPr>
            <a:xfrm flipV="1">
              <a:off x="6032704" y="4040090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2">
                  <a:extLst>
                    <a:ext uri="{FF2B5EF4-FFF2-40B4-BE49-F238E27FC236}">
                      <a16:creationId xmlns:a16="http://schemas.microsoft.com/office/drawing/2014/main" id="{1EBC79E8-00F3-4ED1-A84D-DB893220402E}"/>
                    </a:ext>
                  </a:extLst>
                </p:cNvPr>
                <p:cNvSpPr/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𝐿𝑖𝑛𝑒𝑎𝑟</m:t>
                        </m:r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4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2">
                  <a:extLst>
                    <a:ext uri="{FF2B5EF4-FFF2-40B4-BE49-F238E27FC236}">
                      <a16:creationId xmlns:a16="http://schemas.microsoft.com/office/drawing/2014/main" id="{EBFDB78C-D91C-444D-8155-DCDE10846768}"/>
                    </a:ext>
                  </a:extLst>
                </p:cNvPr>
                <p:cNvSpPr/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𝑆𝑜𝑓𝑡𝑚𝑎𝑥</m:t>
                        </m:r>
                      </m:oMath>
                    </m:oMathPara>
                  </a14:m>
                  <a:endParaRPr lang="en-US" sz="9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44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69277BD-EA89-4319-9CA0-5D56399FA1F4}"/>
                    </a:ext>
                  </a:extLst>
                </p:cNvPr>
                <p:cNvSpPr txBox="1"/>
                <p:nvPr/>
              </p:nvSpPr>
              <p:spPr>
                <a:xfrm>
                  <a:off x="6502494" y="3165343"/>
                  <a:ext cx="1472356" cy="230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50" dirty="0">
                    <a:latin typeface="Palatino"/>
                  </a:endParaRPr>
                </a:p>
              </p:txBody>
            </p:sp>
          </mc:Choice>
          <mc:Fallback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69277BD-EA89-4319-9CA0-5D56399FA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494" y="3165343"/>
                  <a:ext cx="1472356" cy="230207"/>
                </a:xfrm>
                <a:prstGeom prst="rect">
                  <a:avLst/>
                </a:prstGeom>
                <a:blipFill>
                  <a:blip r:embed="rId12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8">
              <a:extLst>
                <a:ext uri="{FF2B5EF4-FFF2-40B4-BE49-F238E27FC236}">
                  <a16:creationId xmlns:a16="http://schemas.microsoft.com/office/drawing/2014/main" id="{8FED7FE2-B78C-4142-88A8-37AB0F2217E7}"/>
                </a:ext>
              </a:extLst>
            </p:cNvPr>
            <p:cNvCxnSpPr/>
            <p:nvPr/>
          </p:nvCxnSpPr>
          <p:spPr>
            <a:xfrm flipV="1">
              <a:off x="6039010" y="3498358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17">
            <a:extLst>
              <a:ext uri="{FF2B5EF4-FFF2-40B4-BE49-F238E27FC236}">
                <a16:creationId xmlns:a16="http://schemas.microsoft.com/office/drawing/2014/main" id="{98A83B94-0F5C-4646-B1C2-0A7E1A5C0CDD}"/>
              </a:ext>
            </a:extLst>
          </p:cNvPr>
          <p:cNvCxnSpPr/>
          <p:nvPr/>
        </p:nvCxnSpPr>
        <p:spPr>
          <a:xfrm>
            <a:off x="2410114" y="4113286"/>
            <a:ext cx="2006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A9AFF55C-1343-469E-85AD-32EC4999933A}"/>
              </a:ext>
            </a:extLst>
          </p:cNvPr>
          <p:cNvSpPr/>
          <p:nvPr/>
        </p:nvSpPr>
        <p:spPr>
          <a:xfrm>
            <a:off x="1979297" y="6015696"/>
            <a:ext cx="4256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Palatino"/>
              </a:rPr>
              <a:t>A greedy local Greedy search: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64E154C-5993-4352-BFBC-EA5D53278F5D}"/>
                  </a:ext>
                </a:extLst>
              </p:cNvPr>
              <p:cNvSpPr/>
              <p:nvPr/>
            </p:nvSpPr>
            <p:spPr>
              <a:xfrm>
                <a:off x="5975418" y="6356352"/>
                <a:ext cx="3836627" cy="469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b>
                      </m:sSub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64E154C-5993-4352-BFBC-EA5D53278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418" y="6356352"/>
                <a:ext cx="3836627" cy="469487"/>
              </a:xfrm>
              <a:prstGeom prst="rect">
                <a:avLst/>
              </a:prstGeom>
              <a:blipFill>
                <a:blip r:embed="rId13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:a16="http://schemas.microsoft.com/office/drawing/2014/main" id="{401F2B44-28C2-4D34-9FE3-023FFDBD534A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68194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BD0B04-08E0-4A18-A61D-AE7A830B84F0}"/>
              </a:ext>
            </a:extLst>
          </p:cNvPr>
          <p:cNvSpPr txBox="1"/>
          <p:nvPr/>
        </p:nvSpPr>
        <p:spPr>
          <a:xfrm>
            <a:off x="1116496" y="1590844"/>
            <a:ext cx="284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Training: 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07CC9C-C4DF-4904-8B21-CA72095C0E49}"/>
                  </a:ext>
                </a:extLst>
              </p:cNvPr>
              <p:cNvSpPr txBox="1"/>
              <p:nvPr/>
            </p:nvSpPr>
            <p:spPr>
              <a:xfrm>
                <a:off x="2513045" y="2416851"/>
                <a:ext cx="7251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Given an input sentence: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07CC9C-C4DF-4904-8B21-CA72095C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45" y="2416851"/>
                <a:ext cx="7251845" cy="461665"/>
              </a:xfrm>
              <a:prstGeom prst="rect">
                <a:avLst/>
              </a:prstGeom>
              <a:blipFill>
                <a:blip r:embed="rId2"/>
                <a:stretch>
                  <a:fillRect l="-126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19CE2F-E2DA-4E71-917E-427AB6AE1F7A}"/>
                  </a:ext>
                </a:extLst>
              </p:cNvPr>
              <p:cNvSpPr txBox="1"/>
              <p:nvPr/>
            </p:nvSpPr>
            <p:spPr>
              <a:xfrm>
                <a:off x="2513044" y="4739080"/>
                <a:ext cx="7251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Generating an output sentence: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19CE2F-E2DA-4E71-917E-427AB6AE1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44" y="4739080"/>
                <a:ext cx="7251845" cy="461665"/>
              </a:xfrm>
              <a:prstGeom prst="rect">
                <a:avLst/>
              </a:prstGeom>
              <a:blipFill>
                <a:blip r:embed="rId3"/>
                <a:stretch>
                  <a:fillRect l="-126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AEE5A2C-B1AB-4268-A4A5-F1DAD843277B}"/>
                  </a:ext>
                </a:extLst>
              </p:cNvPr>
              <p:cNvSpPr/>
              <p:nvPr/>
            </p:nvSpPr>
            <p:spPr>
              <a:xfrm>
                <a:off x="3703518" y="3233776"/>
                <a:ext cx="4784964" cy="1172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AEE5A2C-B1AB-4268-A4A5-F1DAD8432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518" y="3233776"/>
                <a:ext cx="4784964" cy="1172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EECAD24D-4203-4A9A-8D13-78F75FF4B0E5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3114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A09503-74B7-47A8-873E-E6F28AD10317}"/>
              </a:ext>
            </a:extLst>
          </p:cNvPr>
          <p:cNvSpPr txBox="1"/>
          <p:nvPr/>
        </p:nvSpPr>
        <p:spPr>
          <a:xfrm>
            <a:off x="1056861" y="1590844"/>
            <a:ext cx="40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Target vocabulary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D44A8BC-34EA-48AA-B146-0326E8596ECF}"/>
                  </a:ext>
                </a:extLst>
              </p:cNvPr>
              <p:cNvSpPr txBox="1"/>
              <p:nvPr/>
            </p:nvSpPr>
            <p:spPr>
              <a:xfrm>
                <a:off x="1517374" y="2461727"/>
                <a:ext cx="932621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OOV: </a:t>
                </a:r>
                <a:r>
                  <a:rPr lang="en-US" altLang="zh-CN" sz="2400" dirty="0">
                    <a:latin typeface="Palatino"/>
                  </a:rPr>
                  <a:t>Vocabulary, in the scale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is very large. So highly infrequent words are not considered to make the model smaller.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&lt;UNK&gt;: </a:t>
                </a:r>
                <a:r>
                  <a:rPr lang="en-US" altLang="zh-CN" sz="2400" dirty="0">
                    <a:latin typeface="Palatino"/>
                  </a:rPr>
                  <a:t>adding a special token &lt;UNK&gt; to address OOV problem, so that gradients can be computed.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Disallowing</a:t>
                </a:r>
                <a:r>
                  <a:rPr lang="en-US" altLang="zh-CN" sz="2400" dirty="0">
                    <a:latin typeface="Palatino"/>
                  </a:rPr>
                  <a:t> the &lt;UNK&gt;  from being generated may lead to inconsistency between training and testing. So some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post-processing</a:t>
                </a:r>
                <a:r>
                  <a:rPr lang="en-US" altLang="zh-CN" sz="2400" dirty="0">
                    <a:latin typeface="Palatino"/>
                  </a:rPr>
                  <a:t> can be conducted.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D44A8BC-34EA-48AA-B146-0326E859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74" y="2461727"/>
                <a:ext cx="9326217" cy="3416320"/>
              </a:xfrm>
              <a:prstGeom prst="rect">
                <a:avLst/>
              </a:prstGeom>
              <a:blipFill>
                <a:blip r:embed="rId2"/>
                <a:stretch>
                  <a:fillRect l="-915" t="-1429" r="-1438" b="-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9B7F24F-E2C8-4918-A50F-BB29AEC5FC2B}"/>
              </a:ext>
            </a:extLst>
          </p:cNvPr>
          <p:cNvSpPr txBox="1"/>
          <p:nvPr/>
        </p:nvSpPr>
        <p:spPr>
          <a:xfrm>
            <a:off x="702365" y="164128"/>
            <a:ext cx="72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1: Seq2seq using LSTM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2441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16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Working With Two Texts</a:t>
            </a:r>
            <a:endParaRPr lang="en-US" altLang="zh-CN" sz="4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60360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451895-04D1-4A9F-9FF4-CFC53B47BA5D}"/>
              </a:ext>
            </a:extLst>
          </p:cNvPr>
          <p:cNvGrpSpPr/>
          <p:nvPr/>
        </p:nvGrpSpPr>
        <p:grpSpPr>
          <a:xfrm>
            <a:off x="3137517" y="4078914"/>
            <a:ext cx="5921454" cy="2642562"/>
            <a:chOff x="1436915" y="2818246"/>
            <a:chExt cx="7429771" cy="3367592"/>
          </a:xfrm>
        </p:grpSpPr>
        <p:sp>
          <p:nvSpPr>
            <p:cNvPr id="7" name="圆角矩形 8">
              <a:extLst>
                <a:ext uri="{FF2B5EF4-FFF2-40B4-BE49-F238E27FC236}">
                  <a16:creationId xmlns:a16="http://schemas.microsoft.com/office/drawing/2014/main" id="{EED4DA5A-777F-44A9-9587-FB79CF3C593D}"/>
                </a:ext>
              </a:extLst>
            </p:cNvPr>
            <p:cNvSpPr/>
            <p:nvPr/>
          </p:nvSpPr>
          <p:spPr>
            <a:xfrm>
              <a:off x="5345407" y="2866571"/>
              <a:ext cx="3521279" cy="26143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8" name="圆角矩形 10">
              <a:extLst>
                <a:ext uri="{FF2B5EF4-FFF2-40B4-BE49-F238E27FC236}">
                  <a16:creationId xmlns:a16="http://schemas.microsoft.com/office/drawing/2014/main" id="{7A65B464-684F-4F01-9440-5EDF1A636F4B}"/>
                </a:ext>
              </a:extLst>
            </p:cNvPr>
            <p:cNvSpPr/>
            <p:nvPr/>
          </p:nvSpPr>
          <p:spPr>
            <a:xfrm>
              <a:off x="1437841" y="5563447"/>
              <a:ext cx="3520353" cy="622391"/>
            </a:xfrm>
            <a:prstGeom prst="roundRect">
              <a:avLst>
                <a:gd name="adj" fmla="val 376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9" name="圆角矩形 11">
              <a:extLst>
                <a:ext uri="{FF2B5EF4-FFF2-40B4-BE49-F238E27FC236}">
                  <a16:creationId xmlns:a16="http://schemas.microsoft.com/office/drawing/2014/main" id="{1F706880-3C9E-49DA-B483-ED9425E9D0CF}"/>
                </a:ext>
              </a:extLst>
            </p:cNvPr>
            <p:cNvSpPr/>
            <p:nvPr/>
          </p:nvSpPr>
          <p:spPr>
            <a:xfrm>
              <a:off x="1436915" y="2818246"/>
              <a:ext cx="3521279" cy="266271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75D14A0A-3EE9-4170-A96B-7D0E2A8C7F2C}"/>
                </a:ext>
              </a:extLst>
            </p:cNvPr>
            <p:cNvSpPr/>
            <p:nvPr/>
          </p:nvSpPr>
          <p:spPr>
            <a:xfrm>
              <a:off x="1846875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cxnSp>
          <p:nvCxnSpPr>
            <p:cNvPr id="11" name="Straight Arrow Connector 8">
              <a:extLst>
                <a:ext uri="{FF2B5EF4-FFF2-40B4-BE49-F238E27FC236}">
                  <a16:creationId xmlns:a16="http://schemas.microsoft.com/office/drawing/2014/main" id="{D1CC3B8E-B4E2-4FC1-8FF3-0279B40686B7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H="1" flipV="1">
              <a:off x="2124211" y="5143002"/>
              <a:ext cx="1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D44B9D87-8D87-4304-9FE3-B160EF40F8F0}"/>
                    </a:ext>
                  </a:extLst>
                </p:cNvPr>
                <p:cNvSpPr/>
                <p:nvPr/>
              </p:nvSpPr>
              <p:spPr>
                <a:xfrm>
                  <a:off x="1846876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8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876" y="5682903"/>
                  <a:ext cx="554671" cy="284288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889D2B4E-DAC8-4501-B499-51CE38FFFDDB}"/>
                </a:ext>
              </a:extLst>
            </p:cNvPr>
            <p:cNvSpPr/>
            <p:nvPr/>
          </p:nvSpPr>
          <p:spPr>
            <a:xfrm>
              <a:off x="2638549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5A14D919-A26E-4BAA-B6AC-18BF4243146F}"/>
                </a:ext>
              </a:extLst>
            </p:cNvPr>
            <p:cNvCxnSpPr>
              <a:endCxn id="13" idx="2"/>
            </p:cNvCxnSpPr>
            <p:nvPr/>
          </p:nvCxnSpPr>
          <p:spPr>
            <a:xfrm flipH="1" flipV="1">
              <a:off x="2915885" y="5143002"/>
              <a:ext cx="3" cy="553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5">
                  <a:extLst>
                    <a:ext uri="{FF2B5EF4-FFF2-40B4-BE49-F238E27FC236}">
                      <a16:creationId xmlns:a16="http://schemas.microsoft.com/office/drawing/2014/main" id="{A32507BA-716F-4FB9-B854-568BA206A04D}"/>
                    </a:ext>
                  </a:extLst>
                </p:cNvPr>
                <p:cNvSpPr/>
                <p:nvPr/>
              </p:nvSpPr>
              <p:spPr>
                <a:xfrm>
                  <a:off x="2638550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8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8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550" y="5682903"/>
                  <a:ext cx="554671" cy="284288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7">
              <a:extLst>
                <a:ext uri="{FF2B5EF4-FFF2-40B4-BE49-F238E27FC236}">
                  <a16:creationId xmlns:a16="http://schemas.microsoft.com/office/drawing/2014/main" id="{344D1E76-E24E-4EC0-BD86-19079DB5A612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2401546" y="500085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5C6CBE7D-C927-426F-BD7B-570535F6CDF7}"/>
                </a:ext>
              </a:extLst>
            </p:cNvPr>
            <p:cNvSpPr/>
            <p:nvPr/>
          </p:nvSpPr>
          <p:spPr>
            <a:xfrm>
              <a:off x="4083946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cxnSp>
          <p:nvCxnSpPr>
            <p:cNvPr id="18" name="Straight Arrow Connector 21">
              <a:extLst>
                <a:ext uri="{FF2B5EF4-FFF2-40B4-BE49-F238E27FC236}">
                  <a16:creationId xmlns:a16="http://schemas.microsoft.com/office/drawing/2014/main" id="{06BE5607-CA84-474B-9313-5C7C1E096511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4361282" y="5143002"/>
              <a:ext cx="0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22">
                  <a:extLst>
                    <a:ext uri="{FF2B5EF4-FFF2-40B4-BE49-F238E27FC236}">
                      <a16:creationId xmlns:a16="http://schemas.microsoft.com/office/drawing/2014/main" id="{6772324B-112E-40E7-9CE1-79AE7F55F3C2}"/>
                    </a:ext>
                  </a:extLst>
                </p:cNvPr>
                <p:cNvSpPr/>
                <p:nvPr/>
              </p:nvSpPr>
              <p:spPr>
                <a:xfrm>
                  <a:off x="4083947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8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800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947" y="5682903"/>
                  <a:ext cx="554671" cy="28428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26">
              <a:extLst>
                <a:ext uri="{FF2B5EF4-FFF2-40B4-BE49-F238E27FC236}">
                  <a16:creationId xmlns:a16="http://schemas.microsoft.com/office/drawing/2014/main" id="{771BF733-4ED0-46C2-ADC0-4065158488E1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3193220" y="500085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8">
              <a:extLst>
                <a:ext uri="{FF2B5EF4-FFF2-40B4-BE49-F238E27FC236}">
                  <a16:creationId xmlns:a16="http://schemas.microsoft.com/office/drawing/2014/main" id="{A5A45172-9932-4B32-8393-A0A9CF8931F1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3846529" y="500085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B76F06F3-DD7A-49B0-8C75-6E38FD6B3246}"/>
                </a:ext>
              </a:extLst>
            </p:cNvPr>
            <p:cNvSpPr/>
            <p:nvPr/>
          </p:nvSpPr>
          <p:spPr>
            <a:xfrm>
              <a:off x="1833766" y="42961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sp>
          <p:nvSpPr>
            <p:cNvPr id="23" name="Rounded Rectangle 33">
              <a:extLst>
                <a:ext uri="{FF2B5EF4-FFF2-40B4-BE49-F238E27FC236}">
                  <a16:creationId xmlns:a16="http://schemas.microsoft.com/office/drawing/2014/main" id="{1C3DAFC7-1C1C-4E80-AFAA-3D98FF5B809A}"/>
                </a:ext>
              </a:extLst>
            </p:cNvPr>
            <p:cNvSpPr/>
            <p:nvPr/>
          </p:nvSpPr>
          <p:spPr>
            <a:xfrm>
              <a:off x="2625440" y="42961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sp>
          <p:nvSpPr>
            <p:cNvPr id="24" name="Rounded Rectangle 35">
              <a:extLst>
                <a:ext uri="{FF2B5EF4-FFF2-40B4-BE49-F238E27FC236}">
                  <a16:creationId xmlns:a16="http://schemas.microsoft.com/office/drawing/2014/main" id="{2B60DD28-721A-4D7A-80E5-55E4AD620004}"/>
                </a:ext>
              </a:extLst>
            </p:cNvPr>
            <p:cNvSpPr/>
            <p:nvPr/>
          </p:nvSpPr>
          <p:spPr>
            <a:xfrm>
              <a:off x="4070837" y="429612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sp>
          <p:nvSpPr>
            <p:cNvPr id="25" name="椭圆 14">
              <a:extLst>
                <a:ext uri="{FF2B5EF4-FFF2-40B4-BE49-F238E27FC236}">
                  <a16:creationId xmlns:a16="http://schemas.microsoft.com/office/drawing/2014/main" id="{4E52D00D-7789-4836-9780-E7E6BEC2C4C0}"/>
                </a:ext>
              </a:extLst>
            </p:cNvPr>
            <p:cNvSpPr/>
            <p:nvPr/>
          </p:nvSpPr>
          <p:spPr>
            <a:xfrm>
              <a:off x="1754759" y="4626429"/>
              <a:ext cx="363957" cy="105647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26" name="椭圆 14">
              <a:extLst>
                <a:ext uri="{FF2B5EF4-FFF2-40B4-BE49-F238E27FC236}">
                  <a16:creationId xmlns:a16="http://schemas.microsoft.com/office/drawing/2014/main" id="{63D07E21-1365-4B1B-9087-B14CBA83B602}"/>
                </a:ext>
              </a:extLst>
            </p:cNvPr>
            <p:cNvSpPr/>
            <p:nvPr/>
          </p:nvSpPr>
          <p:spPr>
            <a:xfrm>
              <a:off x="2538520" y="4626429"/>
              <a:ext cx="377366" cy="105647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27" name="椭圆 14">
              <a:extLst>
                <a:ext uri="{FF2B5EF4-FFF2-40B4-BE49-F238E27FC236}">
                  <a16:creationId xmlns:a16="http://schemas.microsoft.com/office/drawing/2014/main" id="{B23FE46F-68AA-467B-B1CD-5B50C5BCE17F}"/>
                </a:ext>
              </a:extLst>
            </p:cNvPr>
            <p:cNvSpPr/>
            <p:nvPr/>
          </p:nvSpPr>
          <p:spPr>
            <a:xfrm>
              <a:off x="3970392" y="4626429"/>
              <a:ext cx="380381" cy="105647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32">
                  <a:extLst>
                    <a:ext uri="{FF2B5EF4-FFF2-40B4-BE49-F238E27FC236}">
                      <a16:creationId xmlns:a16="http://schemas.microsoft.com/office/drawing/2014/main" id="{39131D49-66F0-4E42-B404-B25270AC5A29}"/>
                    </a:ext>
                  </a:extLst>
                </p:cNvPr>
                <p:cNvSpPr/>
                <p:nvPr/>
              </p:nvSpPr>
              <p:spPr>
                <a:xfrm>
                  <a:off x="1834693" y="3702005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1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4693" y="3702005"/>
                  <a:ext cx="554671" cy="284288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33">
                  <a:extLst>
                    <a:ext uri="{FF2B5EF4-FFF2-40B4-BE49-F238E27FC236}">
                      <a16:creationId xmlns:a16="http://schemas.microsoft.com/office/drawing/2014/main" id="{92567775-E502-4E45-B085-19710733185D}"/>
                    </a:ext>
                  </a:extLst>
                </p:cNvPr>
                <p:cNvSpPr/>
                <p:nvPr/>
              </p:nvSpPr>
              <p:spPr>
                <a:xfrm>
                  <a:off x="2626367" y="3702005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2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367" y="3702005"/>
                  <a:ext cx="554671" cy="284288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35">
                  <a:extLst>
                    <a:ext uri="{FF2B5EF4-FFF2-40B4-BE49-F238E27FC236}">
                      <a16:creationId xmlns:a16="http://schemas.microsoft.com/office/drawing/2014/main" id="{39C044FE-2560-45D9-AF8A-8AB3E6F5E4C8}"/>
                    </a:ext>
                  </a:extLst>
                </p:cNvPr>
                <p:cNvSpPr/>
                <p:nvPr/>
              </p:nvSpPr>
              <p:spPr>
                <a:xfrm>
                  <a:off x="4071764" y="3702005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3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764" y="3702005"/>
                  <a:ext cx="554671" cy="284288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14">
              <a:extLst>
                <a:ext uri="{FF2B5EF4-FFF2-40B4-BE49-F238E27FC236}">
                  <a16:creationId xmlns:a16="http://schemas.microsoft.com/office/drawing/2014/main" id="{FA30D838-355A-4EA3-A0F4-BBA637A3C25C}"/>
                </a:ext>
              </a:extLst>
            </p:cNvPr>
            <p:cNvSpPr/>
            <p:nvPr/>
          </p:nvSpPr>
          <p:spPr>
            <a:xfrm>
              <a:off x="1707479" y="4032222"/>
              <a:ext cx="411238" cy="819960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32" name="椭圆 14">
              <a:extLst>
                <a:ext uri="{FF2B5EF4-FFF2-40B4-BE49-F238E27FC236}">
                  <a16:creationId xmlns:a16="http://schemas.microsoft.com/office/drawing/2014/main" id="{AB32E042-62FE-41F5-B342-6AD3210E633B}"/>
                </a:ext>
              </a:extLst>
            </p:cNvPr>
            <p:cNvSpPr/>
            <p:nvPr/>
          </p:nvSpPr>
          <p:spPr>
            <a:xfrm>
              <a:off x="3970393" y="4040090"/>
              <a:ext cx="365818" cy="818624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33" name="椭圆 14">
              <a:extLst>
                <a:ext uri="{FF2B5EF4-FFF2-40B4-BE49-F238E27FC236}">
                  <a16:creationId xmlns:a16="http://schemas.microsoft.com/office/drawing/2014/main" id="{6FF30851-4E45-412D-B4C7-C903F5087FDF}"/>
                </a:ext>
              </a:extLst>
            </p:cNvPr>
            <p:cNvSpPr/>
            <p:nvPr/>
          </p:nvSpPr>
          <p:spPr>
            <a:xfrm>
              <a:off x="2515098" y="4032221"/>
              <a:ext cx="400789" cy="826493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cxnSp>
          <p:nvCxnSpPr>
            <p:cNvPr id="34" name="Straight Arrow Connector 8">
              <a:extLst>
                <a:ext uri="{FF2B5EF4-FFF2-40B4-BE49-F238E27FC236}">
                  <a16:creationId xmlns:a16="http://schemas.microsoft.com/office/drawing/2014/main" id="{F960D6A2-9882-42AE-AC83-5BDBBBDEFAF9}"/>
                </a:ext>
              </a:extLst>
            </p:cNvPr>
            <p:cNvCxnSpPr>
              <a:stCxn id="22" idx="0"/>
              <a:endCxn id="28" idx="2"/>
            </p:cNvCxnSpPr>
            <p:nvPr/>
          </p:nvCxnSpPr>
          <p:spPr>
            <a:xfrm flipV="1">
              <a:off x="2111102" y="3986293"/>
              <a:ext cx="927" cy="309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8">
              <a:extLst>
                <a:ext uri="{FF2B5EF4-FFF2-40B4-BE49-F238E27FC236}">
                  <a16:creationId xmlns:a16="http://schemas.microsoft.com/office/drawing/2014/main" id="{B7BDD429-F635-4F29-BC7D-2095A6876D23}"/>
                </a:ext>
              </a:extLst>
            </p:cNvPr>
            <p:cNvCxnSpPr/>
            <p:nvPr/>
          </p:nvCxnSpPr>
          <p:spPr>
            <a:xfrm flipV="1">
              <a:off x="2902311" y="4002058"/>
              <a:ext cx="927" cy="309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8">
              <a:extLst>
                <a:ext uri="{FF2B5EF4-FFF2-40B4-BE49-F238E27FC236}">
                  <a16:creationId xmlns:a16="http://schemas.microsoft.com/office/drawing/2014/main" id="{454A9D44-2CBD-4953-8BA4-65BB13BE97B0}"/>
                </a:ext>
              </a:extLst>
            </p:cNvPr>
            <p:cNvCxnSpPr/>
            <p:nvPr/>
          </p:nvCxnSpPr>
          <p:spPr>
            <a:xfrm flipV="1">
              <a:off x="4343029" y="3986293"/>
              <a:ext cx="927" cy="309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DFF11FA-1789-45C8-8426-6459954CCC31}"/>
                </a:ext>
              </a:extLst>
            </p:cNvPr>
            <p:cNvCxnSpPr>
              <a:stCxn id="28" idx="3"/>
              <a:endCxn id="29" idx="1"/>
            </p:cNvCxnSpPr>
            <p:nvPr/>
          </p:nvCxnSpPr>
          <p:spPr>
            <a:xfrm>
              <a:off x="2389364" y="3844149"/>
              <a:ext cx="23700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02B74E3-DD1D-4722-91DD-B1E9C819C9E7}"/>
                </a:ext>
              </a:extLst>
            </p:cNvPr>
            <p:cNvCxnSpPr>
              <a:stCxn id="30" idx="1"/>
              <a:endCxn id="29" idx="3"/>
            </p:cNvCxnSpPr>
            <p:nvPr/>
          </p:nvCxnSpPr>
          <p:spPr>
            <a:xfrm flipH="1">
              <a:off x="3181038" y="3844149"/>
              <a:ext cx="89072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26">
              <a:extLst>
                <a:ext uri="{FF2B5EF4-FFF2-40B4-BE49-F238E27FC236}">
                  <a16:creationId xmlns:a16="http://schemas.microsoft.com/office/drawing/2014/main" id="{B614D17B-1D56-4AA9-8D22-3383162E6F8F}"/>
                </a:ext>
              </a:extLst>
            </p:cNvPr>
            <p:cNvCxnSpPr>
              <a:stCxn id="23" idx="1"/>
              <a:endCxn id="22" idx="3"/>
            </p:cNvCxnSpPr>
            <p:nvPr/>
          </p:nvCxnSpPr>
          <p:spPr>
            <a:xfrm flipH="1">
              <a:off x="2388437" y="443826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26">
              <a:extLst>
                <a:ext uri="{FF2B5EF4-FFF2-40B4-BE49-F238E27FC236}">
                  <a16:creationId xmlns:a16="http://schemas.microsoft.com/office/drawing/2014/main" id="{7C2926BA-5CC1-41A4-AE2C-9B8683B09EC8}"/>
                </a:ext>
              </a:extLst>
            </p:cNvPr>
            <p:cNvCxnSpPr/>
            <p:nvPr/>
          </p:nvCxnSpPr>
          <p:spPr>
            <a:xfrm flipH="1">
              <a:off x="3193221" y="4445467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26">
              <a:extLst>
                <a:ext uri="{FF2B5EF4-FFF2-40B4-BE49-F238E27FC236}">
                  <a16:creationId xmlns:a16="http://schemas.microsoft.com/office/drawing/2014/main" id="{9D0E05B5-23A7-4725-8CEA-EBFBFBF74D8F}"/>
                </a:ext>
              </a:extLst>
            </p:cNvPr>
            <p:cNvCxnSpPr/>
            <p:nvPr/>
          </p:nvCxnSpPr>
          <p:spPr>
            <a:xfrm flipH="1" flipV="1">
              <a:off x="3833419" y="4438268"/>
              <a:ext cx="250534" cy="719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3C489FB-81F7-483A-8E56-70755059E404}"/>
                </a:ext>
              </a:extLst>
            </p:cNvPr>
            <p:cNvCxnSpPr/>
            <p:nvPr/>
          </p:nvCxnSpPr>
          <p:spPr>
            <a:xfrm flipH="1">
              <a:off x="3497944" y="4445467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10DD1A7-0DB4-4472-96EE-EDF13F165592}"/>
                </a:ext>
              </a:extLst>
            </p:cNvPr>
            <p:cNvCxnSpPr/>
            <p:nvPr/>
          </p:nvCxnSpPr>
          <p:spPr>
            <a:xfrm flipH="1">
              <a:off x="3489887" y="5000858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圆角矩形 46">
              <a:extLst>
                <a:ext uri="{FF2B5EF4-FFF2-40B4-BE49-F238E27FC236}">
                  <a16:creationId xmlns:a16="http://schemas.microsoft.com/office/drawing/2014/main" id="{0EEEA8F9-7729-40B0-9785-6234C87114AF}"/>
                </a:ext>
              </a:extLst>
            </p:cNvPr>
            <p:cNvSpPr/>
            <p:nvPr/>
          </p:nvSpPr>
          <p:spPr>
            <a:xfrm>
              <a:off x="5346333" y="5563447"/>
              <a:ext cx="3520353" cy="622391"/>
            </a:xfrm>
            <a:prstGeom prst="roundRect">
              <a:avLst>
                <a:gd name="adj" fmla="val 376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5" name="Rounded Rectangle 6">
              <a:extLst>
                <a:ext uri="{FF2B5EF4-FFF2-40B4-BE49-F238E27FC236}">
                  <a16:creationId xmlns:a16="http://schemas.microsoft.com/office/drawing/2014/main" id="{16730669-1E74-4BED-B982-85D34313CD0F}"/>
                </a:ext>
              </a:extLst>
            </p:cNvPr>
            <p:cNvSpPr/>
            <p:nvPr/>
          </p:nvSpPr>
          <p:spPr>
            <a:xfrm>
              <a:off x="5755367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cxnSp>
          <p:nvCxnSpPr>
            <p:cNvPr id="46" name="Straight Arrow Connector 8">
              <a:extLst>
                <a:ext uri="{FF2B5EF4-FFF2-40B4-BE49-F238E27FC236}">
                  <a16:creationId xmlns:a16="http://schemas.microsoft.com/office/drawing/2014/main" id="{CDBEBEA4-ABE6-4421-B520-D44A10916299}"/>
                </a:ext>
              </a:extLst>
            </p:cNvPr>
            <p:cNvCxnSpPr>
              <a:stCxn id="48" idx="0"/>
              <a:endCxn id="45" idx="2"/>
            </p:cNvCxnSpPr>
            <p:nvPr/>
          </p:nvCxnSpPr>
          <p:spPr>
            <a:xfrm flipH="1" flipV="1">
              <a:off x="6032703" y="5143002"/>
              <a:ext cx="1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ed Rectangle 10">
                  <a:extLst>
                    <a:ext uri="{FF2B5EF4-FFF2-40B4-BE49-F238E27FC236}">
                      <a16:creationId xmlns:a16="http://schemas.microsoft.com/office/drawing/2014/main" id="{8B82C744-4600-409B-959C-FFD92C951796}"/>
                    </a:ext>
                  </a:extLst>
                </p:cNvPr>
                <p:cNvSpPr/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5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sz="8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368" y="5682903"/>
                  <a:ext cx="554671" cy="284288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ounded Rectangle 13">
              <a:extLst>
                <a:ext uri="{FF2B5EF4-FFF2-40B4-BE49-F238E27FC236}">
                  <a16:creationId xmlns:a16="http://schemas.microsoft.com/office/drawing/2014/main" id="{E496CCED-24B8-4154-A4D9-5E45BC93A2CC}"/>
                </a:ext>
              </a:extLst>
            </p:cNvPr>
            <p:cNvSpPr/>
            <p:nvPr/>
          </p:nvSpPr>
          <p:spPr>
            <a:xfrm>
              <a:off x="6547041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cxnSp>
          <p:nvCxnSpPr>
            <p:cNvPr id="50" name="Straight Arrow Connector 14">
              <a:extLst>
                <a:ext uri="{FF2B5EF4-FFF2-40B4-BE49-F238E27FC236}">
                  <a16:creationId xmlns:a16="http://schemas.microsoft.com/office/drawing/2014/main" id="{A686E219-97E3-4AA2-98F9-2C9680F97D2C}"/>
                </a:ext>
              </a:extLst>
            </p:cNvPr>
            <p:cNvCxnSpPr>
              <a:endCxn id="49" idx="2"/>
            </p:cNvCxnSpPr>
            <p:nvPr/>
          </p:nvCxnSpPr>
          <p:spPr>
            <a:xfrm flipH="1" flipV="1">
              <a:off x="6824377" y="5143002"/>
              <a:ext cx="3" cy="553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15">
                  <a:extLst>
                    <a:ext uri="{FF2B5EF4-FFF2-40B4-BE49-F238E27FC236}">
                      <a16:creationId xmlns:a16="http://schemas.microsoft.com/office/drawing/2014/main" id="{35E6CD9B-FB04-471B-8B29-B6F6D3B4A546}"/>
                    </a:ext>
                  </a:extLst>
                </p:cNvPr>
                <p:cNvSpPr/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800" dirty="0"/>
                    <a:t> </a:t>
                  </a:r>
                </a:p>
              </p:txBody>
            </p:sp>
          </mc:Choice>
          <mc:Fallback xmlns="">
            <p:sp>
              <p:nvSpPr>
                <p:cNvPr id="53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042" y="5682903"/>
                  <a:ext cx="554671" cy="284288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17">
              <a:extLst>
                <a:ext uri="{FF2B5EF4-FFF2-40B4-BE49-F238E27FC236}">
                  <a16:creationId xmlns:a16="http://schemas.microsoft.com/office/drawing/2014/main" id="{556F5903-713E-43CC-9B36-357019050D82}"/>
                </a:ext>
              </a:extLst>
            </p:cNvPr>
            <p:cNvCxnSpPr>
              <a:stCxn id="45" idx="3"/>
              <a:endCxn id="49" idx="1"/>
            </p:cNvCxnSpPr>
            <p:nvPr/>
          </p:nvCxnSpPr>
          <p:spPr>
            <a:xfrm>
              <a:off x="6310038" y="5000858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ounded Rectangle 20">
              <a:extLst>
                <a:ext uri="{FF2B5EF4-FFF2-40B4-BE49-F238E27FC236}">
                  <a16:creationId xmlns:a16="http://schemas.microsoft.com/office/drawing/2014/main" id="{0D2BD6C4-0A81-49C5-A333-CEF30DAC06E1}"/>
                </a:ext>
              </a:extLst>
            </p:cNvPr>
            <p:cNvSpPr/>
            <p:nvPr/>
          </p:nvSpPr>
          <p:spPr>
            <a:xfrm>
              <a:off x="7992438" y="4858714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LSTM</a:t>
              </a:r>
              <a:endParaRPr lang="en-US" sz="800" dirty="0"/>
            </a:p>
          </p:txBody>
        </p:sp>
        <p:cxnSp>
          <p:nvCxnSpPr>
            <p:cNvPr id="54" name="Straight Arrow Connector 21">
              <a:extLst>
                <a:ext uri="{FF2B5EF4-FFF2-40B4-BE49-F238E27FC236}">
                  <a16:creationId xmlns:a16="http://schemas.microsoft.com/office/drawing/2014/main" id="{67801423-E9F3-45DC-9315-9BBF51FD86AF}"/>
                </a:ext>
              </a:extLst>
            </p:cNvPr>
            <p:cNvCxnSpPr>
              <a:endCxn id="53" idx="2"/>
            </p:cNvCxnSpPr>
            <p:nvPr/>
          </p:nvCxnSpPr>
          <p:spPr>
            <a:xfrm flipV="1">
              <a:off x="8269774" y="5143002"/>
              <a:ext cx="0" cy="539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22">
                  <a:extLst>
                    <a:ext uri="{FF2B5EF4-FFF2-40B4-BE49-F238E27FC236}">
                      <a16:creationId xmlns:a16="http://schemas.microsoft.com/office/drawing/2014/main" id="{2F45E059-41DD-4F0F-8CB5-7CEF5722BA2E}"/>
                    </a:ext>
                  </a:extLst>
                </p:cNvPr>
                <p:cNvSpPr/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800" i="1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800" dirty="0"/>
                    <a:t> </a:t>
                  </a:r>
                </a:p>
              </p:txBody>
            </p:sp>
          </mc:Choice>
          <mc:Fallback xmlns="">
            <p:sp>
              <p:nvSpPr>
                <p:cNvPr id="57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439" y="5682903"/>
                  <a:ext cx="554671" cy="28428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26">
              <a:extLst>
                <a:ext uri="{FF2B5EF4-FFF2-40B4-BE49-F238E27FC236}">
                  <a16:creationId xmlns:a16="http://schemas.microsoft.com/office/drawing/2014/main" id="{6345ED3F-79B9-404C-857D-0C823909C439}"/>
                </a:ext>
              </a:extLst>
            </p:cNvPr>
            <p:cNvCxnSpPr>
              <a:stCxn id="49" idx="3"/>
            </p:cNvCxnSpPr>
            <p:nvPr/>
          </p:nvCxnSpPr>
          <p:spPr>
            <a:xfrm>
              <a:off x="7101712" y="5000858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28">
              <a:extLst>
                <a:ext uri="{FF2B5EF4-FFF2-40B4-BE49-F238E27FC236}">
                  <a16:creationId xmlns:a16="http://schemas.microsoft.com/office/drawing/2014/main" id="{F3199B1E-4C6A-4B22-8FFC-901DCE86FB51}"/>
                </a:ext>
              </a:extLst>
            </p:cNvPr>
            <p:cNvCxnSpPr>
              <a:endCxn id="53" idx="1"/>
            </p:cNvCxnSpPr>
            <p:nvPr/>
          </p:nvCxnSpPr>
          <p:spPr>
            <a:xfrm>
              <a:off x="7755021" y="5000858"/>
              <a:ext cx="237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32">
                  <a:extLst>
                    <a:ext uri="{FF2B5EF4-FFF2-40B4-BE49-F238E27FC236}">
                      <a16:creationId xmlns:a16="http://schemas.microsoft.com/office/drawing/2014/main" id="{81583569-8218-4F67-BF70-1930A5985D2D}"/>
                    </a:ext>
                  </a:extLst>
                </p:cNvPr>
                <p:cNvSpPr/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0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634" y="4293158"/>
                  <a:ext cx="554671" cy="284288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33">
                  <a:extLst>
                    <a:ext uri="{FF2B5EF4-FFF2-40B4-BE49-F238E27FC236}">
                      <a16:creationId xmlns:a16="http://schemas.microsoft.com/office/drawing/2014/main" id="{A0E4A4C2-B62F-4774-AA3D-972F2C71377D}"/>
                    </a:ext>
                  </a:extLst>
                </p:cNvPr>
                <p:cNvSpPr/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1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929" y="4299723"/>
                  <a:ext cx="554671" cy="284288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35">
                  <a:extLst>
                    <a:ext uri="{FF2B5EF4-FFF2-40B4-BE49-F238E27FC236}">
                      <a16:creationId xmlns:a16="http://schemas.microsoft.com/office/drawing/2014/main" id="{16F3B904-82A8-49D4-97FE-5DE61C153D66}"/>
                    </a:ext>
                  </a:extLst>
                </p:cNvPr>
                <p:cNvSpPr/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2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699" y="4311889"/>
                  <a:ext cx="554671" cy="284288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8">
              <a:extLst>
                <a:ext uri="{FF2B5EF4-FFF2-40B4-BE49-F238E27FC236}">
                  <a16:creationId xmlns:a16="http://schemas.microsoft.com/office/drawing/2014/main" id="{6616F9E5-FA4E-4989-A720-D84C7A729FC1}"/>
                </a:ext>
              </a:extLst>
            </p:cNvPr>
            <p:cNvCxnSpPr>
              <a:endCxn id="58" idx="2"/>
            </p:cNvCxnSpPr>
            <p:nvPr/>
          </p:nvCxnSpPr>
          <p:spPr>
            <a:xfrm flipV="1">
              <a:off x="6030970" y="4577446"/>
              <a:ext cx="0" cy="2722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8">
              <a:extLst>
                <a:ext uri="{FF2B5EF4-FFF2-40B4-BE49-F238E27FC236}">
                  <a16:creationId xmlns:a16="http://schemas.microsoft.com/office/drawing/2014/main" id="{33DDCE26-3DDB-41C3-80EC-145515AAA562}"/>
                </a:ext>
              </a:extLst>
            </p:cNvPr>
            <p:cNvCxnSpPr/>
            <p:nvPr/>
          </p:nvCxnSpPr>
          <p:spPr>
            <a:xfrm flipV="1">
              <a:off x="6824380" y="4598073"/>
              <a:ext cx="927" cy="2627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8">
              <a:extLst>
                <a:ext uri="{FF2B5EF4-FFF2-40B4-BE49-F238E27FC236}">
                  <a16:creationId xmlns:a16="http://schemas.microsoft.com/office/drawing/2014/main" id="{7D926109-B17B-40C5-B352-FADE9FD37E82}"/>
                </a:ext>
              </a:extLst>
            </p:cNvPr>
            <p:cNvCxnSpPr>
              <a:stCxn id="53" idx="0"/>
              <a:endCxn id="60" idx="2"/>
            </p:cNvCxnSpPr>
            <p:nvPr/>
          </p:nvCxnSpPr>
          <p:spPr>
            <a:xfrm flipH="1" flipV="1">
              <a:off x="8266035" y="4596177"/>
              <a:ext cx="3739" cy="2625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6445F286-FB0E-44E4-8694-F12CBF3B65FC}"/>
                </a:ext>
              </a:extLst>
            </p:cNvPr>
            <p:cNvCxnSpPr/>
            <p:nvPr/>
          </p:nvCxnSpPr>
          <p:spPr>
            <a:xfrm flipH="1">
              <a:off x="7398379" y="5000858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26">
              <a:extLst>
                <a:ext uri="{FF2B5EF4-FFF2-40B4-BE49-F238E27FC236}">
                  <a16:creationId xmlns:a16="http://schemas.microsoft.com/office/drawing/2014/main" id="{9158D849-37A1-410A-8C03-62EE49001A13}"/>
                </a:ext>
              </a:extLst>
            </p:cNvPr>
            <p:cNvCxnSpPr/>
            <p:nvPr/>
          </p:nvCxnSpPr>
          <p:spPr>
            <a:xfrm>
              <a:off x="6310465" y="5825047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26">
              <a:extLst>
                <a:ext uri="{FF2B5EF4-FFF2-40B4-BE49-F238E27FC236}">
                  <a16:creationId xmlns:a16="http://schemas.microsoft.com/office/drawing/2014/main" id="{D4BAEB58-A035-4521-AFC4-C6EAE3DB02AC}"/>
                </a:ext>
              </a:extLst>
            </p:cNvPr>
            <p:cNvCxnSpPr/>
            <p:nvPr/>
          </p:nvCxnSpPr>
          <p:spPr>
            <a:xfrm>
              <a:off x="7102260" y="5825734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E0D74948-3124-4ED4-8A31-AC5D5CF9EE0C}"/>
                </a:ext>
              </a:extLst>
            </p:cNvPr>
            <p:cNvCxnSpPr/>
            <p:nvPr/>
          </p:nvCxnSpPr>
          <p:spPr>
            <a:xfrm flipH="1">
              <a:off x="7396207" y="5826421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7C6AD630-4F0B-49EA-9772-D6A3F6A88EEC}"/>
                </a:ext>
              </a:extLst>
            </p:cNvPr>
            <p:cNvCxnSpPr/>
            <p:nvPr/>
          </p:nvCxnSpPr>
          <p:spPr>
            <a:xfrm flipH="1">
              <a:off x="3465944" y="5825047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26">
              <a:extLst>
                <a:ext uri="{FF2B5EF4-FFF2-40B4-BE49-F238E27FC236}">
                  <a16:creationId xmlns:a16="http://schemas.microsoft.com/office/drawing/2014/main" id="{1B72AA1E-BBA2-46CE-8749-69E0A5EF1FAC}"/>
                </a:ext>
              </a:extLst>
            </p:cNvPr>
            <p:cNvCxnSpPr/>
            <p:nvPr/>
          </p:nvCxnSpPr>
          <p:spPr>
            <a:xfrm>
              <a:off x="7756425" y="5826421"/>
              <a:ext cx="2365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C8C1CC1-F51F-4D09-BA0B-45E623901588}"/>
                </a:ext>
              </a:extLst>
            </p:cNvPr>
            <p:cNvCxnSpPr/>
            <p:nvPr/>
          </p:nvCxnSpPr>
          <p:spPr>
            <a:xfrm flipH="1">
              <a:off x="7398379" y="4449402"/>
              <a:ext cx="3209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17">
              <a:extLst>
                <a:ext uri="{FF2B5EF4-FFF2-40B4-BE49-F238E27FC236}">
                  <a16:creationId xmlns:a16="http://schemas.microsoft.com/office/drawing/2014/main" id="{71646A10-A598-4EE3-8199-76535829EF39}"/>
                </a:ext>
              </a:extLst>
            </p:cNvPr>
            <p:cNvCxnSpPr/>
            <p:nvPr/>
          </p:nvCxnSpPr>
          <p:spPr>
            <a:xfrm>
              <a:off x="6311926" y="44353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17">
              <a:extLst>
                <a:ext uri="{FF2B5EF4-FFF2-40B4-BE49-F238E27FC236}">
                  <a16:creationId xmlns:a16="http://schemas.microsoft.com/office/drawing/2014/main" id="{2F63CB3F-EC6D-4194-8BFB-54DE478CB2E0}"/>
                </a:ext>
              </a:extLst>
            </p:cNvPr>
            <p:cNvCxnSpPr/>
            <p:nvPr/>
          </p:nvCxnSpPr>
          <p:spPr>
            <a:xfrm>
              <a:off x="7101286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17">
              <a:extLst>
                <a:ext uri="{FF2B5EF4-FFF2-40B4-BE49-F238E27FC236}">
                  <a16:creationId xmlns:a16="http://schemas.microsoft.com/office/drawing/2014/main" id="{8C988E38-4FD6-42ED-BD50-BADC7D61EF3B}"/>
                </a:ext>
              </a:extLst>
            </p:cNvPr>
            <p:cNvCxnSpPr/>
            <p:nvPr/>
          </p:nvCxnSpPr>
          <p:spPr>
            <a:xfrm>
              <a:off x="7756425" y="4449402"/>
              <a:ext cx="237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8">
              <a:extLst>
                <a:ext uri="{FF2B5EF4-FFF2-40B4-BE49-F238E27FC236}">
                  <a16:creationId xmlns:a16="http://schemas.microsoft.com/office/drawing/2014/main" id="{F020A330-4C84-4578-B786-C08048D63BC4}"/>
                </a:ext>
              </a:extLst>
            </p:cNvPr>
            <p:cNvCxnSpPr/>
            <p:nvPr/>
          </p:nvCxnSpPr>
          <p:spPr>
            <a:xfrm flipV="1">
              <a:off x="6032704" y="4040090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32">
                  <a:extLst>
                    <a:ext uri="{FF2B5EF4-FFF2-40B4-BE49-F238E27FC236}">
                      <a16:creationId xmlns:a16="http://schemas.microsoft.com/office/drawing/2014/main" id="{D1C25C16-BDA4-4F6D-99DD-3BFEBC672A41}"/>
                    </a:ext>
                  </a:extLst>
                </p:cNvPr>
                <p:cNvSpPr/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𝐿𝑖𝑛𝑒𝑎𝑟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77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761531"/>
                  <a:ext cx="726995" cy="284288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32">
                  <a:extLst>
                    <a:ext uri="{FF2B5EF4-FFF2-40B4-BE49-F238E27FC236}">
                      <a16:creationId xmlns:a16="http://schemas.microsoft.com/office/drawing/2014/main" id="{3466ECDB-5BA3-4B0F-B6DB-51714CE65C4E}"/>
                    </a:ext>
                  </a:extLst>
                </p:cNvPr>
                <p:cNvSpPr/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𝑆𝑜𝑓𝑡𝑚𝑎𝑥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78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13" y="3215412"/>
                  <a:ext cx="726996" cy="282946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8">
              <a:extLst>
                <a:ext uri="{FF2B5EF4-FFF2-40B4-BE49-F238E27FC236}">
                  <a16:creationId xmlns:a16="http://schemas.microsoft.com/office/drawing/2014/main" id="{E6233FC7-1B24-46F2-ACC4-B13CF6BB2263}"/>
                </a:ext>
              </a:extLst>
            </p:cNvPr>
            <p:cNvCxnSpPr>
              <a:stCxn id="30" idx="3"/>
            </p:cNvCxnSpPr>
            <p:nvPr/>
          </p:nvCxnSpPr>
          <p:spPr>
            <a:xfrm>
              <a:off x="4626435" y="3844149"/>
              <a:ext cx="1144663" cy="1025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702070BC-59C0-4D14-9CD5-E1CC3993F19C}"/>
                    </a:ext>
                  </a:extLst>
                </p:cNvPr>
                <p:cNvSpPr txBox="1"/>
                <p:nvPr/>
              </p:nvSpPr>
              <p:spPr>
                <a:xfrm>
                  <a:off x="6502494" y="3165345"/>
                  <a:ext cx="1778813" cy="313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80" name="文本框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494" y="3165345"/>
                  <a:ext cx="1778813" cy="313776"/>
                </a:xfrm>
                <a:prstGeom prst="rect">
                  <a:avLst/>
                </a:prstGeom>
                <a:blipFill>
                  <a:blip r:embed="rId15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8">
              <a:extLst>
                <a:ext uri="{FF2B5EF4-FFF2-40B4-BE49-F238E27FC236}">
                  <a16:creationId xmlns:a16="http://schemas.microsoft.com/office/drawing/2014/main" id="{3C3061DC-441A-4057-8F15-5090756912E0}"/>
                </a:ext>
              </a:extLst>
            </p:cNvPr>
            <p:cNvCxnSpPr/>
            <p:nvPr/>
          </p:nvCxnSpPr>
          <p:spPr>
            <a:xfrm flipV="1">
              <a:off x="6039010" y="3498358"/>
              <a:ext cx="0" cy="264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3A39F674-8700-4402-9313-4DF9DD3366AE}"/>
              </a:ext>
            </a:extLst>
          </p:cNvPr>
          <p:cNvSpPr txBox="1"/>
          <p:nvPr/>
        </p:nvSpPr>
        <p:spPr>
          <a:xfrm>
            <a:off x="1050235" y="1500613"/>
            <a:ext cx="359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Lack </a:t>
            </a:r>
            <a:r>
              <a:rPr lang="en-US" altLang="zh-CN" sz="2400" dirty="0">
                <a:latin typeface="Palatino"/>
              </a:rPr>
              <a:t>of model 1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8EC54C16-FB63-46F5-B70E-DA02AD86FE17}"/>
                  </a:ext>
                </a:extLst>
              </p:cNvPr>
              <p:cNvSpPr txBox="1"/>
              <p:nvPr/>
            </p:nvSpPr>
            <p:spPr>
              <a:xfrm>
                <a:off x="1404730" y="1962278"/>
                <a:ext cx="10065025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Model 1 gives competitive results for MT and summarization, however, source representation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𝑒𝑛𝑐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is the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only connection point</a:t>
                </a:r>
                <a:r>
                  <a:rPr lang="en-US" altLang="zh-CN" sz="2400" dirty="0">
                    <a:latin typeface="Palatino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RNNs face challenges in maintaining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long-range dependencies </a:t>
                </a:r>
                <a:r>
                  <a:rPr lang="en-US" altLang="zh-CN" sz="2400" dirty="0">
                    <a:latin typeface="Palatino"/>
                  </a:rPr>
                  <a:t>between target and source words, when sentences are too long.</a:t>
                </a:r>
              </a:p>
            </p:txBody>
          </p:sp>
        </mc:Choice>
        <mc:Fallback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8EC54C16-FB63-46F5-B70E-DA02AD86F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30" y="1962278"/>
                <a:ext cx="10065025" cy="1723549"/>
              </a:xfrm>
              <a:prstGeom prst="rect">
                <a:avLst/>
              </a:prstGeom>
              <a:blipFill>
                <a:blip r:embed="rId16"/>
                <a:stretch>
                  <a:fillRect l="-787" t="-2827" r="-2179" b="-7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文本框 81">
            <a:extLst>
              <a:ext uri="{FF2B5EF4-FFF2-40B4-BE49-F238E27FC236}">
                <a16:creationId xmlns:a16="http://schemas.microsoft.com/office/drawing/2014/main" id="{2E0E6489-77A9-4F4E-98C9-A244E7E78EB8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85897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B2D182-AFD9-47DC-ADBD-78BCDB992786}"/>
              </a:ext>
            </a:extLst>
          </p:cNvPr>
          <p:cNvSpPr txBox="1"/>
          <p:nvPr/>
        </p:nvSpPr>
        <p:spPr>
          <a:xfrm>
            <a:off x="1066800" y="1590844"/>
            <a:ext cx="505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Intuition </a:t>
            </a:r>
            <a:r>
              <a:rPr lang="en-US" altLang="zh-CN" sz="2400" dirty="0">
                <a:latin typeface="Palatino"/>
              </a:rPr>
              <a:t>beyond model 1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E777CF-9B84-4E36-8CF8-724894AB4424}"/>
              </a:ext>
            </a:extLst>
          </p:cNvPr>
          <p:cNvSpPr txBox="1"/>
          <p:nvPr/>
        </p:nvSpPr>
        <p:spPr>
          <a:xfrm>
            <a:off x="1444488" y="2223692"/>
            <a:ext cx="93494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Keep the source </a:t>
            </a:r>
            <a:r>
              <a:rPr lang="en-US" altLang="zh-CN" sz="2400" dirty="0">
                <a:latin typeface="Palatino"/>
              </a:rPr>
              <a:t>at hand in each generating step.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Consider the hidden states for 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each source word </a:t>
            </a:r>
            <a:r>
              <a:rPr lang="en-US" altLang="zh-CN" sz="2400" dirty="0">
                <a:latin typeface="Palatino"/>
              </a:rPr>
              <a:t>simultaneously as the representation of whole source sentence rather than using only the last hidden states.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C01B599-C8C6-4D43-AEAA-AC8DD56363E5}"/>
              </a:ext>
            </a:extLst>
          </p:cNvPr>
          <p:cNvGrpSpPr/>
          <p:nvPr/>
        </p:nvGrpSpPr>
        <p:grpSpPr>
          <a:xfrm>
            <a:off x="1939962" y="3872205"/>
            <a:ext cx="7923221" cy="2382441"/>
            <a:chOff x="464423" y="4110028"/>
            <a:chExt cx="7652959" cy="230254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F7575-921B-4BBB-9189-E85E7456A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36"/>
            <a:stretch/>
          </p:blipFill>
          <p:spPr>
            <a:xfrm>
              <a:off x="464423" y="4110028"/>
              <a:ext cx="7652959" cy="2302546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9A89BCC-3D35-438A-A374-48E600B58D7F}"/>
                </a:ext>
              </a:extLst>
            </p:cNvPr>
            <p:cNvSpPr/>
            <p:nvPr/>
          </p:nvSpPr>
          <p:spPr>
            <a:xfrm>
              <a:off x="4097140" y="4458191"/>
              <a:ext cx="588669" cy="89870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CEFA907-13D2-40F3-945D-DDE7FE3590C0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190105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860502A-AFF1-46EE-8E29-5F1ABA0146B3}"/>
              </a:ext>
            </a:extLst>
          </p:cNvPr>
          <p:cNvSpPr txBox="1"/>
          <p:nvPr/>
        </p:nvSpPr>
        <p:spPr>
          <a:xfrm>
            <a:off x="1089991" y="1590844"/>
            <a:ext cx="889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Construct a context vector </a:t>
            </a:r>
            <a:r>
              <a:rPr lang="en-US" altLang="zh-CN" sz="2400" dirty="0">
                <a:latin typeface="Palatino"/>
              </a:rPr>
              <a:t>using attention mechanism</a:t>
            </a:r>
            <a:endParaRPr lang="zh-CN" altLang="en-US" sz="2400" dirty="0">
              <a:latin typeface="Palatino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83F15D-6A04-4B4E-8CB4-D067F44E8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64" y="2358368"/>
            <a:ext cx="7652959" cy="369212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E2544CC-5497-468F-93B9-728B36E8FF33}"/>
              </a:ext>
            </a:extLst>
          </p:cNvPr>
          <p:cNvSpPr/>
          <p:nvPr/>
        </p:nvSpPr>
        <p:spPr>
          <a:xfrm>
            <a:off x="8013188" y="2982734"/>
            <a:ext cx="1374936" cy="13549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B27D7E-4456-4FD1-9D3B-CD4AA994760C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299520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50D28A-A6BD-44DA-B59F-8628F0DFA79F}"/>
              </a:ext>
            </a:extLst>
          </p:cNvPr>
          <p:cNvSpPr txBox="1"/>
          <p:nvPr/>
        </p:nvSpPr>
        <p:spPr>
          <a:xfrm>
            <a:off x="1073426" y="1590844"/>
            <a:ext cx="891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Construct a context vector </a:t>
            </a:r>
            <a:r>
              <a:rPr lang="en-US" altLang="zh-CN" sz="2400" dirty="0">
                <a:latin typeface="Palatino"/>
              </a:rPr>
              <a:t>using attention mechanism</a:t>
            </a:r>
            <a:endParaRPr lang="zh-CN" altLang="en-US" sz="2400" dirty="0"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94D9D9-6CFF-4209-A3FE-B625F45A5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29" y="2758545"/>
            <a:ext cx="2025409" cy="9175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F13AA0-F9F9-41AA-9AB9-9A27D7D38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81" y="3809237"/>
            <a:ext cx="4031071" cy="11308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784965C-A6E0-4606-BF64-6552D078E2B1}"/>
              </a:ext>
            </a:extLst>
          </p:cNvPr>
          <p:cNvGrpSpPr/>
          <p:nvPr/>
        </p:nvGrpSpPr>
        <p:grpSpPr>
          <a:xfrm>
            <a:off x="2182563" y="2358367"/>
            <a:ext cx="3516727" cy="3692125"/>
            <a:chOff x="388114" y="2197462"/>
            <a:chExt cx="3516727" cy="36921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ED6735D-BFA5-4CC8-8B37-28867079B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5"/>
            <a:stretch/>
          </p:blipFill>
          <p:spPr>
            <a:xfrm>
              <a:off x="780968" y="2197462"/>
              <a:ext cx="3123873" cy="36921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8C55E4F-1E97-4676-AB5C-21C55C26B55F}"/>
                    </a:ext>
                  </a:extLst>
                </p:cNvPr>
                <p:cNvSpPr txBox="1"/>
                <p:nvPr/>
              </p:nvSpPr>
              <p:spPr>
                <a:xfrm>
                  <a:off x="388114" y="2696479"/>
                  <a:ext cx="464101" cy="620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:endParaRPr lang="zh-CN" altLang="en-US" sz="14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14" y="2696479"/>
                  <a:ext cx="464101" cy="6206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8EE59BD-311F-4536-B5F4-D83A0B3E7FD1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315199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A6399B-92D8-44BB-AA99-0170D59BA06A}"/>
              </a:ext>
            </a:extLst>
          </p:cNvPr>
          <p:cNvSpPr txBox="1"/>
          <p:nvPr/>
        </p:nvSpPr>
        <p:spPr>
          <a:xfrm>
            <a:off x="1056861" y="1590844"/>
            <a:ext cx="893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Construct a context vector </a:t>
            </a:r>
            <a:r>
              <a:rPr lang="en-US" altLang="zh-CN" sz="2400" dirty="0">
                <a:latin typeface="Palatino"/>
              </a:rPr>
              <a:t>using attention mechanism</a:t>
            </a:r>
            <a:endParaRPr lang="zh-CN" altLang="en-US" sz="2400" dirty="0"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46A8A3-084E-4FFE-97A4-437DEAD7B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57" y="3619573"/>
            <a:ext cx="5079583" cy="1536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4E0A14-0FEA-4553-A3DD-C40389541594}"/>
                  </a:ext>
                </a:extLst>
              </p:cNvPr>
              <p:cNvSpPr txBox="1"/>
              <p:nvPr/>
            </p:nvSpPr>
            <p:spPr>
              <a:xfrm>
                <a:off x="5416456" y="2721114"/>
                <a:ext cx="425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Introducing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 into LSTM gates respectively: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4E0A14-0FEA-4553-A3DD-C4038954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56" y="2721114"/>
                <a:ext cx="4250514" cy="707886"/>
              </a:xfrm>
              <a:prstGeom prst="rect">
                <a:avLst/>
              </a:prstGeom>
              <a:blipFill>
                <a:blip r:embed="rId3"/>
                <a:stretch>
                  <a:fillRect l="-1578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ECC57966-183D-42DB-8DF8-85D039AE1EF6}"/>
              </a:ext>
            </a:extLst>
          </p:cNvPr>
          <p:cNvGrpSpPr/>
          <p:nvPr/>
        </p:nvGrpSpPr>
        <p:grpSpPr>
          <a:xfrm>
            <a:off x="1787938" y="2182776"/>
            <a:ext cx="3516727" cy="3692125"/>
            <a:chOff x="388114" y="2197462"/>
            <a:chExt cx="3516727" cy="36921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1E06FB1-A4E4-4AF1-A312-F2B0CDBB9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5"/>
            <a:stretch/>
          </p:blipFill>
          <p:spPr>
            <a:xfrm>
              <a:off x="780968" y="2197462"/>
              <a:ext cx="3123873" cy="36921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0F805BA-FBAE-4B75-82F2-231852D73DE7}"/>
                    </a:ext>
                  </a:extLst>
                </p:cNvPr>
                <p:cNvSpPr txBox="1"/>
                <p:nvPr/>
              </p:nvSpPr>
              <p:spPr>
                <a:xfrm>
                  <a:off x="388114" y="2696479"/>
                  <a:ext cx="464101" cy="620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:endParaRPr lang="zh-CN" altLang="en-US" sz="14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14" y="2696479"/>
                  <a:ext cx="464101" cy="6206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FD48DEA-1AF6-4569-9B6F-A6402B9F33BB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380347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24DBFA-2B32-45DB-A0F4-E7F8E2C62ED2}"/>
              </a:ext>
            </a:extLst>
          </p:cNvPr>
          <p:cNvSpPr txBox="1"/>
          <p:nvPr/>
        </p:nvSpPr>
        <p:spPr>
          <a:xfrm>
            <a:off x="1083365" y="1590844"/>
            <a:ext cx="840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Generation </a:t>
            </a:r>
            <a:r>
              <a:rPr lang="en-US" altLang="zh-CN" sz="2400" dirty="0">
                <a:latin typeface="Palatino"/>
              </a:rPr>
              <a:t>using attention mechanism as model 1</a:t>
            </a:r>
            <a:endParaRPr lang="zh-CN" altLang="en-US" sz="2400" dirty="0"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22D549-3EB9-4854-BDC1-03FDE4EA0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85" y="3429001"/>
            <a:ext cx="3378701" cy="121135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BB5668F-CF26-4B06-9201-5D0DDE57D427}"/>
              </a:ext>
            </a:extLst>
          </p:cNvPr>
          <p:cNvGrpSpPr/>
          <p:nvPr/>
        </p:nvGrpSpPr>
        <p:grpSpPr>
          <a:xfrm>
            <a:off x="2332816" y="2306954"/>
            <a:ext cx="3516727" cy="3692125"/>
            <a:chOff x="388114" y="2197462"/>
            <a:chExt cx="3516727" cy="36921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101B497-1410-4E69-9325-31172EB7E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5"/>
            <a:stretch/>
          </p:blipFill>
          <p:spPr>
            <a:xfrm>
              <a:off x="780968" y="2197462"/>
              <a:ext cx="3123873" cy="36921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412A218-A48B-4206-924E-5B869AC404BA}"/>
                    </a:ext>
                  </a:extLst>
                </p:cNvPr>
                <p:cNvSpPr txBox="1"/>
                <p:nvPr/>
              </p:nvSpPr>
              <p:spPr>
                <a:xfrm>
                  <a:off x="388114" y="2696479"/>
                  <a:ext cx="464101" cy="620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zh-CN" sz="1400" dirty="0">
                    <a:latin typeface="Palatino"/>
                  </a:endParaRPr>
                </a:p>
                <a:p>
                  <a:pPr>
                    <a:lnSpc>
                      <a:spcPts val="1000"/>
                    </a:lnSpc>
                  </a:pPr>
                  <a:endParaRPr lang="zh-CN" altLang="en-US" sz="14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14" y="2696479"/>
                  <a:ext cx="464101" cy="6206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487FD2CA-FD92-40E8-9FFC-9108FC760CBC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41470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881619B5-2FD5-4F6F-9813-051CD766F5C9}"/>
                  </a:ext>
                </a:extLst>
              </p:cNvPr>
              <p:cNvSpPr txBox="1"/>
              <p:nvPr/>
            </p:nvSpPr>
            <p:spPr>
              <a:xfrm>
                <a:off x="2485038" y="2182775"/>
                <a:ext cx="7633334" cy="4215898"/>
              </a:xfrm>
              <a:prstGeom prst="rect">
                <a:avLst/>
              </a:prstGeom>
            </p:spPr>
            <p:txBody>
              <a:bodyPr vert="horz" wrap="square" lIns="0" tIns="73025" rIns="0" bIns="0" rtlCol="0">
                <a:spAutoFit/>
              </a:bodyPr>
              <a:lstStyle/>
              <a:p>
                <a:pPr marL="355600" indent="-342900">
                  <a:spcBef>
                    <a:spcPts val="480"/>
                  </a:spcBef>
                  <a:buClr>
                    <a:srgbClr val="CC0000"/>
                  </a:buClr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altLang="zh-CN" sz="2400" dirty="0">
                    <a:latin typeface="Palatino"/>
                    <a:cs typeface="Calibri"/>
                  </a:rPr>
                  <a:t>Denote the probability of an output sequence as model 1:</a:t>
                </a:r>
                <a:endParaRPr lang="en-US" sz="2400" dirty="0">
                  <a:latin typeface="Palatino"/>
                  <a:cs typeface="Calibri"/>
                </a:endParaRPr>
              </a:p>
              <a:p>
                <a:pPr marL="355600" indent="-342900">
                  <a:spcBef>
                    <a:spcPts val="480"/>
                  </a:spcBef>
                  <a:buClr>
                    <a:srgbClr val="CC0000"/>
                  </a:buClr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endParaRPr lang="en-US" sz="2400" dirty="0">
                  <a:latin typeface="Palatino"/>
                  <a:cs typeface="Calibri"/>
                </a:endParaRPr>
              </a:p>
              <a:p>
                <a:pPr marL="12700">
                  <a:spcBef>
                    <a:spcPts val="480"/>
                  </a:spcBef>
                  <a:buClr>
                    <a:srgbClr val="CC0000"/>
                  </a:buClr>
                  <a:tabLst>
                    <a:tab pos="354965" algn="l"/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cs typeface="Calibri"/>
                        </a:rPr>
                        <m:t>…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Palatino"/>
                  <a:cs typeface="Calibri"/>
                </a:endParaRPr>
              </a:p>
              <a:p>
                <a:pPr marL="355600" indent="-342900">
                  <a:spcBef>
                    <a:spcPts val="480"/>
                  </a:spcBef>
                  <a:buClr>
                    <a:srgbClr val="CC0000"/>
                  </a:buClr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endParaRPr lang="en-US" sz="2400" dirty="0">
                  <a:latin typeface="Palatino"/>
                  <a:cs typeface="Calibri"/>
                </a:endParaRPr>
              </a:p>
              <a:p>
                <a:pPr marL="355600" indent="-342900">
                  <a:spcBef>
                    <a:spcPts val="480"/>
                  </a:spcBef>
                  <a:buClr>
                    <a:srgbClr val="CC0000"/>
                  </a:buClr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sz="2400" dirty="0">
                    <a:latin typeface="Palatino"/>
                    <a:cs typeface="Calibri"/>
                  </a:rPr>
                  <a:t>Search for high probability, tracking top K on each step.</a:t>
                </a:r>
              </a:p>
              <a:p>
                <a:pPr marL="355600" indent="-342900">
                  <a:spcBef>
                    <a:spcPts val="1360"/>
                  </a:spcBef>
                  <a:buClr>
                    <a:srgbClr val="CC0000"/>
                  </a:buClr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sz="2400" dirty="0">
                    <a:latin typeface="Palatino"/>
                    <a:cs typeface="Calibri"/>
                  </a:rPr>
                  <a:t>Beam </a:t>
                </a:r>
                <a:r>
                  <a:rPr lang="en-US" sz="2400" spc="-5" dirty="0">
                    <a:latin typeface="Palatino"/>
                    <a:cs typeface="Calibri"/>
                  </a:rPr>
                  <a:t>search </a:t>
                </a:r>
                <a:r>
                  <a:rPr lang="en-US" sz="2400" dirty="0">
                    <a:latin typeface="Palatino"/>
                    <a:cs typeface="Calibri"/>
                  </a:rPr>
                  <a:t>is </a:t>
                </a:r>
                <a:r>
                  <a:rPr lang="en-US" sz="2400" spc="-5" dirty="0">
                    <a:solidFill>
                      <a:srgbClr val="C00000"/>
                    </a:solidFill>
                    <a:latin typeface="Palatino"/>
                    <a:cs typeface="Calibri"/>
                  </a:rPr>
                  <a:t>not </a:t>
                </a:r>
                <a:r>
                  <a:rPr lang="en-US" sz="2400" dirty="0">
                    <a:solidFill>
                      <a:srgbClr val="C00000"/>
                    </a:solidFill>
                    <a:latin typeface="Palatino"/>
                    <a:cs typeface="Calibri"/>
                  </a:rPr>
                  <a:t>guaranteed </a:t>
                </a:r>
                <a:r>
                  <a:rPr lang="en-US" sz="2400" dirty="0">
                    <a:latin typeface="Palatino"/>
                    <a:cs typeface="Calibri"/>
                  </a:rPr>
                  <a:t>to </a:t>
                </a:r>
                <a:r>
                  <a:rPr lang="en-US" sz="2400" spc="-5" dirty="0">
                    <a:latin typeface="Palatino"/>
                    <a:cs typeface="Calibri"/>
                  </a:rPr>
                  <a:t>find optimal</a:t>
                </a:r>
                <a:r>
                  <a:rPr lang="en-US" sz="2400" spc="-95" dirty="0">
                    <a:latin typeface="Palatino"/>
                    <a:cs typeface="Calibri"/>
                  </a:rPr>
                  <a:t> </a:t>
                </a:r>
                <a:r>
                  <a:rPr lang="en-US" sz="2400" spc="-5" dirty="0">
                    <a:latin typeface="Palatino"/>
                    <a:cs typeface="Calibri"/>
                  </a:rPr>
                  <a:t>solution.</a:t>
                </a:r>
                <a:endParaRPr lang="en-US" sz="2400" dirty="0">
                  <a:latin typeface="Palatino"/>
                  <a:cs typeface="Calibri"/>
                </a:endParaRPr>
              </a:p>
              <a:p>
                <a:pPr marL="355600" indent="-342900">
                  <a:spcBef>
                    <a:spcPts val="580"/>
                  </a:spcBef>
                  <a:buClr>
                    <a:srgbClr val="CC0000"/>
                  </a:buClr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sz="2400" dirty="0">
                    <a:latin typeface="Palatino"/>
                    <a:cs typeface="Calibri"/>
                  </a:rPr>
                  <a:t>But </a:t>
                </a:r>
                <a:r>
                  <a:rPr lang="en-US" sz="2400" dirty="0">
                    <a:solidFill>
                      <a:srgbClr val="C00000"/>
                    </a:solidFill>
                    <a:latin typeface="Palatino"/>
                    <a:cs typeface="Calibri"/>
                  </a:rPr>
                  <a:t>much more efficient </a:t>
                </a:r>
                <a:r>
                  <a:rPr lang="en-US" sz="2400" dirty="0">
                    <a:latin typeface="Palatino"/>
                    <a:cs typeface="Calibri"/>
                  </a:rPr>
                  <a:t>than </a:t>
                </a:r>
                <a:r>
                  <a:rPr lang="en-US" sz="2400" spc="-5" dirty="0">
                    <a:latin typeface="Palatino"/>
                    <a:cs typeface="Calibri"/>
                  </a:rPr>
                  <a:t>exhaustive</a:t>
                </a:r>
                <a:r>
                  <a:rPr lang="en-US" sz="2400" spc="-85" dirty="0">
                    <a:latin typeface="Palatino"/>
                    <a:cs typeface="Calibri"/>
                  </a:rPr>
                  <a:t> </a:t>
                </a:r>
                <a:r>
                  <a:rPr lang="en-US" sz="2400" spc="-5" dirty="0">
                    <a:latin typeface="Palatino"/>
                    <a:cs typeface="Calibri"/>
                  </a:rPr>
                  <a:t>search.</a:t>
                </a:r>
                <a:endParaRPr sz="2400" dirty="0">
                  <a:latin typeface="Palatino"/>
                  <a:cs typeface="Calibri"/>
                </a:endParaRPr>
              </a:p>
            </p:txBody>
          </p:sp>
        </mc:Choice>
        <mc:Fallback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881619B5-2FD5-4F6F-9813-051CD766F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38" y="2182775"/>
                <a:ext cx="7633334" cy="4215898"/>
              </a:xfrm>
              <a:prstGeom prst="rect">
                <a:avLst/>
              </a:prstGeom>
              <a:blipFill>
                <a:blip r:embed="rId2"/>
                <a:stretch>
                  <a:fillRect l="-2157" t="-434" b="-3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E11934C-ABC6-4D53-9C28-AEE6488B296D}"/>
              </a:ext>
            </a:extLst>
          </p:cNvPr>
          <p:cNvSpPr txBox="1"/>
          <p:nvPr/>
        </p:nvSpPr>
        <p:spPr>
          <a:xfrm>
            <a:off x="1040297" y="1590844"/>
            <a:ext cx="339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search: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D72613-BD4D-4384-BA24-D90B45ADCAD4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605082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7F5788-B637-4D77-AAD5-C1DFAE0648B7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53CE66C-3914-426E-9A32-C7EFD7280CDF}"/>
              </a:ext>
            </a:extLst>
          </p:cNvPr>
          <p:cNvSpPr txBox="1"/>
          <p:nvPr/>
        </p:nvSpPr>
        <p:spPr>
          <a:xfrm>
            <a:off x="2296668" y="3976401"/>
            <a:ext cx="647989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solidFill>
                  <a:srgbClr val="00B050"/>
                </a:solidFill>
                <a:latin typeface="Palatino"/>
                <a:cs typeface="Calibri"/>
              </a:rPr>
              <a:t>&lt;S&gt;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BD68200-05BC-4B69-A4BD-E29944F3EACC}"/>
              </a:ext>
            </a:extLst>
          </p:cNvPr>
          <p:cNvSpPr txBox="1"/>
          <p:nvPr/>
        </p:nvSpPr>
        <p:spPr>
          <a:xfrm>
            <a:off x="2515361" y="5982461"/>
            <a:ext cx="2474328" cy="584134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R="45085" algn="ctr">
              <a:spcBef>
                <a:spcPts val="235"/>
              </a:spcBef>
            </a:pPr>
            <a:r>
              <a:rPr spc="-10" dirty="0">
                <a:solidFill>
                  <a:srgbClr val="C00000"/>
                </a:solidFill>
                <a:latin typeface="Palatino"/>
                <a:cs typeface="Calibri"/>
              </a:rPr>
              <a:t>Calculate</a:t>
            </a:r>
            <a:r>
              <a:rPr spc="15" dirty="0">
                <a:solidFill>
                  <a:srgbClr val="C00000"/>
                </a:solidFill>
                <a:latin typeface="Palatino"/>
                <a:cs typeface="Calibri"/>
              </a:rPr>
              <a:t> </a:t>
            </a:r>
            <a:r>
              <a:rPr spc="-15" dirty="0">
                <a:solidFill>
                  <a:srgbClr val="C00000"/>
                </a:solidFill>
                <a:latin typeface="Palatino"/>
                <a:cs typeface="Calibri"/>
              </a:rPr>
              <a:t>prob</a:t>
            </a:r>
            <a:r>
              <a:rPr lang="en-US" spc="-15" dirty="0">
                <a:solidFill>
                  <a:srgbClr val="C00000"/>
                </a:solidFill>
                <a:latin typeface="Palatino"/>
                <a:cs typeface="Calibri"/>
              </a:rPr>
              <a:t>ability</a:t>
            </a:r>
            <a:endParaRPr dirty="0">
              <a:solidFill>
                <a:srgbClr val="C00000"/>
              </a:solidFill>
              <a:latin typeface="Palatino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C00000"/>
                </a:solidFill>
                <a:latin typeface="Palatino"/>
                <a:cs typeface="Calibri"/>
              </a:rPr>
              <a:t>of </a:t>
            </a:r>
            <a:r>
              <a:rPr spc="-10" dirty="0">
                <a:solidFill>
                  <a:srgbClr val="C00000"/>
                </a:solidFill>
                <a:latin typeface="Palatino"/>
                <a:cs typeface="Calibri"/>
              </a:rPr>
              <a:t>next</a:t>
            </a:r>
            <a:r>
              <a:rPr spc="-25" dirty="0">
                <a:solidFill>
                  <a:srgbClr val="C00000"/>
                </a:solidFill>
                <a:latin typeface="Palatino"/>
                <a:cs typeface="Calibri"/>
              </a:rPr>
              <a:t> </a:t>
            </a:r>
            <a:r>
              <a:rPr spc="-15" dirty="0">
                <a:solidFill>
                  <a:srgbClr val="C00000"/>
                </a:solidFill>
                <a:latin typeface="Palatino"/>
                <a:cs typeface="Calibri"/>
              </a:rPr>
              <a:t>word</a:t>
            </a:r>
            <a:endParaRPr dirty="0">
              <a:solidFill>
                <a:srgbClr val="C00000"/>
              </a:solidFill>
              <a:latin typeface="Palatino"/>
              <a:cs typeface="Calibr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8DE408-E717-4BD0-BC18-2288EEE91CF1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393994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B58B2ED-ED65-421F-8C2A-1741C2554B1B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7">
            <a:extLst>
              <a:ext uri="{FF2B5EF4-FFF2-40B4-BE49-F238E27FC236}">
                <a16:creationId xmlns:a16="http://schemas.microsoft.com/office/drawing/2014/main" id="{16188D77-AA43-474E-A004-6048083D3247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he</a:t>
            </a:r>
            <a:endParaRPr sz="200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6" name="object 58">
            <a:extLst>
              <a:ext uri="{FF2B5EF4-FFF2-40B4-BE49-F238E27FC236}">
                <a16:creationId xmlns:a16="http://schemas.microsoft.com/office/drawing/2014/main" id="{09E566A3-793C-4F58-AD73-638B23659CCC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I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1FC6D019-88FD-4A33-8746-341FF5CD5099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8" name="object 60">
            <a:extLst>
              <a:ext uri="{FF2B5EF4-FFF2-40B4-BE49-F238E27FC236}">
                <a16:creationId xmlns:a16="http://schemas.microsoft.com/office/drawing/2014/main" id="{03A58DC8-C13D-4FF4-879A-D5A81DE78847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EDE79CFC-CE72-44A9-A495-642545EB4DFB}"/>
              </a:ext>
            </a:extLst>
          </p:cNvPr>
          <p:cNvSpPr txBox="1"/>
          <p:nvPr/>
        </p:nvSpPr>
        <p:spPr>
          <a:xfrm>
            <a:off x="3205838" y="2646214"/>
            <a:ext cx="343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 = 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P</a:t>
            </a:r>
            <a:r>
              <a:rPr lang="en-US" spc="-20" dirty="0">
                <a:solidFill>
                  <a:srgbClr val="4285F4"/>
                </a:solidFill>
                <a:latin typeface="Palatino"/>
                <a:cs typeface="Calibri"/>
              </a:rPr>
              <a:t>( he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|</a:t>
            </a:r>
            <a:r>
              <a:rPr i="1" spc="-20" dirty="0">
                <a:solidFill>
                  <a:srgbClr val="4285F4"/>
                </a:solidFill>
                <a:latin typeface="Palatino"/>
                <a:cs typeface="Calibri"/>
              </a:rPr>
              <a:t>&lt;START&gt; 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) +</a:t>
            </a:r>
            <a:r>
              <a:rPr spc="15" dirty="0">
                <a:solidFill>
                  <a:srgbClr val="4285F4"/>
                </a:solidFill>
                <a:latin typeface="Palatino"/>
                <a:cs typeface="Calibri"/>
              </a:rPr>
              <a:t> 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026A434D-C16C-44F0-943F-01D22EBA0897}"/>
              </a:ext>
            </a:extLst>
          </p:cNvPr>
          <p:cNvSpPr txBox="1"/>
          <p:nvPr/>
        </p:nvSpPr>
        <p:spPr>
          <a:xfrm>
            <a:off x="3205838" y="5358151"/>
            <a:ext cx="343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 = 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P</a:t>
            </a:r>
            <a:r>
              <a:rPr lang="en-US" spc="-20" dirty="0">
                <a:solidFill>
                  <a:srgbClr val="4285F4"/>
                </a:solidFill>
                <a:latin typeface="Palatino"/>
                <a:cs typeface="Calibri"/>
              </a:rPr>
              <a:t>( I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|</a:t>
            </a:r>
            <a:r>
              <a:rPr i="1" spc="-20" dirty="0">
                <a:solidFill>
                  <a:srgbClr val="4285F4"/>
                </a:solidFill>
                <a:latin typeface="Palatino"/>
                <a:cs typeface="Calibri"/>
              </a:rPr>
              <a:t>&lt;START&gt;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)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28BF537-E626-42FB-8246-9DFD032F3864}"/>
              </a:ext>
            </a:extLst>
          </p:cNvPr>
          <p:cNvSpPr txBox="1"/>
          <p:nvPr/>
        </p:nvSpPr>
        <p:spPr>
          <a:xfrm>
            <a:off x="2500122" y="6017515"/>
            <a:ext cx="2070100" cy="585417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dirty="0">
                <a:latin typeface="Palatino"/>
              </a:rPr>
              <a:t>Take top </a:t>
            </a:r>
            <a:r>
              <a:rPr lang="en-US" i="1" dirty="0">
                <a:latin typeface="Palatino"/>
              </a:rPr>
              <a:t>K</a:t>
            </a:r>
            <a:r>
              <a:rPr dirty="0">
                <a:latin typeface="Palatino"/>
              </a:rPr>
              <a:t> words and compute scores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97990D-5F0B-4F50-99F6-AA0DED00067D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528497-4E94-484B-8756-901112168C12}"/>
              </a:ext>
            </a:extLst>
          </p:cNvPr>
          <p:cNvSpPr txBox="1"/>
          <p:nvPr/>
        </p:nvSpPr>
        <p:spPr>
          <a:xfrm>
            <a:off x="3246089" y="368445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.</a:t>
            </a:r>
          </a:p>
          <a:p>
            <a:r>
              <a:rPr lang="en-US" altLang="zh-CN" dirty="0">
                <a:latin typeface="Palatino"/>
              </a:rPr>
              <a:t>.</a:t>
            </a:r>
          </a:p>
          <a:p>
            <a:r>
              <a:rPr lang="en-US" altLang="zh-CN" dirty="0">
                <a:latin typeface="Palatino"/>
              </a:rPr>
              <a:t>.</a:t>
            </a:r>
            <a:endParaRPr lang="zh-CN" altLang="en-US" dirty="0">
              <a:latin typeface="Palatino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E4E195-D438-477F-978D-FA9E226A8CB0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427087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3F44536-D7B2-456A-8BB6-641917F8F57B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love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75291F-5F20-48FB-9757-2EAECD98EFB2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CB5E153-4BA3-470B-8218-A3B20650BDB6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latin typeface="Palatino"/>
                <a:cs typeface="Calibri"/>
              </a:rPr>
              <a:t>like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9DD8D0D-22FC-4162-8820-0A68360D76D8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FBA86F2-F4D1-4962-AD39-62D7D614B086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BE890DF-8B7B-4226-B2BC-04D202D0DD99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AC5372E-1B13-4982-87B9-E78139795896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408B12D-4178-4341-92CC-B61CAB67C4AC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57">
            <a:extLst>
              <a:ext uri="{FF2B5EF4-FFF2-40B4-BE49-F238E27FC236}">
                <a16:creationId xmlns:a16="http://schemas.microsoft.com/office/drawing/2014/main" id="{2BAB82A7-7D8D-4EF6-BF70-A12391F56EAD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he</a:t>
            </a:r>
            <a:endParaRPr sz="200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13" name="object 58">
            <a:extLst>
              <a:ext uri="{FF2B5EF4-FFF2-40B4-BE49-F238E27FC236}">
                <a16:creationId xmlns:a16="http://schemas.microsoft.com/office/drawing/2014/main" id="{B51ACCAA-3CF0-4AD3-9E72-0D8DD1104B12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I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14" name="object 59">
            <a:extLst>
              <a:ext uri="{FF2B5EF4-FFF2-40B4-BE49-F238E27FC236}">
                <a16:creationId xmlns:a16="http://schemas.microsoft.com/office/drawing/2014/main" id="{EC13D090-BE58-4333-ACF9-95DAB3936C32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60">
            <a:extLst>
              <a:ext uri="{FF2B5EF4-FFF2-40B4-BE49-F238E27FC236}">
                <a16:creationId xmlns:a16="http://schemas.microsoft.com/office/drawing/2014/main" id="{74271B09-0BA9-48B2-B36A-2AD69A2D5737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6" name="object 62">
            <a:extLst>
              <a:ext uri="{FF2B5EF4-FFF2-40B4-BE49-F238E27FC236}">
                <a16:creationId xmlns:a16="http://schemas.microsoft.com/office/drawing/2014/main" id="{465902F8-2166-4B2C-BCAA-63A1E64C66FD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17" name="object 63">
            <a:extLst>
              <a:ext uri="{FF2B5EF4-FFF2-40B4-BE49-F238E27FC236}">
                <a16:creationId xmlns:a16="http://schemas.microsoft.com/office/drawing/2014/main" id="{E9CE862B-C4B1-4307-8203-56439B8BF2A2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3FAD32DA-1778-4E53-90C6-CBB9E585A17C}"/>
              </a:ext>
            </a:extLst>
          </p:cNvPr>
          <p:cNvSpPr txBox="1"/>
          <p:nvPr/>
        </p:nvSpPr>
        <p:spPr>
          <a:xfrm>
            <a:off x="2480311" y="6083046"/>
            <a:ext cx="4033379" cy="609782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dirty="0">
                <a:latin typeface="Palatino"/>
              </a:rPr>
              <a:t>For each of the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hypotheses, find</a:t>
            </a:r>
          </a:p>
          <a:p>
            <a:r>
              <a:rPr dirty="0">
                <a:latin typeface="Palatino"/>
              </a:rPr>
              <a:t>top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next words and calculate scores</a:t>
            </a: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BC51A21D-5A67-44ED-A75D-D70CFD89D9D1}"/>
              </a:ext>
            </a:extLst>
          </p:cNvPr>
          <p:cNvSpPr txBox="1"/>
          <p:nvPr/>
        </p:nvSpPr>
        <p:spPr>
          <a:xfrm>
            <a:off x="4399278" y="2412151"/>
            <a:ext cx="343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1.5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 = 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P(</a:t>
            </a:r>
            <a:r>
              <a:rPr lang="en-US" spc="-20" dirty="0">
                <a:solidFill>
                  <a:srgbClr val="4285F4"/>
                </a:solidFill>
                <a:latin typeface="Palatino"/>
                <a:cs typeface="Calibri"/>
              </a:rPr>
              <a:t> </a:t>
            </a:r>
            <a:r>
              <a:rPr lang="en-US" i="1" spc="-20" dirty="0">
                <a:solidFill>
                  <a:srgbClr val="4285F4"/>
                </a:solidFill>
                <a:latin typeface="Palatino"/>
                <a:cs typeface="Calibri"/>
              </a:rPr>
              <a:t>love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|</a:t>
            </a:r>
            <a:r>
              <a:rPr i="1" spc="-20" dirty="0">
                <a:solidFill>
                  <a:srgbClr val="4285F4"/>
                </a:solidFill>
                <a:latin typeface="Palatino"/>
                <a:cs typeface="Calibri"/>
              </a:rPr>
              <a:t>&lt;START&gt; </a:t>
            </a:r>
            <a:r>
              <a:rPr i="1" dirty="0">
                <a:solidFill>
                  <a:srgbClr val="4285F4"/>
                </a:solidFill>
                <a:latin typeface="Palatino"/>
                <a:cs typeface="Calibri"/>
              </a:rPr>
              <a:t>he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) +</a:t>
            </a:r>
            <a:r>
              <a:rPr spc="15" dirty="0">
                <a:solidFill>
                  <a:srgbClr val="4285F4"/>
                </a:solidFill>
                <a:latin typeface="Palatino"/>
                <a:cs typeface="Calibri"/>
              </a:rPr>
              <a:t> 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0620B31C-C3F7-459B-997A-4E7B63A6B4AC}"/>
              </a:ext>
            </a:extLst>
          </p:cNvPr>
          <p:cNvSpPr txBox="1"/>
          <p:nvPr/>
        </p:nvSpPr>
        <p:spPr>
          <a:xfrm>
            <a:off x="4399278" y="3763281"/>
            <a:ext cx="343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 = 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P</a:t>
            </a:r>
            <a:r>
              <a:rPr lang="en-US" spc="-20" dirty="0">
                <a:solidFill>
                  <a:srgbClr val="4285F4"/>
                </a:solidFill>
                <a:latin typeface="Palatino"/>
                <a:cs typeface="Calibri"/>
              </a:rPr>
              <a:t>( hit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|</a:t>
            </a:r>
            <a:r>
              <a:rPr i="1" spc="-20" dirty="0">
                <a:solidFill>
                  <a:srgbClr val="4285F4"/>
                </a:solidFill>
                <a:latin typeface="Palatino"/>
                <a:cs typeface="Calibri"/>
              </a:rPr>
              <a:t>&lt;START&gt; </a:t>
            </a:r>
            <a:r>
              <a:rPr i="1" dirty="0">
                <a:solidFill>
                  <a:srgbClr val="4285F4"/>
                </a:solidFill>
                <a:latin typeface="Palatino"/>
                <a:cs typeface="Calibri"/>
              </a:rPr>
              <a:t>he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) +</a:t>
            </a:r>
            <a:r>
              <a:rPr spc="15" dirty="0">
                <a:solidFill>
                  <a:srgbClr val="4285F4"/>
                </a:solidFill>
                <a:latin typeface="Palatino"/>
                <a:cs typeface="Calibri"/>
              </a:rPr>
              <a:t> 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95992BD9-09A9-4426-98F7-B6043BD3E500}"/>
              </a:ext>
            </a:extLst>
          </p:cNvPr>
          <p:cNvSpPr txBox="1"/>
          <p:nvPr/>
        </p:nvSpPr>
        <p:spPr>
          <a:xfrm>
            <a:off x="4399278" y="4308251"/>
            <a:ext cx="343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 = 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P</a:t>
            </a:r>
            <a:r>
              <a:rPr lang="en-US" spc="-20" dirty="0">
                <a:solidFill>
                  <a:srgbClr val="4285F4"/>
                </a:solidFill>
                <a:latin typeface="Palatino"/>
                <a:cs typeface="Calibri"/>
              </a:rPr>
              <a:t>( like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|</a:t>
            </a:r>
            <a:r>
              <a:rPr i="1" spc="-20" dirty="0">
                <a:solidFill>
                  <a:srgbClr val="4285F4"/>
                </a:solidFill>
                <a:latin typeface="Palatino"/>
                <a:cs typeface="Calibri"/>
              </a:rPr>
              <a:t>&lt;START&gt; </a:t>
            </a:r>
            <a:r>
              <a:rPr lang="en-US" i="1" dirty="0">
                <a:solidFill>
                  <a:srgbClr val="4285F4"/>
                </a:solidFill>
                <a:latin typeface="Palatino"/>
                <a:cs typeface="Calibri"/>
              </a:rPr>
              <a:t>I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) +</a:t>
            </a:r>
            <a:r>
              <a:rPr spc="15" dirty="0">
                <a:solidFill>
                  <a:srgbClr val="4285F4"/>
                </a:solidFill>
                <a:latin typeface="Palatino"/>
                <a:cs typeface="Calibri"/>
              </a:rPr>
              <a:t> 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9852B30-9F8C-4DEB-A73F-B00DF3AA69EC}"/>
              </a:ext>
            </a:extLst>
          </p:cNvPr>
          <p:cNvSpPr txBox="1"/>
          <p:nvPr/>
        </p:nvSpPr>
        <p:spPr>
          <a:xfrm>
            <a:off x="4399278" y="5514843"/>
            <a:ext cx="343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1.4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 = 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P</a:t>
            </a:r>
            <a:r>
              <a:rPr lang="en-US" spc="-20" dirty="0">
                <a:solidFill>
                  <a:srgbClr val="4285F4"/>
                </a:solidFill>
                <a:latin typeface="Palatino"/>
                <a:cs typeface="Calibri"/>
              </a:rPr>
              <a:t>( like</a:t>
            </a:r>
            <a:r>
              <a:rPr spc="-20" dirty="0">
                <a:solidFill>
                  <a:srgbClr val="4285F4"/>
                </a:solidFill>
                <a:latin typeface="Palatino"/>
                <a:cs typeface="Calibri"/>
              </a:rPr>
              <a:t>|</a:t>
            </a:r>
            <a:r>
              <a:rPr i="1" spc="-20" dirty="0">
                <a:solidFill>
                  <a:srgbClr val="4285F4"/>
                </a:solidFill>
                <a:latin typeface="Palatino"/>
                <a:cs typeface="Calibri"/>
              </a:rPr>
              <a:t>&lt;START&gt; </a:t>
            </a:r>
            <a:r>
              <a:rPr lang="en-US" i="1" dirty="0">
                <a:solidFill>
                  <a:srgbClr val="4285F4"/>
                </a:solidFill>
                <a:latin typeface="Palatino"/>
                <a:cs typeface="Calibri"/>
              </a:rPr>
              <a:t>I</a:t>
            </a: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) +</a:t>
            </a:r>
            <a:r>
              <a:rPr spc="15" dirty="0">
                <a:solidFill>
                  <a:srgbClr val="4285F4"/>
                </a:solidFill>
                <a:latin typeface="Palatino"/>
                <a:cs typeface="Calibri"/>
              </a:rPr>
              <a:t> 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836F2B50-6895-4F9D-ADB3-BB97DE0DC74B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09694E6-9A70-475C-B759-65BDBFAAA225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24E0BB1-DD32-4AAF-9C81-2A83AB5E7ECB}"/>
              </a:ext>
            </a:extLst>
          </p:cNvPr>
          <p:cNvSpPr txBox="1"/>
          <p:nvPr/>
        </p:nvSpPr>
        <p:spPr>
          <a:xfrm>
            <a:off x="4079753" y="3681097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.</a:t>
            </a:r>
          </a:p>
          <a:p>
            <a:r>
              <a:rPr lang="en-US" altLang="zh-CN" dirty="0">
                <a:latin typeface="Palatino"/>
              </a:rPr>
              <a:t>.</a:t>
            </a:r>
          </a:p>
          <a:p>
            <a:r>
              <a:rPr lang="en-US" altLang="zh-CN" dirty="0">
                <a:latin typeface="Palatino"/>
              </a:rPr>
              <a:t>.</a:t>
            </a:r>
            <a:endParaRPr lang="zh-CN" altLang="en-US" dirty="0">
              <a:latin typeface="Palatino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CF11AA4-327A-41BA-87A1-00A5924B7C5E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400082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B79B66E-0A60-4C4E-880B-66E63654FD0A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love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3506F9-7C92-4E67-80F9-D37CBE9F5B8C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4EA90DF-EC7F-494C-9558-38CD425B1D05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solidFill>
                  <a:srgbClr val="00B050"/>
                </a:solidFill>
                <a:latin typeface="Palatino"/>
                <a:cs typeface="Calibri"/>
              </a:rPr>
              <a:t>like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8D2D2DC-D9D2-412C-91CE-19D77845654E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0419459-0B91-4EC2-85E3-F447D5F2BA85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E4E42B6-8ED8-4EC5-B6B4-03ED64E35AA7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690762A-674C-4366-8BFC-34B909459FA0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725EC81-C73E-465C-9F28-BD306AE78DC6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57">
            <a:extLst>
              <a:ext uri="{FF2B5EF4-FFF2-40B4-BE49-F238E27FC236}">
                <a16:creationId xmlns:a16="http://schemas.microsoft.com/office/drawing/2014/main" id="{F97614AF-9CC2-4641-B8B0-D927504B609C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13" name="object 58">
            <a:extLst>
              <a:ext uri="{FF2B5EF4-FFF2-40B4-BE49-F238E27FC236}">
                <a16:creationId xmlns:a16="http://schemas.microsoft.com/office/drawing/2014/main" id="{309BACF3-2F98-491A-A61D-53CC8D918EBD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latin typeface="Palatino"/>
                <a:cs typeface="Calibri"/>
              </a:rPr>
              <a:t>I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59">
            <a:extLst>
              <a:ext uri="{FF2B5EF4-FFF2-40B4-BE49-F238E27FC236}">
                <a16:creationId xmlns:a16="http://schemas.microsoft.com/office/drawing/2014/main" id="{306DF076-F734-4374-8B61-9FCD745E73A5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60">
            <a:extLst>
              <a:ext uri="{FF2B5EF4-FFF2-40B4-BE49-F238E27FC236}">
                <a16:creationId xmlns:a16="http://schemas.microsoft.com/office/drawing/2014/main" id="{1E09E687-1E75-4AA3-AC8B-A4C58CE9DFDA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6" name="object 62">
            <a:extLst>
              <a:ext uri="{FF2B5EF4-FFF2-40B4-BE49-F238E27FC236}">
                <a16:creationId xmlns:a16="http://schemas.microsoft.com/office/drawing/2014/main" id="{BD645BCA-2905-4882-8A82-D3717EE7E2A6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17" name="object 63">
            <a:extLst>
              <a:ext uri="{FF2B5EF4-FFF2-40B4-BE49-F238E27FC236}">
                <a16:creationId xmlns:a16="http://schemas.microsoft.com/office/drawing/2014/main" id="{A8AA3D45-4E94-4DE7-AECD-9AB871B69665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18" name="object 64">
            <a:extLst>
              <a:ext uri="{FF2B5EF4-FFF2-40B4-BE49-F238E27FC236}">
                <a16:creationId xmlns:a16="http://schemas.microsoft.com/office/drawing/2014/main" id="{16498FF0-48E2-4BE3-A7C6-39941254873B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19" name="object 65">
            <a:extLst>
              <a:ext uri="{FF2B5EF4-FFF2-40B4-BE49-F238E27FC236}">
                <a16:creationId xmlns:a16="http://schemas.microsoft.com/office/drawing/2014/main" id="{1A6601E9-A15A-4807-B86F-63F2E6C7CC72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0" name="object 66">
            <a:extLst>
              <a:ext uri="{FF2B5EF4-FFF2-40B4-BE49-F238E27FC236}">
                <a16:creationId xmlns:a16="http://schemas.microsoft.com/office/drawing/2014/main" id="{C5A86B5F-DE4F-4C9E-B329-3B0C00CBA09B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1" name="object 67">
            <a:extLst>
              <a:ext uri="{FF2B5EF4-FFF2-40B4-BE49-F238E27FC236}">
                <a16:creationId xmlns:a16="http://schemas.microsoft.com/office/drawing/2014/main" id="{A2D4BA82-C1EE-428B-8FF5-13F103E2B955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2" name="object 48">
            <a:extLst>
              <a:ext uri="{FF2B5EF4-FFF2-40B4-BE49-F238E27FC236}">
                <a16:creationId xmlns:a16="http://schemas.microsoft.com/office/drawing/2014/main" id="{BEF6EF76-038B-4195-B766-B65B47E6D3C0}"/>
              </a:ext>
            </a:extLst>
          </p:cNvPr>
          <p:cNvSpPr txBox="1"/>
          <p:nvPr/>
        </p:nvSpPr>
        <p:spPr>
          <a:xfrm>
            <a:off x="2665675" y="6047309"/>
            <a:ext cx="3983481" cy="307135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>
                <a:latin typeface="Palatino"/>
              </a:rPr>
              <a:t>J</a:t>
            </a:r>
            <a:r>
              <a:rPr dirty="0">
                <a:latin typeface="Palatino"/>
              </a:rPr>
              <a:t>ust keep </a:t>
            </a:r>
            <a:r>
              <a:rPr lang="en-US" altLang="zh-CN" i="1" dirty="0">
                <a:latin typeface="Palatino"/>
              </a:rPr>
              <a:t>K </a:t>
            </a:r>
            <a:r>
              <a:rPr lang="en-US" altLang="zh-CN" dirty="0">
                <a:latin typeface="Palatino"/>
              </a:rPr>
              <a:t>words</a:t>
            </a:r>
            <a:r>
              <a:rPr dirty="0">
                <a:latin typeface="Palatino"/>
              </a:rPr>
              <a:t> with highest scores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64630163-7533-49C2-AA72-0755CC333D57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65D80C3-BAF1-4978-802C-83E653C28313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22BD18-6638-4CF2-842D-D2541D922C45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2333319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04ABBD9-854A-49A2-BFED-6E409989CFB6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love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7020474-1F80-4662-A974-088032FDC40C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67CAA0A-7AC6-4152-82A0-20666D5B1BBB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solidFill>
                  <a:srgbClr val="00B050"/>
                </a:solidFill>
                <a:latin typeface="Palatino"/>
                <a:cs typeface="Calibri"/>
              </a:rPr>
              <a:t>like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DED0C74-1310-4FF9-AFCF-E0884B64EBC5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5B52E1D-9E85-4E52-8BDC-D3EE7101E63F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0C71CA0-DBB2-4781-BE25-A260D2961455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38463D6-EB05-4544-89A5-C9E5E771A690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A940B76-FE9C-40D3-9928-0DFD5B75C761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84A491D-DF7F-4040-AEF7-1A20EE5F4358}"/>
              </a:ext>
            </a:extLst>
          </p:cNvPr>
          <p:cNvSpPr/>
          <p:nvPr/>
        </p:nvSpPr>
        <p:spPr>
          <a:xfrm>
            <a:off x="5501639" y="2484405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4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404AE4F-8877-4160-8EAB-3E4DCFB7A03B}"/>
              </a:ext>
            </a:extLst>
          </p:cNvPr>
          <p:cNvSpPr txBox="1"/>
          <p:nvPr/>
        </p:nvSpPr>
        <p:spPr>
          <a:xfrm>
            <a:off x="5850010" y="2575083"/>
            <a:ext cx="58978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78B1957-D62D-4B90-87A6-94579A5FDF55}"/>
              </a:ext>
            </a:extLst>
          </p:cNvPr>
          <p:cNvSpPr/>
          <p:nvPr/>
        </p:nvSpPr>
        <p:spPr>
          <a:xfrm>
            <a:off x="5501639" y="301170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D58F50A-402E-4EE7-BB09-FD1494186B8D}"/>
              </a:ext>
            </a:extLst>
          </p:cNvPr>
          <p:cNvSpPr txBox="1"/>
          <p:nvPr/>
        </p:nvSpPr>
        <p:spPr>
          <a:xfrm>
            <a:off x="5762403" y="3059464"/>
            <a:ext cx="6922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study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94B97-0D90-406B-AE57-5AD5A1B1E7C6}"/>
              </a:ext>
            </a:extLst>
          </p:cNvPr>
          <p:cNvSpPr/>
          <p:nvPr/>
        </p:nvSpPr>
        <p:spPr>
          <a:xfrm>
            <a:off x="5501639" y="436806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90BB2EA-8532-4649-B3E3-5585D0F57A1D}"/>
              </a:ext>
            </a:extLst>
          </p:cNvPr>
          <p:cNvSpPr txBox="1"/>
          <p:nvPr/>
        </p:nvSpPr>
        <p:spPr>
          <a:xfrm>
            <a:off x="5909818" y="4385214"/>
            <a:ext cx="30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to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2853557-E12E-4F7E-9C6A-7C9ECBE148D0}"/>
              </a:ext>
            </a:extLst>
          </p:cNvPr>
          <p:cNvSpPr/>
          <p:nvPr/>
        </p:nvSpPr>
        <p:spPr>
          <a:xfrm>
            <a:off x="5501639" y="489384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A965966-F59F-414C-85C3-79C27D5E00F5}"/>
              </a:ext>
            </a:extLst>
          </p:cNvPr>
          <p:cNvSpPr txBox="1"/>
          <p:nvPr/>
        </p:nvSpPr>
        <p:spPr>
          <a:xfrm>
            <a:off x="5736082" y="4911883"/>
            <a:ext cx="64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play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C96F627-2EF7-4CE7-B25E-801901B32139}"/>
              </a:ext>
            </a:extLst>
          </p:cNvPr>
          <p:cNvSpPr/>
          <p:nvPr/>
        </p:nvSpPr>
        <p:spPr>
          <a:xfrm>
            <a:off x="5159120" y="2702335"/>
            <a:ext cx="342265" cy="299720"/>
          </a:xfrm>
          <a:custGeom>
            <a:avLst/>
            <a:gdLst/>
            <a:ahLst/>
            <a:cxnLst/>
            <a:rect l="l" t="t" r="r" b="b"/>
            <a:pathLst>
              <a:path w="342264" h="299719">
                <a:moveTo>
                  <a:pt x="280681" y="45242"/>
                </a:moveTo>
                <a:lnTo>
                  <a:pt x="0" y="289687"/>
                </a:lnTo>
                <a:lnTo>
                  <a:pt x="8382" y="299338"/>
                </a:lnTo>
                <a:lnTo>
                  <a:pt x="289020" y="54809"/>
                </a:lnTo>
                <a:lnTo>
                  <a:pt x="280681" y="45242"/>
                </a:lnTo>
                <a:close/>
              </a:path>
              <a:path w="342264" h="299719">
                <a:moveTo>
                  <a:pt x="327064" y="36956"/>
                </a:moveTo>
                <a:lnTo>
                  <a:pt x="290195" y="36956"/>
                </a:lnTo>
                <a:lnTo>
                  <a:pt x="298577" y="46481"/>
                </a:lnTo>
                <a:lnTo>
                  <a:pt x="289020" y="54809"/>
                </a:lnTo>
                <a:lnTo>
                  <a:pt x="309880" y="78739"/>
                </a:lnTo>
                <a:lnTo>
                  <a:pt x="327064" y="36956"/>
                </a:lnTo>
                <a:close/>
              </a:path>
              <a:path w="342264" h="299719">
                <a:moveTo>
                  <a:pt x="290195" y="36956"/>
                </a:moveTo>
                <a:lnTo>
                  <a:pt x="280681" y="45242"/>
                </a:lnTo>
                <a:lnTo>
                  <a:pt x="289020" y="54809"/>
                </a:lnTo>
                <a:lnTo>
                  <a:pt x="298577" y="46481"/>
                </a:lnTo>
                <a:lnTo>
                  <a:pt x="290195" y="36956"/>
                </a:lnTo>
                <a:close/>
              </a:path>
              <a:path w="342264" h="299719">
                <a:moveTo>
                  <a:pt x="342265" y="0"/>
                </a:moveTo>
                <a:lnTo>
                  <a:pt x="259842" y="21336"/>
                </a:lnTo>
                <a:lnTo>
                  <a:pt x="280681" y="45242"/>
                </a:lnTo>
                <a:lnTo>
                  <a:pt x="290195" y="36956"/>
                </a:lnTo>
                <a:lnTo>
                  <a:pt x="327064" y="36956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BB8DA2F-C434-4D19-B09A-CBB7A9A250E4}"/>
              </a:ext>
            </a:extLst>
          </p:cNvPr>
          <p:cNvSpPr/>
          <p:nvPr/>
        </p:nvSpPr>
        <p:spPr>
          <a:xfrm>
            <a:off x="5159755" y="2992785"/>
            <a:ext cx="341630" cy="237490"/>
          </a:xfrm>
          <a:custGeom>
            <a:avLst/>
            <a:gdLst/>
            <a:ahLst/>
            <a:cxnLst/>
            <a:rect l="l" t="t" r="r" b="b"/>
            <a:pathLst>
              <a:path w="341630" h="237489">
                <a:moveTo>
                  <a:pt x="275233" y="199369"/>
                </a:moveTo>
                <a:lnTo>
                  <a:pt x="257301" y="225551"/>
                </a:lnTo>
                <a:lnTo>
                  <a:pt x="341630" y="237236"/>
                </a:lnTo>
                <a:lnTo>
                  <a:pt x="324613" y="206501"/>
                </a:lnTo>
                <a:lnTo>
                  <a:pt x="285623" y="206501"/>
                </a:lnTo>
                <a:lnTo>
                  <a:pt x="275233" y="199369"/>
                </a:lnTo>
                <a:close/>
              </a:path>
              <a:path w="341630" h="237489">
                <a:moveTo>
                  <a:pt x="282398" y="188907"/>
                </a:moveTo>
                <a:lnTo>
                  <a:pt x="275233" y="199369"/>
                </a:lnTo>
                <a:lnTo>
                  <a:pt x="285623" y="206501"/>
                </a:lnTo>
                <a:lnTo>
                  <a:pt x="292862" y="196087"/>
                </a:lnTo>
                <a:lnTo>
                  <a:pt x="282398" y="188907"/>
                </a:lnTo>
                <a:close/>
              </a:path>
              <a:path w="341630" h="237489">
                <a:moveTo>
                  <a:pt x="300355" y="162687"/>
                </a:moveTo>
                <a:lnTo>
                  <a:pt x="282398" y="188907"/>
                </a:lnTo>
                <a:lnTo>
                  <a:pt x="292862" y="196087"/>
                </a:lnTo>
                <a:lnTo>
                  <a:pt x="285623" y="206501"/>
                </a:lnTo>
                <a:lnTo>
                  <a:pt x="324613" y="206501"/>
                </a:lnTo>
                <a:lnTo>
                  <a:pt x="300355" y="162687"/>
                </a:lnTo>
                <a:close/>
              </a:path>
              <a:path w="341630" h="237489">
                <a:moveTo>
                  <a:pt x="7112" y="0"/>
                </a:moveTo>
                <a:lnTo>
                  <a:pt x="0" y="10413"/>
                </a:lnTo>
                <a:lnTo>
                  <a:pt x="275233" y="199369"/>
                </a:lnTo>
                <a:lnTo>
                  <a:pt x="282398" y="188907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4CB2984-0E22-4564-A665-E400721C38BD}"/>
              </a:ext>
            </a:extLst>
          </p:cNvPr>
          <p:cNvSpPr/>
          <p:nvPr/>
        </p:nvSpPr>
        <p:spPr>
          <a:xfrm>
            <a:off x="5159375" y="4586001"/>
            <a:ext cx="342265" cy="273685"/>
          </a:xfrm>
          <a:custGeom>
            <a:avLst/>
            <a:gdLst/>
            <a:ahLst/>
            <a:cxnLst/>
            <a:rect l="l" t="t" r="r" b="b"/>
            <a:pathLst>
              <a:path w="342264" h="273685">
                <a:moveTo>
                  <a:pt x="278341" y="42436"/>
                </a:moveTo>
                <a:lnTo>
                  <a:pt x="0" y="263270"/>
                </a:lnTo>
                <a:lnTo>
                  <a:pt x="7874" y="273176"/>
                </a:lnTo>
                <a:lnTo>
                  <a:pt x="286208" y="52348"/>
                </a:lnTo>
                <a:lnTo>
                  <a:pt x="278341" y="42436"/>
                </a:lnTo>
                <a:close/>
              </a:path>
              <a:path w="342264" h="273685">
                <a:moveTo>
                  <a:pt x="325875" y="34543"/>
                </a:moveTo>
                <a:lnTo>
                  <a:pt x="288290" y="34543"/>
                </a:lnTo>
                <a:lnTo>
                  <a:pt x="296163" y="44450"/>
                </a:lnTo>
                <a:lnTo>
                  <a:pt x="286208" y="52348"/>
                </a:lnTo>
                <a:lnTo>
                  <a:pt x="305943" y="77216"/>
                </a:lnTo>
                <a:lnTo>
                  <a:pt x="325875" y="34543"/>
                </a:lnTo>
                <a:close/>
              </a:path>
              <a:path w="342264" h="273685">
                <a:moveTo>
                  <a:pt x="288290" y="34543"/>
                </a:moveTo>
                <a:lnTo>
                  <a:pt x="278341" y="42436"/>
                </a:lnTo>
                <a:lnTo>
                  <a:pt x="286208" y="52348"/>
                </a:lnTo>
                <a:lnTo>
                  <a:pt x="296163" y="44450"/>
                </a:lnTo>
                <a:lnTo>
                  <a:pt x="288290" y="34543"/>
                </a:lnTo>
                <a:close/>
              </a:path>
              <a:path w="342264" h="273685">
                <a:moveTo>
                  <a:pt x="342011" y="0"/>
                </a:moveTo>
                <a:lnTo>
                  <a:pt x="258572" y="17525"/>
                </a:lnTo>
                <a:lnTo>
                  <a:pt x="278341" y="42436"/>
                </a:lnTo>
                <a:lnTo>
                  <a:pt x="288290" y="34543"/>
                </a:lnTo>
                <a:lnTo>
                  <a:pt x="325875" y="34543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A7282DC-8DA3-4989-9239-A66D9ACEC880}"/>
              </a:ext>
            </a:extLst>
          </p:cNvPr>
          <p:cNvSpPr/>
          <p:nvPr/>
        </p:nvSpPr>
        <p:spPr>
          <a:xfrm>
            <a:off x="5159501" y="4849145"/>
            <a:ext cx="342265" cy="263525"/>
          </a:xfrm>
          <a:custGeom>
            <a:avLst/>
            <a:gdLst/>
            <a:ahLst/>
            <a:cxnLst/>
            <a:rect l="l" t="t" r="r" b="b"/>
            <a:pathLst>
              <a:path w="342264" h="263525">
                <a:moveTo>
                  <a:pt x="277470" y="222184"/>
                </a:moveTo>
                <a:lnTo>
                  <a:pt x="258191" y="247395"/>
                </a:lnTo>
                <a:lnTo>
                  <a:pt x="341884" y="263397"/>
                </a:lnTo>
                <a:lnTo>
                  <a:pt x="325454" y="229869"/>
                </a:lnTo>
                <a:lnTo>
                  <a:pt x="287528" y="229869"/>
                </a:lnTo>
                <a:lnTo>
                  <a:pt x="277470" y="222184"/>
                </a:lnTo>
                <a:close/>
              </a:path>
              <a:path w="342264" h="263525">
                <a:moveTo>
                  <a:pt x="285170" y="212114"/>
                </a:moveTo>
                <a:lnTo>
                  <a:pt x="277470" y="222184"/>
                </a:lnTo>
                <a:lnTo>
                  <a:pt x="287528" y="229869"/>
                </a:lnTo>
                <a:lnTo>
                  <a:pt x="295275" y="219836"/>
                </a:lnTo>
                <a:lnTo>
                  <a:pt x="285170" y="212114"/>
                </a:lnTo>
                <a:close/>
              </a:path>
              <a:path w="342264" h="263525">
                <a:moveTo>
                  <a:pt x="304419" y="186943"/>
                </a:moveTo>
                <a:lnTo>
                  <a:pt x="285170" y="212114"/>
                </a:lnTo>
                <a:lnTo>
                  <a:pt x="295275" y="219836"/>
                </a:lnTo>
                <a:lnTo>
                  <a:pt x="287528" y="229869"/>
                </a:lnTo>
                <a:lnTo>
                  <a:pt x="325454" y="229869"/>
                </a:lnTo>
                <a:lnTo>
                  <a:pt x="304419" y="186943"/>
                </a:lnTo>
                <a:close/>
              </a:path>
              <a:path w="342264" h="263525">
                <a:moveTo>
                  <a:pt x="7620" y="0"/>
                </a:moveTo>
                <a:lnTo>
                  <a:pt x="0" y="10159"/>
                </a:lnTo>
                <a:lnTo>
                  <a:pt x="277470" y="222184"/>
                </a:lnTo>
                <a:lnTo>
                  <a:pt x="285170" y="21211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4" name="object 57">
            <a:extLst>
              <a:ext uri="{FF2B5EF4-FFF2-40B4-BE49-F238E27FC236}">
                <a16:creationId xmlns:a16="http://schemas.microsoft.com/office/drawing/2014/main" id="{8A743154-1AA0-45D0-8470-F59467D1A3BA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25" name="object 58">
            <a:extLst>
              <a:ext uri="{FF2B5EF4-FFF2-40B4-BE49-F238E27FC236}">
                <a16:creationId xmlns:a16="http://schemas.microsoft.com/office/drawing/2014/main" id="{58189B4A-11D4-40F1-8194-4647BBEA6C60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latin typeface="Palatino"/>
                <a:cs typeface="Calibri"/>
              </a:rPr>
              <a:t>I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6" name="object 59">
            <a:extLst>
              <a:ext uri="{FF2B5EF4-FFF2-40B4-BE49-F238E27FC236}">
                <a16:creationId xmlns:a16="http://schemas.microsoft.com/office/drawing/2014/main" id="{9F4A7B71-CF70-47E8-AF56-92CAF36F2D2B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7" name="object 60">
            <a:extLst>
              <a:ext uri="{FF2B5EF4-FFF2-40B4-BE49-F238E27FC236}">
                <a16:creationId xmlns:a16="http://schemas.microsoft.com/office/drawing/2014/main" id="{FA32A68B-2781-47D4-BC26-0DF70D999F71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8" name="object 62">
            <a:extLst>
              <a:ext uri="{FF2B5EF4-FFF2-40B4-BE49-F238E27FC236}">
                <a16:creationId xmlns:a16="http://schemas.microsoft.com/office/drawing/2014/main" id="{F62D9BE6-E874-4EE4-B42D-10F7AB0F1B50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9" name="object 63">
            <a:extLst>
              <a:ext uri="{FF2B5EF4-FFF2-40B4-BE49-F238E27FC236}">
                <a16:creationId xmlns:a16="http://schemas.microsoft.com/office/drawing/2014/main" id="{AE49CFED-C02C-439E-AE8C-6BC57DD55C76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0" name="object 64">
            <a:extLst>
              <a:ext uri="{FF2B5EF4-FFF2-40B4-BE49-F238E27FC236}">
                <a16:creationId xmlns:a16="http://schemas.microsoft.com/office/drawing/2014/main" id="{FC3AAF1E-06F3-435D-A41A-FBA29D46D030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1" name="object 65">
            <a:extLst>
              <a:ext uri="{FF2B5EF4-FFF2-40B4-BE49-F238E27FC236}">
                <a16:creationId xmlns:a16="http://schemas.microsoft.com/office/drawing/2014/main" id="{82BA1858-1D9C-48AB-B46E-5AB1E9C3860A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2" name="object 66">
            <a:extLst>
              <a:ext uri="{FF2B5EF4-FFF2-40B4-BE49-F238E27FC236}">
                <a16:creationId xmlns:a16="http://schemas.microsoft.com/office/drawing/2014/main" id="{119D1EA6-C263-431A-A3A6-FBD8B71548AE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3" name="object 67">
            <a:extLst>
              <a:ext uri="{FF2B5EF4-FFF2-40B4-BE49-F238E27FC236}">
                <a16:creationId xmlns:a16="http://schemas.microsoft.com/office/drawing/2014/main" id="{4C61D69F-2597-4ED5-968A-79A513D6CF2A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8786005F-2383-4A58-A4C8-E6B8EFAD3EC0}"/>
              </a:ext>
            </a:extLst>
          </p:cNvPr>
          <p:cNvSpPr txBox="1"/>
          <p:nvPr/>
        </p:nvSpPr>
        <p:spPr>
          <a:xfrm>
            <a:off x="5854445" y="3463193"/>
            <a:ext cx="4413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1.7 </a:t>
            </a:r>
            <a:r>
              <a:rPr lang="en-US" altLang="zh-CN" dirty="0">
                <a:solidFill>
                  <a:srgbClr val="4285F4"/>
                </a:solidFill>
                <a:latin typeface="Palatino"/>
                <a:cs typeface="Calibri"/>
              </a:rPr>
              <a:t>= P( study|&lt;START&gt; he love) + 1.1</a:t>
            </a:r>
          </a:p>
        </p:txBody>
      </p:sp>
      <p:sp>
        <p:nvSpPr>
          <p:cNvPr id="35" name="object 69">
            <a:extLst>
              <a:ext uri="{FF2B5EF4-FFF2-40B4-BE49-F238E27FC236}">
                <a16:creationId xmlns:a16="http://schemas.microsoft.com/office/drawing/2014/main" id="{E1F60056-DD72-4400-AA62-A0B48DDFCE13}"/>
              </a:ext>
            </a:extLst>
          </p:cNvPr>
          <p:cNvSpPr txBox="1"/>
          <p:nvPr/>
        </p:nvSpPr>
        <p:spPr>
          <a:xfrm>
            <a:off x="5854445" y="2122073"/>
            <a:ext cx="4413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1.9 = P( NLP|&lt;START&gt; he love) + 1.5</a:t>
            </a:r>
          </a:p>
        </p:txBody>
      </p:sp>
      <p:sp>
        <p:nvSpPr>
          <p:cNvPr id="36" name="object 68">
            <a:extLst>
              <a:ext uri="{FF2B5EF4-FFF2-40B4-BE49-F238E27FC236}">
                <a16:creationId xmlns:a16="http://schemas.microsoft.com/office/drawing/2014/main" id="{C7C30C16-6DB3-4C89-8D26-64BF627455BC}"/>
              </a:ext>
            </a:extLst>
          </p:cNvPr>
          <p:cNvSpPr txBox="1"/>
          <p:nvPr/>
        </p:nvSpPr>
        <p:spPr>
          <a:xfrm>
            <a:off x="5850010" y="4005736"/>
            <a:ext cx="4413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2.6 </a:t>
            </a:r>
            <a:r>
              <a:rPr lang="en-US" altLang="zh-CN" dirty="0">
                <a:solidFill>
                  <a:srgbClr val="4285F4"/>
                </a:solidFill>
                <a:latin typeface="Palatino"/>
                <a:cs typeface="Calibri"/>
              </a:rPr>
              <a:t>= P( to|&lt;START&gt; I like) + 1.8</a:t>
            </a:r>
          </a:p>
        </p:txBody>
      </p:sp>
      <p:sp>
        <p:nvSpPr>
          <p:cNvPr id="37" name="object 68">
            <a:extLst>
              <a:ext uri="{FF2B5EF4-FFF2-40B4-BE49-F238E27FC236}">
                <a16:creationId xmlns:a16="http://schemas.microsoft.com/office/drawing/2014/main" id="{3FCE2C7C-EB93-4DB6-9A2F-2674EDFBAD4F}"/>
              </a:ext>
            </a:extLst>
          </p:cNvPr>
          <p:cNvSpPr txBox="1"/>
          <p:nvPr/>
        </p:nvSpPr>
        <p:spPr>
          <a:xfrm>
            <a:off x="5850010" y="5396603"/>
            <a:ext cx="4413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2.7 </a:t>
            </a:r>
            <a:r>
              <a:rPr lang="en-US" altLang="zh-CN" dirty="0">
                <a:solidFill>
                  <a:srgbClr val="4285F4"/>
                </a:solidFill>
                <a:latin typeface="Palatino"/>
                <a:cs typeface="Calibri"/>
              </a:rPr>
              <a:t>= P( play|&lt;START&gt; I like) + 1.8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9ECBDF39-FE95-47BB-98C7-0F8436E6EAD0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095D14A-DFC0-4132-A986-E6F65E79BDFD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72F2F7EF-5B00-4F3A-BA5E-08638931F14B}"/>
              </a:ext>
            </a:extLst>
          </p:cNvPr>
          <p:cNvSpPr txBox="1"/>
          <p:nvPr/>
        </p:nvSpPr>
        <p:spPr>
          <a:xfrm>
            <a:off x="2480310" y="6083046"/>
            <a:ext cx="3905376" cy="609782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dirty="0">
                <a:latin typeface="Palatino"/>
              </a:rPr>
              <a:t>For each of the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hypotheses, find</a:t>
            </a:r>
          </a:p>
          <a:p>
            <a:r>
              <a:rPr dirty="0">
                <a:latin typeface="Palatino"/>
              </a:rPr>
              <a:t>top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next words and calculate scores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1BABEE4-ED5E-45F6-8F5A-700D46D0A3CD}"/>
              </a:ext>
            </a:extLst>
          </p:cNvPr>
          <p:cNvSpPr txBox="1"/>
          <p:nvPr/>
        </p:nvSpPr>
        <p:spPr>
          <a:xfrm>
            <a:off x="5575274" y="3380706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.</a:t>
            </a:r>
          </a:p>
          <a:p>
            <a:r>
              <a:rPr lang="en-US" altLang="zh-CN" dirty="0">
                <a:latin typeface="Palatino"/>
              </a:rPr>
              <a:t>.</a:t>
            </a:r>
          </a:p>
          <a:p>
            <a:r>
              <a:rPr lang="en-US" altLang="zh-CN" dirty="0">
                <a:latin typeface="Palatino"/>
              </a:rPr>
              <a:t>.</a:t>
            </a:r>
            <a:endParaRPr lang="zh-CN" altLang="en-US" dirty="0">
              <a:latin typeface="Palatino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140FE08-C4F8-4543-93E7-DF942512F7CD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1571882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C6A44ED-C27A-44F9-B95B-868EE4703F57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love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4F0ACA-175A-46F1-8613-BFF37ACFF240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894D6A6-68B7-40C1-A126-5F0535578CBD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latin typeface="Palatino"/>
                <a:cs typeface="Calibri"/>
              </a:rPr>
              <a:t>like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7D27D5C-1C18-4B9B-9AC9-1FFD5F16651E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7831878-EF46-41C2-82A4-48F6BA669A4E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319F5D6-A1D1-44C9-A212-325E5DA8DCD3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63ADC59-C85A-4BC8-AF37-5D9DE454A048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C3AE7E1-546D-4CDD-A69C-34F01E20B635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C5ADDCE-B1E8-47BF-A85D-D9A52BB2AE85}"/>
              </a:ext>
            </a:extLst>
          </p:cNvPr>
          <p:cNvSpPr/>
          <p:nvPr/>
        </p:nvSpPr>
        <p:spPr>
          <a:xfrm>
            <a:off x="5501639" y="2484405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4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4080491-D01B-4316-B60D-A45993074E16}"/>
              </a:ext>
            </a:extLst>
          </p:cNvPr>
          <p:cNvSpPr txBox="1"/>
          <p:nvPr/>
        </p:nvSpPr>
        <p:spPr>
          <a:xfrm>
            <a:off x="5850010" y="2575083"/>
            <a:ext cx="58978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F38FE77-C8B8-4B3B-B2A1-7B15AF25EE15}"/>
              </a:ext>
            </a:extLst>
          </p:cNvPr>
          <p:cNvSpPr/>
          <p:nvPr/>
        </p:nvSpPr>
        <p:spPr>
          <a:xfrm>
            <a:off x="5501639" y="301170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69A9621-9088-462C-9EE1-CD12E20110CA}"/>
              </a:ext>
            </a:extLst>
          </p:cNvPr>
          <p:cNvSpPr txBox="1"/>
          <p:nvPr/>
        </p:nvSpPr>
        <p:spPr>
          <a:xfrm>
            <a:off x="5762403" y="3059464"/>
            <a:ext cx="6922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study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2FFAB3EF-BC6F-4D87-BF5D-F25F7E565A2D}"/>
              </a:ext>
            </a:extLst>
          </p:cNvPr>
          <p:cNvSpPr/>
          <p:nvPr/>
        </p:nvSpPr>
        <p:spPr>
          <a:xfrm>
            <a:off x="5501639" y="436806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D7EA79B9-0610-407A-9441-2E0F465464DD}"/>
              </a:ext>
            </a:extLst>
          </p:cNvPr>
          <p:cNvSpPr txBox="1"/>
          <p:nvPr/>
        </p:nvSpPr>
        <p:spPr>
          <a:xfrm>
            <a:off x="5909818" y="4385214"/>
            <a:ext cx="30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to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F5C8DB6-EFDA-42EC-97D9-278C13CDDDEA}"/>
              </a:ext>
            </a:extLst>
          </p:cNvPr>
          <p:cNvSpPr/>
          <p:nvPr/>
        </p:nvSpPr>
        <p:spPr>
          <a:xfrm>
            <a:off x="5501639" y="489384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9AFB77A-19CC-45D8-BAC4-33449BD59E73}"/>
              </a:ext>
            </a:extLst>
          </p:cNvPr>
          <p:cNvSpPr txBox="1"/>
          <p:nvPr/>
        </p:nvSpPr>
        <p:spPr>
          <a:xfrm>
            <a:off x="5736082" y="4911883"/>
            <a:ext cx="64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play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394424C-7F51-429C-93F6-F6C962BBC211}"/>
              </a:ext>
            </a:extLst>
          </p:cNvPr>
          <p:cNvSpPr/>
          <p:nvPr/>
        </p:nvSpPr>
        <p:spPr>
          <a:xfrm>
            <a:off x="5159120" y="2702335"/>
            <a:ext cx="342265" cy="299720"/>
          </a:xfrm>
          <a:custGeom>
            <a:avLst/>
            <a:gdLst/>
            <a:ahLst/>
            <a:cxnLst/>
            <a:rect l="l" t="t" r="r" b="b"/>
            <a:pathLst>
              <a:path w="342264" h="299719">
                <a:moveTo>
                  <a:pt x="280681" y="45242"/>
                </a:moveTo>
                <a:lnTo>
                  <a:pt x="0" y="289687"/>
                </a:lnTo>
                <a:lnTo>
                  <a:pt x="8382" y="299338"/>
                </a:lnTo>
                <a:lnTo>
                  <a:pt x="289020" y="54809"/>
                </a:lnTo>
                <a:lnTo>
                  <a:pt x="280681" y="45242"/>
                </a:lnTo>
                <a:close/>
              </a:path>
              <a:path w="342264" h="299719">
                <a:moveTo>
                  <a:pt x="327064" y="36956"/>
                </a:moveTo>
                <a:lnTo>
                  <a:pt x="290195" y="36956"/>
                </a:lnTo>
                <a:lnTo>
                  <a:pt x="298577" y="46481"/>
                </a:lnTo>
                <a:lnTo>
                  <a:pt x="289020" y="54809"/>
                </a:lnTo>
                <a:lnTo>
                  <a:pt x="309880" y="78739"/>
                </a:lnTo>
                <a:lnTo>
                  <a:pt x="327064" y="36956"/>
                </a:lnTo>
                <a:close/>
              </a:path>
              <a:path w="342264" h="299719">
                <a:moveTo>
                  <a:pt x="290195" y="36956"/>
                </a:moveTo>
                <a:lnTo>
                  <a:pt x="280681" y="45242"/>
                </a:lnTo>
                <a:lnTo>
                  <a:pt x="289020" y="54809"/>
                </a:lnTo>
                <a:lnTo>
                  <a:pt x="298577" y="46481"/>
                </a:lnTo>
                <a:lnTo>
                  <a:pt x="290195" y="36956"/>
                </a:lnTo>
                <a:close/>
              </a:path>
              <a:path w="342264" h="299719">
                <a:moveTo>
                  <a:pt x="342265" y="0"/>
                </a:moveTo>
                <a:lnTo>
                  <a:pt x="259842" y="21336"/>
                </a:lnTo>
                <a:lnTo>
                  <a:pt x="280681" y="45242"/>
                </a:lnTo>
                <a:lnTo>
                  <a:pt x="290195" y="36956"/>
                </a:lnTo>
                <a:lnTo>
                  <a:pt x="327064" y="36956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103F6CE-3609-419D-8629-AFB3AD5A2C3D}"/>
              </a:ext>
            </a:extLst>
          </p:cNvPr>
          <p:cNvSpPr/>
          <p:nvPr/>
        </p:nvSpPr>
        <p:spPr>
          <a:xfrm>
            <a:off x="5159755" y="2992785"/>
            <a:ext cx="341630" cy="237490"/>
          </a:xfrm>
          <a:custGeom>
            <a:avLst/>
            <a:gdLst/>
            <a:ahLst/>
            <a:cxnLst/>
            <a:rect l="l" t="t" r="r" b="b"/>
            <a:pathLst>
              <a:path w="341630" h="237489">
                <a:moveTo>
                  <a:pt x="275233" y="199369"/>
                </a:moveTo>
                <a:lnTo>
                  <a:pt x="257301" y="225551"/>
                </a:lnTo>
                <a:lnTo>
                  <a:pt x="341630" y="237236"/>
                </a:lnTo>
                <a:lnTo>
                  <a:pt x="324613" y="206501"/>
                </a:lnTo>
                <a:lnTo>
                  <a:pt x="285623" y="206501"/>
                </a:lnTo>
                <a:lnTo>
                  <a:pt x="275233" y="199369"/>
                </a:lnTo>
                <a:close/>
              </a:path>
              <a:path w="341630" h="237489">
                <a:moveTo>
                  <a:pt x="282398" y="188907"/>
                </a:moveTo>
                <a:lnTo>
                  <a:pt x="275233" y="199369"/>
                </a:lnTo>
                <a:lnTo>
                  <a:pt x="285623" y="206501"/>
                </a:lnTo>
                <a:lnTo>
                  <a:pt x="292862" y="196087"/>
                </a:lnTo>
                <a:lnTo>
                  <a:pt x="282398" y="188907"/>
                </a:lnTo>
                <a:close/>
              </a:path>
              <a:path w="341630" h="237489">
                <a:moveTo>
                  <a:pt x="300355" y="162687"/>
                </a:moveTo>
                <a:lnTo>
                  <a:pt x="282398" y="188907"/>
                </a:lnTo>
                <a:lnTo>
                  <a:pt x="292862" y="196087"/>
                </a:lnTo>
                <a:lnTo>
                  <a:pt x="285623" y="206501"/>
                </a:lnTo>
                <a:lnTo>
                  <a:pt x="324613" y="206501"/>
                </a:lnTo>
                <a:lnTo>
                  <a:pt x="300355" y="162687"/>
                </a:lnTo>
                <a:close/>
              </a:path>
              <a:path w="341630" h="237489">
                <a:moveTo>
                  <a:pt x="7112" y="0"/>
                </a:moveTo>
                <a:lnTo>
                  <a:pt x="0" y="10413"/>
                </a:lnTo>
                <a:lnTo>
                  <a:pt x="275233" y="199369"/>
                </a:lnTo>
                <a:lnTo>
                  <a:pt x="282398" y="188907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32CB1B2C-8EA0-41DD-A72C-FEAA63AA4601}"/>
              </a:ext>
            </a:extLst>
          </p:cNvPr>
          <p:cNvSpPr/>
          <p:nvPr/>
        </p:nvSpPr>
        <p:spPr>
          <a:xfrm>
            <a:off x="5159375" y="4586001"/>
            <a:ext cx="342265" cy="273685"/>
          </a:xfrm>
          <a:custGeom>
            <a:avLst/>
            <a:gdLst/>
            <a:ahLst/>
            <a:cxnLst/>
            <a:rect l="l" t="t" r="r" b="b"/>
            <a:pathLst>
              <a:path w="342264" h="273685">
                <a:moveTo>
                  <a:pt x="278341" y="42436"/>
                </a:moveTo>
                <a:lnTo>
                  <a:pt x="0" y="263270"/>
                </a:lnTo>
                <a:lnTo>
                  <a:pt x="7874" y="273176"/>
                </a:lnTo>
                <a:lnTo>
                  <a:pt x="286208" y="52348"/>
                </a:lnTo>
                <a:lnTo>
                  <a:pt x="278341" y="42436"/>
                </a:lnTo>
                <a:close/>
              </a:path>
              <a:path w="342264" h="273685">
                <a:moveTo>
                  <a:pt x="325875" y="34543"/>
                </a:moveTo>
                <a:lnTo>
                  <a:pt x="288290" y="34543"/>
                </a:lnTo>
                <a:lnTo>
                  <a:pt x="296163" y="44450"/>
                </a:lnTo>
                <a:lnTo>
                  <a:pt x="286208" y="52348"/>
                </a:lnTo>
                <a:lnTo>
                  <a:pt x="305943" y="77216"/>
                </a:lnTo>
                <a:lnTo>
                  <a:pt x="325875" y="34543"/>
                </a:lnTo>
                <a:close/>
              </a:path>
              <a:path w="342264" h="273685">
                <a:moveTo>
                  <a:pt x="288290" y="34543"/>
                </a:moveTo>
                <a:lnTo>
                  <a:pt x="278341" y="42436"/>
                </a:lnTo>
                <a:lnTo>
                  <a:pt x="286208" y="52348"/>
                </a:lnTo>
                <a:lnTo>
                  <a:pt x="296163" y="44450"/>
                </a:lnTo>
                <a:lnTo>
                  <a:pt x="288290" y="34543"/>
                </a:lnTo>
                <a:close/>
              </a:path>
              <a:path w="342264" h="273685">
                <a:moveTo>
                  <a:pt x="342011" y="0"/>
                </a:moveTo>
                <a:lnTo>
                  <a:pt x="258572" y="17525"/>
                </a:lnTo>
                <a:lnTo>
                  <a:pt x="278341" y="42436"/>
                </a:lnTo>
                <a:lnTo>
                  <a:pt x="288290" y="34543"/>
                </a:lnTo>
                <a:lnTo>
                  <a:pt x="325875" y="34543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FF5A6C6-392B-48CE-B930-C1385DDD30E1}"/>
              </a:ext>
            </a:extLst>
          </p:cNvPr>
          <p:cNvSpPr/>
          <p:nvPr/>
        </p:nvSpPr>
        <p:spPr>
          <a:xfrm>
            <a:off x="5159501" y="4849145"/>
            <a:ext cx="342265" cy="263525"/>
          </a:xfrm>
          <a:custGeom>
            <a:avLst/>
            <a:gdLst/>
            <a:ahLst/>
            <a:cxnLst/>
            <a:rect l="l" t="t" r="r" b="b"/>
            <a:pathLst>
              <a:path w="342264" h="263525">
                <a:moveTo>
                  <a:pt x="277470" y="222184"/>
                </a:moveTo>
                <a:lnTo>
                  <a:pt x="258191" y="247395"/>
                </a:lnTo>
                <a:lnTo>
                  <a:pt x="341884" y="263397"/>
                </a:lnTo>
                <a:lnTo>
                  <a:pt x="325454" y="229869"/>
                </a:lnTo>
                <a:lnTo>
                  <a:pt x="287528" y="229869"/>
                </a:lnTo>
                <a:lnTo>
                  <a:pt x="277470" y="222184"/>
                </a:lnTo>
                <a:close/>
              </a:path>
              <a:path w="342264" h="263525">
                <a:moveTo>
                  <a:pt x="285170" y="212114"/>
                </a:moveTo>
                <a:lnTo>
                  <a:pt x="277470" y="222184"/>
                </a:lnTo>
                <a:lnTo>
                  <a:pt x="287528" y="229869"/>
                </a:lnTo>
                <a:lnTo>
                  <a:pt x="295275" y="219836"/>
                </a:lnTo>
                <a:lnTo>
                  <a:pt x="285170" y="212114"/>
                </a:lnTo>
                <a:close/>
              </a:path>
              <a:path w="342264" h="263525">
                <a:moveTo>
                  <a:pt x="304419" y="186943"/>
                </a:moveTo>
                <a:lnTo>
                  <a:pt x="285170" y="212114"/>
                </a:lnTo>
                <a:lnTo>
                  <a:pt x="295275" y="219836"/>
                </a:lnTo>
                <a:lnTo>
                  <a:pt x="287528" y="229869"/>
                </a:lnTo>
                <a:lnTo>
                  <a:pt x="325454" y="229869"/>
                </a:lnTo>
                <a:lnTo>
                  <a:pt x="304419" y="186943"/>
                </a:lnTo>
                <a:close/>
              </a:path>
              <a:path w="342264" h="263525">
                <a:moveTo>
                  <a:pt x="7620" y="0"/>
                </a:moveTo>
                <a:lnTo>
                  <a:pt x="0" y="10159"/>
                </a:lnTo>
                <a:lnTo>
                  <a:pt x="277470" y="222184"/>
                </a:lnTo>
                <a:lnTo>
                  <a:pt x="285170" y="21211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4" name="object 57">
            <a:extLst>
              <a:ext uri="{FF2B5EF4-FFF2-40B4-BE49-F238E27FC236}">
                <a16:creationId xmlns:a16="http://schemas.microsoft.com/office/drawing/2014/main" id="{D1E47E29-9724-4944-A2BB-D1702E0996B5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25" name="object 58">
            <a:extLst>
              <a:ext uri="{FF2B5EF4-FFF2-40B4-BE49-F238E27FC236}">
                <a16:creationId xmlns:a16="http://schemas.microsoft.com/office/drawing/2014/main" id="{6E7F0809-169F-4292-B5FE-EC5F77288101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latin typeface="Palatino"/>
                <a:cs typeface="Calibri"/>
              </a:rPr>
              <a:t>I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6" name="object 59">
            <a:extLst>
              <a:ext uri="{FF2B5EF4-FFF2-40B4-BE49-F238E27FC236}">
                <a16:creationId xmlns:a16="http://schemas.microsoft.com/office/drawing/2014/main" id="{8E4B8C26-85F3-4E6A-BFE3-2878F4C494AE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7" name="object 60">
            <a:extLst>
              <a:ext uri="{FF2B5EF4-FFF2-40B4-BE49-F238E27FC236}">
                <a16:creationId xmlns:a16="http://schemas.microsoft.com/office/drawing/2014/main" id="{A04ADA5C-C7BC-435C-AFF1-FA6092B8D4A4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8" name="object 62">
            <a:extLst>
              <a:ext uri="{FF2B5EF4-FFF2-40B4-BE49-F238E27FC236}">
                <a16:creationId xmlns:a16="http://schemas.microsoft.com/office/drawing/2014/main" id="{3E3EF233-CA6A-436D-B936-CDF944476FD4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29" name="object 63">
            <a:extLst>
              <a:ext uri="{FF2B5EF4-FFF2-40B4-BE49-F238E27FC236}">
                <a16:creationId xmlns:a16="http://schemas.microsoft.com/office/drawing/2014/main" id="{BDA84C3C-5156-4EFB-A171-2772537CBFB9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0" name="object 64">
            <a:extLst>
              <a:ext uri="{FF2B5EF4-FFF2-40B4-BE49-F238E27FC236}">
                <a16:creationId xmlns:a16="http://schemas.microsoft.com/office/drawing/2014/main" id="{1AE7E633-444C-4130-B05E-55B8CAB27FF1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1" name="object 65">
            <a:extLst>
              <a:ext uri="{FF2B5EF4-FFF2-40B4-BE49-F238E27FC236}">
                <a16:creationId xmlns:a16="http://schemas.microsoft.com/office/drawing/2014/main" id="{84558BAE-BE51-4211-8DD6-F13E3999C541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2" name="object 66">
            <a:extLst>
              <a:ext uri="{FF2B5EF4-FFF2-40B4-BE49-F238E27FC236}">
                <a16:creationId xmlns:a16="http://schemas.microsoft.com/office/drawing/2014/main" id="{C26D48B7-0CF3-4A74-8A7F-21411D502346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3" name="object 67">
            <a:extLst>
              <a:ext uri="{FF2B5EF4-FFF2-40B4-BE49-F238E27FC236}">
                <a16:creationId xmlns:a16="http://schemas.microsoft.com/office/drawing/2014/main" id="{0F488C64-1665-49A8-AD57-5EEC7601EBBC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F854AB77-ED5F-4B74-BDDC-0F237D765299}"/>
              </a:ext>
            </a:extLst>
          </p:cNvPr>
          <p:cNvSpPr txBox="1"/>
          <p:nvPr/>
        </p:nvSpPr>
        <p:spPr>
          <a:xfrm>
            <a:off x="5854446" y="34631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5" name="object 69">
            <a:extLst>
              <a:ext uri="{FF2B5EF4-FFF2-40B4-BE49-F238E27FC236}">
                <a16:creationId xmlns:a16="http://schemas.microsoft.com/office/drawing/2014/main" id="{629437EF-5CAD-41A1-B0E6-A132CB6C4AAE}"/>
              </a:ext>
            </a:extLst>
          </p:cNvPr>
          <p:cNvSpPr txBox="1"/>
          <p:nvPr/>
        </p:nvSpPr>
        <p:spPr>
          <a:xfrm>
            <a:off x="5854446" y="21220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6" name="object 70">
            <a:extLst>
              <a:ext uri="{FF2B5EF4-FFF2-40B4-BE49-F238E27FC236}">
                <a16:creationId xmlns:a16="http://schemas.microsoft.com/office/drawing/2014/main" id="{F28181A2-8876-4E84-AD4E-A673B67543DB}"/>
              </a:ext>
            </a:extLst>
          </p:cNvPr>
          <p:cNvSpPr txBox="1"/>
          <p:nvPr/>
        </p:nvSpPr>
        <p:spPr>
          <a:xfrm>
            <a:off x="5854446" y="534474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7" name="object 71">
            <a:extLst>
              <a:ext uri="{FF2B5EF4-FFF2-40B4-BE49-F238E27FC236}">
                <a16:creationId xmlns:a16="http://schemas.microsoft.com/office/drawing/2014/main" id="{84708006-391B-4014-8FF9-099513A78CF2}"/>
              </a:ext>
            </a:extLst>
          </p:cNvPr>
          <p:cNvSpPr txBox="1"/>
          <p:nvPr/>
        </p:nvSpPr>
        <p:spPr>
          <a:xfrm>
            <a:off x="5854446" y="40172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E2987149-FF68-4218-B1D8-BB2CC706E485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D7BA983-6E1A-43DA-9288-0227415DF3D5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40" name="object 48">
            <a:extLst>
              <a:ext uri="{FF2B5EF4-FFF2-40B4-BE49-F238E27FC236}">
                <a16:creationId xmlns:a16="http://schemas.microsoft.com/office/drawing/2014/main" id="{A6F43C43-0DD1-444F-B0B6-F7CE7FB73947}"/>
              </a:ext>
            </a:extLst>
          </p:cNvPr>
          <p:cNvSpPr txBox="1"/>
          <p:nvPr/>
        </p:nvSpPr>
        <p:spPr>
          <a:xfrm>
            <a:off x="2665675" y="6047308"/>
            <a:ext cx="3544134" cy="584134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>
                <a:latin typeface="Palatino"/>
              </a:rPr>
              <a:t>J</a:t>
            </a:r>
            <a:r>
              <a:rPr dirty="0">
                <a:latin typeface="Palatino"/>
              </a:rPr>
              <a:t>ust keep </a:t>
            </a:r>
            <a:r>
              <a:rPr lang="en-US" altLang="zh-CN" i="1" dirty="0">
                <a:latin typeface="Palatino"/>
              </a:rPr>
              <a:t>K </a:t>
            </a:r>
            <a:r>
              <a:rPr lang="en-US" altLang="zh-CN" dirty="0">
                <a:latin typeface="Palatino"/>
              </a:rPr>
              <a:t>words</a:t>
            </a:r>
            <a:r>
              <a:rPr dirty="0">
                <a:latin typeface="Palatino"/>
              </a:rPr>
              <a:t> with highest scores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7774392-3500-4A0A-9939-4597BED94307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959211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08F559-D2FA-48C5-A054-67544614DB86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love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11AC218-8C52-49DC-B04A-1F8CCB76691F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332E7BC-7AA2-4E91-A24C-6B927D802A06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latin typeface="Palatino"/>
                <a:cs typeface="Calibri"/>
              </a:rPr>
              <a:t>like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79963C5-93F0-4230-9149-EC0667B1EA48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3B23B69-C4CD-41FF-B81D-6B07E518E9C1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B13668D-1EBA-4F78-BE60-63D307E60755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E19664E-1BE9-4B99-8717-189446A6994B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92B8045-A981-44A7-B2B3-A96E784A6205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A162104-EC0A-4E0B-B524-52F387497654}"/>
              </a:ext>
            </a:extLst>
          </p:cNvPr>
          <p:cNvSpPr/>
          <p:nvPr/>
        </p:nvSpPr>
        <p:spPr>
          <a:xfrm>
            <a:off x="5501639" y="2484405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4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55B2A69-B866-4073-AA81-E7F7DDE34709}"/>
              </a:ext>
            </a:extLst>
          </p:cNvPr>
          <p:cNvSpPr txBox="1"/>
          <p:nvPr/>
        </p:nvSpPr>
        <p:spPr>
          <a:xfrm>
            <a:off x="5850010" y="2575083"/>
            <a:ext cx="58978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F8F441D-5176-4562-9514-DE7F4CD03196}"/>
              </a:ext>
            </a:extLst>
          </p:cNvPr>
          <p:cNvSpPr/>
          <p:nvPr/>
        </p:nvSpPr>
        <p:spPr>
          <a:xfrm>
            <a:off x="5501639" y="301170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6D023DD-7474-4D8A-9F54-5DC401D05DEA}"/>
              </a:ext>
            </a:extLst>
          </p:cNvPr>
          <p:cNvSpPr txBox="1"/>
          <p:nvPr/>
        </p:nvSpPr>
        <p:spPr>
          <a:xfrm>
            <a:off x="5762403" y="3059464"/>
            <a:ext cx="6922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study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67CB186-FBBA-4971-AE4B-91DE963B3552}"/>
              </a:ext>
            </a:extLst>
          </p:cNvPr>
          <p:cNvSpPr/>
          <p:nvPr/>
        </p:nvSpPr>
        <p:spPr>
          <a:xfrm>
            <a:off x="5501639" y="436806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81D4FDB-25B6-45C6-A479-62452E8A98CD}"/>
              </a:ext>
            </a:extLst>
          </p:cNvPr>
          <p:cNvSpPr txBox="1"/>
          <p:nvPr/>
        </p:nvSpPr>
        <p:spPr>
          <a:xfrm>
            <a:off x="5909818" y="4385214"/>
            <a:ext cx="30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to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F9A0057-3B2F-4BB5-89ED-D00E88E95E57}"/>
              </a:ext>
            </a:extLst>
          </p:cNvPr>
          <p:cNvSpPr/>
          <p:nvPr/>
        </p:nvSpPr>
        <p:spPr>
          <a:xfrm>
            <a:off x="5501639" y="489384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260231F-2DB6-4234-9294-5420281161EC}"/>
              </a:ext>
            </a:extLst>
          </p:cNvPr>
          <p:cNvSpPr txBox="1"/>
          <p:nvPr/>
        </p:nvSpPr>
        <p:spPr>
          <a:xfrm>
            <a:off x="5736082" y="4911883"/>
            <a:ext cx="64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play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570D913-45A2-4C60-A9BA-B1285B2BC7EC}"/>
              </a:ext>
            </a:extLst>
          </p:cNvPr>
          <p:cNvSpPr/>
          <p:nvPr/>
        </p:nvSpPr>
        <p:spPr>
          <a:xfrm>
            <a:off x="5159120" y="2702335"/>
            <a:ext cx="342265" cy="299720"/>
          </a:xfrm>
          <a:custGeom>
            <a:avLst/>
            <a:gdLst/>
            <a:ahLst/>
            <a:cxnLst/>
            <a:rect l="l" t="t" r="r" b="b"/>
            <a:pathLst>
              <a:path w="342264" h="299719">
                <a:moveTo>
                  <a:pt x="280681" y="45242"/>
                </a:moveTo>
                <a:lnTo>
                  <a:pt x="0" y="289687"/>
                </a:lnTo>
                <a:lnTo>
                  <a:pt x="8382" y="299338"/>
                </a:lnTo>
                <a:lnTo>
                  <a:pt x="289020" y="54809"/>
                </a:lnTo>
                <a:lnTo>
                  <a:pt x="280681" y="45242"/>
                </a:lnTo>
                <a:close/>
              </a:path>
              <a:path w="342264" h="299719">
                <a:moveTo>
                  <a:pt x="327064" y="36956"/>
                </a:moveTo>
                <a:lnTo>
                  <a:pt x="290195" y="36956"/>
                </a:lnTo>
                <a:lnTo>
                  <a:pt x="298577" y="46481"/>
                </a:lnTo>
                <a:lnTo>
                  <a:pt x="289020" y="54809"/>
                </a:lnTo>
                <a:lnTo>
                  <a:pt x="309880" y="78739"/>
                </a:lnTo>
                <a:lnTo>
                  <a:pt x="327064" y="36956"/>
                </a:lnTo>
                <a:close/>
              </a:path>
              <a:path w="342264" h="299719">
                <a:moveTo>
                  <a:pt x="290195" y="36956"/>
                </a:moveTo>
                <a:lnTo>
                  <a:pt x="280681" y="45242"/>
                </a:lnTo>
                <a:lnTo>
                  <a:pt x="289020" y="54809"/>
                </a:lnTo>
                <a:lnTo>
                  <a:pt x="298577" y="46481"/>
                </a:lnTo>
                <a:lnTo>
                  <a:pt x="290195" y="36956"/>
                </a:lnTo>
                <a:close/>
              </a:path>
              <a:path w="342264" h="299719">
                <a:moveTo>
                  <a:pt x="342265" y="0"/>
                </a:moveTo>
                <a:lnTo>
                  <a:pt x="259842" y="21336"/>
                </a:lnTo>
                <a:lnTo>
                  <a:pt x="280681" y="45242"/>
                </a:lnTo>
                <a:lnTo>
                  <a:pt x="290195" y="36956"/>
                </a:lnTo>
                <a:lnTo>
                  <a:pt x="327064" y="36956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1EC2D4D-7F39-4956-8A5A-1AF26753E9BA}"/>
              </a:ext>
            </a:extLst>
          </p:cNvPr>
          <p:cNvSpPr/>
          <p:nvPr/>
        </p:nvSpPr>
        <p:spPr>
          <a:xfrm>
            <a:off x="5159755" y="2992785"/>
            <a:ext cx="341630" cy="237490"/>
          </a:xfrm>
          <a:custGeom>
            <a:avLst/>
            <a:gdLst/>
            <a:ahLst/>
            <a:cxnLst/>
            <a:rect l="l" t="t" r="r" b="b"/>
            <a:pathLst>
              <a:path w="341630" h="237489">
                <a:moveTo>
                  <a:pt x="275233" y="199369"/>
                </a:moveTo>
                <a:lnTo>
                  <a:pt x="257301" y="225551"/>
                </a:lnTo>
                <a:lnTo>
                  <a:pt x="341630" y="237236"/>
                </a:lnTo>
                <a:lnTo>
                  <a:pt x="324613" y="206501"/>
                </a:lnTo>
                <a:lnTo>
                  <a:pt x="285623" y="206501"/>
                </a:lnTo>
                <a:lnTo>
                  <a:pt x="275233" y="199369"/>
                </a:lnTo>
                <a:close/>
              </a:path>
              <a:path w="341630" h="237489">
                <a:moveTo>
                  <a:pt x="282398" y="188907"/>
                </a:moveTo>
                <a:lnTo>
                  <a:pt x="275233" y="199369"/>
                </a:lnTo>
                <a:lnTo>
                  <a:pt x="285623" y="206501"/>
                </a:lnTo>
                <a:lnTo>
                  <a:pt x="292862" y="196087"/>
                </a:lnTo>
                <a:lnTo>
                  <a:pt x="282398" y="188907"/>
                </a:lnTo>
                <a:close/>
              </a:path>
              <a:path w="341630" h="237489">
                <a:moveTo>
                  <a:pt x="300355" y="162687"/>
                </a:moveTo>
                <a:lnTo>
                  <a:pt x="282398" y="188907"/>
                </a:lnTo>
                <a:lnTo>
                  <a:pt x="292862" y="196087"/>
                </a:lnTo>
                <a:lnTo>
                  <a:pt x="285623" y="206501"/>
                </a:lnTo>
                <a:lnTo>
                  <a:pt x="324613" y="206501"/>
                </a:lnTo>
                <a:lnTo>
                  <a:pt x="300355" y="162687"/>
                </a:lnTo>
                <a:close/>
              </a:path>
              <a:path w="341630" h="237489">
                <a:moveTo>
                  <a:pt x="7112" y="0"/>
                </a:moveTo>
                <a:lnTo>
                  <a:pt x="0" y="10413"/>
                </a:lnTo>
                <a:lnTo>
                  <a:pt x="275233" y="199369"/>
                </a:lnTo>
                <a:lnTo>
                  <a:pt x="282398" y="188907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751BC86C-81CA-4F05-B25F-7D3144EC4185}"/>
              </a:ext>
            </a:extLst>
          </p:cNvPr>
          <p:cNvSpPr/>
          <p:nvPr/>
        </p:nvSpPr>
        <p:spPr>
          <a:xfrm>
            <a:off x="5159375" y="4586001"/>
            <a:ext cx="342265" cy="273685"/>
          </a:xfrm>
          <a:custGeom>
            <a:avLst/>
            <a:gdLst/>
            <a:ahLst/>
            <a:cxnLst/>
            <a:rect l="l" t="t" r="r" b="b"/>
            <a:pathLst>
              <a:path w="342264" h="273685">
                <a:moveTo>
                  <a:pt x="278341" y="42436"/>
                </a:moveTo>
                <a:lnTo>
                  <a:pt x="0" y="263270"/>
                </a:lnTo>
                <a:lnTo>
                  <a:pt x="7874" y="273176"/>
                </a:lnTo>
                <a:lnTo>
                  <a:pt x="286208" y="52348"/>
                </a:lnTo>
                <a:lnTo>
                  <a:pt x="278341" y="42436"/>
                </a:lnTo>
                <a:close/>
              </a:path>
              <a:path w="342264" h="273685">
                <a:moveTo>
                  <a:pt x="325875" y="34543"/>
                </a:moveTo>
                <a:lnTo>
                  <a:pt x="288290" y="34543"/>
                </a:lnTo>
                <a:lnTo>
                  <a:pt x="296163" y="44450"/>
                </a:lnTo>
                <a:lnTo>
                  <a:pt x="286208" y="52348"/>
                </a:lnTo>
                <a:lnTo>
                  <a:pt x="305943" y="77216"/>
                </a:lnTo>
                <a:lnTo>
                  <a:pt x="325875" y="34543"/>
                </a:lnTo>
                <a:close/>
              </a:path>
              <a:path w="342264" h="273685">
                <a:moveTo>
                  <a:pt x="288290" y="34543"/>
                </a:moveTo>
                <a:lnTo>
                  <a:pt x="278341" y="42436"/>
                </a:lnTo>
                <a:lnTo>
                  <a:pt x="286208" y="52348"/>
                </a:lnTo>
                <a:lnTo>
                  <a:pt x="296163" y="44450"/>
                </a:lnTo>
                <a:lnTo>
                  <a:pt x="288290" y="34543"/>
                </a:lnTo>
                <a:close/>
              </a:path>
              <a:path w="342264" h="273685">
                <a:moveTo>
                  <a:pt x="342011" y="0"/>
                </a:moveTo>
                <a:lnTo>
                  <a:pt x="258572" y="17525"/>
                </a:lnTo>
                <a:lnTo>
                  <a:pt x="278341" y="42436"/>
                </a:lnTo>
                <a:lnTo>
                  <a:pt x="288290" y="34543"/>
                </a:lnTo>
                <a:lnTo>
                  <a:pt x="325875" y="34543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10BF5CB-87F4-4C3E-B792-CB5401758A50}"/>
              </a:ext>
            </a:extLst>
          </p:cNvPr>
          <p:cNvSpPr/>
          <p:nvPr/>
        </p:nvSpPr>
        <p:spPr>
          <a:xfrm>
            <a:off x="5159501" y="4849145"/>
            <a:ext cx="342265" cy="263525"/>
          </a:xfrm>
          <a:custGeom>
            <a:avLst/>
            <a:gdLst/>
            <a:ahLst/>
            <a:cxnLst/>
            <a:rect l="l" t="t" r="r" b="b"/>
            <a:pathLst>
              <a:path w="342264" h="263525">
                <a:moveTo>
                  <a:pt x="277470" y="222184"/>
                </a:moveTo>
                <a:lnTo>
                  <a:pt x="258191" y="247395"/>
                </a:lnTo>
                <a:lnTo>
                  <a:pt x="341884" y="263397"/>
                </a:lnTo>
                <a:lnTo>
                  <a:pt x="325454" y="229869"/>
                </a:lnTo>
                <a:lnTo>
                  <a:pt x="287528" y="229869"/>
                </a:lnTo>
                <a:lnTo>
                  <a:pt x="277470" y="222184"/>
                </a:lnTo>
                <a:close/>
              </a:path>
              <a:path w="342264" h="263525">
                <a:moveTo>
                  <a:pt x="285170" y="212114"/>
                </a:moveTo>
                <a:lnTo>
                  <a:pt x="277470" y="222184"/>
                </a:lnTo>
                <a:lnTo>
                  <a:pt x="287528" y="229869"/>
                </a:lnTo>
                <a:lnTo>
                  <a:pt x="295275" y="219836"/>
                </a:lnTo>
                <a:lnTo>
                  <a:pt x="285170" y="212114"/>
                </a:lnTo>
                <a:close/>
              </a:path>
              <a:path w="342264" h="263525">
                <a:moveTo>
                  <a:pt x="304419" y="186943"/>
                </a:moveTo>
                <a:lnTo>
                  <a:pt x="285170" y="212114"/>
                </a:lnTo>
                <a:lnTo>
                  <a:pt x="295275" y="219836"/>
                </a:lnTo>
                <a:lnTo>
                  <a:pt x="287528" y="229869"/>
                </a:lnTo>
                <a:lnTo>
                  <a:pt x="325454" y="229869"/>
                </a:lnTo>
                <a:lnTo>
                  <a:pt x="304419" y="186943"/>
                </a:lnTo>
                <a:close/>
              </a:path>
              <a:path w="342264" h="263525">
                <a:moveTo>
                  <a:pt x="7620" y="0"/>
                </a:moveTo>
                <a:lnTo>
                  <a:pt x="0" y="10159"/>
                </a:lnTo>
                <a:lnTo>
                  <a:pt x="277470" y="222184"/>
                </a:lnTo>
                <a:lnTo>
                  <a:pt x="285170" y="21211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BD30C8A2-664C-475F-A0CE-9323693D1BE8}"/>
              </a:ext>
            </a:extLst>
          </p:cNvPr>
          <p:cNvSpPr txBox="1"/>
          <p:nvPr/>
        </p:nvSpPr>
        <p:spPr>
          <a:xfrm>
            <a:off x="7076313" y="3604897"/>
            <a:ext cx="1117600" cy="33791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>
              <a:spcBef>
                <a:spcPts val="235"/>
              </a:spcBef>
            </a:pPr>
            <a:r>
              <a:rPr lang="en-US" sz="2000" i="1" dirty="0">
                <a:latin typeface="Palatino"/>
                <a:cs typeface="Calibri"/>
              </a:rPr>
              <a:t>go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457898A5-CD87-46D3-B6D7-3EC0C2B58169}"/>
              </a:ext>
            </a:extLst>
          </p:cNvPr>
          <p:cNvSpPr txBox="1"/>
          <p:nvPr/>
        </p:nvSpPr>
        <p:spPr>
          <a:xfrm>
            <a:off x="7076313" y="4132201"/>
            <a:ext cx="1117600" cy="33727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spcBef>
                <a:spcPts val="229"/>
              </a:spcBef>
            </a:pPr>
            <a:r>
              <a:rPr lang="en-US" sz="2000" i="1" spc="-5" dirty="0">
                <a:latin typeface="Palatino"/>
                <a:cs typeface="Calibri"/>
              </a:rPr>
              <a:t>learn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68427CA8-127A-4981-9DE2-E1D0DAF932B4}"/>
              </a:ext>
            </a:extLst>
          </p:cNvPr>
          <p:cNvSpPr/>
          <p:nvPr/>
        </p:nvSpPr>
        <p:spPr>
          <a:xfrm>
            <a:off x="707631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1" y="434339"/>
                </a:lnTo>
                <a:lnTo>
                  <a:pt x="111709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00E877E0-0449-42EE-9850-24C88FC5103E}"/>
              </a:ext>
            </a:extLst>
          </p:cNvPr>
          <p:cNvSpPr txBox="1"/>
          <p:nvPr/>
        </p:nvSpPr>
        <p:spPr>
          <a:xfrm>
            <a:off x="7395846" y="5317619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w</a:t>
            </a:r>
            <a:r>
              <a:rPr sz="2000" i="1" spc="-10" dirty="0">
                <a:latin typeface="Palatino"/>
                <a:cs typeface="Calibri"/>
              </a:rPr>
              <a:t>i</a:t>
            </a:r>
            <a:r>
              <a:rPr sz="2000" i="1" dirty="0">
                <a:latin typeface="Palatino"/>
                <a:cs typeface="Calibri"/>
              </a:rPr>
              <a:t>th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EF0F6AB-2A1C-4617-A249-2A826619F59F}"/>
              </a:ext>
            </a:extLst>
          </p:cNvPr>
          <p:cNvSpPr/>
          <p:nvPr/>
        </p:nvSpPr>
        <p:spPr>
          <a:xfrm>
            <a:off x="707631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67F10DFC-0A1A-4191-A99E-DE8C2D2EA640}"/>
              </a:ext>
            </a:extLst>
          </p:cNvPr>
          <p:cNvSpPr txBox="1"/>
          <p:nvPr/>
        </p:nvSpPr>
        <p:spPr>
          <a:xfrm>
            <a:off x="7491857" y="5843729"/>
            <a:ext cx="288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on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9CA712A9-0508-4AA0-B779-91A4073D3877}"/>
              </a:ext>
            </a:extLst>
          </p:cNvPr>
          <p:cNvSpPr/>
          <p:nvPr/>
        </p:nvSpPr>
        <p:spPr>
          <a:xfrm>
            <a:off x="6661785" y="5075810"/>
            <a:ext cx="415925" cy="443230"/>
          </a:xfrm>
          <a:custGeom>
            <a:avLst/>
            <a:gdLst/>
            <a:ahLst/>
            <a:cxnLst/>
            <a:rect l="l" t="t" r="r" b="b"/>
            <a:pathLst>
              <a:path w="415925" h="443229">
                <a:moveTo>
                  <a:pt x="358853" y="391421"/>
                </a:moveTo>
                <a:lnTo>
                  <a:pt x="335661" y="413130"/>
                </a:lnTo>
                <a:lnTo>
                  <a:pt x="415544" y="442721"/>
                </a:lnTo>
                <a:lnTo>
                  <a:pt x="403057" y="400684"/>
                </a:lnTo>
                <a:lnTo>
                  <a:pt x="367538" y="400684"/>
                </a:lnTo>
                <a:lnTo>
                  <a:pt x="358853" y="391421"/>
                </a:lnTo>
                <a:close/>
              </a:path>
              <a:path w="415925" h="443229">
                <a:moveTo>
                  <a:pt x="368101" y="382764"/>
                </a:moveTo>
                <a:lnTo>
                  <a:pt x="358853" y="391421"/>
                </a:lnTo>
                <a:lnTo>
                  <a:pt x="367538" y="400684"/>
                </a:lnTo>
                <a:lnTo>
                  <a:pt x="376809" y="392048"/>
                </a:lnTo>
                <a:lnTo>
                  <a:pt x="368101" y="382764"/>
                </a:lnTo>
                <a:close/>
              </a:path>
              <a:path w="415925" h="443229">
                <a:moveTo>
                  <a:pt x="391287" y="361060"/>
                </a:moveTo>
                <a:lnTo>
                  <a:pt x="368101" y="382764"/>
                </a:lnTo>
                <a:lnTo>
                  <a:pt x="376809" y="392048"/>
                </a:lnTo>
                <a:lnTo>
                  <a:pt x="367538" y="400684"/>
                </a:lnTo>
                <a:lnTo>
                  <a:pt x="403057" y="400684"/>
                </a:lnTo>
                <a:lnTo>
                  <a:pt x="391287" y="361060"/>
                </a:lnTo>
                <a:close/>
              </a:path>
              <a:path w="415925" h="443229">
                <a:moveTo>
                  <a:pt x="9144" y="0"/>
                </a:moveTo>
                <a:lnTo>
                  <a:pt x="0" y="8636"/>
                </a:lnTo>
                <a:lnTo>
                  <a:pt x="358853" y="391421"/>
                </a:lnTo>
                <a:lnTo>
                  <a:pt x="368101" y="38276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19D7515B-E1D0-4F22-B1EC-743E9EFA249A}"/>
              </a:ext>
            </a:extLst>
          </p:cNvPr>
          <p:cNvSpPr/>
          <p:nvPr/>
        </p:nvSpPr>
        <p:spPr>
          <a:xfrm>
            <a:off x="6660515" y="5077589"/>
            <a:ext cx="422275" cy="967740"/>
          </a:xfrm>
          <a:custGeom>
            <a:avLst/>
            <a:gdLst/>
            <a:ahLst/>
            <a:cxnLst/>
            <a:rect l="l" t="t" r="r" b="b"/>
            <a:pathLst>
              <a:path w="422275" h="967739">
                <a:moveTo>
                  <a:pt x="381110" y="899812"/>
                </a:moveTo>
                <a:lnTo>
                  <a:pt x="351916" y="912241"/>
                </a:lnTo>
                <a:lnTo>
                  <a:pt x="416813" y="967358"/>
                </a:lnTo>
                <a:lnTo>
                  <a:pt x="420238" y="911479"/>
                </a:lnTo>
                <a:lnTo>
                  <a:pt x="386079" y="911479"/>
                </a:lnTo>
                <a:lnTo>
                  <a:pt x="381110" y="899812"/>
                </a:lnTo>
                <a:close/>
              </a:path>
              <a:path w="422275" h="967739">
                <a:moveTo>
                  <a:pt x="392787" y="894841"/>
                </a:moveTo>
                <a:lnTo>
                  <a:pt x="381110" y="899812"/>
                </a:lnTo>
                <a:lnTo>
                  <a:pt x="386079" y="911479"/>
                </a:lnTo>
                <a:lnTo>
                  <a:pt x="397763" y="906526"/>
                </a:lnTo>
                <a:lnTo>
                  <a:pt x="392787" y="894841"/>
                </a:lnTo>
                <a:close/>
              </a:path>
              <a:path w="422275" h="967739">
                <a:moveTo>
                  <a:pt x="422020" y="882395"/>
                </a:moveTo>
                <a:lnTo>
                  <a:pt x="392787" y="894841"/>
                </a:lnTo>
                <a:lnTo>
                  <a:pt x="397763" y="906526"/>
                </a:lnTo>
                <a:lnTo>
                  <a:pt x="386079" y="911479"/>
                </a:lnTo>
                <a:lnTo>
                  <a:pt x="420238" y="911479"/>
                </a:lnTo>
                <a:lnTo>
                  <a:pt x="422020" y="882395"/>
                </a:lnTo>
                <a:close/>
              </a:path>
              <a:path w="422275" h="967739">
                <a:moveTo>
                  <a:pt x="11683" y="0"/>
                </a:moveTo>
                <a:lnTo>
                  <a:pt x="0" y="5079"/>
                </a:lnTo>
                <a:lnTo>
                  <a:pt x="381110" y="899812"/>
                </a:lnTo>
                <a:lnTo>
                  <a:pt x="392787" y="894841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7AC3F5D0-FB49-4739-8460-D8B14071846F}"/>
              </a:ext>
            </a:extLst>
          </p:cNvPr>
          <p:cNvSpPr/>
          <p:nvPr/>
        </p:nvSpPr>
        <p:spPr>
          <a:xfrm>
            <a:off x="6663563" y="4349753"/>
            <a:ext cx="414020" cy="210185"/>
          </a:xfrm>
          <a:custGeom>
            <a:avLst/>
            <a:gdLst/>
            <a:ahLst/>
            <a:cxnLst/>
            <a:rect l="l" t="t" r="r" b="b"/>
            <a:pathLst>
              <a:path w="414020" h="210185">
                <a:moveTo>
                  <a:pt x="342751" y="28469"/>
                </a:moveTo>
                <a:lnTo>
                  <a:pt x="0" y="198247"/>
                </a:lnTo>
                <a:lnTo>
                  <a:pt x="5587" y="209676"/>
                </a:lnTo>
                <a:lnTo>
                  <a:pt x="348414" y="39922"/>
                </a:lnTo>
                <a:lnTo>
                  <a:pt x="342751" y="28469"/>
                </a:lnTo>
                <a:close/>
              </a:path>
              <a:path w="414020" h="210185">
                <a:moveTo>
                  <a:pt x="396791" y="22860"/>
                </a:moveTo>
                <a:lnTo>
                  <a:pt x="354075" y="22860"/>
                </a:lnTo>
                <a:lnTo>
                  <a:pt x="359790" y="34289"/>
                </a:lnTo>
                <a:lnTo>
                  <a:pt x="348414" y="39922"/>
                </a:lnTo>
                <a:lnTo>
                  <a:pt x="362457" y="68325"/>
                </a:lnTo>
                <a:lnTo>
                  <a:pt x="396791" y="22860"/>
                </a:lnTo>
                <a:close/>
              </a:path>
              <a:path w="414020" h="210185">
                <a:moveTo>
                  <a:pt x="354075" y="22860"/>
                </a:moveTo>
                <a:lnTo>
                  <a:pt x="342751" y="28469"/>
                </a:lnTo>
                <a:lnTo>
                  <a:pt x="348414" y="39922"/>
                </a:lnTo>
                <a:lnTo>
                  <a:pt x="359790" y="34289"/>
                </a:lnTo>
                <a:lnTo>
                  <a:pt x="354075" y="22860"/>
                </a:lnTo>
                <a:close/>
              </a:path>
              <a:path w="414020" h="210185">
                <a:moveTo>
                  <a:pt x="328675" y="0"/>
                </a:moveTo>
                <a:lnTo>
                  <a:pt x="342751" y="28469"/>
                </a:lnTo>
                <a:lnTo>
                  <a:pt x="354075" y="22860"/>
                </a:lnTo>
                <a:lnTo>
                  <a:pt x="396791" y="22860"/>
                </a:lnTo>
                <a:lnTo>
                  <a:pt x="413765" y="381"/>
                </a:lnTo>
                <a:lnTo>
                  <a:pt x="328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8A13E715-57CF-4F9A-90BB-8F24F31CCF74}"/>
              </a:ext>
            </a:extLst>
          </p:cNvPr>
          <p:cNvSpPr/>
          <p:nvPr/>
        </p:nvSpPr>
        <p:spPr>
          <a:xfrm>
            <a:off x="6660770" y="3822829"/>
            <a:ext cx="416559" cy="733425"/>
          </a:xfrm>
          <a:custGeom>
            <a:avLst/>
            <a:gdLst/>
            <a:ahLst/>
            <a:cxnLst/>
            <a:rect l="l" t="t" r="r" b="b"/>
            <a:pathLst>
              <a:path w="416560" h="733425">
                <a:moveTo>
                  <a:pt x="373731" y="63299"/>
                </a:moveTo>
                <a:lnTo>
                  <a:pt x="0" y="726948"/>
                </a:lnTo>
                <a:lnTo>
                  <a:pt x="11175" y="733298"/>
                </a:lnTo>
                <a:lnTo>
                  <a:pt x="384788" y="69514"/>
                </a:lnTo>
                <a:lnTo>
                  <a:pt x="373731" y="63299"/>
                </a:lnTo>
                <a:close/>
              </a:path>
              <a:path w="416560" h="733425">
                <a:moveTo>
                  <a:pt x="414067" y="52197"/>
                </a:moveTo>
                <a:lnTo>
                  <a:pt x="379984" y="52197"/>
                </a:lnTo>
                <a:lnTo>
                  <a:pt x="391033" y="58420"/>
                </a:lnTo>
                <a:lnTo>
                  <a:pt x="384788" y="69514"/>
                </a:lnTo>
                <a:lnTo>
                  <a:pt x="412496" y="85089"/>
                </a:lnTo>
                <a:lnTo>
                  <a:pt x="414067" y="52197"/>
                </a:lnTo>
                <a:close/>
              </a:path>
              <a:path w="416560" h="733425">
                <a:moveTo>
                  <a:pt x="379984" y="52197"/>
                </a:moveTo>
                <a:lnTo>
                  <a:pt x="373731" y="63299"/>
                </a:lnTo>
                <a:lnTo>
                  <a:pt x="384788" y="69514"/>
                </a:lnTo>
                <a:lnTo>
                  <a:pt x="391033" y="58420"/>
                </a:lnTo>
                <a:lnTo>
                  <a:pt x="379984" y="52197"/>
                </a:lnTo>
                <a:close/>
              </a:path>
              <a:path w="416560" h="733425">
                <a:moveTo>
                  <a:pt x="416560" y="0"/>
                </a:moveTo>
                <a:lnTo>
                  <a:pt x="346075" y="47751"/>
                </a:lnTo>
                <a:lnTo>
                  <a:pt x="373731" y="63299"/>
                </a:lnTo>
                <a:lnTo>
                  <a:pt x="379984" y="52197"/>
                </a:lnTo>
                <a:lnTo>
                  <a:pt x="414067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4" name="object 57">
            <a:extLst>
              <a:ext uri="{FF2B5EF4-FFF2-40B4-BE49-F238E27FC236}">
                <a16:creationId xmlns:a16="http://schemas.microsoft.com/office/drawing/2014/main" id="{A555C0CF-1ECC-4CE0-A6DF-E58C18723B57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35" name="object 58">
            <a:extLst>
              <a:ext uri="{FF2B5EF4-FFF2-40B4-BE49-F238E27FC236}">
                <a16:creationId xmlns:a16="http://schemas.microsoft.com/office/drawing/2014/main" id="{E423F8CE-183D-4DC5-9621-854F3450970F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latin typeface="Palatino"/>
                <a:cs typeface="Calibri"/>
              </a:rPr>
              <a:t>I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6" name="object 59">
            <a:extLst>
              <a:ext uri="{FF2B5EF4-FFF2-40B4-BE49-F238E27FC236}">
                <a16:creationId xmlns:a16="http://schemas.microsoft.com/office/drawing/2014/main" id="{15199CBC-4E03-4491-B7E5-6776BA5C9340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7" name="object 60">
            <a:extLst>
              <a:ext uri="{FF2B5EF4-FFF2-40B4-BE49-F238E27FC236}">
                <a16:creationId xmlns:a16="http://schemas.microsoft.com/office/drawing/2014/main" id="{000CBDF1-EA80-4CFA-A2E4-506D4BF4962F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8" name="object 62">
            <a:extLst>
              <a:ext uri="{FF2B5EF4-FFF2-40B4-BE49-F238E27FC236}">
                <a16:creationId xmlns:a16="http://schemas.microsoft.com/office/drawing/2014/main" id="{448179B3-ECED-43EC-BE9F-9B26471EBC35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9" name="object 63">
            <a:extLst>
              <a:ext uri="{FF2B5EF4-FFF2-40B4-BE49-F238E27FC236}">
                <a16:creationId xmlns:a16="http://schemas.microsoft.com/office/drawing/2014/main" id="{274B1C16-0954-46DD-8B36-966F7591702A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0" name="object 64">
            <a:extLst>
              <a:ext uri="{FF2B5EF4-FFF2-40B4-BE49-F238E27FC236}">
                <a16:creationId xmlns:a16="http://schemas.microsoft.com/office/drawing/2014/main" id="{C76D78B5-29C6-4712-924A-2715011F26E7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1" name="object 65">
            <a:extLst>
              <a:ext uri="{FF2B5EF4-FFF2-40B4-BE49-F238E27FC236}">
                <a16:creationId xmlns:a16="http://schemas.microsoft.com/office/drawing/2014/main" id="{0D0B41E5-4C37-49D1-BF25-CD7783F38C15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2" name="object 66">
            <a:extLst>
              <a:ext uri="{FF2B5EF4-FFF2-40B4-BE49-F238E27FC236}">
                <a16:creationId xmlns:a16="http://schemas.microsoft.com/office/drawing/2014/main" id="{3369272A-A157-43F8-9C0D-AECB1B06A1C4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3" name="object 67">
            <a:extLst>
              <a:ext uri="{FF2B5EF4-FFF2-40B4-BE49-F238E27FC236}">
                <a16:creationId xmlns:a16="http://schemas.microsoft.com/office/drawing/2014/main" id="{B2FFD2B6-8510-4FA3-8D37-A22F4DCB22BB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4" name="object 68">
            <a:extLst>
              <a:ext uri="{FF2B5EF4-FFF2-40B4-BE49-F238E27FC236}">
                <a16:creationId xmlns:a16="http://schemas.microsoft.com/office/drawing/2014/main" id="{C66A996E-078A-4F50-9827-E6538A26330A}"/>
              </a:ext>
            </a:extLst>
          </p:cNvPr>
          <p:cNvSpPr txBox="1"/>
          <p:nvPr/>
        </p:nvSpPr>
        <p:spPr>
          <a:xfrm>
            <a:off x="5854446" y="34631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5" name="object 69">
            <a:extLst>
              <a:ext uri="{FF2B5EF4-FFF2-40B4-BE49-F238E27FC236}">
                <a16:creationId xmlns:a16="http://schemas.microsoft.com/office/drawing/2014/main" id="{B9668E52-0F24-4B9E-930F-A2646E57B0DC}"/>
              </a:ext>
            </a:extLst>
          </p:cNvPr>
          <p:cNvSpPr txBox="1"/>
          <p:nvPr/>
        </p:nvSpPr>
        <p:spPr>
          <a:xfrm>
            <a:off x="5854446" y="21220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6" name="object 70">
            <a:extLst>
              <a:ext uri="{FF2B5EF4-FFF2-40B4-BE49-F238E27FC236}">
                <a16:creationId xmlns:a16="http://schemas.microsoft.com/office/drawing/2014/main" id="{CA953E6C-99C8-4A09-8E7D-7CC7D6BE66CD}"/>
              </a:ext>
            </a:extLst>
          </p:cNvPr>
          <p:cNvSpPr txBox="1"/>
          <p:nvPr/>
        </p:nvSpPr>
        <p:spPr>
          <a:xfrm>
            <a:off x="5854446" y="534474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8" name="object 71">
            <a:extLst>
              <a:ext uri="{FF2B5EF4-FFF2-40B4-BE49-F238E27FC236}">
                <a16:creationId xmlns:a16="http://schemas.microsoft.com/office/drawing/2014/main" id="{C99B65CF-A43A-400D-9300-3E4AF208C6DB}"/>
              </a:ext>
            </a:extLst>
          </p:cNvPr>
          <p:cNvSpPr txBox="1"/>
          <p:nvPr/>
        </p:nvSpPr>
        <p:spPr>
          <a:xfrm>
            <a:off x="5854446" y="40172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9" name="object 73">
            <a:extLst>
              <a:ext uri="{FF2B5EF4-FFF2-40B4-BE49-F238E27FC236}">
                <a16:creationId xmlns:a16="http://schemas.microsoft.com/office/drawing/2014/main" id="{1959C0C2-1640-46D7-80AD-490183D7157F}"/>
              </a:ext>
            </a:extLst>
          </p:cNvPr>
          <p:cNvSpPr txBox="1"/>
          <p:nvPr/>
        </p:nvSpPr>
        <p:spPr>
          <a:xfrm>
            <a:off x="7394703" y="632676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0" name="object 74">
            <a:extLst>
              <a:ext uri="{FF2B5EF4-FFF2-40B4-BE49-F238E27FC236}">
                <a16:creationId xmlns:a16="http://schemas.microsoft.com/office/drawing/2014/main" id="{1A975F1B-25FF-4023-ADA1-95FE8D0BC3B8}"/>
              </a:ext>
            </a:extLst>
          </p:cNvPr>
          <p:cNvSpPr txBox="1"/>
          <p:nvPr/>
        </p:nvSpPr>
        <p:spPr>
          <a:xfrm>
            <a:off x="7430009" y="4996435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1" name="object 75">
            <a:extLst>
              <a:ext uri="{FF2B5EF4-FFF2-40B4-BE49-F238E27FC236}">
                <a16:creationId xmlns:a16="http://schemas.microsoft.com/office/drawing/2014/main" id="{5E5092CA-184F-456B-9B4C-C8095D5369D8}"/>
              </a:ext>
            </a:extLst>
          </p:cNvPr>
          <p:cNvSpPr txBox="1"/>
          <p:nvPr/>
        </p:nvSpPr>
        <p:spPr>
          <a:xfrm>
            <a:off x="7430009" y="324409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2" name="object 76">
            <a:extLst>
              <a:ext uri="{FF2B5EF4-FFF2-40B4-BE49-F238E27FC236}">
                <a16:creationId xmlns:a16="http://schemas.microsoft.com/office/drawing/2014/main" id="{7FCC603B-854A-46CF-955C-6BB021F6E152}"/>
              </a:ext>
            </a:extLst>
          </p:cNvPr>
          <p:cNvSpPr txBox="1"/>
          <p:nvPr/>
        </p:nvSpPr>
        <p:spPr>
          <a:xfrm>
            <a:off x="7430008" y="455048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3" name="object 78">
            <a:extLst>
              <a:ext uri="{FF2B5EF4-FFF2-40B4-BE49-F238E27FC236}">
                <a16:creationId xmlns:a16="http://schemas.microsoft.com/office/drawing/2014/main" id="{7A322BDA-B75B-43E9-A2BD-82E7472A409B}"/>
              </a:ext>
            </a:extLst>
          </p:cNvPr>
          <p:cNvSpPr txBox="1"/>
          <p:nvPr/>
        </p:nvSpPr>
        <p:spPr>
          <a:xfrm>
            <a:off x="9010651" y="629780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.0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43829FF1-5978-4418-80F9-80C4BA8CFCDC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F084CCE-7620-4CF2-B681-FAC3CCD7EA05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56" name="object 21">
            <a:extLst>
              <a:ext uri="{FF2B5EF4-FFF2-40B4-BE49-F238E27FC236}">
                <a16:creationId xmlns:a16="http://schemas.microsoft.com/office/drawing/2014/main" id="{B8B914D3-AF39-4644-A8ED-ADB43860C68F}"/>
              </a:ext>
            </a:extLst>
          </p:cNvPr>
          <p:cNvSpPr txBox="1"/>
          <p:nvPr/>
        </p:nvSpPr>
        <p:spPr>
          <a:xfrm>
            <a:off x="2480310" y="6083046"/>
            <a:ext cx="3905376" cy="609782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dirty="0">
                <a:latin typeface="Palatino"/>
              </a:rPr>
              <a:t>For each of the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hypotheses, find</a:t>
            </a:r>
          </a:p>
          <a:p>
            <a:r>
              <a:rPr dirty="0">
                <a:latin typeface="Palatino"/>
              </a:rPr>
              <a:t>top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next words and calculate scores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8397A23-BBAA-409F-A305-CF60C8EABEB8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3983854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7F09318-D4A8-49D3-A3BA-4ECF512E5143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love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D12626C-177E-4952-9D21-CECF5BF78531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8C75C33-1E6B-46F3-B262-658FDC383D73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latin typeface="Palatino"/>
                <a:cs typeface="Calibri"/>
              </a:rPr>
              <a:t>like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5F61259-CBC4-48CC-89C7-F1723AF4416D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786A6FD-D60B-4A01-9894-719AEAC4D1D9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31FA6BE-A39C-46F0-9150-449465F17D32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F78BB99-1482-43BB-A591-F7348CBD6179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9D01CE9-680F-4ED4-B89D-E6B9F348571F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78C9095-773E-4A49-BAE4-0F18E9737085}"/>
              </a:ext>
            </a:extLst>
          </p:cNvPr>
          <p:cNvSpPr/>
          <p:nvPr/>
        </p:nvSpPr>
        <p:spPr>
          <a:xfrm>
            <a:off x="5501639" y="2484405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4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50E6C5C-F288-4141-8EC5-F554B19A8FD6}"/>
              </a:ext>
            </a:extLst>
          </p:cNvPr>
          <p:cNvSpPr txBox="1"/>
          <p:nvPr/>
        </p:nvSpPr>
        <p:spPr>
          <a:xfrm>
            <a:off x="5850010" y="2575083"/>
            <a:ext cx="58978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5993C2F-FA77-4A85-8C5C-52DB844DBE43}"/>
              </a:ext>
            </a:extLst>
          </p:cNvPr>
          <p:cNvSpPr/>
          <p:nvPr/>
        </p:nvSpPr>
        <p:spPr>
          <a:xfrm>
            <a:off x="5501639" y="301170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95827DB-8DF8-4A1F-A378-3CFBBD2071B6}"/>
              </a:ext>
            </a:extLst>
          </p:cNvPr>
          <p:cNvSpPr txBox="1"/>
          <p:nvPr/>
        </p:nvSpPr>
        <p:spPr>
          <a:xfrm>
            <a:off x="5762403" y="3059464"/>
            <a:ext cx="6922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study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56E8A483-9210-44C4-AA61-1AC62FD2CAEE}"/>
              </a:ext>
            </a:extLst>
          </p:cNvPr>
          <p:cNvSpPr/>
          <p:nvPr/>
        </p:nvSpPr>
        <p:spPr>
          <a:xfrm>
            <a:off x="5501639" y="436806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96CB266-1376-4CCA-8F46-FCCADA4744B8}"/>
              </a:ext>
            </a:extLst>
          </p:cNvPr>
          <p:cNvSpPr txBox="1"/>
          <p:nvPr/>
        </p:nvSpPr>
        <p:spPr>
          <a:xfrm>
            <a:off x="5909818" y="4385214"/>
            <a:ext cx="30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to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11ED5D3-9419-484C-979C-0EA3621C9D3F}"/>
              </a:ext>
            </a:extLst>
          </p:cNvPr>
          <p:cNvSpPr/>
          <p:nvPr/>
        </p:nvSpPr>
        <p:spPr>
          <a:xfrm>
            <a:off x="5501639" y="489384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5F62EB1-1F23-4BCD-BB01-E84019351050}"/>
              </a:ext>
            </a:extLst>
          </p:cNvPr>
          <p:cNvSpPr txBox="1"/>
          <p:nvPr/>
        </p:nvSpPr>
        <p:spPr>
          <a:xfrm>
            <a:off x="5736082" y="4911883"/>
            <a:ext cx="64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play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644741C-6799-49EC-8040-1242FD6E43B6}"/>
              </a:ext>
            </a:extLst>
          </p:cNvPr>
          <p:cNvSpPr/>
          <p:nvPr/>
        </p:nvSpPr>
        <p:spPr>
          <a:xfrm>
            <a:off x="5159120" y="2702335"/>
            <a:ext cx="342265" cy="299720"/>
          </a:xfrm>
          <a:custGeom>
            <a:avLst/>
            <a:gdLst/>
            <a:ahLst/>
            <a:cxnLst/>
            <a:rect l="l" t="t" r="r" b="b"/>
            <a:pathLst>
              <a:path w="342264" h="299719">
                <a:moveTo>
                  <a:pt x="280681" y="45242"/>
                </a:moveTo>
                <a:lnTo>
                  <a:pt x="0" y="289687"/>
                </a:lnTo>
                <a:lnTo>
                  <a:pt x="8382" y="299338"/>
                </a:lnTo>
                <a:lnTo>
                  <a:pt x="289020" y="54809"/>
                </a:lnTo>
                <a:lnTo>
                  <a:pt x="280681" y="45242"/>
                </a:lnTo>
                <a:close/>
              </a:path>
              <a:path w="342264" h="299719">
                <a:moveTo>
                  <a:pt x="327064" y="36956"/>
                </a:moveTo>
                <a:lnTo>
                  <a:pt x="290195" y="36956"/>
                </a:lnTo>
                <a:lnTo>
                  <a:pt x="298577" y="46481"/>
                </a:lnTo>
                <a:lnTo>
                  <a:pt x="289020" y="54809"/>
                </a:lnTo>
                <a:lnTo>
                  <a:pt x="309880" y="78739"/>
                </a:lnTo>
                <a:lnTo>
                  <a:pt x="327064" y="36956"/>
                </a:lnTo>
                <a:close/>
              </a:path>
              <a:path w="342264" h="299719">
                <a:moveTo>
                  <a:pt x="290195" y="36956"/>
                </a:moveTo>
                <a:lnTo>
                  <a:pt x="280681" y="45242"/>
                </a:lnTo>
                <a:lnTo>
                  <a:pt x="289020" y="54809"/>
                </a:lnTo>
                <a:lnTo>
                  <a:pt x="298577" y="46481"/>
                </a:lnTo>
                <a:lnTo>
                  <a:pt x="290195" y="36956"/>
                </a:lnTo>
                <a:close/>
              </a:path>
              <a:path w="342264" h="299719">
                <a:moveTo>
                  <a:pt x="342265" y="0"/>
                </a:moveTo>
                <a:lnTo>
                  <a:pt x="259842" y="21336"/>
                </a:lnTo>
                <a:lnTo>
                  <a:pt x="280681" y="45242"/>
                </a:lnTo>
                <a:lnTo>
                  <a:pt x="290195" y="36956"/>
                </a:lnTo>
                <a:lnTo>
                  <a:pt x="327064" y="36956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41D18A4-83A6-4EDB-95DA-2A6D23ACA0CC}"/>
              </a:ext>
            </a:extLst>
          </p:cNvPr>
          <p:cNvSpPr/>
          <p:nvPr/>
        </p:nvSpPr>
        <p:spPr>
          <a:xfrm>
            <a:off x="5159755" y="2992785"/>
            <a:ext cx="341630" cy="237490"/>
          </a:xfrm>
          <a:custGeom>
            <a:avLst/>
            <a:gdLst/>
            <a:ahLst/>
            <a:cxnLst/>
            <a:rect l="l" t="t" r="r" b="b"/>
            <a:pathLst>
              <a:path w="341630" h="237489">
                <a:moveTo>
                  <a:pt x="275233" y="199369"/>
                </a:moveTo>
                <a:lnTo>
                  <a:pt x="257301" y="225551"/>
                </a:lnTo>
                <a:lnTo>
                  <a:pt x="341630" y="237236"/>
                </a:lnTo>
                <a:lnTo>
                  <a:pt x="324613" y="206501"/>
                </a:lnTo>
                <a:lnTo>
                  <a:pt x="285623" y="206501"/>
                </a:lnTo>
                <a:lnTo>
                  <a:pt x="275233" y="199369"/>
                </a:lnTo>
                <a:close/>
              </a:path>
              <a:path w="341630" h="237489">
                <a:moveTo>
                  <a:pt x="282398" y="188907"/>
                </a:moveTo>
                <a:lnTo>
                  <a:pt x="275233" y="199369"/>
                </a:lnTo>
                <a:lnTo>
                  <a:pt x="285623" y="206501"/>
                </a:lnTo>
                <a:lnTo>
                  <a:pt x="292862" y="196087"/>
                </a:lnTo>
                <a:lnTo>
                  <a:pt x="282398" y="188907"/>
                </a:lnTo>
                <a:close/>
              </a:path>
              <a:path w="341630" h="237489">
                <a:moveTo>
                  <a:pt x="300355" y="162687"/>
                </a:moveTo>
                <a:lnTo>
                  <a:pt x="282398" y="188907"/>
                </a:lnTo>
                <a:lnTo>
                  <a:pt x="292862" y="196087"/>
                </a:lnTo>
                <a:lnTo>
                  <a:pt x="285623" y="206501"/>
                </a:lnTo>
                <a:lnTo>
                  <a:pt x="324613" y="206501"/>
                </a:lnTo>
                <a:lnTo>
                  <a:pt x="300355" y="162687"/>
                </a:lnTo>
                <a:close/>
              </a:path>
              <a:path w="341630" h="237489">
                <a:moveTo>
                  <a:pt x="7112" y="0"/>
                </a:moveTo>
                <a:lnTo>
                  <a:pt x="0" y="10413"/>
                </a:lnTo>
                <a:lnTo>
                  <a:pt x="275233" y="199369"/>
                </a:lnTo>
                <a:lnTo>
                  <a:pt x="282398" y="188907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E20C4D0-F69D-451D-97F0-495DE3C28853}"/>
              </a:ext>
            </a:extLst>
          </p:cNvPr>
          <p:cNvSpPr/>
          <p:nvPr/>
        </p:nvSpPr>
        <p:spPr>
          <a:xfrm>
            <a:off x="5159375" y="4586001"/>
            <a:ext cx="342265" cy="273685"/>
          </a:xfrm>
          <a:custGeom>
            <a:avLst/>
            <a:gdLst/>
            <a:ahLst/>
            <a:cxnLst/>
            <a:rect l="l" t="t" r="r" b="b"/>
            <a:pathLst>
              <a:path w="342264" h="273685">
                <a:moveTo>
                  <a:pt x="278341" y="42436"/>
                </a:moveTo>
                <a:lnTo>
                  <a:pt x="0" y="263270"/>
                </a:lnTo>
                <a:lnTo>
                  <a:pt x="7874" y="273176"/>
                </a:lnTo>
                <a:lnTo>
                  <a:pt x="286208" y="52348"/>
                </a:lnTo>
                <a:lnTo>
                  <a:pt x="278341" y="42436"/>
                </a:lnTo>
                <a:close/>
              </a:path>
              <a:path w="342264" h="273685">
                <a:moveTo>
                  <a:pt x="325875" y="34543"/>
                </a:moveTo>
                <a:lnTo>
                  <a:pt x="288290" y="34543"/>
                </a:lnTo>
                <a:lnTo>
                  <a:pt x="296163" y="44450"/>
                </a:lnTo>
                <a:lnTo>
                  <a:pt x="286208" y="52348"/>
                </a:lnTo>
                <a:lnTo>
                  <a:pt x="305943" y="77216"/>
                </a:lnTo>
                <a:lnTo>
                  <a:pt x="325875" y="34543"/>
                </a:lnTo>
                <a:close/>
              </a:path>
              <a:path w="342264" h="273685">
                <a:moveTo>
                  <a:pt x="288290" y="34543"/>
                </a:moveTo>
                <a:lnTo>
                  <a:pt x="278341" y="42436"/>
                </a:lnTo>
                <a:lnTo>
                  <a:pt x="286208" y="52348"/>
                </a:lnTo>
                <a:lnTo>
                  <a:pt x="296163" y="44450"/>
                </a:lnTo>
                <a:lnTo>
                  <a:pt x="288290" y="34543"/>
                </a:lnTo>
                <a:close/>
              </a:path>
              <a:path w="342264" h="273685">
                <a:moveTo>
                  <a:pt x="342011" y="0"/>
                </a:moveTo>
                <a:lnTo>
                  <a:pt x="258572" y="17525"/>
                </a:lnTo>
                <a:lnTo>
                  <a:pt x="278341" y="42436"/>
                </a:lnTo>
                <a:lnTo>
                  <a:pt x="288290" y="34543"/>
                </a:lnTo>
                <a:lnTo>
                  <a:pt x="325875" y="34543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CBF12D2-1638-4627-8C4C-8D47AB926BA4}"/>
              </a:ext>
            </a:extLst>
          </p:cNvPr>
          <p:cNvSpPr/>
          <p:nvPr/>
        </p:nvSpPr>
        <p:spPr>
          <a:xfrm>
            <a:off x="5159501" y="4849145"/>
            <a:ext cx="342265" cy="263525"/>
          </a:xfrm>
          <a:custGeom>
            <a:avLst/>
            <a:gdLst/>
            <a:ahLst/>
            <a:cxnLst/>
            <a:rect l="l" t="t" r="r" b="b"/>
            <a:pathLst>
              <a:path w="342264" h="263525">
                <a:moveTo>
                  <a:pt x="277470" y="222184"/>
                </a:moveTo>
                <a:lnTo>
                  <a:pt x="258191" y="247395"/>
                </a:lnTo>
                <a:lnTo>
                  <a:pt x="341884" y="263397"/>
                </a:lnTo>
                <a:lnTo>
                  <a:pt x="325454" y="229869"/>
                </a:lnTo>
                <a:lnTo>
                  <a:pt x="287528" y="229869"/>
                </a:lnTo>
                <a:lnTo>
                  <a:pt x="277470" y="222184"/>
                </a:lnTo>
                <a:close/>
              </a:path>
              <a:path w="342264" h="263525">
                <a:moveTo>
                  <a:pt x="285170" y="212114"/>
                </a:moveTo>
                <a:lnTo>
                  <a:pt x="277470" y="222184"/>
                </a:lnTo>
                <a:lnTo>
                  <a:pt x="287528" y="229869"/>
                </a:lnTo>
                <a:lnTo>
                  <a:pt x="295275" y="219836"/>
                </a:lnTo>
                <a:lnTo>
                  <a:pt x="285170" y="212114"/>
                </a:lnTo>
                <a:close/>
              </a:path>
              <a:path w="342264" h="263525">
                <a:moveTo>
                  <a:pt x="304419" y="186943"/>
                </a:moveTo>
                <a:lnTo>
                  <a:pt x="285170" y="212114"/>
                </a:lnTo>
                <a:lnTo>
                  <a:pt x="295275" y="219836"/>
                </a:lnTo>
                <a:lnTo>
                  <a:pt x="287528" y="229869"/>
                </a:lnTo>
                <a:lnTo>
                  <a:pt x="325454" y="229869"/>
                </a:lnTo>
                <a:lnTo>
                  <a:pt x="304419" y="186943"/>
                </a:lnTo>
                <a:close/>
              </a:path>
              <a:path w="342264" h="263525">
                <a:moveTo>
                  <a:pt x="7620" y="0"/>
                </a:moveTo>
                <a:lnTo>
                  <a:pt x="0" y="10159"/>
                </a:lnTo>
                <a:lnTo>
                  <a:pt x="277470" y="222184"/>
                </a:lnTo>
                <a:lnTo>
                  <a:pt x="285170" y="21211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01D2D957-8B66-427A-BDC5-90D33EA46FDD}"/>
              </a:ext>
            </a:extLst>
          </p:cNvPr>
          <p:cNvSpPr txBox="1"/>
          <p:nvPr/>
        </p:nvSpPr>
        <p:spPr>
          <a:xfrm>
            <a:off x="7076313" y="3604897"/>
            <a:ext cx="1117600" cy="33791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>
              <a:spcBef>
                <a:spcPts val="235"/>
              </a:spcBef>
            </a:pPr>
            <a:r>
              <a:rPr lang="en-US" sz="2000" i="1" dirty="0">
                <a:latin typeface="Palatino"/>
                <a:cs typeface="Calibri"/>
              </a:rPr>
              <a:t>go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10520FC-E36E-4578-AF01-93E713406A86}"/>
              </a:ext>
            </a:extLst>
          </p:cNvPr>
          <p:cNvSpPr txBox="1"/>
          <p:nvPr/>
        </p:nvSpPr>
        <p:spPr>
          <a:xfrm>
            <a:off x="7076313" y="4132201"/>
            <a:ext cx="1117600" cy="33727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spcBef>
                <a:spcPts val="229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learn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466AB087-F372-47FB-93C6-64D5D3215331}"/>
              </a:ext>
            </a:extLst>
          </p:cNvPr>
          <p:cNvSpPr/>
          <p:nvPr/>
        </p:nvSpPr>
        <p:spPr>
          <a:xfrm>
            <a:off x="707631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1" y="434339"/>
                </a:lnTo>
                <a:lnTo>
                  <a:pt x="111709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99CE2B97-CD1F-46C0-8F63-8BE5DE83349E}"/>
              </a:ext>
            </a:extLst>
          </p:cNvPr>
          <p:cNvSpPr txBox="1"/>
          <p:nvPr/>
        </p:nvSpPr>
        <p:spPr>
          <a:xfrm>
            <a:off x="7395846" y="5317619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w</a:t>
            </a:r>
            <a:r>
              <a:rPr sz="2000" i="1" spc="-10" dirty="0">
                <a:solidFill>
                  <a:srgbClr val="00B050"/>
                </a:solidFill>
                <a:latin typeface="Palatino"/>
                <a:cs typeface="Calibri"/>
              </a:rPr>
              <a:t>i</a:t>
            </a: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th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FB33D3DE-5709-4D8D-BB41-E003C8CD6A34}"/>
              </a:ext>
            </a:extLst>
          </p:cNvPr>
          <p:cNvSpPr/>
          <p:nvPr/>
        </p:nvSpPr>
        <p:spPr>
          <a:xfrm>
            <a:off x="707631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ECCA7CD7-5E91-4512-A871-9CD571347C93}"/>
              </a:ext>
            </a:extLst>
          </p:cNvPr>
          <p:cNvSpPr txBox="1"/>
          <p:nvPr/>
        </p:nvSpPr>
        <p:spPr>
          <a:xfrm>
            <a:off x="7491857" y="5843729"/>
            <a:ext cx="288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on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E4CF89E9-4844-4B64-A6C7-278CD766C375}"/>
              </a:ext>
            </a:extLst>
          </p:cNvPr>
          <p:cNvSpPr/>
          <p:nvPr/>
        </p:nvSpPr>
        <p:spPr>
          <a:xfrm>
            <a:off x="6661785" y="5075810"/>
            <a:ext cx="415925" cy="443230"/>
          </a:xfrm>
          <a:custGeom>
            <a:avLst/>
            <a:gdLst/>
            <a:ahLst/>
            <a:cxnLst/>
            <a:rect l="l" t="t" r="r" b="b"/>
            <a:pathLst>
              <a:path w="415925" h="443229">
                <a:moveTo>
                  <a:pt x="358853" y="391421"/>
                </a:moveTo>
                <a:lnTo>
                  <a:pt x="335661" y="413130"/>
                </a:lnTo>
                <a:lnTo>
                  <a:pt x="415544" y="442721"/>
                </a:lnTo>
                <a:lnTo>
                  <a:pt x="403057" y="400684"/>
                </a:lnTo>
                <a:lnTo>
                  <a:pt x="367538" y="400684"/>
                </a:lnTo>
                <a:lnTo>
                  <a:pt x="358853" y="391421"/>
                </a:lnTo>
                <a:close/>
              </a:path>
              <a:path w="415925" h="443229">
                <a:moveTo>
                  <a:pt x="368101" y="382764"/>
                </a:moveTo>
                <a:lnTo>
                  <a:pt x="358853" y="391421"/>
                </a:lnTo>
                <a:lnTo>
                  <a:pt x="367538" y="400684"/>
                </a:lnTo>
                <a:lnTo>
                  <a:pt x="376809" y="392048"/>
                </a:lnTo>
                <a:lnTo>
                  <a:pt x="368101" y="382764"/>
                </a:lnTo>
                <a:close/>
              </a:path>
              <a:path w="415925" h="443229">
                <a:moveTo>
                  <a:pt x="391287" y="361060"/>
                </a:moveTo>
                <a:lnTo>
                  <a:pt x="368101" y="382764"/>
                </a:lnTo>
                <a:lnTo>
                  <a:pt x="376809" y="392048"/>
                </a:lnTo>
                <a:lnTo>
                  <a:pt x="367538" y="400684"/>
                </a:lnTo>
                <a:lnTo>
                  <a:pt x="403057" y="400684"/>
                </a:lnTo>
                <a:lnTo>
                  <a:pt x="391287" y="361060"/>
                </a:lnTo>
                <a:close/>
              </a:path>
              <a:path w="415925" h="443229">
                <a:moveTo>
                  <a:pt x="9144" y="0"/>
                </a:moveTo>
                <a:lnTo>
                  <a:pt x="0" y="8636"/>
                </a:lnTo>
                <a:lnTo>
                  <a:pt x="358853" y="391421"/>
                </a:lnTo>
                <a:lnTo>
                  <a:pt x="368101" y="38276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4DC4BFDC-30AB-4243-A7BB-D80EDD3A12CE}"/>
              </a:ext>
            </a:extLst>
          </p:cNvPr>
          <p:cNvSpPr/>
          <p:nvPr/>
        </p:nvSpPr>
        <p:spPr>
          <a:xfrm>
            <a:off x="6660515" y="5077589"/>
            <a:ext cx="422275" cy="967740"/>
          </a:xfrm>
          <a:custGeom>
            <a:avLst/>
            <a:gdLst/>
            <a:ahLst/>
            <a:cxnLst/>
            <a:rect l="l" t="t" r="r" b="b"/>
            <a:pathLst>
              <a:path w="422275" h="967739">
                <a:moveTo>
                  <a:pt x="381110" y="899812"/>
                </a:moveTo>
                <a:lnTo>
                  <a:pt x="351916" y="912241"/>
                </a:lnTo>
                <a:lnTo>
                  <a:pt x="416813" y="967358"/>
                </a:lnTo>
                <a:lnTo>
                  <a:pt x="420238" y="911479"/>
                </a:lnTo>
                <a:lnTo>
                  <a:pt x="386079" y="911479"/>
                </a:lnTo>
                <a:lnTo>
                  <a:pt x="381110" y="899812"/>
                </a:lnTo>
                <a:close/>
              </a:path>
              <a:path w="422275" h="967739">
                <a:moveTo>
                  <a:pt x="392787" y="894841"/>
                </a:moveTo>
                <a:lnTo>
                  <a:pt x="381110" y="899812"/>
                </a:lnTo>
                <a:lnTo>
                  <a:pt x="386079" y="911479"/>
                </a:lnTo>
                <a:lnTo>
                  <a:pt x="397763" y="906526"/>
                </a:lnTo>
                <a:lnTo>
                  <a:pt x="392787" y="894841"/>
                </a:lnTo>
                <a:close/>
              </a:path>
              <a:path w="422275" h="967739">
                <a:moveTo>
                  <a:pt x="422020" y="882395"/>
                </a:moveTo>
                <a:lnTo>
                  <a:pt x="392787" y="894841"/>
                </a:lnTo>
                <a:lnTo>
                  <a:pt x="397763" y="906526"/>
                </a:lnTo>
                <a:lnTo>
                  <a:pt x="386079" y="911479"/>
                </a:lnTo>
                <a:lnTo>
                  <a:pt x="420238" y="911479"/>
                </a:lnTo>
                <a:lnTo>
                  <a:pt x="422020" y="882395"/>
                </a:lnTo>
                <a:close/>
              </a:path>
              <a:path w="422275" h="967739">
                <a:moveTo>
                  <a:pt x="11683" y="0"/>
                </a:moveTo>
                <a:lnTo>
                  <a:pt x="0" y="5079"/>
                </a:lnTo>
                <a:lnTo>
                  <a:pt x="381110" y="899812"/>
                </a:lnTo>
                <a:lnTo>
                  <a:pt x="392787" y="894841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04BDE9AD-C0AA-4847-9C12-623451772B18}"/>
              </a:ext>
            </a:extLst>
          </p:cNvPr>
          <p:cNvSpPr/>
          <p:nvPr/>
        </p:nvSpPr>
        <p:spPr>
          <a:xfrm>
            <a:off x="6663563" y="4349753"/>
            <a:ext cx="414020" cy="210185"/>
          </a:xfrm>
          <a:custGeom>
            <a:avLst/>
            <a:gdLst/>
            <a:ahLst/>
            <a:cxnLst/>
            <a:rect l="l" t="t" r="r" b="b"/>
            <a:pathLst>
              <a:path w="414020" h="210185">
                <a:moveTo>
                  <a:pt x="342751" y="28469"/>
                </a:moveTo>
                <a:lnTo>
                  <a:pt x="0" y="198247"/>
                </a:lnTo>
                <a:lnTo>
                  <a:pt x="5587" y="209676"/>
                </a:lnTo>
                <a:lnTo>
                  <a:pt x="348414" y="39922"/>
                </a:lnTo>
                <a:lnTo>
                  <a:pt x="342751" y="28469"/>
                </a:lnTo>
                <a:close/>
              </a:path>
              <a:path w="414020" h="210185">
                <a:moveTo>
                  <a:pt x="396791" y="22860"/>
                </a:moveTo>
                <a:lnTo>
                  <a:pt x="354075" y="22860"/>
                </a:lnTo>
                <a:lnTo>
                  <a:pt x="359790" y="34289"/>
                </a:lnTo>
                <a:lnTo>
                  <a:pt x="348414" y="39922"/>
                </a:lnTo>
                <a:lnTo>
                  <a:pt x="362457" y="68325"/>
                </a:lnTo>
                <a:lnTo>
                  <a:pt x="396791" y="22860"/>
                </a:lnTo>
                <a:close/>
              </a:path>
              <a:path w="414020" h="210185">
                <a:moveTo>
                  <a:pt x="354075" y="22860"/>
                </a:moveTo>
                <a:lnTo>
                  <a:pt x="342751" y="28469"/>
                </a:lnTo>
                <a:lnTo>
                  <a:pt x="348414" y="39922"/>
                </a:lnTo>
                <a:lnTo>
                  <a:pt x="359790" y="34289"/>
                </a:lnTo>
                <a:lnTo>
                  <a:pt x="354075" y="22860"/>
                </a:lnTo>
                <a:close/>
              </a:path>
              <a:path w="414020" h="210185">
                <a:moveTo>
                  <a:pt x="328675" y="0"/>
                </a:moveTo>
                <a:lnTo>
                  <a:pt x="342751" y="28469"/>
                </a:lnTo>
                <a:lnTo>
                  <a:pt x="354075" y="22860"/>
                </a:lnTo>
                <a:lnTo>
                  <a:pt x="396791" y="22860"/>
                </a:lnTo>
                <a:lnTo>
                  <a:pt x="413765" y="381"/>
                </a:lnTo>
                <a:lnTo>
                  <a:pt x="328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54043C42-DD3C-4E6F-AFAA-01EC836CBE38}"/>
              </a:ext>
            </a:extLst>
          </p:cNvPr>
          <p:cNvSpPr/>
          <p:nvPr/>
        </p:nvSpPr>
        <p:spPr>
          <a:xfrm>
            <a:off x="6660770" y="3822829"/>
            <a:ext cx="416559" cy="733425"/>
          </a:xfrm>
          <a:custGeom>
            <a:avLst/>
            <a:gdLst/>
            <a:ahLst/>
            <a:cxnLst/>
            <a:rect l="l" t="t" r="r" b="b"/>
            <a:pathLst>
              <a:path w="416560" h="733425">
                <a:moveTo>
                  <a:pt x="373731" y="63299"/>
                </a:moveTo>
                <a:lnTo>
                  <a:pt x="0" y="726948"/>
                </a:lnTo>
                <a:lnTo>
                  <a:pt x="11175" y="733298"/>
                </a:lnTo>
                <a:lnTo>
                  <a:pt x="384788" y="69514"/>
                </a:lnTo>
                <a:lnTo>
                  <a:pt x="373731" y="63299"/>
                </a:lnTo>
                <a:close/>
              </a:path>
              <a:path w="416560" h="733425">
                <a:moveTo>
                  <a:pt x="414067" y="52197"/>
                </a:moveTo>
                <a:lnTo>
                  <a:pt x="379984" y="52197"/>
                </a:lnTo>
                <a:lnTo>
                  <a:pt x="391033" y="58420"/>
                </a:lnTo>
                <a:lnTo>
                  <a:pt x="384788" y="69514"/>
                </a:lnTo>
                <a:lnTo>
                  <a:pt x="412496" y="85089"/>
                </a:lnTo>
                <a:lnTo>
                  <a:pt x="414067" y="52197"/>
                </a:lnTo>
                <a:close/>
              </a:path>
              <a:path w="416560" h="733425">
                <a:moveTo>
                  <a:pt x="379984" y="52197"/>
                </a:moveTo>
                <a:lnTo>
                  <a:pt x="373731" y="63299"/>
                </a:lnTo>
                <a:lnTo>
                  <a:pt x="384788" y="69514"/>
                </a:lnTo>
                <a:lnTo>
                  <a:pt x="391033" y="58420"/>
                </a:lnTo>
                <a:lnTo>
                  <a:pt x="379984" y="52197"/>
                </a:lnTo>
                <a:close/>
              </a:path>
              <a:path w="416560" h="733425">
                <a:moveTo>
                  <a:pt x="416560" y="0"/>
                </a:moveTo>
                <a:lnTo>
                  <a:pt x="346075" y="47751"/>
                </a:lnTo>
                <a:lnTo>
                  <a:pt x="373731" y="63299"/>
                </a:lnTo>
                <a:lnTo>
                  <a:pt x="379984" y="52197"/>
                </a:lnTo>
                <a:lnTo>
                  <a:pt x="414067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4" name="object 57">
            <a:extLst>
              <a:ext uri="{FF2B5EF4-FFF2-40B4-BE49-F238E27FC236}">
                <a16:creationId xmlns:a16="http://schemas.microsoft.com/office/drawing/2014/main" id="{F66E7F9C-DE72-42D6-9768-960FA113B35C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35" name="object 58">
            <a:extLst>
              <a:ext uri="{FF2B5EF4-FFF2-40B4-BE49-F238E27FC236}">
                <a16:creationId xmlns:a16="http://schemas.microsoft.com/office/drawing/2014/main" id="{B292D3A8-D1D2-4831-AEDF-B87B195BA4A8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latin typeface="Palatino"/>
                <a:cs typeface="Calibri"/>
              </a:rPr>
              <a:t>I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6" name="object 59">
            <a:extLst>
              <a:ext uri="{FF2B5EF4-FFF2-40B4-BE49-F238E27FC236}">
                <a16:creationId xmlns:a16="http://schemas.microsoft.com/office/drawing/2014/main" id="{096545EC-EC5B-4244-98A3-D56274E93B49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7" name="object 60">
            <a:extLst>
              <a:ext uri="{FF2B5EF4-FFF2-40B4-BE49-F238E27FC236}">
                <a16:creationId xmlns:a16="http://schemas.microsoft.com/office/drawing/2014/main" id="{0BCEC414-8274-4942-AB78-230BEA92DF86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8" name="object 62">
            <a:extLst>
              <a:ext uri="{FF2B5EF4-FFF2-40B4-BE49-F238E27FC236}">
                <a16:creationId xmlns:a16="http://schemas.microsoft.com/office/drawing/2014/main" id="{66C6F43B-2442-4B28-94B2-9977D1B62139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39" name="object 63">
            <a:extLst>
              <a:ext uri="{FF2B5EF4-FFF2-40B4-BE49-F238E27FC236}">
                <a16:creationId xmlns:a16="http://schemas.microsoft.com/office/drawing/2014/main" id="{C1BA07D1-061E-4C83-800F-01AB56290FD3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0" name="object 64">
            <a:extLst>
              <a:ext uri="{FF2B5EF4-FFF2-40B4-BE49-F238E27FC236}">
                <a16:creationId xmlns:a16="http://schemas.microsoft.com/office/drawing/2014/main" id="{F33C0F3C-E52E-4AA9-BE29-DAD46D4FB635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1" name="object 65">
            <a:extLst>
              <a:ext uri="{FF2B5EF4-FFF2-40B4-BE49-F238E27FC236}">
                <a16:creationId xmlns:a16="http://schemas.microsoft.com/office/drawing/2014/main" id="{C385A1C4-9271-4FF0-A23B-4DD15FEFB39B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2" name="object 66">
            <a:extLst>
              <a:ext uri="{FF2B5EF4-FFF2-40B4-BE49-F238E27FC236}">
                <a16:creationId xmlns:a16="http://schemas.microsoft.com/office/drawing/2014/main" id="{F8C45B85-81A8-4262-853A-DCE7C41C5392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3" name="object 67">
            <a:extLst>
              <a:ext uri="{FF2B5EF4-FFF2-40B4-BE49-F238E27FC236}">
                <a16:creationId xmlns:a16="http://schemas.microsoft.com/office/drawing/2014/main" id="{5165B203-AD2A-4995-8C40-5DCC0F087708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4" name="object 68">
            <a:extLst>
              <a:ext uri="{FF2B5EF4-FFF2-40B4-BE49-F238E27FC236}">
                <a16:creationId xmlns:a16="http://schemas.microsoft.com/office/drawing/2014/main" id="{798740D6-701D-4B50-AECC-AA6DA340FA6C}"/>
              </a:ext>
            </a:extLst>
          </p:cNvPr>
          <p:cNvSpPr txBox="1"/>
          <p:nvPr/>
        </p:nvSpPr>
        <p:spPr>
          <a:xfrm>
            <a:off x="5854446" y="34631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5" name="object 69">
            <a:extLst>
              <a:ext uri="{FF2B5EF4-FFF2-40B4-BE49-F238E27FC236}">
                <a16:creationId xmlns:a16="http://schemas.microsoft.com/office/drawing/2014/main" id="{EC8D2D5E-5054-4CAC-99F1-F9BD6E00A30A}"/>
              </a:ext>
            </a:extLst>
          </p:cNvPr>
          <p:cNvSpPr txBox="1"/>
          <p:nvPr/>
        </p:nvSpPr>
        <p:spPr>
          <a:xfrm>
            <a:off x="5854446" y="21220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6" name="object 70">
            <a:extLst>
              <a:ext uri="{FF2B5EF4-FFF2-40B4-BE49-F238E27FC236}">
                <a16:creationId xmlns:a16="http://schemas.microsoft.com/office/drawing/2014/main" id="{7AB3D13C-7161-498D-9E17-FDBC6EE9EFCB}"/>
              </a:ext>
            </a:extLst>
          </p:cNvPr>
          <p:cNvSpPr txBox="1"/>
          <p:nvPr/>
        </p:nvSpPr>
        <p:spPr>
          <a:xfrm>
            <a:off x="5854446" y="534474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8" name="object 71">
            <a:extLst>
              <a:ext uri="{FF2B5EF4-FFF2-40B4-BE49-F238E27FC236}">
                <a16:creationId xmlns:a16="http://schemas.microsoft.com/office/drawing/2014/main" id="{73E017E5-037C-4CD8-BF52-91EA2C9995D0}"/>
              </a:ext>
            </a:extLst>
          </p:cNvPr>
          <p:cNvSpPr txBox="1"/>
          <p:nvPr/>
        </p:nvSpPr>
        <p:spPr>
          <a:xfrm>
            <a:off x="5854446" y="40172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49" name="object 73">
            <a:extLst>
              <a:ext uri="{FF2B5EF4-FFF2-40B4-BE49-F238E27FC236}">
                <a16:creationId xmlns:a16="http://schemas.microsoft.com/office/drawing/2014/main" id="{3E43DC00-E109-4C36-9822-8B8CB83C85FE}"/>
              </a:ext>
            </a:extLst>
          </p:cNvPr>
          <p:cNvSpPr txBox="1"/>
          <p:nvPr/>
        </p:nvSpPr>
        <p:spPr>
          <a:xfrm>
            <a:off x="7394703" y="632676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0" name="object 74">
            <a:extLst>
              <a:ext uri="{FF2B5EF4-FFF2-40B4-BE49-F238E27FC236}">
                <a16:creationId xmlns:a16="http://schemas.microsoft.com/office/drawing/2014/main" id="{FDF9A3E8-2400-4C6A-AB79-3C9E7AF5976B}"/>
              </a:ext>
            </a:extLst>
          </p:cNvPr>
          <p:cNvSpPr txBox="1"/>
          <p:nvPr/>
        </p:nvSpPr>
        <p:spPr>
          <a:xfrm>
            <a:off x="7430009" y="4996435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1" name="object 75">
            <a:extLst>
              <a:ext uri="{FF2B5EF4-FFF2-40B4-BE49-F238E27FC236}">
                <a16:creationId xmlns:a16="http://schemas.microsoft.com/office/drawing/2014/main" id="{9503840C-1B4E-4E5D-BE92-FCA01EF5CAD7}"/>
              </a:ext>
            </a:extLst>
          </p:cNvPr>
          <p:cNvSpPr txBox="1"/>
          <p:nvPr/>
        </p:nvSpPr>
        <p:spPr>
          <a:xfrm>
            <a:off x="7430009" y="324409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2" name="object 76">
            <a:extLst>
              <a:ext uri="{FF2B5EF4-FFF2-40B4-BE49-F238E27FC236}">
                <a16:creationId xmlns:a16="http://schemas.microsoft.com/office/drawing/2014/main" id="{E13026F4-74B0-4011-A0AF-560645B01D33}"/>
              </a:ext>
            </a:extLst>
          </p:cNvPr>
          <p:cNvSpPr txBox="1"/>
          <p:nvPr/>
        </p:nvSpPr>
        <p:spPr>
          <a:xfrm>
            <a:off x="7430008" y="455048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3" name="object 78">
            <a:extLst>
              <a:ext uri="{FF2B5EF4-FFF2-40B4-BE49-F238E27FC236}">
                <a16:creationId xmlns:a16="http://schemas.microsoft.com/office/drawing/2014/main" id="{B8B0E755-0F40-4288-8A69-025D6CACCA92}"/>
              </a:ext>
            </a:extLst>
          </p:cNvPr>
          <p:cNvSpPr txBox="1"/>
          <p:nvPr/>
        </p:nvSpPr>
        <p:spPr>
          <a:xfrm>
            <a:off x="9010651" y="629780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.0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5FF27812-B7E0-4C6F-8B6C-075A2EDF4C91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67185F4-FEE1-4D69-BC05-F4671DFDF236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56" name="object 48">
            <a:extLst>
              <a:ext uri="{FF2B5EF4-FFF2-40B4-BE49-F238E27FC236}">
                <a16:creationId xmlns:a16="http://schemas.microsoft.com/office/drawing/2014/main" id="{75706A38-35D8-4607-B103-98688CF0798E}"/>
              </a:ext>
            </a:extLst>
          </p:cNvPr>
          <p:cNvSpPr txBox="1"/>
          <p:nvPr/>
        </p:nvSpPr>
        <p:spPr>
          <a:xfrm>
            <a:off x="2665675" y="6047309"/>
            <a:ext cx="3953564" cy="307135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>
                <a:latin typeface="Palatino"/>
              </a:rPr>
              <a:t>J</a:t>
            </a:r>
            <a:r>
              <a:rPr dirty="0">
                <a:latin typeface="Palatino"/>
              </a:rPr>
              <a:t>ust keep </a:t>
            </a:r>
            <a:r>
              <a:rPr lang="en-US" altLang="zh-CN" i="1" dirty="0">
                <a:latin typeface="Palatino"/>
              </a:rPr>
              <a:t>K </a:t>
            </a:r>
            <a:r>
              <a:rPr lang="en-US" altLang="zh-CN" dirty="0">
                <a:latin typeface="Palatino"/>
              </a:rPr>
              <a:t>words</a:t>
            </a:r>
            <a:r>
              <a:rPr dirty="0">
                <a:latin typeface="Palatino"/>
              </a:rPr>
              <a:t> with highest scores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0D97080-EC2F-4C01-BBD2-1CE51B10D1DE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3916647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3D1862-5A6D-47F1-BC7D-8AA9D40D559A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love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7796200-F82D-4A4E-B152-D1F290E73089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9375700-3BDF-47DE-91CA-7D4261183EC4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latin typeface="Palatino"/>
                <a:cs typeface="Calibri"/>
              </a:rPr>
              <a:t>like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7A51075-40B8-4E22-B420-F8342FD4E959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F338BDD-78DF-43CE-8E40-8B9DD28FCC2C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BFC123A-3FF3-441F-8D35-BF0BA257BD0A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6CE47F1-60EB-4820-87B3-08EC7F4A93BE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AC881A3-8842-488E-9864-21D9DE7048E7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99D3E60-8035-48C2-B8C7-1FF936500BA8}"/>
              </a:ext>
            </a:extLst>
          </p:cNvPr>
          <p:cNvSpPr/>
          <p:nvPr/>
        </p:nvSpPr>
        <p:spPr>
          <a:xfrm>
            <a:off x="5501639" y="2484405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4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7F8C64C-23B6-4D81-8EC3-23DFDBD2465F}"/>
              </a:ext>
            </a:extLst>
          </p:cNvPr>
          <p:cNvSpPr txBox="1"/>
          <p:nvPr/>
        </p:nvSpPr>
        <p:spPr>
          <a:xfrm>
            <a:off x="5850010" y="2575083"/>
            <a:ext cx="58978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841635B-D965-4FE1-9917-969E6738800A}"/>
              </a:ext>
            </a:extLst>
          </p:cNvPr>
          <p:cNvSpPr/>
          <p:nvPr/>
        </p:nvSpPr>
        <p:spPr>
          <a:xfrm>
            <a:off x="5501639" y="301170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31C2E2F-E07D-4AAA-903A-8263577A5290}"/>
              </a:ext>
            </a:extLst>
          </p:cNvPr>
          <p:cNvSpPr txBox="1"/>
          <p:nvPr/>
        </p:nvSpPr>
        <p:spPr>
          <a:xfrm>
            <a:off x="5762403" y="3059464"/>
            <a:ext cx="6922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study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C70F0E7-150D-43AA-B1EA-4FDD11A59385}"/>
              </a:ext>
            </a:extLst>
          </p:cNvPr>
          <p:cNvSpPr/>
          <p:nvPr/>
        </p:nvSpPr>
        <p:spPr>
          <a:xfrm>
            <a:off x="5501639" y="436806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0015A12-0BD3-45BC-AAA0-DA07EF326D83}"/>
              </a:ext>
            </a:extLst>
          </p:cNvPr>
          <p:cNvSpPr txBox="1"/>
          <p:nvPr/>
        </p:nvSpPr>
        <p:spPr>
          <a:xfrm>
            <a:off x="5909818" y="4385214"/>
            <a:ext cx="30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to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D8FA404-DA8D-4C76-8815-D15EA89F7C19}"/>
              </a:ext>
            </a:extLst>
          </p:cNvPr>
          <p:cNvSpPr/>
          <p:nvPr/>
        </p:nvSpPr>
        <p:spPr>
          <a:xfrm>
            <a:off x="5501639" y="489384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40A3A70-8CBF-4D9A-82CD-2DD342C11419}"/>
              </a:ext>
            </a:extLst>
          </p:cNvPr>
          <p:cNvSpPr txBox="1"/>
          <p:nvPr/>
        </p:nvSpPr>
        <p:spPr>
          <a:xfrm>
            <a:off x="5736082" y="4911883"/>
            <a:ext cx="64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play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9202EA2-8CF3-469E-969C-A2CD1062F92E}"/>
              </a:ext>
            </a:extLst>
          </p:cNvPr>
          <p:cNvSpPr/>
          <p:nvPr/>
        </p:nvSpPr>
        <p:spPr>
          <a:xfrm>
            <a:off x="5159120" y="2702335"/>
            <a:ext cx="342265" cy="299720"/>
          </a:xfrm>
          <a:custGeom>
            <a:avLst/>
            <a:gdLst/>
            <a:ahLst/>
            <a:cxnLst/>
            <a:rect l="l" t="t" r="r" b="b"/>
            <a:pathLst>
              <a:path w="342264" h="299719">
                <a:moveTo>
                  <a:pt x="280681" y="45242"/>
                </a:moveTo>
                <a:lnTo>
                  <a:pt x="0" y="289687"/>
                </a:lnTo>
                <a:lnTo>
                  <a:pt x="8382" y="299338"/>
                </a:lnTo>
                <a:lnTo>
                  <a:pt x="289020" y="54809"/>
                </a:lnTo>
                <a:lnTo>
                  <a:pt x="280681" y="45242"/>
                </a:lnTo>
                <a:close/>
              </a:path>
              <a:path w="342264" h="299719">
                <a:moveTo>
                  <a:pt x="327064" y="36956"/>
                </a:moveTo>
                <a:lnTo>
                  <a:pt x="290195" y="36956"/>
                </a:lnTo>
                <a:lnTo>
                  <a:pt x="298577" y="46481"/>
                </a:lnTo>
                <a:lnTo>
                  <a:pt x="289020" y="54809"/>
                </a:lnTo>
                <a:lnTo>
                  <a:pt x="309880" y="78739"/>
                </a:lnTo>
                <a:lnTo>
                  <a:pt x="327064" y="36956"/>
                </a:lnTo>
                <a:close/>
              </a:path>
              <a:path w="342264" h="299719">
                <a:moveTo>
                  <a:pt x="290195" y="36956"/>
                </a:moveTo>
                <a:lnTo>
                  <a:pt x="280681" y="45242"/>
                </a:lnTo>
                <a:lnTo>
                  <a:pt x="289020" y="54809"/>
                </a:lnTo>
                <a:lnTo>
                  <a:pt x="298577" y="46481"/>
                </a:lnTo>
                <a:lnTo>
                  <a:pt x="290195" y="36956"/>
                </a:lnTo>
                <a:close/>
              </a:path>
              <a:path w="342264" h="299719">
                <a:moveTo>
                  <a:pt x="342265" y="0"/>
                </a:moveTo>
                <a:lnTo>
                  <a:pt x="259842" y="21336"/>
                </a:lnTo>
                <a:lnTo>
                  <a:pt x="280681" y="45242"/>
                </a:lnTo>
                <a:lnTo>
                  <a:pt x="290195" y="36956"/>
                </a:lnTo>
                <a:lnTo>
                  <a:pt x="327064" y="36956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99C87A5-2BF1-4227-A5FD-042D268B9D28}"/>
              </a:ext>
            </a:extLst>
          </p:cNvPr>
          <p:cNvSpPr/>
          <p:nvPr/>
        </p:nvSpPr>
        <p:spPr>
          <a:xfrm>
            <a:off x="5159755" y="2992785"/>
            <a:ext cx="341630" cy="237490"/>
          </a:xfrm>
          <a:custGeom>
            <a:avLst/>
            <a:gdLst/>
            <a:ahLst/>
            <a:cxnLst/>
            <a:rect l="l" t="t" r="r" b="b"/>
            <a:pathLst>
              <a:path w="341630" h="237489">
                <a:moveTo>
                  <a:pt x="275233" y="199369"/>
                </a:moveTo>
                <a:lnTo>
                  <a:pt x="257301" y="225551"/>
                </a:lnTo>
                <a:lnTo>
                  <a:pt x="341630" y="237236"/>
                </a:lnTo>
                <a:lnTo>
                  <a:pt x="324613" y="206501"/>
                </a:lnTo>
                <a:lnTo>
                  <a:pt x="285623" y="206501"/>
                </a:lnTo>
                <a:lnTo>
                  <a:pt x="275233" y="199369"/>
                </a:lnTo>
                <a:close/>
              </a:path>
              <a:path w="341630" h="237489">
                <a:moveTo>
                  <a:pt x="282398" y="188907"/>
                </a:moveTo>
                <a:lnTo>
                  <a:pt x="275233" y="199369"/>
                </a:lnTo>
                <a:lnTo>
                  <a:pt x="285623" y="206501"/>
                </a:lnTo>
                <a:lnTo>
                  <a:pt x="292862" y="196087"/>
                </a:lnTo>
                <a:lnTo>
                  <a:pt x="282398" y="188907"/>
                </a:lnTo>
                <a:close/>
              </a:path>
              <a:path w="341630" h="237489">
                <a:moveTo>
                  <a:pt x="300355" y="162687"/>
                </a:moveTo>
                <a:lnTo>
                  <a:pt x="282398" y="188907"/>
                </a:lnTo>
                <a:lnTo>
                  <a:pt x="292862" y="196087"/>
                </a:lnTo>
                <a:lnTo>
                  <a:pt x="285623" y="206501"/>
                </a:lnTo>
                <a:lnTo>
                  <a:pt x="324613" y="206501"/>
                </a:lnTo>
                <a:lnTo>
                  <a:pt x="300355" y="162687"/>
                </a:lnTo>
                <a:close/>
              </a:path>
              <a:path w="341630" h="237489">
                <a:moveTo>
                  <a:pt x="7112" y="0"/>
                </a:moveTo>
                <a:lnTo>
                  <a:pt x="0" y="10413"/>
                </a:lnTo>
                <a:lnTo>
                  <a:pt x="275233" y="199369"/>
                </a:lnTo>
                <a:lnTo>
                  <a:pt x="282398" y="188907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B02B356A-5C4D-4D34-91BD-63FA145D1BD1}"/>
              </a:ext>
            </a:extLst>
          </p:cNvPr>
          <p:cNvSpPr/>
          <p:nvPr/>
        </p:nvSpPr>
        <p:spPr>
          <a:xfrm>
            <a:off x="5159375" y="4586001"/>
            <a:ext cx="342265" cy="273685"/>
          </a:xfrm>
          <a:custGeom>
            <a:avLst/>
            <a:gdLst/>
            <a:ahLst/>
            <a:cxnLst/>
            <a:rect l="l" t="t" r="r" b="b"/>
            <a:pathLst>
              <a:path w="342264" h="273685">
                <a:moveTo>
                  <a:pt x="278341" y="42436"/>
                </a:moveTo>
                <a:lnTo>
                  <a:pt x="0" y="263270"/>
                </a:lnTo>
                <a:lnTo>
                  <a:pt x="7874" y="273176"/>
                </a:lnTo>
                <a:lnTo>
                  <a:pt x="286208" y="52348"/>
                </a:lnTo>
                <a:lnTo>
                  <a:pt x="278341" y="42436"/>
                </a:lnTo>
                <a:close/>
              </a:path>
              <a:path w="342264" h="273685">
                <a:moveTo>
                  <a:pt x="325875" y="34543"/>
                </a:moveTo>
                <a:lnTo>
                  <a:pt x="288290" y="34543"/>
                </a:lnTo>
                <a:lnTo>
                  <a:pt x="296163" y="44450"/>
                </a:lnTo>
                <a:lnTo>
                  <a:pt x="286208" y="52348"/>
                </a:lnTo>
                <a:lnTo>
                  <a:pt x="305943" y="77216"/>
                </a:lnTo>
                <a:lnTo>
                  <a:pt x="325875" y="34543"/>
                </a:lnTo>
                <a:close/>
              </a:path>
              <a:path w="342264" h="273685">
                <a:moveTo>
                  <a:pt x="288290" y="34543"/>
                </a:moveTo>
                <a:lnTo>
                  <a:pt x="278341" y="42436"/>
                </a:lnTo>
                <a:lnTo>
                  <a:pt x="286208" y="52348"/>
                </a:lnTo>
                <a:lnTo>
                  <a:pt x="296163" y="44450"/>
                </a:lnTo>
                <a:lnTo>
                  <a:pt x="288290" y="34543"/>
                </a:lnTo>
                <a:close/>
              </a:path>
              <a:path w="342264" h="273685">
                <a:moveTo>
                  <a:pt x="342011" y="0"/>
                </a:moveTo>
                <a:lnTo>
                  <a:pt x="258572" y="17525"/>
                </a:lnTo>
                <a:lnTo>
                  <a:pt x="278341" y="42436"/>
                </a:lnTo>
                <a:lnTo>
                  <a:pt x="288290" y="34543"/>
                </a:lnTo>
                <a:lnTo>
                  <a:pt x="325875" y="34543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D6359DA-B2D9-4A24-9642-7655E681253A}"/>
              </a:ext>
            </a:extLst>
          </p:cNvPr>
          <p:cNvSpPr/>
          <p:nvPr/>
        </p:nvSpPr>
        <p:spPr>
          <a:xfrm>
            <a:off x="5159501" y="4849145"/>
            <a:ext cx="342265" cy="263525"/>
          </a:xfrm>
          <a:custGeom>
            <a:avLst/>
            <a:gdLst/>
            <a:ahLst/>
            <a:cxnLst/>
            <a:rect l="l" t="t" r="r" b="b"/>
            <a:pathLst>
              <a:path w="342264" h="263525">
                <a:moveTo>
                  <a:pt x="277470" y="222184"/>
                </a:moveTo>
                <a:lnTo>
                  <a:pt x="258191" y="247395"/>
                </a:lnTo>
                <a:lnTo>
                  <a:pt x="341884" y="263397"/>
                </a:lnTo>
                <a:lnTo>
                  <a:pt x="325454" y="229869"/>
                </a:lnTo>
                <a:lnTo>
                  <a:pt x="287528" y="229869"/>
                </a:lnTo>
                <a:lnTo>
                  <a:pt x="277470" y="222184"/>
                </a:lnTo>
                <a:close/>
              </a:path>
              <a:path w="342264" h="263525">
                <a:moveTo>
                  <a:pt x="285170" y="212114"/>
                </a:moveTo>
                <a:lnTo>
                  <a:pt x="277470" y="222184"/>
                </a:lnTo>
                <a:lnTo>
                  <a:pt x="287528" y="229869"/>
                </a:lnTo>
                <a:lnTo>
                  <a:pt x="295275" y="219836"/>
                </a:lnTo>
                <a:lnTo>
                  <a:pt x="285170" y="212114"/>
                </a:lnTo>
                <a:close/>
              </a:path>
              <a:path w="342264" h="263525">
                <a:moveTo>
                  <a:pt x="304419" y="186943"/>
                </a:moveTo>
                <a:lnTo>
                  <a:pt x="285170" y="212114"/>
                </a:lnTo>
                <a:lnTo>
                  <a:pt x="295275" y="219836"/>
                </a:lnTo>
                <a:lnTo>
                  <a:pt x="287528" y="229869"/>
                </a:lnTo>
                <a:lnTo>
                  <a:pt x="325454" y="229869"/>
                </a:lnTo>
                <a:lnTo>
                  <a:pt x="304419" y="186943"/>
                </a:lnTo>
                <a:close/>
              </a:path>
              <a:path w="342264" h="263525">
                <a:moveTo>
                  <a:pt x="7620" y="0"/>
                </a:moveTo>
                <a:lnTo>
                  <a:pt x="0" y="10159"/>
                </a:lnTo>
                <a:lnTo>
                  <a:pt x="277470" y="222184"/>
                </a:lnTo>
                <a:lnTo>
                  <a:pt x="285170" y="21211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9D2E49FB-25CE-42D5-A512-0B2378718914}"/>
              </a:ext>
            </a:extLst>
          </p:cNvPr>
          <p:cNvSpPr txBox="1"/>
          <p:nvPr/>
        </p:nvSpPr>
        <p:spPr>
          <a:xfrm>
            <a:off x="7076313" y="3604897"/>
            <a:ext cx="1117600" cy="33791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>
              <a:spcBef>
                <a:spcPts val="235"/>
              </a:spcBef>
            </a:pPr>
            <a:r>
              <a:rPr lang="en-US" sz="2000" i="1" dirty="0">
                <a:latin typeface="Palatino"/>
                <a:cs typeface="Calibri"/>
              </a:rPr>
              <a:t>go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4474370-07E7-4EAC-96BA-2B8AFEC1DF6D}"/>
              </a:ext>
            </a:extLst>
          </p:cNvPr>
          <p:cNvSpPr txBox="1"/>
          <p:nvPr/>
        </p:nvSpPr>
        <p:spPr>
          <a:xfrm>
            <a:off x="7076313" y="4132201"/>
            <a:ext cx="1117600" cy="33727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spcBef>
                <a:spcPts val="229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learn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1502554-C99D-496B-9F4C-77CB9338FBA7}"/>
              </a:ext>
            </a:extLst>
          </p:cNvPr>
          <p:cNvSpPr/>
          <p:nvPr/>
        </p:nvSpPr>
        <p:spPr>
          <a:xfrm>
            <a:off x="707631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1" y="434339"/>
                </a:lnTo>
                <a:lnTo>
                  <a:pt x="111709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D2AE70A1-80E7-4E49-BB27-C01370953B01}"/>
              </a:ext>
            </a:extLst>
          </p:cNvPr>
          <p:cNvSpPr txBox="1"/>
          <p:nvPr/>
        </p:nvSpPr>
        <p:spPr>
          <a:xfrm>
            <a:off x="7395846" y="5317619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w</a:t>
            </a:r>
            <a:r>
              <a:rPr sz="2000" i="1" spc="-10" dirty="0">
                <a:solidFill>
                  <a:srgbClr val="00B050"/>
                </a:solidFill>
                <a:latin typeface="Palatino"/>
                <a:cs typeface="Calibri"/>
              </a:rPr>
              <a:t>i</a:t>
            </a: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th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ABF60DA8-F843-408F-B578-8D709ABD65DC}"/>
              </a:ext>
            </a:extLst>
          </p:cNvPr>
          <p:cNvSpPr/>
          <p:nvPr/>
        </p:nvSpPr>
        <p:spPr>
          <a:xfrm>
            <a:off x="707631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36B53163-3AD0-4BBA-AAAE-A6B742ECCF3E}"/>
              </a:ext>
            </a:extLst>
          </p:cNvPr>
          <p:cNvSpPr txBox="1"/>
          <p:nvPr/>
        </p:nvSpPr>
        <p:spPr>
          <a:xfrm>
            <a:off x="7491857" y="5843729"/>
            <a:ext cx="288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on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31AFD553-3374-4B3A-92FA-8265C7EAB111}"/>
              </a:ext>
            </a:extLst>
          </p:cNvPr>
          <p:cNvSpPr/>
          <p:nvPr/>
        </p:nvSpPr>
        <p:spPr>
          <a:xfrm>
            <a:off x="6661785" y="5075810"/>
            <a:ext cx="415925" cy="443230"/>
          </a:xfrm>
          <a:custGeom>
            <a:avLst/>
            <a:gdLst/>
            <a:ahLst/>
            <a:cxnLst/>
            <a:rect l="l" t="t" r="r" b="b"/>
            <a:pathLst>
              <a:path w="415925" h="443229">
                <a:moveTo>
                  <a:pt x="358853" y="391421"/>
                </a:moveTo>
                <a:lnTo>
                  <a:pt x="335661" y="413130"/>
                </a:lnTo>
                <a:lnTo>
                  <a:pt x="415544" y="442721"/>
                </a:lnTo>
                <a:lnTo>
                  <a:pt x="403057" y="400684"/>
                </a:lnTo>
                <a:lnTo>
                  <a:pt x="367538" y="400684"/>
                </a:lnTo>
                <a:lnTo>
                  <a:pt x="358853" y="391421"/>
                </a:lnTo>
                <a:close/>
              </a:path>
              <a:path w="415925" h="443229">
                <a:moveTo>
                  <a:pt x="368101" y="382764"/>
                </a:moveTo>
                <a:lnTo>
                  <a:pt x="358853" y="391421"/>
                </a:lnTo>
                <a:lnTo>
                  <a:pt x="367538" y="400684"/>
                </a:lnTo>
                <a:lnTo>
                  <a:pt x="376809" y="392048"/>
                </a:lnTo>
                <a:lnTo>
                  <a:pt x="368101" y="382764"/>
                </a:lnTo>
                <a:close/>
              </a:path>
              <a:path w="415925" h="443229">
                <a:moveTo>
                  <a:pt x="391287" y="361060"/>
                </a:moveTo>
                <a:lnTo>
                  <a:pt x="368101" y="382764"/>
                </a:lnTo>
                <a:lnTo>
                  <a:pt x="376809" y="392048"/>
                </a:lnTo>
                <a:lnTo>
                  <a:pt x="367538" y="400684"/>
                </a:lnTo>
                <a:lnTo>
                  <a:pt x="403057" y="400684"/>
                </a:lnTo>
                <a:lnTo>
                  <a:pt x="391287" y="361060"/>
                </a:lnTo>
                <a:close/>
              </a:path>
              <a:path w="415925" h="443229">
                <a:moveTo>
                  <a:pt x="9144" y="0"/>
                </a:moveTo>
                <a:lnTo>
                  <a:pt x="0" y="8636"/>
                </a:lnTo>
                <a:lnTo>
                  <a:pt x="358853" y="391421"/>
                </a:lnTo>
                <a:lnTo>
                  <a:pt x="368101" y="38276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18C0BEC9-894D-4248-9048-327B1C198CEF}"/>
              </a:ext>
            </a:extLst>
          </p:cNvPr>
          <p:cNvSpPr/>
          <p:nvPr/>
        </p:nvSpPr>
        <p:spPr>
          <a:xfrm>
            <a:off x="6660515" y="5077589"/>
            <a:ext cx="422275" cy="967740"/>
          </a:xfrm>
          <a:custGeom>
            <a:avLst/>
            <a:gdLst/>
            <a:ahLst/>
            <a:cxnLst/>
            <a:rect l="l" t="t" r="r" b="b"/>
            <a:pathLst>
              <a:path w="422275" h="967739">
                <a:moveTo>
                  <a:pt x="381110" y="899812"/>
                </a:moveTo>
                <a:lnTo>
                  <a:pt x="351916" y="912241"/>
                </a:lnTo>
                <a:lnTo>
                  <a:pt x="416813" y="967358"/>
                </a:lnTo>
                <a:lnTo>
                  <a:pt x="420238" y="911479"/>
                </a:lnTo>
                <a:lnTo>
                  <a:pt x="386079" y="911479"/>
                </a:lnTo>
                <a:lnTo>
                  <a:pt x="381110" y="899812"/>
                </a:lnTo>
                <a:close/>
              </a:path>
              <a:path w="422275" h="967739">
                <a:moveTo>
                  <a:pt x="392787" y="894841"/>
                </a:moveTo>
                <a:lnTo>
                  <a:pt x="381110" y="899812"/>
                </a:lnTo>
                <a:lnTo>
                  <a:pt x="386079" y="911479"/>
                </a:lnTo>
                <a:lnTo>
                  <a:pt x="397763" y="906526"/>
                </a:lnTo>
                <a:lnTo>
                  <a:pt x="392787" y="894841"/>
                </a:lnTo>
                <a:close/>
              </a:path>
              <a:path w="422275" h="967739">
                <a:moveTo>
                  <a:pt x="422020" y="882395"/>
                </a:moveTo>
                <a:lnTo>
                  <a:pt x="392787" y="894841"/>
                </a:lnTo>
                <a:lnTo>
                  <a:pt x="397763" y="906526"/>
                </a:lnTo>
                <a:lnTo>
                  <a:pt x="386079" y="911479"/>
                </a:lnTo>
                <a:lnTo>
                  <a:pt x="420238" y="911479"/>
                </a:lnTo>
                <a:lnTo>
                  <a:pt x="422020" y="882395"/>
                </a:lnTo>
                <a:close/>
              </a:path>
              <a:path w="422275" h="967739">
                <a:moveTo>
                  <a:pt x="11683" y="0"/>
                </a:moveTo>
                <a:lnTo>
                  <a:pt x="0" y="5079"/>
                </a:lnTo>
                <a:lnTo>
                  <a:pt x="381110" y="899812"/>
                </a:lnTo>
                <a:lnTo>
                  <a:pt x="392787" y="894841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9104FC65-B86A-4E36-9637-DE02284B6C3F}"/>
              </a:ext>
            </a:extLst>
          </p:cNvPr>
          <p:cNvSpPr/>
          <p:nvPr/>
        </p:nvSpPr>
        <p:spPr>
          <a:xfrm>
            <a:off x="6663563" y="4349753"/>
            <a:ext cx="414020" cy="210185"/>
          </a:xfrm>
          <a:custGeom>
            <a:avLst/>
            <a:gdLst/>
            <a:ahLst/>
            <a:cxnLst/>
            <a:rect l="l" t="t" r="r" b="b"/>
            <a:pathLst>
              <a:path w="414020" h="210185">
                <a:moveTo>
                  <a:pt x="342751" y="28469"/>
                </a:moveTo>
                <a:lnTo>
                  <a:pt x="0" y="198247"/>
                </a:lnTo>
                <a:lnTo>
                  <a:pt x="5587" y="209676"/>
                </a:lnTo>
                <a:lnTo>
                  <a:pt x="348414" y="39922"/>
                </a:lnTo>
                <a:lnTo>
                  <a:pt x="342751" y="28469"/>
                </a:lnTo>
                <a:close/>
              </a:path>
              <a:path w="414020" h="210185">
                <a:moveTo>
                  <a:pt x="396791" y="22860"/>
                </a:moveTo>
                <a:lnTo>
                  <a:pt x="354075" y="22860"/>
                </a:lnTo>
                <a:lnTo>
                  <a:pt x="359790" y="34289"/>
                </a:lnTo>
                <a:lnTo>
                  <a:pt x="348414" y="39922"/>
                </a:lnTo>
                <a:lnTo>
                  <a:pt x="362457" y="68325"/>
                </a:lnTo>
                <a:lnTo>
                  <a:pt x="396791" y="22860"/>
                </a:lnTo>
                <a:close/>
              </a:path>
              <a:path w="414020" h="210185">
                <a:moveTo>
                  <a:pt x="354075" y="22860"/>
                </a:moveTo>
                <a:lnTo>
                  <a:pt x="342751" y="28469"/>
                </a:lnTo>
                <a:lnTo>
                  <a:pt x="348414" y="39922"/>
                </a:lnTo>
                <a:lnTo>
                  <a:pt x="359790" y="34289"/>
                </a:lnTo>
                <a:lnTo>
                  <a:pt x="354075" y="22860"/>
                </a:lnTo>
                <a:close/>
              </a:path>
              <a:path w="414020" h="210185">
                <a:moveTo>
                  <a:pt x="328675" y="0"/>
                </a:moveTo>
                <a:lnTo>
                  <a:pt x="342751" y="28469"/>
                </a:lnTo>
                <a:lnTo>
                  <a:pt x="354075" y="22860"/>
                </a:lnTo>
                <a:lnTo>
                  <a:pt x="396791" y="22860"/>
                </a:lnTo>
                <a:lnTo>
                  <a:pt x="413765" y="381"/>
                </a:lnTo>
                <a:lnTo>
                  <a:pt x="328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C3FB1503-8656-4BE3-8F3D-818B48452668}"/>
              </a:ext>
            </a:extLst>
          </p:cNvPr>
          <p:cNvSpPr/>
          <p:nvPr/>
        </p:nvSpPr>
        <p:spPr>
          <a:xfrm>
            <a:off x="6660770" y="3822829"/>
            <a:ext cx="416559" cy="733425"/>
          </a:xfrm>
          <a:custGeom>
            <a:avLst/>
            <a:gdLst/>
            <a:ahLst/>
            <a:cxnLst/>
            <a:rect l="l" t="t" r="r" b="b"/>
            <a:pathLst>
              <a:path w="416560" h="733425">
                <a:moveTo>
                  <a:pt x="373731" y="63299"/>
                </a:moveTo>
                <a:lnTo>
                  <a:pt x="0" y="726948"/>
                </a:lnTo>
                <a:lnTo>
                  <a:pt x="11175" y="733298"/>
                </a:lnTo>
                <a:lnTo>
                  <a:pt x="384788" y="69514"/>
                </a:lnTo>
                <a:lnTo>
                  <a:pt x="373731" y="63299"/>
                </a:lnTo>
                <a:close/>
              </a:path>
              <a:path w="416560" h="733425">
                <a:moveTo>
                  <a:pt x="414067" y="52197"/>
                </a:moveTo>
                <a:lnTo>
                  <a:pt x="379984" y="52197"/>
                </a:lnTo>
                <a:lnTo>
                  <a:pt x="391033" y="58420"/>
                </a:lnTo>
                <a:lnTo>
                  <a:pt x="384788" y="69514"/>
                </a:lnTo>
                <a:lnTo>
                  <a:pt x="412496" y="85089"/>
                </a:lnTo>
                <a:lnTo>
                  <a:pt x="414067" y="52197"/>
                </a:lnTo>
                <a:close/>
              </a:path>
              <a:path w="416560" h="733425">
                <a:moveTo>
                  <a:pt x="379984" y="52197"/>
                </a:moveTo>
                <a:lnTo>
                  <a:pt x="373731" y="63299"/>
                </a:lnTo>
                <a:lnTo>
                  <a:pt x="384788" y="69514"/>
                </a:lnTo>
                <a:lnTo>
                  <a:pt x="391033" y="58420"/>
                </a:lnTo>
                <a:lnTo>
                  <a:pt x="379984" y="52197"/>
                </a:lnTo>
                <a:close/>
              </a:path>
              <a:path w="416560" h="733425">
                <a:moveTo>
                  <a:pt x="416560" y="0"/>
                </a:moveTo>
                <a:lnTo>
                  <a:pt x="346075" y="47751"/>
                </a:lnTo>
                <a:lnTo>
                  <a:pt x="373731" y="63299"/>
                </a:lnTo>
                <a:lnTo>
                  <a:pt x="379984" y="52197"/>
                </a:lnTo>
                <a:lnTo>
                  <a:pt x="414067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2BBF4B84-37B3-43AB-8B5A-754C33F584E7}"/>
              </a:ext>
            </a:extLst>
          </p:cNvPr>
          <p:cNvSpPr txBox="1"/>
          <p:nvPr/>
        </p:nvSpPr>
        <p:spPr>
          <a:xfrm>
            <a:off x="8630793" y="359880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to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3EAF5F82-7359-4170-8ABD-9F2CF6BEA4D9}"/>
              </a:ext>
            </a:extLst>
          </p:cNvPr>
          <p:cNvSpPr txBox="1"/>
          <p:nvPr/>
        </p:nvSpPr>
        <p:spPr>
          <a:xfrm>
            <a:off x="8630793" y="4126105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9FFD6563-69E7-4ABB-B900-CCAE5A1D620E}"/>
              </a:ext>
            </a:extLst>
          </p:cNvPr>
          <p:cNvSpPr/>
          <p:nvPr/>
        </p:nvSpPr>
        <p:spPr>
          <a:xfrm>
            <a:off x="863079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2" y="434339"/>
                </a:lnTo>
                <a:lnTo>
                  <a:pt x="111709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A17B688E-FB2C-441D-B5E2-4CAA1CE05296}"/>
              </a:ext>
            </a:extLst>
          </p:cNvPr>
          <p:cNvSpPr txBox="1"/>
          <p:nvPr/>
        </p:nvSpPr>
        <p:spPr>
          <a:xfrm>
            <a:off x="9111615" y="5317619"/>
            <a:ext cx="156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a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C68B341B-0EAE-421E-8860-5B7B815F5881}"/>
              </a:ext>
            </a:extLst>
          </p:cNvPr>
          <p:cNvSpPr/>
          <p:nvPr/>
        </p:nvSpPr>
        <p:spPr>
          <a:xfrm>
            <a:off x="863079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2" y="435863"/>
                </a:lnTo>
                <a:lnTo>
                  <a:pt x="111709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7F317CA9-B9C0-420B-B06C-3BC297BB1E69}"/>
              </a:ext>
            </a:extLst>
          </p:cNvPr>
          <p:cNvSpPr txBox="1"/>
          <p:nvPr/>
        </p:nvSpPr>
        <p:spPr>
          <a:xfrm>
            <a:off x="8985123" y="5843729"/>
            <a:ext cx="408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me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8D81DD58-3F2C-4ADC-B07B-D6385D974BBB}"/>
              </a:ext>
            </a:extLst>
          </p:cNvPr>
          <p:cNvSpPr/>
          <p:nvPr/>
        </p:nvSpPr>
        <p:spPr>
          <a:xfrm>
            <a:off x="8188453" y="3816733"/>
            <a:ext cx="441959" cy="537210"/>
          </a:xfrm>
          <a:custGeom>
            <a:avLst/>
            <a:gdLst/>
            <a:ahLst/>
            <a:cxnLst/>
            <a:rect l="l" t="t" r="r" b="b"/>
            <a:pathLst>
              <a:path w="441960" h="537210">
                <a:moveTo>
                  <a:pt x="388553" y="54921"/>
                </a:moveTo>
                <a:lnTo>
                  <a:pt x="0" y="528701"/>
                </a:lnTo>
                <a:lnTo>
                  <a:pt x="9905" y="536701"/>
                </a:lnTo>
                <a:lnTo>
                  <a:pt x="398330" y="62928"/>
                </a:lnTo>
                <a:lnTo>
                  <a:pt x="388553" y="54921"/>
                </a:lnTo>
                <a:close/>
              </a:path>
              <a:path w="441960" h="537210">
                <a:moveTo>
                  <a:pt x="431561" y="45084"/>
                </a:moveTo>
                <a:lnTo>
                  <a:pt x="396620" y="45084"/>
                </a:lnTo>
                <a:lnTo>
                  <a:pt x="406400" y="53085"/>
                </a:lnTo>
                <a:lnTo>
                  <a:pt x="398330" y="62928"/>
                </a:lnTo>
                <a:lnTo>
                  <a:pt x="422910" y="83057"/>
                </a:lnTo>
                <a:lnTo>
                  <a:pt x="431561" y="45084"/>
                </a:lnTo>
                <a:close/>
              </a:path>
              <a:path w="441960" h="537210">
                <a:moveTo>
                  <a:pt x="396620" y="45084"/>
                </a:moveTo>
                <a:lnTo>
                  <a:pt x="388553" y="54921"/>
                </a:lnTo>
                <a:lnTo>
                  <a:pt x="398330" y="62928"/>
                </a:lnTo>
                <a:lnTo>
                  <a:pt x="406400" y="53085"/>
                </a:lnTo>
                <a:lnTo>
                  <a:pt x="396620" y="45084"/>
                </a:lnTo>
                <a:close/>
              </a:path>
              <a:path w="441960" h="537210">
                <a:moveTo>
                  <a:pt x="441832" y="0"/>
                </a:moveTo>
                <a:lnTo>
                  <a:pt x="363981" y="34797"/>
                </a:lnTo>
                <a:lnTo>
                  <a:pt x="388553" y="54921"/>
                </a:lnTo>
                <a:lnTo>
                  <a:pt x="396620" y="45084"/>
                </a:lnTo>
                <a:lnTo>
                  <a:pt x="431561" y="45084"/>
                </a:lnTo>
                <a:lnTo>
                  <a:pt x="441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A6E44129-4FD4-4A24-9082-B1417F9FA011}"/>
              </a:ext>
            </a:extLst>
          </p:cNvPr>
          <p:cNvSpPr/>
          <p:nvPr/>
        </p:nvSpPr>
        <p:spPr>
          <a:xfrm>
            <a:off x="8193278" y="4306953"/>
            <a:ext cx="437515" cy="76200"/>
          </a:xfrm>
          <a:custGeom>
            <a:avLst/>
            <a:gdLst/>
            <a:ahLst/>
            <a:cxnLst/>
            <a:rect l="l" t="t" r="r" b="b"/>
            <a:pathLst>
              <a:path w="437514" h="76200">
                <a:moveTo>
                  <a:pt x="425692" y="31623"/>
                </a:moveTo>
                <a:lnTo>
                  <a:pt x="373379" y="31623"/>
                </a:lnTo>
                <a:lnTo>
                  <a:pt x="373506" y="44323"/>
                </a:lnTo>
                <a:lnTo>
                  <a:pt x="360839" y="44499"/>
                </a:lnTo>
                <a:lnTo>
                  <a:pt x="361314" y="76200"/>
                </a:lnTo>
                <a:lnTo>
                  <a:pt x="437006" y="37084"/>
                </a:lnTo>
                <a:lnTo>
                  <a:pt x="425692" y="31623"/>
                </a:lnTo>
                <a:close/>
              </a:path>
              <a:path w="437514" h="76200">
                <a:moveTo>
                  <a:pt x="360649" y="31800"/>
                </a:moveTo>
                <a:lnTo>
                  <a:pt x="0" y="36830"/>
                </a:lnTo>
                <a:lnTo>
                  <a:pt x="253" y="49530"/>
                </a:lnTo>
                <a:lnTo>
                  <a:pt x="360839" y="44499"/>
                </a:lnTo>
                <a:lnTo>
                  <a:pt x="360649" y="31800"/>
                </a:lnTo>
                <a:close/>
              </a:path>
              <a:path w="437514" h="76200">
                <a:moveTo>
                  <a:pt x="373379" y="31623"/>
                </a:moveTo>
                <a:lnTo>
                  <a:pt x="360649" y="31800"/>
                </a:lnTo>
                <a:lnTo>
                  <a:pt x="360839" y="44499"/>
                </a:lnTo>
                <a:lnTo>
                  <a:pt x="373506" y="44323"/>
                </a:lnTo>
                <a:lnTo>
                  <a:pt x="373379" y="31623"/>
                </a:lnTo>
                <a:close/>
              </a:path>
              <a:path w="437514" h="76200">
                <a:moveTo>
                  <a:pt x="360172" y="0"/>
                </a:moveTo>
                <a:lnTo>
                  <a:pt x="360649" y="31800"/>
                </a:lnTo>
                <a:lnTo>
                  <a:pt x="373379" y="31623"/>
                </a:lnTo>
                <a:lnTo>
                  <a:pt x="425692" y="31623"/>
                </a:lnTo>
                <a:lnTo>
                  <a:pt x="360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465CCD93-41C0-4A65-95B0-953EBCA5D9AB}"/>
              </a:ext>
            </a:extLst>
          </p:cNvPr>
          <p:cNvSpPr/>
          <p:nvPr/>
        </p:nvSpPr>
        <p:spPr>
          <a:xfrm>
            <a:off x="8193404" y="5480941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360679" y="0"/>
                </a:moveTo>
                <a:lnTo>
                  <a:pt x="360679" y="76200"/>
                </a:lnTo>
                <a:lnTo>
                  <a:pt x="424179" y="44450"/>
                </a:lnTo>
                <a:lnTo>
                  <a:pt x="373379" y="44450"/>
                </a:lnTo>
                <a:lnTo>
                  <a:pt x="373379" y="31750"/>
                </a:lnTo>
                <a:lnTo>
                  <a:pt x="424179" y="31750"/>
                </a:lnTo>
                <a:lnTo>
                  <a:pt x="360679" y="0"/>
                </a:lnTo>
                <a:close/>
              </a:path>
              <a:path w="436879" h="76200">
                <a:moveTo>
                  <a:pt x="36067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60679" y="44450"/>
                </a:lnTo>
                <a:lnTo>
                  <a:pt x="360679" y="31750"/>
                </a:lnTo>
                <a:close/>
              </a:path>
              <a:path w="436879" h="76200">
                <a:moveTo>
                  <a:pt x="424179" y="31750"/>
                </a:moveTo>
                <a:lnTo>
                  <a:pt x="373379" y="31750"/>
                </a:lnTo>
                <a:lnTo>
                  <a:pt x="373379" y="44450"/>
                </a:lnTo>
                <a:lnTo>
                  <a:pt x="424179" y="44450"/>
                </a:lnTo>
                <a:lnTo>
                  <a:pt x="436879" y="38100"/>
                </a:lnTo>
                <a:lnTo>
                  <a:pt x="42417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31495C1E-7DDF-477A-88B2-23AFFD120F72}"/>
              </a:ext>
            </a:extLst>
          </p:cNvPr>
          <p:cNvSpPr/>
          <p:nvPr/>
        </p:nvSpPr>
        <p:spPr>
          <a:xfrm>
            <a:off x="8188579" y="5514977"/>
            <a:ext cx="441959" cy="530860"/>
          </a:xfrm>
          <a:custGeom>
            <a:avLst/>
            <a:gdLst/>
            <a:ahLst/>
            <a:cxnLst/>
            <a:rect l="l" t="t" r="r" b="b"/>
            <a:pathLst>
              <a:path w="441960" h="530860">
                <a:moveTo>
                  <a:pt x="388151" y="476024"/>
                </a:moveTo>
                <a:lnTo>
                  <a:pt x="363727" y="496316"/>
                </a:lnTo>
                <a:lnTo>
                  <a:pt x="441705" y="530606"/>
                </a:lnTo>
                <a:lnTo>
                  <a:pt x="431201" y="485775"/>
                </a:lnTo>
                <a:lnTo>
                  <a:pt x="396239" y="485775"/>
                </a:lnTo>
                <a:lnTo>
                  <a:pt x="388151" y="476024"/>
                </a:lnTo>
                <a:close/>
              </a:path>
              <a:path w="441960" h="530860">
                <a:moveTo>
                  <a:pt x="397930" y="467900"/>
                </a:moveTo>
                <a:lnTo>
                  <a:pt x="388151" y="476024"/>
                </a:lnTo>
                <a:lnTo>
                  <a:pt x="396239" y="485775"/>
                </a:lnTo>
                <a:lnTo>
                  <a:pt x="406018" y="477647"/>
                </a:lnTo>
                <a:lnTo>
                  <a:pt x="397930" y="467900"/>
                </a:lnTo>
                <a:close/>
              </a:path>
              <a:path w="441960" h="530860">
                <a:moveTo>
                  <a:pt x="422275" y="447675"/>
                </a:moveTo>
                <a:lnTo>
                  <a:pt x="397930" y="467900"/>
                </a:lnTo>
                <a:lnTo>
                  <a:pt x="406018" y="477647"/>
                </a:lnTo>
                <a:lnTo>
                  <a:pt x="396239" y="485775"/>
                </a:lnTo>
                <a:lnTo>
                  <a:pt x="431201" y="485775"/>
                </a:lnTo>
                <a:lnTo>
                  <a:pt x="422275" y="447675"/>
                </a:lnTo>
                <a:close/>
              </a:path>
              <a:path w="441960" h="530860">
                <a:moveTo>
                  <a:pt x="9651" y="0"/>
                </a:moveTo>
                <a:lnTo>
                  <a:pt x="0" y="8128"/>
                </a:lnTo>
                <a:lnTo>
                  <a:pt x="388151" y="476024"/>
                </a:lnTo>
                <a:lnTo>
                  <a:pt x="397930" y="467900"/>
                </a:lnTo>
                <a:lnTo>
                  <a:pt x="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4" name="object 57">
            <a:extLst>
              <a:ext uri="{FF2B5EF4-FFF2-40B4-BE49-F238E27FC236}">
                <a16:creationId xmlns:a16="http://schemas.microsoft.com/office/drawing/2014/main" id="{FB436973-1AAC-4437-A8A4-4512CBC673A1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45" name="object 58">
            <a:extLst>
              <a:ext uri="{FF2B5EF4-FFF2-40B4-BE49-F238E27FC236}">
                <a16:creationId xmlns:a16="http://schemas.microsoft.com/office/drawing/2014/main" id="{D3435303-BC4E-45B1-B557-50790F717A85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latin typeface="Palatino"/>
                <a:cs typeface="Calibri"/>
              </a:rPr>
              <a:t>I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46" name="object 59">
            <a:extLst>
              <a:ext uri="{FF2B5EF4-FFF2-40B4-BE49-F238E27FC236}">
                <a16:creationId xmlns:a16="http://schemas.microsoft.com/office/drawing/2014/main" id="{014B5163-E68F-4ADD-BB70-EDA55EAEE56E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8" name="object 60">
            <a:extLst>
              <a:ext uri="{FF2B5EF4-FFF2-40B4-BE49-F238E27FC236}">
                <a16:creationId xmlns:a16="http://schemas.microsoft.com/office/drawing/2014/main" id="{57A10EFB-C6FA-462E-8B49-E426A0844028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9" name="object 62">
            <a:extLst>
              <a:ext uri="{FF2B5EF4-FFF2-40B4-BE49-F238E27FC236}">
                <a16:creationId xmlns:a16="http://schemas.microsoft.com/office/drawing/2014/main" id="{B6D9FC68-8C77-4B09-A3FC-9A4E9934DAD5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0" name="object 63">
            <a:extLst>
              <a:ext uri="{FF2B5EF4-FFF2-40B4-BE49-F238E27FC236}">
                <a16:creationId xmlns:a16="http://schemas.microsoft.com/office/drawing/2014/main" id="{70877329-07B1-4573-A40F-2B7B43A27BF4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1" name="object 64">
            <a:extLst>
              <a:ext uri="{FF2B5EF4-FFF2-40B4-BE49-F238E27FC236}">
                <a16:creationId xmlns:a16="http://schemas.microsoft.com/office/drawing/2014/main" id="{2A1C24CA-21D8-4715-ACBF-AAF421770BEA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2" name="object 65">
            <a:extLst>
              <a:ext uri="{FF2B5EF4-FFF2-40B4-BE49-F238E27FC236}">
                <a16:creationId xmlns:a16="http://schemas.microsoft.com/office/drawing/2014/main" id="{E0DA3758-CB73-46ED-A704-6E50E61B9EA6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3" name="object 66">
            <a:extLst>
              <a:ext uri="{FF2B5EF4-FFF2-40B4-BE49-F238E27FC236}">
                <a16:creationId xmlns:a16="http://schemas.microsoft.com/office/drawing/2014/main" id="{8871986E-25B4-4250-98A0-A007C757BE58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4" name="object 67">
            <a:extLst>
              <a:ext uri="{FF2B5EF4-FFF2-40B4-BE49-F238E27FC236}">
                <a16:creationId xmlns:a16="http://schemas.microsoft.com/office/drawing/2014/main" id="{CEE39600-A4D6-4FA8-8719-8F066B9769E6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5" name="object 68">
            <a:extLst>
              <a:ext uri="{FF2B5EF4-FFF2-40B4-BE49-F238E27FC236}">
                <a16:creationId xmlns:a16="http://schemas.microsoft.com/office/drawing/2014/main" id="{27D45C6F-5AA3-470B-856D-278E4CBE706E}"/>
              </a:ext>
            </a:extLst>
          </p:cNvPr>
          <p:cNvSpPr txBox="1"/>
          <p:nvPr/>
        </p:nvSpPr>
        <p:spPr>
          <a:xfrm>
            <a:off x="5854446" y="34631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6" name="object 69">
            <a:extLst>
              <a:ext uri="{FF2B5EF4-FFF2-40B4-BE49-F238E27FC236}">
                <a16:creationId xmlns:a16="http://schemas.microsoft.com/office/drawing/2014/main" id="{54A15BFF-5F50-41BA-AB91-B7CD92E6F091}"/>
              </a:ext>
            </a:extLst>
          </p:cNvPr>
          <p:cNvSpPr txBox="1"/>
          <p:nvPr/>
        </p:nvSpPr>
        <p:spPr>
          <a:xfrm>
            <a:off x="5854446" y="21220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7" name="object 70">
            <a:extLst>
              <a:ext uri="{FF2B5EF4-FFF2-40B4-BE49-F238E27FC236}">
                <a16:creationId xmlns:a16="http://schemas.microsoft.com/office/drawing/2014/main" id="{34DB0205-5DED-4064-A901-073B2B07EE07}"/>
              </a:ext>
            </a:extLst>
          </p:cNvPr>
          <p:cNvSpPr txBox="1"/>
          <p:nvPr/>
        </p:nvSpPr>
        <p:spPr>
          <a:xfrm>
            <a:off x="5854446" y="534474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8" name="object 71">
            <a:extLst>
              <a:ext uri="{FF2B5EF4-FFF2-40B4-BE49-F238E27FC236}">
                <a16:creationId xmlns:a16="http://schemas.microsoft.com/office/drawing/2014/main" id="{42BEBA4B-2BC6-4A3A-91DE-13CD07389E9A}"/>
              </a:ext>
            </a:extLst>
          </p:cNvPr>
          <p:cNvSpPr txBox="1"/>
          <p:nvPr/>
        </p:nvSpPr>
        <p:spPr>
          <a:xfrm>
            <a:off x="5854446" y="40172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9" name="object 73">
            <a:extLst>
              <a:ext uri="{FF2B5EF4-FFF2-40B4-BE49-F238E27FC236}">
                <a16:creationId xmlns:a16="http://schemas.microsoft.com/office/drawing/2014/main" id="{C67F7A17-098D-4ADA-A035-FB1162677A93}"/>
              </a:ext>
            </a:extLst>
          </p:cNvPr>
          <p:cNvSpPr txBox="1"/>
          <p:nvPr/>
        </p:nvSpPr>
        <p:spPr>
          <a:xfrm>
            <a:off x="7394703" y="632676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0" name="object 74">
            <a:extLst>
              <a:ext uri="{FF2B5EF4-FFF2-40B4-BE49-F238E27FC236}">
                <a16:creationId xmlns:a16="http://schemas.microsoft.com/office/drawing/2014/main" id="{2E951766-A88A-465F-9662-AC60CD9D2C12}"/>
              </a:ext>
            </a:extLst>
          </p:cNvPr>
          <p:cNvSpPr txBox="1"/>
          <p:nvPr/>
        </p:nvSpPr>
        <p:spPr>
          <a:xfrm>
            <a:off x="7430009" y="4996435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1" name="object 75">
            <a:extLst>
              <a:ext uri="{FF2B5EF4-FFF2-40B4-BE49-F238E27FC236}">
                <a16:creationId xmlns:a16="http://schemas.microsoft.com/office/drawing/2014/main" id="{9AFA14BC-07A3-4226-AEB0-4E688D2BED84}"/>
              </a:ext>
            </a:extLst>
          </p:cNvPr>
          <p:cNvSpPr txBox="1"/>
          <p:nvPr/>
        </p:nvSpPr>
        <p:spPr>
          <a:xfrm>
            <a:off x="7430009" y="324409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2" name="object 76">
            <a:extLst>
              <a:ext uri="{FF2B5EF4-FFF2-40B4-BE49-F238E27FC236}">
                <a16:creationId xmlns:a16="http://schemas.microsoft.com/office/drawing/2014/main" id="{29554C97-516A-4104-BE80-D810E03A43FA}"/>
              </a:ext>
            </a:extLst>
          </p:cNvPr>
          <p:cNvSpPr txBox="1"/>
          <p:nvPr/>
        </p:nvSpPr>
        <p:spPr>
          <a:xfrm>
            <a:off x="7430008" y="455048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3" name="object 77">
            <a:extLst>
              <a:ext uri="{FF2B5EF4-FFF2-40B4-BE49-F238E27FC236}">
                <a16:creationId xmlns:a16="http://schemas.microsoft.com/office/drawing/2014/main" id="{96863C74-29F6-4ADE-9EB0-50CD8B9E1E90}"/>
              </a:ext>
            </a:extLst>
          </p:cNvPr>
          <p:cNvSpPr txBox="1"/>
          <p:nvPr/>
        </p:nvSpPr>
        <p:spPr>
          <a:xfrm>
            <a:off x="9018016" y="498995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4" name="object 78">
            <a:extLst>
              <a:ext uri="{FF2B5EF4-FFF2-40B4-BE49-F238E27FC236}">
                <a16:creationId xmlns:a16="http://schemas.microsoft.com/office/drawing/2014/main" id="{E83DC9E2-FD77-4424-A405-6AE3187779B0}"/>
              </a:ext>
            </a:extLst>
          </p:cNvPr>
          <p:cNvSpPr txBox="1"/>
          <p:nvPr/>
        </p:nvSpPr>
        <p:spPr>
          <a:xfrm>
            <a:off x="9010651" y="629780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.0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5" name="object 79">
            <a:extLst>
              <a:ext uri="{FF2B5EF4-FFF2-40B4-BE49-F238E27FC236}">
                <a16:creationId xmlns:a16="http://schemas.microsoft.com/office/drawing/2014/main" id="{66266B4D-34B7-4037-A5B7-A465D7E15C38}"/>
              </a:ext>
            </a:extLst>
          </p:cNvPr>
          <p:cNvSpPr txBox="1"/>
          <p:nvPr/>
        </p:nvSpPr>
        <p:spPr>
          <a:xfrm>
            <a:off x="9018016" y="456361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4.4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6" name="object 80">
            <a:extLst>
              <a:ext uri="{FF2B5EF4-FFF2-40B4-BE49-F238E27FC236}">
                <a16:creationId xmlns:a16="http://schemas.microsoft.com/office/drawing/2014/main" id="{386E3A90-3368-4DA4-9142-E5BEA64AF650}"/>
              </a:ext>
            </a:extLst>
          </p:cNvPr>
          <p:cNvSpPr txBox="1"/>
          <p:nvPr/>
        </p:nvSpPr>
        <p:spPr>
          <a:xfrm>
            <a:off x="9018016" y="322491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4.2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7" name="object 4">
            <a:extLst>
              <a:ext uri="{FF2B5EF4-FFF2-40B4-BE49-F238E27FC236}">
                <a16:creationId xmlns:a16="http://schemas.microsoft.com/office/drawing/2014/main" id="{A78EE1E9-126F-4966-9217-B86565824F43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ACA9597-4082-44C9-8D60-9736A437C6B9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9" name="object 21">
            <a:extLst>
              <a:ext uri="{FF2B5EF4-FFF2-40B4-BE49-F238E27FC236}">
                <a16:creationId xmlns:a16="http://schemas.microsoft.com/office/drawing/2014/main" id="{765F3E39-3349-472D-B041-F1A0255206B4}"/>
              </a:ext>
            </a:extLst>
          </p:cNvPr>
          <p:cNvSpPr txBox="1"/>
          <p:nvPr/>
        </p:nvSpPr>
        <p:spPr>
          <a:xfrm>
            <a:off x="2480310" y="6083046"/>
            <a:ext cx="3905376" cy="609782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dirty="0">
                <a:latin typeface="Palatino"/>
              </a:rPr>
              <a:t>For each of the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hypotheses, find</a:t>
            </a:r>
          </a:p>
          <a:p>
            <a:r>
              <a:rPr dirty="0">
                <a:latin typeface="Palatino"/>
              </a:rPr>
              <a:t>top </a:t>
            </a:r>
            <a:r>
              <a:rPr lang="en-US" altLang="zh-CN" i="1" dirty="0">
                <a:latin typeface="Palatino"/>
              </a:rPr>
              <a:t>K</a:t>
            </a:r>
            <a:r>
              <a:rPr dirty="0">
                <a:latin typeface="Palatino"/>
              </a:rPr>
              <a:t> next words and calculate scores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6CB5066-6F37-4882-B42D-50B59E21AF7F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3378159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E8EA647-B362-4A28-A772-9F6CB3DF7371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love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E1BE449-E3F9-4B9C-83E3-0FC483D406F5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860C547-DBC6-4F55-B702-FF7A7493DF08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latin typeface="Palatino"/>
                <a:cs typeface="Calibri"/>
              </a:rPr>
              <a:t>like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80158FE-90E3-4036-A5FA-E9794E18059B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D8D64E1-F54C-481A-9861-4FBA245ADAF4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ACCE611-54E2-476D-A3B9-1583037F9A0F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21344A1-72C6-4D41-8174-07F6E1B5DFB3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4C13724-A5FE-4BD5-A7C3-7331B2FB40F0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9AA28C8-2AA2-4D66-BBB7-244B453DF498}"/>
              </a:ext>
            </a:extLst>
          </p:cNvPr>
          <p:cNvSpPr/>
          <p:nvPr/>
        </p:nvSpPr>
        <p:spPr>
          <a:xfrm>
            <a:off x="5501639" y="2484405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4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8A2389F-5220-4E19-828F-7C116C09B5F7}"/>
              </a:ext>
            </a:extLst>
          </p:cNvPr>
          <p:cNvSpPr txBox="1"/>
          <p:nvPr/>
        </p:nvSpPr>
        <p:spPr>
          <a:xfrm>
            <a:off x="5850010" y="2575083"/>
            <a:ext cx="58978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5707344-20AE-4030-A034-34533463027D}"/>
              </a:ext>
            </a:extLst>
          </p:cNvPr>
          <p:cNvSpPr/>
          <p:nvPr/>
        </p:nvSpPr>
        <p:spPr>
          <a:xfrm>
            <a:off x="5501639" y="301170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ECAA765-CFE2-4A4F-8460-029D089FCBA9}"/>
              </a:ext>
            </a:extLst>
          </p:cNvPr>
          <p:cNvSpPr txBox="1"/>
          <p:nvPr/>
        </p:nvSpPr>
        <p:spPr>
          <a:xfrm>
            <a:off x="5762403" y="3059464"/>
            <a:ext cx="6922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study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C8C0EE55-06DB-42A3-91DC-87323EBAE3F8}"/>
              </a:ext>
            </a:extLst>
          </p:cNvPr>
          <p:cNvSpPr/>
          <p:nvPr/>
        </p:nvSpPr>
        <p:spPr>
          <a:xfrm>
            <a:off x="5501639" y="436806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38DA844-C6E7-493A-9C28-E67C55A8F61C}"/>
              </a:ext>
            </a:extLst>
          </p:cNvPr>
          <p:cNvSpPr txBox="1"/>
          <p:nvPr/>
        </p:nvSpPr>
        <p:spPr>
          <a:xfrm>
            <a:off x="5909818" y="4385214"/>
            <a:ext cx="30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to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E3A9EE0-FFA9-43C1-9825-546669827662}"/>
              </a:ext>
            </a:extLst>
          </p:cNvPr>
          <p:cNvSpPr/>
          <p:nvPr/>
        </p:nvSpPr>
        <p:spPr>
          <a:xfrm>
            <a:off x="5501639" y="489384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0926960-4A16-4647-B054-81D41F2E4252}"/>
              </a:ext>
            </a:extLst>
          </p:cNvPr>
          <p:cNvSpPr txBox="1"/>
          <p:nvPr/>
        </p:nvSpPr>
        <p:spPr>
          <a:xfrm>
            <a:off x="5736082" y="4911883"/>
            <a:ext cx="64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play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4045203-A30A-4222-995D-31434B7E8002}"/>
              </a:ext>
            </a:extLst>
          </p:cNvPr>
          <p:cNvSpPr/>
          <p:nvPr/>
        </p:nvSpPr>
        <p:spPr>
          <a:xfrm>
            <a:off x="5159120" y="2702335"/>
            <a:ext cx="342265" cy="299720"/>
          </a:xfrm>
          <a:custGeom>
            <a:avLst/>
            <a:gdLst/>
            <a:ahLst/>
            <a:cxnLst/>
            <a:rect l="l" t="t" r="r" b="b"/>
            <a:pathLst>
              <a:path w="342264" h="299719">
                <a:moveTo>
                  <a:pt x="280681" y="45242"/>
                </a:moveTo>
                <a:lnTo>
                  <a:pt x="0" y="289687"/>
                </a:lnTo>
                <a:lnTo>
                  <a:pt x="8382" y="299338"/>
                </a:lnTo>
                <a:lnTo>
                  <a:pt x="289020" y="54809"/>
                </a:lnTo>
                <a:lnTo>
                  <a:pt x="280681" y="45242"/>
                </a:lnTo>
                <a:close/>
              </a:path>
              <a:path w="342264" h="299719">
                <a:moveTo>
                  <a:pt x="327064" y="36956"/>
                </a:moveTo>
                <a:lnTo>
                  <a:pt x="290195" y="36956"/>
                </a:lnTo>
                <a:lnTo>
                  <a:pt x="298577" y="46481"/>
                </a:lnTo>
                <a:lnTo>
                  <a:pt x="289020" y="54809"/>
                </a:lnTo>
                <a:lnTo>
                  <a:pt x="309880" y="78739"/>
                </a:lnTo>
                <a:lnTo>
                  <a:pt x="327064" y="36956"/>
                </a:lnTo>
                <a:close/>
              </a:path>
              <a:path w="342264" h="299719">
                <a:moveTo>
                  <a:pt x="290195" y="36956"/>
                </a:moveTo>
                <a:lnTo>
                  <a:pt x="280681" y="45242"/>
                </a:lnTo>
                <a:lnTo>
                  <a:pt x="289020" y="54809"/>
                </a:lnTo>
                <a:lnTo>
                  <a:pt x="298577" y="46481"/>
                </a:lnTo>
                <a:lnTo>
                  <a:pt x="290195" y="36956"/>
                </a:lnTo>
                <a:close/>
              </a:path>
              <a:path w="342264" h="299719">
                <a:moveTo>
                  <a:pt x="342265" y="0"/>
                </a:moveTo>
                <a:lnTo>
                  <a:pt x="259842" y="21336"/>
                </a:lnTo>
                <a:lnTo>
                  <a:pt x="280681" y="45242"/>
                </a:lnTo>
                <a:lnTo>
                  <a:pt x="290195" y="36956"/>
                </a:lnTo>
                <a:lnTo>
                  <a:pt x="327064" y="36956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9B77385-6360-45DF-B962-A007FDAA6B41}"/>
              </a:ext>
            </a:extLst>
          </p:cNvPr>
          <p:cNvSpPr/>
          <p:nvPr/>
        </p:nvSpPr>
        <p:spPr>
          <a:xfrm>
            <a:off x="5159755" y="2992785"/>
            <a:ext cx="341630" cy="237490"/>
          </a:xfrm>
          <a:custGeom>
            <a:avLst/>
            <a:gdLst/>
            <a:ahLst/>
            <a:cxnLst/>
            <a:rect l="l" t="t" r="r" b="b"/>
            <a:pathLst>
              <a:path w="341630" h="237489">
                <a:moveTo>
                  <a:pt x="275233" y="199369"/>
                </a:moveTo>
                <a:lnTo>
                  <a:pt x="257301" y="225551"/>
                </a:lnTo>
                <a:lnTo>
                  <a:pt x="341630" y="237236"/>
                </a:lnTo>
                <a:lnTo>
                  <a:pt x="324613" y="206501"/>
                </a:lnTo>
                <a:lnTo>
                  <a:pt x="285623" y="206501"/>
                </a:lnTo>
                <a:lnTo>
                  <a:pt x="275233" y="199369"/>
                </a:lnTo>
                <a:close/>
              </a:path>
              <a:path w="341630" h="237489">
                <a:moveTo>
                  <a:pt x="282398" y="188907"/>
                </a:moveTo>
                <a:lnTo>
                  <a:pt x="275233" y="199369"/>
                </a:lnTo>
                <a:lnTo>
                  <a:pt x="285623" y="206501"/>
                </a:lnTo>
                <a:lnTo>
                  <a:pt x="292862" y="196087"/>
                </a:lnTo>
                <a:lnTo>
                  <a:pt x="282398" y="188907"/>
                </a:lnTo>
                <a:close/>
              </a:path>
              <a:path w="341630" h="237489">
                <a:moveTo>
                  <a:pt x="300355" y="162687"/>
                </a:moveTo>
                <a:lnTo>
                  <a:pt x="282398" y="188907"/>
                </a:lnTo>
                <a:lnTo>
                  <a:pt x="292862" y="196087"/>
                </a:lnTo>
                <a:lnTo>
                  <a:pt x="285623" y="206501"/>
                </a:lnTo>
                <a:lnTo>
                  <a:pt x="324613" y="206501"/>
                </a:lnTo>
                <a:lnTo>
                  <a:pt x="300355" y="162687"/>
                </a:lnTo>
                <a:close/>
              </a:path>
              <a:path w="341630" h="237489">
                <a:moveTo>
                  <a:pt x="7112" y="0"/>
                </a:moveTo>
                <a:lnTo>
                  <a:pt x="0" y="10413"/>
                </a:lnTo>
                <a:lnTo>
                  <a:pt x="275233" y="199369"/>
                </a:lnTo>
                <a:lnTo>
                  <a:pt x="282398" y="188907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C97A8D53-2230-45B8-82FA-BF729EFDAE64}"/>
              </a:ext>
            </a:extLst>
          </p:cNvPr>
          <p:cNvSpPr/>
          <p:nvPr/>
        </p:nvSpPr>
        <p:spPr>
          <a:xfrm>
            <a:off x="5159375" y="4586001"/>
            <a:ext cx="342265" cy="273685"/>
          </a:xfrm>
          <a:custGeom>
            <a:avLst/>
            <a:gdLst/>
            <a:ahLst/>
            <a:cxnLst/>
            <a:rect l="l" t="t" r="r" b="b"/>
            <a:pathLst>
              <a:path w="342264" h="273685">
                <a:moveTo>
                  <a:pt x="278341" y="42436"/>
                </a:moveTo>
                <a:lnTo>
                  <a:pt x="0" y="263270"/>
                </a:lnTo>
                <a:lnTo>
                  <a:pt x="7874" y="273176"/>
                </a:lnTo>
                <a:lnTo>
                  <a:pt x="286208" y="52348"/>
                </a:lnTo>
                <a:lnTo>
                  <a:pt x="278341" y="42436"/>
                </a:lnTo>
                <a:close/>
              </a:path>
              <a:path w="342264" h="273685">
                <a:moveTo>
                  <a:pt x="325875" y="34543"/>
                </a:moveTo>
                <a:lnTo>
                  <a:pt x="288290" y="34543"/>
                </a:lnTo>
                <a:lnTo>
                  <a:pt x="296163" y="44450"/>
                </a:lnTo>
                <a:lnTo>
                  <a:pt x="286208" y="52348"/>
                </a:lnTo>
                <a:lnTo>
                  <a:pt x="305943" y="77216"/>
                </a:lnTo>
                <a:lnTo>
                  <a:pt x="325875" y="34543"/>
                </a:lnTo>
                <a:close/>
              </a:path>
              <a:path w="342264" h="273685">
                <a:moveTo>
                  <a:pt x="288290" y="34543"/>
                </a:moveTo>
                <a:lnTo>
                  <a:pt x="278341" y="42436"/>
                </a:lnTo>
                <a:lnTo>
                  <a:pt x="286208" y="52348"/>
                </a:lnTo>
                <a:lnTo>
                  <a:pt x="296163" y="44450"/>
                </a:lnTo>
                <a:lnTo>
                  <a:pt x="288290" y="34543"/>
                </a:lnTo>
                <a:close/>
              </a:path>
              <a:path w="342264" h="273685">
                <a:moveTo>
                  <a:pt x="342011" y="0"/>
                </a:moveTo>
                <a:lnTo>
                  <a:pt x="258572" y="17525"/>
                </a:lnTo>
                <a:lnTo>
                  <a:pt x="278341" y="42436"/>
                </a:lnTo>
                <a:lnTo>
                  <a:pt x="288290" y="34543"/>
                </a:lnTo>
                <a:lnTo>
                  <a:pt x="325875" y="34543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9A85B6AB-6B65-4796-8C91-829252053F62}"/>
              </a:ext>
            </a:extLst>
          </p:cNvPr>
          <p:cNvSpPr/>
          <p:nvPr/>
        </p:nvSpPr>
        <p:spPr>
          <a:xfrm>
            <a:off x="5159501" y="4849145"/>
            <a:ext cx="342265" cy="263525"/>
          </a:xfrm>
          <a:custGeom>
            <a:avLst/>
            <a:gdLst/>
            <a:ahLst/>
            <a:cxnLst/>
            <a:rect l="l" t="t" r="r" b="b"/>
            <a:pathLst>
              <a:path w="342264" h="263525">
                <a:moveTo>
                  <a:pt x="277470" y="222184"/>
                </a:moveTo>
                <a:lnTo>
                  <a:pt x="258191" y="247395"/>
                </a:lnTo>
                <a:lnTo>
                  <a:pt x="341884" y="263397"/>
                </a:lnTo>
                <a:lnTo>
                  <a:pt x="325454" y="229869"/>
                </a:lnTo>
                <a:lnTo>
                  <a:pt x="287528" y="229869"/>
                </a:lnTo>
                <a:lnTo>
                  <a:pt x="277470" y="222184"/>
                </a:lnTo>
                <a:close/>
              </a:path>
              <a:path w="342264" h="263525">
                <a:moveTo>
                  <a:pt x="285170" y="212114"/>
                </a:moveTo>
                <a:lnTo>
                  <a:pt x="277470" y="222184"/>
                </a:lnTo>
                <a:lnTo>
                  <a:pt x="287528" y="229869"/>
                </a:lnTo>
                <a:lnTo>
                  <a:pt x="295275" y="219836"/>
                </a:lnTo>
                <a:lnTo>
                  <a:pt x="285170" y="212114"/>
                </a:lnTo>
                <a:close/>
              </a:path>
              <a:path w="342264" h="263525">
                <a:moveTo>
                  <a:pt x="304419" y="186943"/>
                </a:moveTo>
                <a:lnTo>
                  <a:pt x="285170" y="212114"/>
                </a:lnTo>
                <a:lnTo>
                  <a:pt x="295275" y="219836"/>
                </a:lnTo>
                <a:lnTo>
                  <a:pt x="287528" y="229869"/>
                </a:lnTo>
                <a:lnTo>
                  <a:pt x="325454" y="229869"/>
                </a:lnTo>
                <a:lnTo>
                  <a:pt x="304419" y="186943"/>
                </a:lnTo>
                <a:close/>
              </a:path>
              <a:path w="342264" h="263525">
                <a:moveTo>
                  <a:pt x="7620" y="0"/>
                </a:moveTo>
                <a:lnTo>
                  <a:pt x="0" y="10159"/>
                </a:lnTo>
                <a:lnTo>
                  <a:pt x="277470" y="222184"/>
                </a:lnTo>
                <a:lnTo>
                  <a:pt x="285170" y="21211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9CD17A7F-D925-4C09-8C56-26A0CBCBB10B}"/>
              </a:ext>
            </a:extLst>
          </p:cNvPr>
          <p:cNvSpPr txBox="1"/>
          <p:nvPr/>
        </p:nvSpPr>
        <p:spPr>
          <a:xfrm>
            <a:off x="7076313" y="3604897"/>
            <a:ext cx="1117600" cy="33791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>
              <a:spcBef>
                <a:spcPts val="235"/>
              </a:spcBef>
            </a:pPr>
            <a:r>
              <a:rPr lang="en-US" sz="2000" i="1" dirty="0">
                <a:latin typeface="Palatino"/>
                <a:cs typeface="Calibri"/>
              </a:rPr>
              <a:t>go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0C327B30-9C36-4E4B-AB75-A1D376249AC7}"/>
              </a:ext>
            </a:extLst>
          </p:cNvPr>
          <p:cNvSpPr txBox="1"/>
          <p:nvPr/>
        </p:nvSpPr>
        <p:spPr>
          <a:xfrm>
            <a:off x="7076313" y="4132201"/>
            <a:ext cx="1117600" cy="33727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spcBef>
                <a:spcPts val="229"/>
              </a:spcBef>
            </a:pPr>
            <a:r>
              <a:rPr lang="en-US" sz="2000" i="1" spc="-5" dirty="0">
                <a:latin typeface="Palatino"/>
                <a:cs typeface="Calibri"/>
              </a:rPr>
              <a:t>learn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42A1BDC5-1E00-43B1-B644-71ED3FC4A0D1}"/>
              </a:ext>
            </a:extLst>
          </p:cNvPr>
          <p:cNvSpPr/>
          <p:nvPr/>
        </p:nvSpPr>
        <p:spPr>
          <a:xfrm>
            <a:off x="707631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1" y="434339"/>
                </a:lnTo>
                <a:lnTo>
                  <a:pt x="111709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B6DD9D47-EFFB-4FD6-93C1-BAB0340280CC}"/>
              </a:ext>
            </a:extLst>
          </p:cNvPr>
          <p:cNvSpPr txBox="1"/>
          <p:nvPr/>
        </p:nvSpPr>
        <p:spPr>
          <a:xfrm>
            <a:off x="7395846" y="5317619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w</a:t>
            </a:r>
            <a:r>
              <a:rPr sz="2000" i="1" spc="-10" dirty="0">
                <a:latin typeface="Palatino"/>
                <a:cs typeface="Calibri"/>
              </a:rPr>
              <a:t>i</a:t>
            </a:r>
            <a:r>
              <a:rPr sz="2000" i="1" dirty="0">
                <a:latin typeface="Palatino"/>
                <a:cs typeface="Calibri"/>
              </a:rPr>
              <a:t>th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AEB3C3B5-AD2F-4EF5-97B3-92CBE4A99A87}"/>
              </a:ext>
            </a:extLst>
          </p:cNvPr>
          <p:cNvSpPr/>
          <p:nvPr/>
        </p:nvSpPr>
        <p:spPr>
          <a:xfrm>
            <a:off x="707631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FF1E1CB-7ED3-41D5-A827-41A2CA412EE4}"/>
              </a:ext>
            </a:extLst>
          </p:cNvPr>
          <p:cNvSpPr txBox="1"/>
          <p:nvPr/>
        </p:nvSpPr>
        <p:spPr>
          <a:xfrm>
            <a:off x="7491857" y="5843729"/>
            <a:ext cx="288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on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C097D12A-8863-4202-AF9B-CC7218237833}"/>
              </a:ext>
            </a:extLst>
          </p:cNvPr>
          <p:cNvSpPr/>
          <p:nvPr/>
        </p:nvSpPr>
        <p:spPr>
          <a:xfrm>
            <a:off x="6661785" y="5075810"/>
            <a:ext cx="415925" cy="443230"/>
          </a:xfrm>
          <a:custGeom>
            <a:avLst/>
            <a:gdLst/>
            <a:ahLst/>
            <a:cxnLst/>
            <a:rect l="l" t="t" r="r" b="b"/>
            <a:pathLst>
              <a:path w="415925" h="443229">
                <a:moveTo>
                  <a:pt x="358853" y="391421"/>
                </a:moveTo>
                <a:lnTo>
                  <a:pt x="335661" y="413130"/>
                </a:lnTo>
                <a:lnTo>
                  <a:pt x="415544" y="442721"/>
                </a:lnTo>
                <a:lnTo>
                  <a:pt x="403057" y="400684"/>
                </a:lnTo>
                <a:lnTo>
                  <a:pt x="367538" y="400684"/>
                </a:lnTo>
                <a:lnTo>
                  <a:pt x="358853" y="391421"/>
                </a:lnTo>
                <a:close/>
              </a:path>
              <a:path w="415925" h="443229">
                <a:moveTo>
                  <a:pt x="368101" y="382764"/>
                </a:moveTo>
                <a:lnTo>
                  <a:pt x="358853" y="391421"/>
                </a:lnTo>
                <a:lnTo>
                  <a:pt x="367538" y="400684"/>
                </a:lnTo>
                <a:lnTo>
                  <a:pt x="376809" y="392048"/>
                </a:lnTo>
                <a:lnTo>
                  <a:pt x="368101" y="382764"/>
                </a:lnTo>
                <a:close/>
              </a:path>
              <a:path w="415925" h="443229">
                <a:moveTo>
                  <a:pt x="391287" y="361060"/>
                </a:moveTo>
                <a:lnTo>
                  <a:pt x="368101" y="382764"/>
                </a:lnTo>
                <a:lnTo>
                  <a:pt x="376809" y="392048"/>
                </a:lnTo>
                <a:lnTo>
                  <a:pt x="367538" y="400684"/>
                </a:lnTo>
                <a:lnTo>
                  <a:pt x="403057" y="400684"/>
                </a:lnTo>
                <a:lnTo>
                  <a:pt x="391287" y="361060"/>
                </a:lnTo>
                <a:close/>
              </a:path>
              <a:path w="415925" h="443229">
                <a:moveTo>
                  <a:pt x="9144" y="0"/>
                </a:moveTo>
                <a:lnTo>
                  <a:pt x="0" y="8636"/>
                </a:lnTo>
                <a:lnTo>
                  <a:pt x="358853" y="391421"/>
                </a:lnTo>
                <a:lnTo>
                  <a:pt x="368101" y="38276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29ED94E2-59EF-4AD7-8C31-89EA37B1217A}"/>
              </a:ext>
            </a:extLst>
          </p:cNvPr>
          <p:cNvSpPr/>
          <p:nvPr/>
        </p:nvSpPr>
        <p:spPr>
          <a:xfrm>
            <a:off x="6660515" y="5077589"/>
            <a:ext cx="422275" cy="967740"/>
          </a:xfrm>
          <a:custGeom>
            <a:avLst/>
            <a:gdLst/>
            <a:ahLst/>
            <a:cxnLst/>
            <a:rect l="l" t="t" r="r" b="b"/>
            <a:pathLst>
              <a:path w="422275" h="967739">
                <a:moveTo>
                  <a:pt x="381110" y="899812"/>
                </a:moveTo>
                <a:lnTo>
                  <a:pt x="351916" y="912241"/>
                </a:lnTo>
                <a:lnTo>
                  <a:pt x="416813" y="967358"/>
                </a:lnTo>
                <a:lnTo>
                  <a:pt x="420238" y="911479"/>
                </a:lnTo>
                <a:lnTo>
                  <a:pt x="386079" y="911479"/>
                </a:lnTo>
                <a:lnTo>
                  <a:pt x="381110" y="899812"/>
                </a:lnTo>
                <a:close/>
              </a:path>
              <a:path w="422275" h="967739">
                <a:moveTo>
                  <a:pt x="392787" y="894841"/>
                </a:moveTo>
                <a:lnTo>
                  <a:pt x="381110" y="899812"/>
                </a:lnTo>
                <a:lnTo>
                  <a:pt x="386079" y="911479"/>
                </a:lnTo>
                <a:lnTo>
                  <a:pt x="397763" y="906526"/>
                </a:lnTo>
                <a:lnTo>
                  <a:pt x="392787" y="894841"/>
                </a:lnTo>
                <a:close/>
              </a:path>
              <a:path w="422275" h="967739">
                <a:moveTo>
                  <a:pt x="422020" y="882395"/>
                </a:moveTo>
                <a:lnTo>
                  <a:pt x="392787" y="894841"/>
                </a:lnTo>
                <a:lnTo>
                  <a:pt x="397763" y="906526"/>
                </a:lnTo>
                <a:lnTo>
                  <a:pt x="386079" y="911479"/>
                </a:lnTo>
                <a:lnTo>
                  <a:pt x="420238" y="911479"/>
                </a:lnTo>
                <a:lnTo>
                  <a:pt x="422020" y="882395"/>
                </a:lnTo>
                <a:close/>
              </a:path>
              <a:path w="422275" h="967739">
                <a:moveTo>
                  <a:pt x="11683" y="0"/>
                </a:moveTo>
                <a:lnTo>
                  <a:pt x="0" y="5079"/>
                </a:lnTo>
                <a:lnTo>
                  <a:pt x="381110" y="899812"/>
                </a:lnTo>
                <a:lnTo>
                  <a:pt x="392787" y="894841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C40B2727-1191-435F-B0C6-34F5A93B5A76}"/>
              </a:ext>
            </a:extLst>
          </p:cNvPr>
          <p:cNvSpPr/>
          <p:nvPr/>
        </p:nvSpPr>
        <p:spPr>
          <a:xfrm>
            <a:off x="6663563" y="4349753"/>
            <a:ext cx="414020" cy="210185"/>
          </a:xfrm>
          <a:custGeom>
            <a:avLst/>
            <a:gdLst/>
            <a:ahLst/>
            <a:cxnLst/>
            <a:rect l="l" t="t" r="r" b="b"/>
            <a:pathLst>
              <a:path w="414020" h="210185">
                <a:moveTo>
                  <a:pt x="342751" y="28469"/>
                </a:moveTo>
                <a:lnTo>
                  <a:pt x="0" y="198247"/>
                </a:lnTo>
                <a:lnTo>
                  <a:pt x="5587" y="209676"/>
                </a:lnTo>
                <a:lnTo>
                  <a:pt x="348414" y="39922"/>
                </a:lnTo>
                <a:lnTo>
                  <a:pt x="342751" y="28469"/>
                </a:lnTo>
                <a:close/>
              </a:path>
              <a:path w="414020" h="210185">
                <a:moveTo>
                  <a:pt x="396791" y="22860"/>
                </a:moveTo>
                <a:lnTo>
                  <a:pt x="354075" y="22860"/>
                </a:lnTo>
                <a:lnTo>
                  <a:pt x="359790" y="34289"/>
                </a:lnTo>
                <a:lnTo>
                  <a:pt x="348414" y="39922"/>
                </a:lnTo>
                <a:lnTo>
                  <a:pt x="362457" y="68325"/>
                </a:lnTo>
                <a:lnTo>
                  <a:pt x="396791" y="22860"/>
                </a:lnTo>
                <a:close/>
              </a:path>
              <a:path w="414020" h="210185">
                <a:moveTo>
                  <a:pt x="354075" y="22860"/>
                </a:moveTo>
                <a:lnTo>
                  <a:pt x="342751" y="28469"/>
                </a:lnTo>
                <a:lnTo>
                  <a:pt x="348414" y="39922"/>
                </a:lnTo>
                <a:lnTo>
                  <a:pt x="359790" y="34289"/>
                </a:lnTo>
                <a:lnTo>
                  <a:pt x="354075" y="22860"/>
                </a:lnTo>
                <a:close/>
              </a:path>
              <a:path w="414020" h="210185">
                <a:moveTo>
                  <a:pt x="328675" y="0"/>
                </a:moveTo>
                <a:lnTo>
                  <a:pt x="342751" y="28469"/>
                </a:lnTo>
                <a:lnTo>
                  <a:pt x="354075" y="22860"/>
                </a:lnTo>
                <a:lnTo>
                  <a:pt x="396791" y="22860"/>
                </a:lnTo>
                <a:lnTo>
                  <a:pt x="413765" y="381"/>
                </a:lnTo>
                <a:lnTo>
                  <a:pt x="328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5EAF7436-C735-41CF-81B6-2770660061F8}"/>
              </a:ext>
            </a:extLst>
          </p:cNvPr>
          <p:cNvSpPr/>
          <p:nvPr/>
        </p:nvSpPr>
        <p:spPr>
          <a:xfrm>
            <a:off x="6660770" y="3822829"/>
            <a:ext cx="416559" cy="733425"/>
          </a:xfrm>
          <a:custGeom>
            <a:avLst/>
            <a:gdLst/>
            <a:ahLst/>
            <a:cxnLst/>
            <a:rect l="l" t="t" r="r" b="b"/>
            <a:pathLst>
              <a:path w="416560" h="733425">
                <a:moveTo>
                  <a:pt x="373731" y="63299"/>
                </a:moveTo>
                <a:lnTo>
                  <a:pt x="0" y="726948"/>
                </a:lnTo>
                <a:lnTo>
                  <a:pt x="11175" y="733298"/>
                </a:lnTo>
                <a:lnTo>
                  <a:pt x="384788" y="69514"/>
                </a:lnTo>
                <a:lnTo>
                  <a:pt x="373731" y="63299"/>
                </a:lnTo>
                <a:close/>
              </a:path>
              <a:path w="416560" h="733425">
                <a:moveTo>
                  <a:pt x="414067" y="52197"/>
                </a:moveTo>
                <a:lnTo>
                  <a:pt x="379984" y="52197"/>
                </a:lnTo>
                <a:lnTo>
                  <a:pt x="391033" y="58420"/>
                </a:lnTo>
                <a:lnTo>
                  <a:pt x="384788" y="69514"/>
                </a:lnTo>
                <a:lnTo>
                  <a:pt x="412496" y="85089"/>
                </a:lnTo>
                <a:lnTo>
                  <a:pt x="414067" y="52197"/>
                </a:lnTo>
                <a:close/>
              </a:path>
              <a:path w="416560" h="733425">
                <a:moveTo>
                  <a:pt x="379984" y="52197"/>
                </a:moveTo>
                <a:lnTo>
                  <a:pt x="373731" y="63299"/>
                </a:lnTo>
                <a:lnTo>
                  <a:pt x="384788" y="69514"/>
                </a:lnTo>
                <a:lnTo>
                  <a:pt x="391033" y="58420"/>
                </a:lnTo>
                <a:lnTo>
                  <a:pt x="379984" y="52197"/>
                </a:lnTo>
                <a:close/>
              </a:path>
              <a:path w="416560" h="733425">
                <a:moveTo>
                  <a:pt x="416560" y="0"/>
                </a:moveTo>
                <a:lnTo>
                  <a:pt x="346075" y="47751"/>
                </a:lnTo>
                <a:lnTo>
                  <a:pt x="373731" y="63299"/>
                </a:lnTo>
                <a:lnTo>
                  <a:pt x="379984" y="52197"/>
                </a:lnTo>
                <a:lnTo>
                  <a:pt x="414067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310140B7-5004-42D7-A09E-BA564F599DD8}"/>
              </a:ext>
            </a:extLst>
          </p:cNvPr>
          <p:cNvSpPr txBox="1"/>
          <p:nvPr/>
        </p:nvSpPr>
        <p:spPr>
          <a:xfrm>
            <a:off x="8630793" y="359880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to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D086BD78-E673-40BD-B993-5ACF967C874B}"/>
              </a:ext>
            </a:extLst>
          </p:cNvPr>
          <p:cNvSpPr txBox="1"/>
          <p:nvPr/>
        </p:nvSpPr>
        <p:spPr>
          <a:xfrm>
            <a:off x="8630793" y="4126105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>
              <a:spcBef>
                <a:spcPts val="234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NLP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46768697-62EC-4899-985D-635F1D120D12}"/>
              </a:ext>
            </a:extLst>
          </p:cNvPr>
          <p:cNvSpPr/>
          <p:nvPr/>
        </p:nvSpPr>
        <p:spPr>
          <a:xfrm>
            <a:off x="863079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2" y="434339"/>
                </a:lnTo>
                <a:lnTo>
                  <a:pt x="111709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31F3CD3E-F3DB-409E-AEE2-9DD20472D941}"/>
              </a:ext>
            </a:extLst>
          </p:cNvPr>
          <p:cNvSpPr txBox="1"/>
          <p:nvPr/>
        </p:nvSpPr>
        <p:spPr>
          <a:xfrm>
            <a:off x="9111615" y="5317619"/>
            <a:ext cx="156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a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49BE3886-4D5E-4EAC-B8B6-BF909663B951}"/>
              </a:ext>
            </a:extLst>
          </p:cNvPr>
          <p:cNvSpPr/>
          <p:nvPr/>
        </p:nvSpPr>
        <p:spPr>
          <a:xfrm>
            <a:off x="863079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2" y="435863"/>
                </a:lnTo>
                <a:lnTo>
                  <a:pt x="111709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F861B330-9479-4D1D-BB7A-237F06E96B7B}"/>
              </a:ext>
            </a:extLst>
          </p:cNvPr>
          <p:cNvSpPr txBox="1"/>
          <p:nvPr/>
        </p:nvSpPr>
        <p:spPr>
          <a:xfrm>
            <a:off x="8985123" y="5843729"/>
            <a:ext cx="408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me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AE6B3D8A-17C7-4341-9467-4FEB7280C805}"/>
              </a:ext>
            </a:extLst>
          </p:cNvPr>
          <p:cNvSpPr/>
          <p:nvPr/>
        </p:nvSpPr>
        <p:spPr>
          <a:xfrm>
            <a:off x="8188453" y="3816733"/>
            <a:ext cx="441959" cy="537210"/>
          </a:xfrm>
          <a:custGeom>
            <a:avLst/>
            <a:gdLst/>
            <a:ahLst/>
            <a:cxnLst/>
            <a:rect l="l" t="t" r="r" b="b"/>
            <a:pathLst>
              <a:path w="441960" h="537210">
                <a:moveTo>
                  <a:pt x="388553" y="54921"/>
                </a:moveTo>
                <a:lnTo>
                  <a:pt x="0" y="528701"/>
                </a:lnTo>
                <a:lnTo>
                  <a:pt x="9905" y="536701"/>
                </a:lnTo>
                <a:lnTo>
                  <a:pt x="398330" y="62928"/>
                </a:lnTo>
                <a:lnTo>
                  <a:pt x="388553" y="54921"/>
                </a:lnTo>
                <a:close/>
              </a:path>
              <a:path w="441960" h="537210">
                <a:moveTo>
                  <a:pt x="431561" y="45084"/>
                </a:moveTo>
                <a:lnTo>
                  <a:pt x="396620" y="45084"/>
                </a:lnTo>
                <a:lnTo>
                  <a:pt x="406400" y="53085"/>
                </a:lnTo>
                <a:lnTo>
                  <a:pt x="398330" y="62928"/>
                </a:lnTo>
                <a:lnTo>
                  <a:pt x="422910" y="83057"/>
                </a:lnTo>
                <a:lnTo>
                  <a:pt x="431561" y="45084"/>
                </a:lnTo>
                <a:close/>
              </a:path>
              <a:path w="441960" h="537210">
                <a:moveTo>
                  <a:pt x="396620" y="45084"/>
                </a:moveTo>
                <a:lnTo>
                  <a:pt x="388553" y="54921"/>
                </a:lnTo>
                <a:lnTo>
                  <a:pt x="398330" y="62928"/>
                </a:lnTo>
                <a:lnTo>
                  <a:pt x="406400" y="53085"/>
                </a:lnTo>
                <a:lnTo>
                  <a:pt x="396620" y="45084"/>
                </a:lnTo>
                <a:close/>
              </a:path>
              <a:path w="441960" h="537210">
                <a:moveTo>
                  <a:pt x="441832" y="0"/>
                </a:moveTo>
                <a:lnTo>
                  <a:pt x="363981" y="34797"/>
                </a:lnTo>
                <a:lnTo>
                  <a:pt x="388553" y="54921"/>
                </a:lnTo>
                <a:lnTo>
                  <a:pt x="396620" y="45084"/>
                </a:lnTo>
                <a:lnTo>
                  <a:pt x="431561" y="45084"/>
                </a:lnTo>
                <a:lnTo>
                  <a:pt x="441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3B3E93D2-50BD-4E14-B1A2-667112226745}"/>
              </a:ext>
            </a:extLst>
          </p:cNvPr>
          <p:cNvSpPr/>
          <p:nvPr/>
        </p:nvSpPr>
        <p:spPr>
          <a:xfrm>
            <a:off x="8193278" y="4306953"/>
            <a:ext cx="437515" cy="76200"/>
          </a:xfrm>
          <a:custGeom>
            <a:avLst/>
            <a:gdLst/>
            <a:ahLst/>
            <a:cxnLst/>
            <a:rect l="l" t="t" r="r" b="b"/>
            <a:pathLst>
              <a:path w="437514" h="76200">
                <a:moveTo>
                  <a:pt x="425692" y="31623"/>
                </a:moveTo>
                <a:lnTo>
                  <a:pt x="373379" y="31623"/>
                </a:lnTo>
                <a:lnTo>
                  <a:pt x="373506" y="44323"/>
                </a:lnTo>
                <a:lnTo>
                  <a:pt x="360839" y="44499"/>
                </a:lnTo>
                <a:lnTo>
                  <a:pt x="361314" y="76200"/>
                </a:lnTo>
                <a:lnTo>
                  <a:pt x="437006" y="37084"/>
                </a:lnTo>
                <a:lnTo>
                  <a:pt x="425692" y="31623"/>
                </a:lnTo>
                <a:close/>
              </a:path>
              <a:path w="437514" h="76200">
                <a:moveTo>
                  <a:pt x="360649" y="31800"/>
                </a:moveTo>
                <a:lnTo>
                  <a:pt x="0" y="36830"/>
                </a:lnTo>
                <a:lnTo>
                  <a:pt x="253" y="49530"/>
                </a:lnTo>
                <a:lnTo>
                  <a:pt x="360839" y="44499"/>
                </a:lnTo>
                <a:lnTo>
                  <a:pt x="360649" y="31800"/>
                </a:lnTo>
                <a:close/>
              </a:path>
              <a:path w="437514" h="76200">
                <a:moveTo>
                  <a:pt x="373379" y="31623"/>
                </a:moveTo>
                <a:lnTo>
                  <a:pt x="360649" y="31800"/>
                </a:lnTo>
                <a:lnTo>
                  <a:pt x="360839" y="44499"/>
                </a:lnTo>
                <a:lnTo>
                  <a:pt x="373506" y="44323"/>
                </a:lnTo>
                <a:lnTo>
                  <a:pt x="373379" y="31623"/>
                </a:lnTo>
                <a:close/>
              </a:path>
              <a:path w="437514" h="76200">
                <a:moveTo>
                  <a:pt x="360172" y="0"/>
                </a:moveTo>
                <a:lnTo>
                  <a:pt x="360649" y="31800"/>
                </a:lnTo>
                <a:lnTo>
                  <a:pt x="373379" y="31623"/>
                </a:lnTo>
                <a:lnTo>
                  <a:pt x="425692" y="31623"/>
                </a:lnTo>
                <a:lnTo>
                  <a:pt x="360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C0AFF129-9DFA-4AA3-8704-2E547CB8A8C0}"/>
              </a:ext>
            </a:extLst>
          </p:cNvPr>
          <p:cNvSpPr/>
          <p:nvPr/>
        </p:nvSpPr>
        <p:spPr>
          <a:xfrm>
            <a:off x="8193404" y="5480941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360679" y="0"/>
                </a:moveTo>
                <a:lnTo>
                  <a:pt x="360679" y="76200"/>
                </a:lnTo>
                <a:lnTo>
                  <a:pt x="424179" y="44450"/>
                </a:lnTo>
                <a:lnTo>
                  <a:pt x="373379" y="44450"/>
                </a:lnTo>
                <a:lnTo>
                  <a:pt x="373379" y="31750"/>
                </a:lnTo>
                <a:lnTo>
                  <a:pt x="424179" y="31750"/>
                </a:lnTo>
                <a:lnTo>
                  <a:pt x="360679" y="0"/>
                </a:lnTo>
                <a:close/>
              </a:path>
              <a:path w="436879" h="76200">
                <a:moveTo>
                  <a:pt x="36067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60679" y="44450"/>
                </a:lnTo>
                <a:lnTo>
                  <a:pt x="360679" y="31750"/>
                </a:lnTo>
                <a:close/>
              </a:path>
              <a:path w="436879" h="76200">
                <a:moveTo>
                  <a:pt x="424179" y="31750"/>
                </a:moveTo>
                <a:lnTo>
                  <a:pt x="373379" y="31750"/>
                </a:lnTo>
                <a:lnTo>
                  <a:pt x="373379" y="44450"/>
                </a:lnTo>
                <a:lnTo>
                  <a:pt x="424179" y="44450"/>
                </a:lnTo>
                <a:lnTo>
                  <a:pt x="436879" y="38100"/>
                </a:lnTo>
                <a:lnTo>
                  <a:pt x="42417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71368248-A253-4CB7-A6AB-D83B4FB3B155}"/>
              </a:ext>
            </a:extLst>
          </p:cNvPr>
          <p:cNvSpPr/>
          <p:nvPr/>
        </p:nvSpPr>
        <p:spPr>
          <a:xfrm>
            <a:off x="8188579" y="5514977"/>
            <a:ext cx="441959" cy="530860"/>
          </a:xfrm>
          <a:custGeom>
            <a:avLst/>
            <a:gdLst/>
            <a:ahLst/>
            <a:cxnLst/>
            <a:rect l="l" t="t" r="r" b="b"/>
            <a:pathLst>
              <a:path w="441960" h="530860">
                <a:moveTo>
                  <a:pt x="388151" y="476024"/>
                </a:moveTo>
                <a:lnTo>
                  <a:pt x="363727" y="496316"/>
                </a:lnTo>
                <a:lnTo>
                  <a:pt x="441705" y="530606"/>
                </a:lnTo>
                <a:lnTo>
                  <a:pt x="431201" y="485775"/>
                </a:lnTo>
                <a:lnTo>
                  <a:pt x="396239" y="485775"/>
                </a:lnTo>
                <a:lnTo>
                  <a:pt x="388151" y="476024"/>
                </a:lnTo>
                <a:close/>
              </a:path>
              <a:path w="441960" h="530860">
                <a:moveTo>
                  <a:pt x="397930" y="467900"/>
                </a:moveTo>
                <a:lnTo>
                  <a:pt x="388151" y="476024"/>
                </a:lnTo>
                <a:lnTo>
                  <a:pt x="396239" y="485775"/>
                </a:lnTo>
                <a:lnTo>
                  <a:pt x="406018" y="477647"/>
                </a:lnTo>
                <a:lnTo>
                  <a:pt x="397930" y="467900"/>
                </a:lnTo>
                <a:close/>
              </a:path>
              <a:path w="441960" h="530860">
                <a:moveTo>
                  <a:pt x="422275" y="447675"/>
                </a:moveTo>
                <a:lnTo>
                  <a:pt x="397930" y="467900"/>
                </a:lnTo>
                <a:lnTo>
                  <a:pt x="406018" y="477647"/>
                </a:lnTo>
                <a:lnTo>
                  <a:pt x="396239" y="485775"/>
                </a:lnTo>
                <a:lnTo>
                  <a:pt x="431201" y="485775"/>
                </a:lnTo>
                <a:lnTo>
                  <a:pt x="422275" y="447675"/>
                </a:lnTo>
                <a:close/>
              </a:path>
              <a:path w="441960" h="530860">
                <a:moveTo>
                  <a:pt x="9651" y="0"/>
                </a:moveTo>
                <a:lnTo>
                  <a:pt x="0" y="8128"/>
                </a:lnTo>
                <a:lnTo>
                  <a:pt x="388151" y="476024"/>
                </a:lnTo>
                <a:lnTo>
                  <a:pt x="397930" y="467900"/>
                </a:lnTo>
                <a:lnTo>
                  <a:pt x="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4" name="object 57">
            <a:extLst>
              <a:ext uri="{FF2B5EF4-FFF2-40B4-BE49-F238E27FC236}">
                <a16:creationId xmlns:a16="http://schemas.microsoft.com/office/drawing/2014/main" id="{1C5F2D3D-98AB-4FE9-81D3-F7A6EDCDC7A4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45" name="object 58">
            <a:extLst>
              <a:ext uri="{FF2B5EF4-FFF2-40B4-BE49-F238E27FC236}">
                <a16:creationId xmlns:a16="http://schemas.microsoft.com/office/drawing/2014/main" id="{8C3FCF47-8D95-43BA-8F6D-D6ACBB53D170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latin typeface="Palatino"/>
                <a:cs typeface="Calibri"/>
              </a:rPr>
              <a:t>I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46" name="object 59">
            <a:extLst>
              <a:ext uri="{FF2B5EF4-FFF2-40B4-BE49-F238E27FC236}">
                <a16:creationId xmlns:a16="http://schemas.microsoft.com/office/drawing/2014/main" id="{0A6555C0-0CE1-428F-8EA8-87245B8F65B4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8" name="object 60">
            <a:extLst>
              <a:ext uri="{FF2B5EF4-FFF2-40B4-BE49-F238E27FC236}">
                <a16:creationId xmlns:a16="http://schemas.microsoft.com/office/drawing/2014/main" id="{16E8D601-C725-44DD-9D4C-79A5F20CF946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9" name="object 62">
            <a:extLst>
              <a:ext uri="{FF2B5EF4-FFF2-40B4-BE49-F238E27FC236}">
                <a16:creationId xmlns:a16="http://schemas.microsoft.com/office/drawing/2014/main" id="{976B2A07-0A14-4A6F-AE2B-98AA94AD244E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0" name="object 63">
            <a:extLst>
              <a:ext uri="{FF2B5EF4-FFF2-40B4-BE49-F238E27FC236}">
                <a16:creationId xmlns:a16="http://schemas.microsoft.com/office/drawing/2014/main" id="{18135795-6259-4D4D-8711-1A5B609A361C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1" name="object 64">
            <a:extLst>
              <a:ext uri="{FF2B5EF4-FFF2-40B4-BE49-F238E27FC236}">
                <a16:creationId xmlns:a16="http://schemas.microsoft.com/office/drawing/2014/main" id="{99BB458A-CEC5-4491-88BF-14E97025515C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2" name="object 65">
            <a:extLst>
              <a:ext uri="{FF2B5EF4-FFF2-40B4-BE49-F238E27FC236}">
                <a16:creationId xmlns:a16="http://schemas.microsoft.com/office/drawing/2014/main" id="{AED99467-71D1-4825-B5EF-89C53240904D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3" name="object 66">
            <a:extLst>
              <a:ext uri="{FF2B5EF4-FFF2-40B4-BE49-F238E27FC236}">
                <a16:creationId xmlns:a16="http://schemas.microsoft.com/office/drawing/2014/main" id="{FB347A58-16AC-465E-8E5B-C8B9CEAC229D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4" name="object 67">
            <a:extLst>
              <a:ext uri="{FF2B5EF4-FFF2-40B4-BE49-F238E27FC236}">
                <a16:creationId xmlns:a16="http://schemas.microsoft.com/office/drawing/2014/main" id="{CDBA8FDC-0A09-44EE-83E6-BCD13185DB3E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5" name="object 68">
            <a:extLst>
              <a:ext uri="{FF2B5EF4-FFF2-40B4-BE49-F238E27FC236}">
                <a16:creationId xmlns:a16="http://schemas.microsoft.com/office/drawing/2014/main" id="{229DDB23-A539-44AB-853B-4D792B9A5102}"/>
              </a:ext>
            </a:extLst>
          </p:cNvPr>
          <p:cNvSpPr txBox="1"/>
          <p:nvPr/>
        </p:nvSpPr>
        <p:spPr>
          <a:xfrm>
            <a:off x="5854446" y="34631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6" name="object 69">
            <a:extLst>
              <a:ext uri="{FF2B5EF4-FFF2-40B4-BE49-F238E27FC236}">
                <a16:creationId xmlns:a16="http://schemas.microsoft.com/office/drawing/2014/main" id="{E0C58271-C5F5-444D-907F-A51C888F9333}"/>
              </a:ext>
            </a:extLst>
          </p:cNvPr>
          <p:cNvSpPr txBox="1"/>
          <p:nvPr/>
        </p:nvSpPr>
        <p:spPr>
          <a:xfrm>
            <a:off x="5854446" y="21220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7" name="object 70">
            <a:extLst>
              <a:ext uri="{FF2B5EF4-FFF2-40B4-BE49-F238E27FC236}">
                <a16:creationId xmlns:a16="http://schemas.microsoft.com/office/drawing/2014/main" id="{950EF4B8-BE20-4D06-9053-18117522E751}"/>
              </a:ext>
            </a:extLst>
          </p:cNvPr>
          <p:cNvSpPr txBox="1"/>
          <p:nvPr/>
        </p:nvSpPr>
        <p:spPr>
          <a:xfrm>
            <a:off x="5854446" y="534474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8" name="object 71">
            <a:extLst>
              <a:ext uri="{FF2B5EF4-FFF2-40B4-BE49-F238E27FC236}">
                <a16:creationId xmlns:a16="http://schemas.microsoft.com/office/drawing/2014/main" id="{F5889EE8-54D8-40A7-AC51-7A8FF114C0D5}"/>
              </a:ext>
            </a:extLst>
          </p:cNvPr>
          <p:cNvSpPr txBox="1"/>
          <p:nvPr/>
        </p:nvSpPr>
        <p:spPr>
          <a:xfrm>
            <a:off x="5854446" y="40172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9" name="object 73">
            <a:extLst>
              <a:ext uri="{FF2B5EF4-FFF2-40B4-BE49-F238E27FC236}">
                <a16:creationId xmlns:a16="http://schemas.microsoft.com/office/drawing/2014/main" id="{E899DF85-9216-4445-B744-73F5FF1B7518}"/>
              </a:ext>
            </a:extLst>
          </p:cNvPr>
          <p:cNvSpPr txBox="1"/>
          <p:nvPr/>
        </p:nvSpPr>
        <p:spPr>
          <a:xfrm>
            <a:off x="7394703" y="632676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0" name="object 74">
            <a:extLst>
              <a:ext uri="{FF2B5EF4-FFF2-40B4-BE49-F238E27FC236}">
                <a16:creationId xmlns:a16="http://schemas.microsoft.com/office/drawing/2014/main" id="{31460507-AC4D-4666-A89C-D2D292E8F42C}"/>
              </a:ext>
            </a:extLst>
          </p:cNvPr>
          <p:cNvSpPr txBox="1"/>
          <p:nvPr/>
        </p:nvSpPr>
        <p:spPr>
          <a:xfrm>
            <a:off x="7430009" y="4996435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1" name="object 75">
            <a:extLst>
              <a:ext uri="{FF2B5EF4-FFF2-40B4-BE49-F238E27FC236}">
                <a16:creationId xmlns:a16="http://schemas.microsoft.com/office/drawing/2014/main" id="{3AC57E0A-5F34-4B97-B707-39177CBBA890}"/>
              </a:ext>
            </a:extLst>
          </p:cNvPr>
          <p:cNvSpPr txBox="1"/>
          <p:nvPr/>
        </p:nvSpPr>
        <p:spPr>
          <a:xfrm>
            <a:off x="7430009" y="324409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2" name="object 76">
            <a:extLst>
              <a:ext uri="{FF2B5EF4-FFF2-40B4-BE49-F238E27FC236}">
                <a16:creationId xmlns:a16="http://schemas.microsoft.com/office/drawing/2014/main" id="{D7F1C708-BFE1-426B-9C00-5F8138350AF6}"/>
              </a:ext>
            </a:extLst>
          </p:cNvPr>
          <p:cNvSpPr txBox="1"/>
          <p:nvPr/>
        </p:nvSpPr>
        <p:spPr>
          <a:xfrm>
            <a:off x="7430008" y="455048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3" name="object 77">
            <a:extLst>
              <a:ext uri="{FF2B5EF4-FFF2-40B4-BE49-F238E27FC236}">
                <a16:creationId xmlns:a16="http://schemas.microsoft.com/office/drawing/2014/main" id="{20253469-14DB-40D6-8425-6760AFF971DE}"/>
              </a:ext>
            </a:extLst>
          </p:cNvPr>
          <p:cNvSpPr txBox="1"/>
          <p:nvPr/>
        </p:nvSpPr>
        <p:spPr>
          <a:xfrm>
            <a:off x="9018016" y="498995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4" name="object 78">
            <a:extLst>
              <a:ext uri="{FF2B5EF4-FFF2-40B4-BE49-F238E27FC236}">
                <a16:creationId xmlns:a16="http://schemas.microsoft.com/office/drawing/2014/main" id="{98B68F0B-72A0-4FA2-9E97-2FDA2B9ABDC6}"/>
              </a:ext>
            </a:extLst>
          </p:cNvPr>
          <p:cNvSpPr txBox="1"/>
          <p:nvPr/>
        </p:nvSpPr>
        <p:spPr>
          <a:xfrm>
            <a:off x="9010651" y="629780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.0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5" name="object 79">
            <a:extLst>
              <a:ext uri="{FF2B5EF4-FFF2-40B4-BE49-F238E27FC236}">
                <a16:creationId xmlns:a16="http://schemas.microsoft.com/office/drawing/2014/main" id="{D27B814F-8A4C-47F1-B429-7D7585259D26}"/>
              </a:ext>
            </a:extLst>
          </p:cNvPr>
          <p:cNvSpPr txBox="1"/>
          <p:nvPr/>
        </p:nvSpPr>
        <p:spPr>
          <a:xfrm>
            <a:off x="9018016" y="456361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4.4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6" name="object 80">
            <a:extLst>
              <a:ext uri="{FF2B5EF4-FFF2-40B4-BE49-F238E27FC236}">
                <a16:creationId xmlns:a16="http://schemas.microsoft.com/office/drawing/2014/main" id="{D97AED88-CE1D-480C-B227-B5257465F942}"/>
              </a:ext>
            </a:extLst>
          </p:cNvPr>
          <p:cNvSpPr txBox="1"/>
          <p:nvPr/>
        </p:nvSpPr>
        <p:spPr>
          <a:xfrm>
            <a:off x="9018016" y="322491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4.2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7" name="object 4">
            <a:extLst>
              <a:ext uri="{FF2B5EF4-FFF2-40B4-BE49-F238E27FC236}">
                <a16:creationId xmlns:a16="http://schemas.microsoft.com/office/drawing/2014/main" id="{796A0920-D523-4725-BB13-F1B44910DE93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4B30E3F-77E6-4FF5-8FB2-C7EA9DD2ADB1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9" name="object 85">
            <a:extLst>
              <a:ext uri="{FF2B5EF4-FFF2-40B4-BE49-F238E27FC236}">
                <a16:creationId xmlns:a16="http://schemas.microsoft.com/office/drawing/2014/main" id="{74877EE9-F67B-425E-B545-845A4DCE9047}"/>
              </a:ext>
            </a:extLst>
          </p:cNvPr>
          <p:cNvSpPr txBox="1"/>
          <p:nvPr/>
        </p:nvSpPr>
        <p:spPr>
          <a:xfrm>
            <a:off x="2614198" y="6118663"/>
            <a:ext cx="3360420" cy="584134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dirty="0">
                <a:latin typeface="Palatino"/>
              </a:rPr>
              <a:t>This is the top-scoring hypothesis!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80AAA57-9882-457E-8EDA-9BAB945BCBF9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2683690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DC4036A-B6EB-43D4-B5FE-B53BE1BCE9AE}"/>
              </a:ext>
            </a:extLst>
          </p:cNvPr>
          <p:cNvSpPr txBox="1"/>
          <p:nvPr/>
        </p:nvSpPr>
        <p:spPr>
          <a:xfrm>
            <a:off x="4046218" y="2780060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spcBef>
                <a:spcPts val="234"/>
              </a:spcBef>
            </a:pPr>
            <a:r>
              <a:rPr lang="en-US" sz="2000" i="1" spc="-5" dirty="0">
                <a:latin typeface="Palatino"/>
                <a:cs typeface="Calibri"/>
              </a:rPr>
              <a:t>love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07681B1-70AB-4160-B177-AD6DDB7AAE30}"/>
              </a:ext>
            </a:extLst>
          </p:cNvPr>
          <p:cNvSpPr txBox="1"/>
          <p:nvPr/>
        </p:nvSpPr>
        <p:spPr>
          <a:xfrm>
            <a:off x="4046218" y="330584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hit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935AFD1-79A6-4867-A41B-29873BCB7244}"/>
              </a:ext>
            </a:extLst>
          </p:cNvPr>
          <p:cNvSpPr txBox="1"/>
          <p:nvPr/>
        </p:nvSpPr>
        <p:spPr>
          <a:xfrm>
            <a:off x="4046218" y="4636291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>
              <a:spcBef>
                <a:spcPts val="240"/>
              </a:spcBef>
            </a:pPr>
            <a:r>
              <a:rPr lang="en-US" sz="2000" i="1" dirty="0">
                <a:solidFill>
                  <a:srgbClr val="00B050"/>
                </a:solidFill>
                <a:latin typeface="Palatino"/>
                <a:cs typeface="Calibri"/>
              </a:rPr>
              <a:t>like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B92F217-6A74-41C8-A94A-DE777AC1BA11}"/>
              </a:ext>
            </a:extLst>
          </p:cNvPr>
          <p:cNvSpPr txBox="1"/>
          <p:nvPr/>
        </p:nvSpPr>
        <p:spPr>
          <a:xfrm>
            <a:off x="4046218" y="5162072"/>
            <a:ext cx="1117600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spcBef>
                <a:spcPts val="245"/>
              </a:spcBef>
            </a:pPr>
            <a:r>
              <a:rPr sz="2000" i="1" spc="-5" dirty="0">
                <a:latin typeface="Palatino"/>
                <a:cs typeface="Calibri"/>
              </a:rPr>
              <a:t>g</a:t>
            </a:r>
            <a:r>
              <a:rPr lang="en-US" sz="2000" i="1" spc="-5" dirty="0">
                <a:latin typeface="Palatino"/>
                <a:cs typeface="Calibri"/>
              </a:rPr>
              <a:t>e</a:t>
            </a:r>
            <a:r>
              <a:rPr sz="2000" i="1" spc="-5" dirty="0">
                <a:latin typeface="Palatino"/>
                <a:cs typeface="Calibri"/>
              </a:rPr>
              <a:t>t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2371D62-AFD5-4B86-BAEB-C10AD9512092}"/>
              </a:ext>
            </a:extLst>
          </p:cNvPr>
          <p:cNvSpPr/>
          <p:nvPr/>
        </p:nvSpPr>
        <p:spPr>
          <a:xfrm>
            <a:off x="3649470" y="2997993"/>
            <a:ext cx="397510" cy="271145"/>
          </a:xfrm>
          <a:custGeom>
            <a:avLst/>
            <a:gdLst/>
            <a:ahLst/>
            <a:cxnLst/>
            <a:rect l="l" t="t" r="r" b="b"/>
            <a:pathLst>
              <a:path w="397510" h="271145">
                <a:moveTo>
                  <a:pt x="330573" y="37337"/>
                </a:moveTo>
                <a:lnTo>
                  <a:pt x="0" y="260223"/>
                </a:lnTo>
                <a:lnTo>
                  <a:pt x="7112" y="270763"/>
                </a:lnTo>
                <a:lnTo>
                  <a:pt x="337695" y="47872"/>
                </a:lnTo>
                <a:lnTo>
                  <a:pt x="330573" y="37337"/>
                </a:lnTo>
                <a:close/>
              </a:path>
              <a:path w="397510" h="271145">
                <a:moveTo>
                  <a:pt x="380303" y="30225"/>
                </a:moveTo>
                <a:lnTo>
                  <a:pt x="341122" y="30225"/>
                </a:lnTo>
                <a:lnTo>
                  <a:pt x="348234" y="40767"/>
                </a:lnTo>
                <a:lnTo>
                  <a:pt x="337695" y="47872"/>
                </a:lnTo>
                <a:lnTo>
                  <a:pt x="355472" y="74168"/>
                </a:lnTo>
                <a:lnTo>
                  <a:pt x="380303" y="30225"/>
                </a:lnTo>
                <a:close/>
              </a:path>
              <a:path w="397510" h="271145">
                <a:moveTo>
                  <a:pt x="341122" y="30225"/>
                </a:moveTo>
                <a:lnTo>
                  <a:pt x="330573" y="37337"/>
                </a:lnTo>
                <a:lnTo>
                  <a:pt x="337695" y="47872"/>
                </a:lnTo>
                <a:lnTo>
                  <a:pt x="348234" y="40767"/>
                </a:lnTo>
                <a:lnTo>
                  <a:pt x="341122" y="30225"/>
                </a:lnTo>
                <a:close/>
              </a:path>
              <a:path w="397510" h="271145">
                <a:moveTo>
                  <a:pt x="397383" y="0"/>
                </a:moveTo>
                <a:lnTo>
                  <a:pt x="312801" y="11049"/>
                </a:lnTo>
                <a:lnTo>
                  <a:pt x="330573" y="37337"/>
                </a:lnTo>
                <a:lnTo>
                  <a:pt x="341122" y="30225"/>
                </a:lnTo>
                <a:lnTo>
                  <a:pt x="380303" y="30225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68E543C-0B79-4471-A379-712430DB410E}"/>
              </a:ext>
            </a:extLst>
          </p:cNvPr>
          <p:cNvSpPr/>
          <p:nvPr/>
        </p:nvSpPr>
        <p:spPr>
          <a:xfrm>
            <a:off x="3649470" y="3257834"/>
            <a:ext cx="397510" cy="266700"/>
          </a:xfrm>
          <a:custGeom>
            <a:avLst/>
            <a:gdLst/>
            <a:ahLst/>
            <a:cxnLst/>
            <a:rect l="l" t="t" r="r" b="b"/>
            <a:pathLst>
              <a:path w="397510" h="266700">
                <a:moveTo>
                  <a:pt x="330300" y="229596"/>
                </a:moveTo>
                <a:lnTo>
                  <a:pt x="312801" y="256031"/>
                </a:lnTo>
                <a:lnTo>
                  <a:pt x="397383" y="266318"/>
                </a:lnTo>
                <a:lnTo>
                  <a:pt x="380247" y="236600"/>
                </a:lnTo>
                <a:lnTo>
                  <a:pt x="340868" y="236600"/>
                </a:lnTo>
                <a:lnTo>
                  <a:pt x="330300" y="229596"/>
                </a:lnTo>
                <a:close/>
              </a:path>
              <a:path w="397510" h="266700">
                <a:moveTo>
                  <a:pt x="337340" y="218962"/>
                </a:moveTo>
                <a:lnTo>
                  <a:pt x="330300" y="229596"/>
                </a:lnTo>
                <a:lnTo>
                  <a:pt x="340868" y="236600"/>
                </a:lnTo>
                <a:lnTo>
                  <a:pt x="347853" y="225932"/>
                </a:lnTo>
                <a:lnTo>
                  <a:pt x="337340" y="218962"/>
                </a:lnTo>
                <a:close/>
              </a:path>
              <a:path w="397510" h="266700">
                <a:moveTo>
                  <a:pt x="354838" y="192531"/>
                </a:moveTo>
                <a:lnTo>
                  <a:pt x="337340" y="218962"/>
                </a:lnTo>
                <a:lnTo>
                  <a:pt x="347853" y="225932"/>
                </a:lnTo>
                <a:lnTo>
                  <a:pt x="340868" y="236600"/>
                </a:lnTo>
                <a:lnTo>
                  <a:pt x="380247" y="236600"/>
                </a:lnTo>
                <a:lnTo>
                  <a:pt x="354838" y="192531"/>
                </a:lnTo>
                <a:close/>
              </a:path>
              <a:path w="397510" h="266700">
                <a:moveTo>
                  <a:pt x="7112" y="0"/>
                </a:moveTo>
                <a:lnTo>
                  <a:pt x="0" y="10667"/>
                </a:lnTo>
                <a:lnTo>
                  <a:pt x="330300" y="229596"/>
                </a:lnTo>
                <a:lnTo>
                  <a:pt x="337340" y="218962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90DAB93-2CC4-4B90-9717-B126EF828256}"/>
              </a:ext>
            </a:extLst>
          </p:cNvPr>
          <p:cNvSpPr/>
          <p:nvPr/>
        </p:nvSpPr>
        <p:spPr>
          <a:xfrm>
            <a:off x="3649470" y="4854224"/>
            <a:ext cx="397510" cy="277495"/>
          </a:xfrm>
          <a:custGeom>
            <a:avLst/>
            <a:gdLst/>
            <a:ahLst/>
            <a:cxnLst/>
            <a:rect l="l" t="t" r="r" b="b"/>
            <a:pathLst>
              <a:path w="397510" h="277495">
                <a:moveTo>
                  <a:pt x="331039" y="38098"/>
                </a:moveTo>
                <a:lnTo>
                  <a:pt x="0" y="267081"/>
                </a:lnTo>
                <a:lnTo>
                  <a:pt x="7112" y="277494"/>
                </a:lnTo>
                <a:lnTo>
                  <a:pt x="338257" y="48524"/>
                </a:lnTo>
                <a:lnTo>
                  <a:pt x="331039" y="38098"/>
                </a:lnTo>
                <a:close/>
              </a:path>
              <a:path w="397510" h="277495">
                <a:moveTo>
                  <a:pt x="380430" y="30861"/>
                </a:moveTo>
                <a:lnTo>
                  <a:pt x="341503" y="30861"/>
                </a:lnTo>
                <a:lnTo>
                  <a:pt x="348741" y="41275"/>
                </a:lnTo>
                <a:lnTo>
                  <a:pt x="338257" y="48524"/>
                </a:lnTo>
                <a:lnTo>
                  <a:pt x="356362" y="74675"/>
                </a:lnTo>
                <a:lnTo>
                  <a:pt x="380430" y="30861"/>
                </a:lnTo>
                <a:close/>
              </a:path>
              <a:path w="397510" h="277495">
                <a:moveTo>
                  <a:pt x="341503" y="30861"/>
                </a:moveTo>
                <a:lnTo>
                  <a:pt x="331039" y="38098"/>
                </a:lnTo>
                <a:lnTo>
                  <a:pt x="338257" y="48524"/>
                </a:lnTo>
                <a:lnTo>
                  <a:pt x="348741" y="41275"/>
                </a:lnTo>
                <a:lnTo>
                  <a:pt x="341503" y="30861"/>
                </a:lnTo>
                <a:close/>
              </a:path>
              <a:path w="397510" h="277495">
                <a:moveTo>
                  <a:pt x="397383" y="0"/>
                </a:moveTo>
                <a:lnTo>
                  <a:pt x="312928" y="11937"/>
                </a:lnTo>
                <a:lnTo>
                  <a:pt x="331039" y="38098"/>
                </a:lnTo>
                <a:lnTo>
                  <a:pt x="341503" y="30861"/>
                </a:lnTo>
                <a:lnTo>
                  <a:pt x="380430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D4FF588-FC3B-4349-BD2D-5D46CEF3EAD8}"/>
              </a:ext>
            </a:extLst>
          </p:cNvPr>
          <p:cNvSpPr/>
          <p:nvPr/>
        </p:nvSpPr>
        <p:spPr>
          <a:xfrm>
            <a:off x="3649597" y="5121686"/>
            <a:ext cx="397510" cy="259715"/>
          </a:xfrm>
          <a:custGeom>
            <a:avLst/>
            <a:gdLst/>
            <a:ahLst/>
            <a:cxnLst/>
            <a:rect l="l" t="t" r="r" b="b"/>
            <a:pathLst>
              <a:path w="397510" h="259714">
                <a:moveTo>
                  <a:pt x="329744" y="223648"/>
                </a:moveTo>
                <a:lnTo>
                  <a:pt x="312546" y="250316"/>
                </a:lnTo>
                <a:lnTo>
                  <a:pt x="397256" y="259587"/>
                </a:lnTo>
                <a:lnTo>
                  <a:pt x="380017" y="230504"/>
                </a:lnTo>
                <a:lnTo>
                  <a:pt x="340360" y="230504"/>
                </a:lnTo>
                <a:lnTo>
                  <a:pt x="329744" y="223648"/>
                </a:lnTo>
                <a:close/>
              </a:path>
              <a:path w="397510" h="259714">
                <a:moveTo>
                  <a:pt x="336653" y="212933"/>
                </a:moveTo>
                <a:lnTo>
                  <a:pt x="329744" y="223648"/>
                </a:lnTo>
                <a:lnTo>
                  <a:pt x="340360" y="230504"/>
                </a:lnTo>
                <a:lnTo>
                  <a:pt x="347344" y="219836"/>
                </a:lnTo>
                <a:lnTo>
                  <a:pt x="336653" y="212933"/>
                </a:lnTo>
                <a:close/>
              </a:path>
              <a:path w="397510" h="259714">
                <a:moveTo>
                  <a:pt x="353821" y="186308"/>
                </a:moveTo>
                <a:lnTo>
                  <a:pt x="336653" y="212933"/>
                </a:lnTo>
                <a:lnTo>
                  <a:pt x="347344" y="219836"/>
                </a:lnTo>
                <a:lnTo>
                  <a:pt x="340360" y="230504"/>
                </a:lnTo>
                <a:lnTo>
                  <a:pt x="380017" y="230504"/>
                </a:lnTo>
                <a:lnTo>
                  <a:pt x="353821" y="186308"/>
                </a:lnTo>
                <a:close/>
              </a:path>
              <a:path w="397510" h="259714">
                <a:moveTo>
                  <a:pt x="6857" y="0"/>
                </a:moveTo>
                <a:lnTo>
                  <a:pt x="0" y="10668"/>
                </a:lnTo>
                <a:lnTo>
                  <a:pt x="329744" y="223648"/>
                </a:lnTo>
                <a:lnTo>
                  <a:pt x="336653" y="21293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B8A6501-2045-4887-BC71-93370C4123E1}"/>
              </a:ext>
            </a:extLst>
          </p:cNvPr>
          <p:cNvSpPr/>
          <p:nvPr/>
        </p:nvSpPr>
        <p:spPr>
          <a:xfrm>
            <a:off x="5501639" y="2484405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4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0E3B90A-C9E4-4376-B633-21756FED4D64}"/>
              </a:ext>
            </a:extLst>
          </p:cNvPr>
          <p:cNvSpPr txBox="1"/>
          <p:nvPr/>
        </p:nvSpPr>
        <p:spPr>
          <a:xfrm>
            <a:off x="5850010" y="2575083"/>
            <a:ext cx="58978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dirty="0">
                <a:latin typeface="Palatino"/>
                <a:cs typeface="Calibri"/>
              </a:rPr>
              <a:t>NLP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CCE0F8A-015E-4F6E-A52C-E3AEFC1E03CB}"/>
              </a:ext>
            </a:extLst>
          </p:cNvPr>
          <p:cNvSpPr/>
          <p:nvPr/>
        </p:nvSpPr>
        <p:spPr>
          <a:xfrm>
            <a:off x="5501639" y="301170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E3679D9-3E4D-4F92-BAC9-A9571099D844}"/>
              </a:ext>
            </a:extLst>
          </p:cNvPr>
          <p:cNvSpPr txBox="1"/>
          <p:nvPr/>
        </p:nvSpPr>
        <p:spPr>
          <a:xfrm>
            <a:off x="5762403" y="3059464"/>
            <a:ext cx="6922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study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6294754-765F-4EC0-B64C-B8839030D869}"/>
              </a:ext>
            </a:extLst>
          </p:cNvPr>
          <p:cNvSpPr/>
          <p:nvPr/>
        </p:nvSpPr>
        <p:spPr>
          <a:xfrm>
            <a:off x="5501639" y="436806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C0D35C8-FDF0-4522-A16F-5DEEE14D6454}"/>
              </a:ext>
            </a:extLst>
          </p:cNvPr>
          <p:cNvSpPr txBox="1"/>
          <p:nvPr/>
        </p:nvSpPr>
        <p:spPr>
          <a:xfrm>
            <a:off x="5909818" y="4385214"/>
            <a:ext cx="30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to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AB98601-54B4-4BCD-83ED-A47EB2AB73CA}"/>
              </a:ext>
            </a:extLst>
          </p:cNvPr>
          <p:cNvSpPr/>
          <p:nvPr/>
        </p:nvSpPr>
        <p:spPr>
          <a:xfrm>
            <a:off x="5501639" y="4893848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4E1E992-1A35-4DC2-85D1-A42ACDD526A7}"/>
              </a:ext>
            </a:extLst>
          </p:cNvPr>
          <p:cNvSpPr txBox="1"/>
          <p:nvPr/>
        </p:nvSpPr>
        <p:spPr>
          <a:xfrm>
            <a:off x="5736082" y="4911883"/>
            <a:ext cx="64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i="1" spc="-5" dirty="0">
                <a:latin typeface="Palatino"/>
                <a:cs typeface="Calibri"/>
              </a:rPr>
              <a:t>play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D768751-02B8-478B-8633-F18C7882A912}"/>
              </a:ext>
            </a:extLst>
          </p:cNvPr>
          <p:cNvSpPr/>
          <p:nvPr/>
        </p:nvSpPr>
        <p:spPr>
          <a:xfrm>
            <a:off x="5159120" y="2702335"/>
            <a:ext cx="342265" cy="299720"/>
          </a:xfrm>
          <a:custGeom>
            <a:avLst/>
            <a:gdLst/>
            <a:ahLst/>
            <a:cxnLst/>
            <a:rect l="l" t="t" r="r" b="b"/>
            <a:pathLst>
              <a:path w="342264" h="299719">
                <a:moveTo>
                  <a:pt x="280681" y="45242"/>
                </a:moveTo>
                <a:lnTo>
                  <a:pt x="0" y="289687"/>
                </a:lnTo>
                <a:lnTo>
                  <a:pt x="8382" y="299338"/>
                </a:lnTo>
                <a:lnTo>
                  <a:pt x="289020" y="54809"/>
                </a:lnTo>
                <a:lnTo>
                  <a:pt x="280681" y="45242"/>
                </a:lnTo>
                <a:close/>
              </a:path>
              <a:path w="342264" h="299719">
                <a:moveTo>
                  <a:pt x="327064" y="36956"/>
                </a:moveTo>
                <a:lnTo>
                  <a:pt x="290195" y="36956"/>
                </a:lnTo>
                <a:lnTo>
                  <a:pt x="298577" y="46481"/>
                </a:lnTo>
                <a:lnTo>
                  <a:pt x="289020" y="54809"/>
                </a:lnTo>
                <a:lnTo>
                  <a:pt x="309880" y="78739"/>
                </a:lnTo>
                <a:lnTo>
                  <a:pt x="327064" y="36956"/>
                </a:lnTo>
                <a:close/>
              </a:path>
              <a:path w="342264" h="299719">
                <a:moveTo>
                  <a:pt x="290195" y="36956"/>
                </a:moveTo>
                <a:lnTo>
                  <a:pt x="280681" y="45242"/>
                </a:lnTo>
                <a:lnTo>
                  <a:pt x="289020" y="54809"/>
                </a:lnTo>
                <a:lnTo>
                  <a:pt x="298577" y="46481"/>
                </a:lnTo>
                <a:lnTo>
                  <a:pt x="290195" y="36956"/>
                </a:lnTo>
                <a:close/>
              </a:path>
              <a:path w="342264" h="299719">
                <a:moveTo>
                  <a:pt x="342265" y="0"/>
                </a:moveTo>
                <a:lnTo>
                  <a:pt x="259842" y="21336"/>
                </a:lnTo>
                <a:lnTo>
                  <a:pt x="280681" y="45242"/>
                </a:lnTo>
                <a:lnTo>
                  <a:pt x="290195" y="36956"/>
                </a:lnTo>
                <a:lnTo>
                  <a:pt x="327064" y="36956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C1B5AF0-8E94-488C-B029-E358997144A4}"/>
              </a:ext>
            </a:extLst>
          </p:cNvPr>
          <p:cNvSpPr/>
          <p:nvPr/>
        </p:nvSpPr>
        <p:spPr>
          <a:xfrm>
            <a:off x="5159755" y="2992785"/>
            <a:ext cx="341630" cy="237490"/>
          </a:xfrm>
          <a:custGeom>
            <a:avLst/>
            <a:gdLst/>
            <a:ahLst/>
            <a:cxnLst/>
            <a:rect l="l" t="t" r="r" b="b"/>
            <a:pathLst>
              <a:path w="341630" h="237489">
                <a:moveTo>
                  <a:pt x="275233" y="199369"/>
                </a:moveTo>
                <a:lnTo>
                  <a:pt x="257301" y="225551"/>
                </a:lnTo>
                <a:lnTo>
                  <a:pt x="341630" y="237236"/>
                </a:lnTo>
                <a:lnTo>
                  <a:pt x="324613" y="206501"/>
                </a:lnTo>
                <a:lnTo>
                  <a:pt x="285623" y="206501"/>
                </a:lnTo>
                <a:lnTo>
                  <a:pt x="275233" y="199369"/>
                </a:lnTo>
                <a:close/>
              </a:path>
              <a:path w="341630" h="237489">
                <a:moveTo>
                  <a:pt x="282398" y="188907"/>
                </a:moveTo>
                <a:lnTo>
                  <a:pt x="275233" y="199369"/>
                </a:lnTo>
                <a:lnTo>
                  <a:pt x="285623" y="206501"/>
                </a:lnTo>
                <a:lnTo>
                  <a:pt x="292862" y="196087"/>
                </a:lnTo>
                <a:lnTo>
                  <a:pt x="282398" y="188907"/>
                </a:lnTo>
                <a:close/>
              </a:path>
              <a:path w="341630" h="237489">
                <a:moveTo>
                  <a:pt x="300355" y="162687"/>
                </a:moveTo>
                <a:lnTo>
                  <a:pt x="282398" y="188907"/>
                </a:lnTo>
                <a:lnTo>
                  <a:pt x="292862" y="196087"/>
                </a:lnTo>
                <a:lnTo>
                  <a:pt x="285623" y="206501"/>
                </a:lnTo>
                <a:lnTo>
                  <a:pt x="324613" y="206501"/>
                </a:lnTo>
                <a:lnTo>
                  <a:pt x="300355" y="162687"/>
                </a:lnTo>
                <a:close/>
              </a:path>
              <a:path w="341630" h="237489">
                <a:moveTo>
                  <a:pt x="7112" y="0"/>
                </a:moveTo>
                <a:lnTo>
                  <a:pt x="0" y="10413"/>
                </a:lnTo>
                <a:lnTo>
                  <a:pt x="275233" y="199369"/>
                </a:lnTo>
                <a:lnTo>
                  <a:pt x="282398" y="188907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2BA20B5-40E2-49F2-8A42-9A858C3ACAF0}"/>
              </a:ext>
            </a:extLst>
          </p:cNvPr>
          <p:cNvSpPr/>
          <p:nvPr/>
        </p:nvSpPr>
        <p:spPr>
          <a:xfrm>
            <a:off x="5159375" y="4586001"/>
            <a:ext cx="342265" cy="273685"/>
          </a:xfrm>
          <a:custGeom>
            <a:avLst/>
            <a:gdLst/>
            <a:ahLst/>
            <a:cxnLst/>
            <a:rect l="l" t="t" r="r" b="b"/>
            <a:pathLst>
              <a:path w="342264" h="273685">
                <a:moveTo>
                  <a:pt x="278341" y="42436"/>
                </a:moveTo>
                <a:lnTo>
                  <a:pt x="0" y="263270"/>
                </a:lnTo>
                <a:lnTo>
                  <a:pt x="7874" y="273176"/>
                </a:lnTo>
                <a:lnTo>
                  <a:pt x="286208" y="52348"/>
                </a:lnTo>
                <a:lnTo>
                  <a:pt x="278341" y="42436"/>
                </a:lnTo>
                <a:close/>
              </a:path>
              <a:path w="342264" h="273685">
                <a:moveTo>
                  <a:pt x="325875" y="34543"/>
                </a:moveTo>
                <a:lnTo>
                  <a:pt x="288290" y="34543"/>
                </a:lnTo>
                <a:lnTo>
                  <a:pt x="296163" y="44450"/>
                </a:lnTo>
                <a:lnTo>
                  <a:pt x="286208" y="52348"/>
                </a:lnTo>
                <a:lnTo>
                  <a:pt x="305943" y="77216"/>
                </a:lnTo>
                <a:lnTo>
                  <a:pt x="325875" y="34543"/>
                </a:lnTo>
                <a:close/>
              </a:path>
              <a:path w="342264" h="273685">
                <a:moveTo>
                  <a:pt x="288290" y="34543"/>
                </a:moveTo>
                <a:lnTo>
                  <a:pt x="278341" y="42436"/>
                </a:lnTo>
                <a:lnTo>
                  <a:pt x="286208" y="52348"/>
                </a:lnTo>
                <a:lnTo>
                  <a:pt x="296163" y="44450"/>
                </a:lnTo>
                <a:lnTo>
                  <a:pt x="288290" y="34543"/>
                </a:lnTo>
                <a:close/>
              </a:path>
              <a:path w="342264" h="273685">
                <a:moveTo>
                  <a:pt x="342011" y="0"/>
                </a:moveTo>
                <a:lnTo>
                  <a:pt x="258572" y="17525"/>
                </a:lnTo>
                <a:lnTo>
                  <a:pt x="278341" y="42436"/>
                </a:lnTo>
                <a:lnTo>
                  <a:pt x="288290" y="34543"/>
                </a:lnTo>
                <a:lnTo>
                  <a:pt x="325875" y="34543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B2C4AC8F-256C-4086-92B2-FF7BC421FD18}"/>
              </a:ext>
            </a:extLst>
          </p:cNvPr>
          <p:cNvSpPr/>
          <p:nvPr/>
        </p:nvSpPr>
        <p:spPr>
          <a:xfrm>
            <a:off x="5159501" y="4849145"/>
            <a:ext cx="342265" cy="263525"/>
          </a:xfrm>
          <a:custGeom>
            <a:avLst/>
            <a:gdLst/>
            <a:ahLst/>
            <a:cxnLst/>
            <a:rect l="l" t="t" r="r" b="b"/>
            <a:pathLst>
              <a:path w="342264" h="263525">
                <a:moveTo>
                  <a:pt x="277470" y="222184"/>
                </a:moveTo>
                <a:lnTo>
                  <a:pt x="258191" y="247395"/>
                </a:lnTo>
                <a:lnTo>
                  <a:pt x="341884" y="263397"/>
                </a:lnTo>
                <a:lnTo>
                  <a:pt x="325454" y="229869"/>
                </a:lnTo>
                <a:lnTo>
                  <a:pt x="287528" y="229869"/>
                </a:lnTo>
                <a:lnTo>
                  <a:pt x="277470" y="222184"/>
                </a:lnTo>
                <a:close/>
              </a:path>
              <a:path w="342264" h="263525">
                <a:moveTo>
                  <a:pt x="285170" y="212114"/>
                </a:moveTo>
                <a:lnTo>
                  <a:pt x="277470" y="222184"/>
                </a:lnTo>
                <a:lnTo>
                  <a:pt x="287528" y="229869"/>
                </a:lnTo>
                <a:lnTo>
                  <a:pt x="295275" y="219836"/>
                </a:lnTo>
                <a:lnTo>
                  <a:pt x="285170" y="212114"/>
                </a:lnTo>
                <a:close/>
              </a:path>
              <a:path w="342264" h="263525">
                <a:moveTo>
                  <a:pt x="304419" y="186943"/>
                </a:moveTo>
                <a:lnTo>
                  <a:pt x="285170" y="212114"/>
                </a:lnTo>
                <a:lnTo>
                  <a:pt x="295275" y="219836"/>
                </a:lnTo>
                <a:lnTo>
                  <a:pt x="287528" y="229869"/>
                </a:lnTo>
                <a:lnTo>
                  <a:pt x="325454" y="229869"/>
                </a:lnTo>
                <a:lnTo>
                  <a:pt x="304419" y="186943"/>
                </a:lnTo>
                <a:close/>
              </a:path>
              <a:path w="342264" h="263525">
                <a:moveTo>
                  <a:pt x="7620" y="0"/>
                </a:moveTo>
                <a:lnTo>
                  <a:pt x="0" y="10159"/>
                </a:lnTo>
                <a:lnTo>
                  <a:pt x="277470" y="222184"/>
                </a:lnTo>
                <a:lnTo>
                  <a:pt x="285170" y="21211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41AAD69A-AB0A-4815-A80E-9917ADEB2F4C}"/>
              </a:ext>
            </a:extLst>
          </p:cNvPr>
          <p:cNvSpPr txBox="1"/>
          <p:nvPr/>
        </p:nvSpPr>
        <p:spPr>
          <a:xfrm>
            <a:off x="7076313" y="3604897"/>
            <a:ext cx="1117600" cy="33791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>
              <a:spcBef>
                <a:spcPts val="235"/>
              </a:spcBef>
            </a:pPr>
            <a:r>
              <a:rPr lang="en-US" sz="2000" i="1" dirty="0">
                <a:latin typeface="Palatino"/>
                <a:cs typeface="Calibri"/>
              </a:rPr>
              <a:t>go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A208C744-A224-425F-84B8-2B578C9B8A0D}"/>
              </a:ext>
            </a:extLst>
          </p:cNvPr>
          <p:cNvSpPr txBox="1"/>
          <p:nvPr/>
        </p:nvSpPr>
        <p:spPr>
          <a:xfrm>
            <a:off x="7076313" y="4132201"/>
            <a:ext cx="1117600" cy="33727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spcBef>
                <a:spcPts val="229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learn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6A9CF063-5304-41F4-8BF3-9C162D21857F}"/>
              </a:ext>
            </a:extLst>
          </p:cNvPr>
          <p:cNvSpPr/>
          <p:nvPr/>
        </p:nvSpPr>
        <p:spPr>
          <a:xfrm>
            <a:off x="707631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1" y="434339"/>
                </a:lnTo>
                <a:lnTo>
                  <a:pt x="111709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E65EFB67-65A6-4B83-B949-24C5FA039F1E}"/>
              </a:ext>
            </a:extLst>
          </p:cNvPr>
          <p:cNvSpPr txBox="1"/>
          <p:nvPr/>
        </p:nvSpPr>
        <p:spPr>
          <a:xfrm>
            <a:off x="7395846" y="5317619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w</a:t>
            </a:r>
            <a:r>
              <a:rPr sz="2000" i="1" spc="-10" dirty="0">
                <a:latin typeface="Palatino"/>
                <a:cs typeface="Calibri"/>
              </a:rPr>
              <a:t>i</a:t>
            </a:r>
            <a:r>
              <a:rPr sz="2000" i="1" dirty="0">
                <a:latin typeface="Palatino"/>
                <a:cs typeface="Calibri"/>
              </a:rPr>
              <a:t>th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0166707B-6E76-4E6A-9D3A-54AE7A5C0D08}"/>
              </a:ext>
            </a:extLst>
          </p:cNvPr>
          <p:cNvSpPr/>
          <p:nvPr/>
        </p:nvSpPr>
        <p:spPr>
          <a:xfrm>
            <a:off x="707631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1" y="435863"/>
                </a:lnTo>
                <a:lnTo>
                  <a:pt x="1117091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5F6E793E-1499-4BC1-8DB2-EEB9871E1CA8}"/>
              </a:ext>
            </a:extLst>
          </p:cNvPr>
          <p:cNvSpPr txBox="1"/>
          <p:nvPr/>
        </p:nvSpPr>
        <p:spPr>
          <a:xfrm>
            <a:off x="7491857" y="5843729"/>
            <a:ext cx="288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on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374096EC-9673-4D30-99C5-94426BCD55A0}"/>
              </a:ext>
            </a:extLst>
          </p:cNvPr>
          <p:cNvSpPr/>
          <p:nvPr/>
        </p:nvSpPr>
        <p:spPr>
          <a:xfrm>
            <a:off x="6661785" y="5075810"/>
            <a:ext cx="415925" cy="443230"/>
          </a:xfrm>
          <a:custGeom>
            <a:avLst/>
            <a:gdLst/>
            <a:ahLst/>
            <a:cxnLst/>
            <a:rect l="l" t="t" r="r" b="b"/>
            <a:pathLst>
              <a:path w="415925" h="443229">
                <a:moveTo>
                  <a:pt x="358853" y="391421"/>
                </a:moveTo>
                <a:lnTo>
                  <a:pt x="335661" y="413130"/>
                </a:lnTo>
                <a:lnTo>
                  <a:pt x="415544" y="442721"/>
                </a:lnTo>
                <a:lnTo>
                  <a:pt x="403057" y="400684"/>
                </a:lnTo>
                <a:lnTo>
                  <a:pt x="367538" y="400684"/>
                </a:lnTo>
                <a:lnTo>
                  <a:pt x="358853" y="391421"/>
                </a:lnTo>
                <a:close/>
              </a:path>
              <a:path w="415925" h="443229">
                <a:moveTo>
                  <a:pt x="368101" y="382764"/>
                </a:moveTo>
                <a:lnTo>
                  <a:pt x="358853" y="391421"/>
                </a:lnTo>
                <a:lnTo>
                  <a:pt x="367538" y="400684"/>
                </a:lnTo>
                <a:lnTo>
                  <a:pt x="376809" y="392048"/>
                </a:lnTo>
                <a:lnTo>
                  <a:pt x="368101" y="382764"/>
                </a:lnTo>
                <a:close/>
              </a:path>
              <a:path w="415925" h="443229">
                <a:moveTo>
                  <a:pt x="391287" y="361060"/>
                </a:moveTo>
                <a:lnTo>
                  <a:pt x="368101" y="382764"/>
                </a:lnTo>
                <a:lnTo>
                  <a:pt x="376809" y="392048"/>
                </a:lnTo>
                <a:lnTo>
                  <a:pt x="367538" y="400684"/>
                </a:lnTo>
                <a:lnTo>
                  <a:pt x="403057" y="400684"/>
                </a:lnTo>
                <a:lnTo>
                  <a:pt x="391287" y="361060"/>
                </a:lnTo>
                <a:close/>
              </a:path>
              <a:path w="415925" h="443229">
                <a:moveTo>
                  <a:pt x="9144" y="0"/>
                </a:moveTo>
                <a:lnTo>
                  <a:pt x="0" y="8636"/>
                </a:lnTo>
                <a:lnTo>
                  <a:pt x="358853" y="391421"/>
                </a:lnTo>
                <a:lnTo>
                  <a:pt x="368101" y="38276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C8C550E5-B5DD-47A5-AD71-299F76DB14BD}"/>
              </a:ext>
            </a:extLst>
          </p:cNvPr>
          <p:cNvSpPr/>
          <p:nvPr/>
        </p:nvSpPr>
        <p:spPr>
          <a:xfrm>
            <a:off x="6660515" y="5077589"/>
            <a:ext cx="422275" cy="967740"/>
          </a:xfrm>
          <a:custGeom>
            <a:avLst/>
            <a:gdLst/>
            <a:ahLst/>
            <a:cxnLst/>
            <a:rect l="l" t="t" r="r" b="b"/>
            <a:pathLst>
              <a:path w="422275" h="967739">
                <a:moveTo>
                  <a:pt x="381110" y="899812"/>
                </a:moveTo>
                <a:lnTo>
                  <a:pt x="351916" y="912241"/>
                </a:lnTo>
                <a:lnTo>
                  <a:pt x="416813" y="967358"/>
                </a:lnTo>
                <a:lnTo>
                  <a:pt x="420238" y="911479"/>
                </a:lnTo>
                <a:lnTo>
                  <a:pt x="386079" y="911479"/>
                </a:lnTo>
                <a:lnTo>
                  <a:pt x="381110" y="899812"/>
                </a:lnTo>
                <a:close/>
              </a:path>
              <a:path w="422275" h="967739">
                <a:moveTo>
                  <a:pt x="392787" y="894841"/>
                </a:moveTo>
                <a:lnTo>
                  <a:pt x="381110" y="899812"/>
                </a:lnTo>
                <a:lnTo>
                  <a:pt x="386079" y="911479"/>
                </a:lnTo>
                <a:lnTo>
                  <a:pt x="397763" y="906526"/>
                </a:lnTo>
                <a:lnTo>
                  <a:pt x="392787" y="894841"/>
                </a:lnTo>
                <a:close/>
              </a:path>
              <a:path w="422275" h="967739">
                <a:moveTo>
                  <a:pt x="422020" y="882395"/>
                </a:moveTo>
                <a:lnTo>
                  <a:pt x="392787" y="894841"/>
                </a:lnTo>
                <a:lnTo>
                  <a:pt x="397763" y="906526"/>
                </a:lnTo>
                <a:lnTo>
                  <a:pt x="386079" y="911479"/>
                </a:lnTo>
                <a:lnTo>
                  <a:pt x="420238" y="911479"/>
                </a:lnTo>
                <a:lnTo>
                  <a:pt x="422020" y="882395"/>
                </a:lnTo>
                <a:close/>
              </a:path>
              <a:path w="422275" h="967739">
                <a:moveTo>
                  <a:pt x="11683" y="0"/>
                </a:moveTo>
                <a:lnTo>
                  <a:pt x="0" y="5079"/>
                </a:lnTo>
                <a:lnTo>
                  <a:pt x="381110" y="899812"/>
                </a:lnTo>
                <a:lnTo>
                  <a:pt x="392787" y="894841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1398241E-0DF3-4A5E-AD68-3B43CBAD6209}"/>
              </a:ext>
            </a:extLst>
          </p:cNvPr>
          <p:cNvSpPr/>
          <p:nvPr/>
        </p:nvSpPr>
        <p:spPr>
          <a:xfrm>
            <a:off x="6663563" y="4349753"/>
            <a:ext cx="414020" cy="210185"/>
          </a:xfrm>
          <a:custGeom>
            <a:avLst/>
            <a:gdLst/>
            <a:ahLst/>
            <a:cxnLst/>
            <a:rect l="l" t="t" r="r" b="b"/>
            <a:pathLst>
              <a:path w="414020" h="210185">
                <a:moveTo>
                  <a:pt x="342751" y="28469"/>
                </a:moveTo>
                <a:lnTo>
                  <a:pt x="0" y="198247"/>
                </a:lnTo>
                <a:lnTo>
                  <a:pt x="5587" y="209676"/>
                </a:lnTo>
                <a:lnTo>
                  <a:pt x="348414" y="39922"/>
                </a:lnTo>
                <a:lnTo>
                  <a:pt x="342751" y="28469"/>
                </a:lnTo>
                <a:close/>
              </a:path>
              <a:path w="414020" h="210185">
                <a:moveTo>
                  <a:pt x="396791" y="22860"/>
                </a:moveTo>
                <a:lnTo>
                  <a:pt x="354075" y="22860"/>
                </a:lnTo>
                <a:lnTo>
                  <a:pt x="359790" y="34289"/>
                </a:lnTo>
                <a:lnTo>
                  <a:pt x="348414" y="39922"/>
                </a:lnTo>
                <a:lnTo>
                  <a:pt x="362457" y="68325"/>
                </a:lnTo>
                <a:lnTo>
                  <a:pt x="396791" y="22860"/>
                </a:lnTo>
                <a:close/>
              </a:path>
              <a:path w="414020" h="210185">
                <a:moveTo>
                  <a:pt x="354075" y="22860"/>
                </a:moveTo>
                <a:lnTo>
                  <a:pt x="342751" y="28469"/>
                </a:lnTo>
                <a:lnTo>
                  <a:pt x="348414" y="39922"/>
                </a:lnTo>
                <a:lnTo>
                  <a:pt x="359790" y="34289"/>
                </a:lnTo>
                <a:lnTo>
                  <a:pt x="354075" y="22860"/>
                </a:lnTo>
                <a:close/>
              </a:path>
              <a:path w="414020" h="210185">
                <a:moveTo>
                  <a:pt x="328675" y="0"/>
                </a:moveTo>
                <a:lnTo>
                  <a:pt x="342751" y="28469"/>
                </a:lnTo>
                <a:lnTo>
                  <a:pt x="354075" y="22860"/>
                </a:lnTo>
                <a:lnTo>
                  <a:pt x="396791" y="22860"/>
                </a:lnTo>
                <a:lnTo>
                  <a:pt x="413765" y="381"/>
                </a:lnTo>
                <a:lnTo>
                  <a:pt x="328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826B89E2-F6C2-4F23-BDC7-1C41D8FDFF47}"/>
              </a:ext>
            </a:extLst>
          </p:cNvPr>
          <p:cNvSpPr/>
          <p:nvPr/>
        </p:nvSpPr>
        <p:spPr>
          <a:xfrm>
            <a:off x="6660770" y="3822829"/>
            <a:ext cx="416559" cy="733425"/>
          </a:xfrm>
          <a:custGeom>
            <a:avLst/>
            <a:gdLst/>
            <a:ahLst/>
            <a:cxnLst/>
            <a:rect l="l" t="t" r="r" b="b"/>
            <a:pathLst>
              <a:path w="416560" h="733425">
                <a:moveTo>
                  <a:pt x="373731" y="63299"/>
                </a:moveTo>
                <a:lnTo>
                  <a:pt x="0" y="726948"/>
                </a:lnTo>
                <a:lnTo>
                  <a:pt x="11175" y="733298"/>
                </a:lnTo>
                <a:lnTo>
                  <a:pt x="384788" y="69514"/>
                </a:lnTo>
                <a:lnTo>
                  <a:pt x="373731" y="63299"/>
                </a:lnTo>
                <a:close/>
              </a:path>
              <a:path w="416560" h="733425">
                <a:moveTo>
                  <a:pt x="414067" y="52197"/>
                </a:moveTo>
                <a:lnTo>
                  <a:pt x="379984" y="52197"/>
                </a:lnTo>
                <a:lnTo>
                  <a:pt x="391033" y="58420"/>
                </a:lnTo>
                <a:lnTo>
                  <a:pt x="384788" y="69514"/>
                </a:lnTo>
                <a:lnTo>
                  <a:pt x="412496" y="85089"/>
                </a:lnTo>
                <a:lnTo>
                  <a:pt x="414067" y="52197"/>
                </a:lnTo>
                <a:close/>
              </a:path>
              <a:path w="416560" h="733425">
                <a:moveTo>
                  <a:pt x="379984" y="52197"/>
                </a:moveTo>
                <a:lnTo>
                  <a:pt x="373731" y="63299"/>
                </a:lnTo>
                <a:lnTo>
                  <a:pt x="384788" y="69514"/>
                </a:lnTo>
                <a:lnTo>
                  <a:pt x="391033" y="58420"/>
                </a:lnTo>
                <a:lnTo>
                  <a:pt x="379984" y="52197"/>
                </a:lnTo>
                <a:close/>
              </a:path>
              <a:path w="416560" h="733425">
                <a:moveTo>
                  <a:pt x="416560" y="0"/>
                </a:moveTo>
                <a:lnTo>
                  <a:pt x="346075" y="47751"/>
                </a:lnTo>
                <a:lnTo>
                  <a:pt x="373731" y="63299"/>
                </a:lnTo>
                <a:lnTo>
                  <a:pt x="379984" y="52197"/>
                </a:lnTo>
                <a:lnTo>
                  <a:pt x="414067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BC9D5DDB-F39D-4355-A678-F547777CE285}"/>
              </a:ext>
            </a:extLst>
          </p:cNvPr>
          <p:cNvSpPr txBox="1"/>
          <p:nvPr/>
        </p:nvSpPr>
        <p:spPr>
          <a:xfrm>
            <a:off x="8630793" y="3598800"/>
            <a:ext cx="1117600" cy="33855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US" sz="2000" i="1" spc="-5" dirty="0">
                <a:latin typeface="Palatino"/>
                <a:cs typeface="Calibri"/>
              </a:rPr>
              <a:t>to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6AEBA939-49D5-488D-B120-BC61FDC125C7}"/>
              </a:ext>
            </a:extLst>
          </p:cNvPr>
          <p:cNvSpPr txBox="1"/>
          <p:nvPr/>
        </p:nvSpPr>
        <p:spPr>
          <a:xfrm>
            <a:off x="8630793" y="4126105"/>
            <a:ext cx="1117600" cy="3379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>
              <a:spcBef>
                <a:spcPts val="234"/>
              </a:spcBef>
            </a:pPr>
            <a:r>
              <a:rPr lang="en-US" sz="2000" i="1" spc="-5" dirty="0">
                <a:solidFill>
                  <a:srgbClr val="00B050"/>
                </a:solidFill>
                <a:latin typeface="Palatino"/>
                <a:cs typeface="Calibri"/>
              </a:rPr>
              <a:t>NLP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1D24AC0D-97D0-4986-BD27-E1DEBEA44B54}"/>
              </a:ext>
            </a:extLst>
          </p:cNvPr>
          <p:cNvSpPr/>
          <p:nvPr/>
        </p:nvSpPr>
        <p:spPr>
          <a:xfrm>
            <a:off x="8630793" y="5301109"/>
            <a:ext cx="1117600" cy="434340"/>
          </a:xfrm>
          <a:custGeom>
            <a:avLst/>
            <a:gdLst/>
            <a:ahLst/>
            <a:cxnLst/>
            <a:rect l="l" t="t" r="r" b="b"/>
            <a:pathLst>
              <a:path w="1117600" h="434339">
                <a:moveTo>
                  <a:pt x="0" y="434339"/>
                </a:moveTo>
                <a:lnTo>
                  <a:pt x="1117092" y="434339"/>
                </a:lnTo>
                <a:lnTo>
                  <a:pt x="111709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86DEC2BE-649B-4281-8F98-63D32C266B88}"/>
              </a:ext>
            </a:extLst>
          </p:cNvPr>
          <p:cNvSpPr txBox="1"/>
          <p:nvPr/>
        </p:nvSpPr>
        <p:spPr>
          <a:xfrm>
            <a:off x="9111615" y="5317619"/>
            <a:ext cx="156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latin typeface="Palatino"/>
                <a:cs typeface="Calibri"/>
              </a:rPr>
              <a:t>a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ED8FDE0A-4148-4BE0-9E91-F449B5E12E61}"/>
              </a:ext>
            </a:extLst>
          </p:cNvPr>
          <p:cNvSpPr/>
          <p:nvPr/>
        </p:nvSpPr>
        <p:spPr>
          <a:xfrm>
            <a:off x="8630793" y="5826890"/>
            <a:ext cx="1117600" cy="436245"/>
          </a:xfrm>
          <a:custGeom>
            <a:avLst/>
            <a:gdLst/>
            <a:ahLst/>
            <a:cxnLst/>
            <a:rect l="l" t="t" r="r" b="b"/>
            <a:pathLst>
              <a:path w="1117600" h="436245">
                <a:moveTo>
                  <a:pt x="0" y="435863"/>
                </a:moveTo>
                <a:lnTo>
                  <a:pt x="1117092" y="435863"/>
                </a:lnTo>
                <a:lnTo>
                  <a:pt x="111709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FAB7E818-7A17-4517-B4F2-3D337C9F44BE}"/>
              </a:ext>
            </a:extLst>
          </p:cNvPr>
          <p:cNvSpPr txBox="1"/>
          <p:nvPr/>
        </p:nvSpPr>
        <p:spPr>
          <a:xfrm>
            <a:off x="8985123" y="5843729"/>
            <a:ext cx="408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i="1" spc="-5" dirty="0">
                <a:latin typeface="Palatino"/>
                <a:cs typeface="Calibri"/>
              </a:rPr>
              <a:t>me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5ACE2362-551E-432E-A4E5-F26493EAAA32}"/>
              </a:ext>
            </a:extLst>
          </p:cNvPr>
          <p:cNvSpPr/>
          <p:nvPr/>
        </p:nvSpPr>
        <p:spPr>
          <a:xfrm>
            <a:off x="8188453" y="3816733"/>
            <a:ext cx="441959" cy="537210"/>
          </a:xfrm>
          <a:custGeom>
            <a:avLst/>
            <a:gdLst/>
            <a:ahLst/>
            <a:cxnLst/>
            <a:rect l="l" t="t" r="r" b="b"/>
            <a:pathLst>
              <a:path w="441960" h="537210">
                <a:moveTo>
                  <a:pt x="388553" y="54921"/>
                </a:moveTo>
                <a:lnTo>
                  <a:pt x="0" y="528701"/>
                </a:lnTo>
                <a:lnTo>
                  <a:pt x="9905" y="536701"/>
                </a:lnTo>
                <a:lnTo>
                  <a:pt x="398330" y="62928"/>
                </a:lnTo>
                <a:lnTo>
                  <a:pt x="388553" y="54921"/>
                </a:lnTo>
                <a:close/>
              </a:path>
              <a:path w="441960" h="537210">
                <a:moveTo>
                  <a:pt x="431561" y="45084"/>
                </a:moveTo>
                <a:lnTo>
                  <a:pt x="396620" y="45084"/>
                </a:lnTo>
                <a:lnTo>
                  <a:pt x="406400" y="53085"/>
                </a:lnTo>
                <a:lnTo>
                  <a:pt x="398330" y="62928"/>
                </a:lnTo>
                <a:lnTo>
                  <a:pt x="422910" y="83057"/>
                </a:lnTo>
                <a:lnTo>
                  <a:pt x="431561" y="45084"/>
                </a:lnTo>
                <a:close/>
              </a:path>
              <a:path w="441960" h="537210">
                <a:moveTo>
                  <a:pt x="396620" y="45084"/>
                </a:moveTo>
                <a:lnTo>
                  <a:pt x="388553" y="54921"/>
                </a:lnTo>
                <a:lnTo>
                  <a:pt x="398330" y="62928"/>
                </a:lnTo>
                <a:lnTo>
                  <a:pt x="406400" y="53085"/>
                </a:lnTo>
                <a:lnTo>
                  <a:pt x="396620" y="45084"/>
                </a:lnTo>
                <a:close/>
              </a:path>
              <a:path w="441960" h="537210">
                <a:moveTo>
                  <a:pt x="441832" y="0"/>
                </a:moveTo>
                <a:lnTo>
                  <a:pt x="363981" y="34797"/>
                </a:lnTo>
                <a:lnTo>
                  <a:pt x="388553" y="54921"/>
                </a:lnTo>
                <a:lnTo>
                  <a:pt x="396620" y="45084"/>
                </a:lnTo>
                <a:lnTo>
                  <a:pt x="431561" y="45084"/>
                </a:lnTo>
                <a:lnTo>
                  <a:pt x="441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DA0E4E9C-64C6-4634-8EC4-481C844F2E0E}"/>
              </a:ext>
            </a:extLst>
          </p:cNvPr>
          <p:cNvSpPr/>
          <p:nvPr/>
        </p:nvSpPr>
        <p:spPr>
          <a:xfrm>
            <a:off x="8193278" y="4306953"/>
            <a:ext cx="437515" cy="76200"/>
          </a:xfrm>
          <a:custGeom>
            <a:avLst/>
            <a:gdLst/>
            <a:ahLst/>
            <a:cxnLst/>
            <a:rect l="l" t="t" r="r" b="b"/>
            <a:pathLst>
              <a:path w="437514" h="76200">
                <a:moveTo>
                  <a:pt x="425692" y="31623"/>
                </a:moveTo>
                <a:lnTo>
                  <a:pt x="373379" y="31623"/>
                </a:lnTo>
                <a:lnTo>
                  <a:pt x="373506" y="44323"/>
                </a:lnTo>
                <a:lnTo>
                  <a:pt x="360839" y="44499"/>
                </a:lnTo>
                <a:lnTo>
                  <a:pt x="361314" y="76200"/>
                </a:lnTo>
                <a:lnTo>
                  <a:pt x="437006" y="37084"/>
                </a:lnTo>
                <a:lnTo>
                  <a:pt x="425692" y="31623"/>
                </a:lnTo>
                <a:close/>
              </a:path>
              <a:path w="437514" h="76200">
                <a:moveTo>
                  <a:pt x="360649" y="31800"/>
                </a:moveTo>
                <a:lnTo>
                  <a:pt x="0" y="36830"/>
                </a:lnTo>
                <a:lnTo>
                  <a:pt x="253" y="49530"/>
                </a:lnTo>
                <a:lnTo>
                  <a:pt x="360839" y="44499"/>
                </a:lnTo>
                <a:lnTo>
                  <a:pt x="360649" y="31800"/>
                </a:lnTo>
                <a:close/>
              </a:path>
              <a:path w="437514" h="76200">
                <a:moveTo>
                  <a:pt x="373379" y="31623"/>
                </a:moveTo>
                <a:lnTo>
                  <a:pt x="360649" y="31800"/>
                </a:lnTo>
                <a:lnTo>
                  <a:pt x="360839" y="44499"/>
                </a:lnTo>
                <a:lnTo>
                  <a:pt x="373506" y="44323"/>
                </a:lnTo>
                <a:lnTo>
                  <a:pt x="373379" y="31623"/>
                </a:lnTo>
                <a:close/>
              </a:path>
              <a:path w="437514" h="76200">
                <a:moveTo>
                  <a:pt x="360172" y="0"/>
                </a:moveTo>
                <a:lnTo>
                  <a:pt x="360649" y="31800"/>
                </a:lnTo>
                <a:lnTo>
                  <a:pt x="373379" y="31623"/>
                </a:lnTo>
                <a:lnTo>
                  <a:pt x="425692" y="31623"/>
                </a:lnTo>
                <a:lnTo>
                  <a:pt x="360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420E7D7D-CC8B-46A9-9706-87014558BB60}"/>
              </a:ext>
            </a:extLst>
          </p:cNvPr>
          <p:cNvSpPr/>
          <p:nvPr/>
        </p:nvSpPr>
        <p:spPr>
          <a:xfrm>
            <a:off x="8193404" y="5480941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360679" y="0"/>
                </a:moveTo>
                <a:lnTo>
                  <a:pt x="360679" y="76200"/>
                </a:lnTo>
                <a:lnTo>
                  <a:pt x="424179" y="44450"/>
                </a:lnTo>
                <a:lnTo>
                  <a:pt x="373379" y="44450"/>
                </a:lnTo>
                <a:lnTo>
                  <a:pt x="373379" y="31750"/>
                </a:lnTo>
                <a:lnTo>
                  <a:pt x="424179" y="31750"/>
                </a:lnTo>
                <a:lnTo>
                  <a:pt x="360679" y="0"/>
                </a:lnTo>
                <a:close/>
              </a:path>
              <a:path w="436879" h="76200">
                <a:moveTo>
                  <a:pt x="36067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60679" y="44450"/>
                </a:lnTo>
                <a:lnTo>
                  <a:pt x="360679" y="31750"/>
                </a:lnTo>
                <a:close/>
              </a:path>
              <a:path w="436879" h="76200">
                <a:moveTo>
                  <a:pt x="424179" y="31750"/>
                </a:moveTo>
                <a:lnTo>
                  <a:pt x="373379" y="31750"/>
                </a:lnTo>
                <a:lnTo>
                  <a:pt x="373379" y="44450"/>
                </a:lnTo>
                <a:lnTo>
                  <a:pt x="424179" y="44450"/>
                </a:lnTo>
                <a:lnTo>
                  <a:pt x="436879" y="38100"/>
                </a:lnTo>
                <a:lnTo>
                  <a:pt x="42417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5C7C4401-C8A9-4F40-8AED-5C3198C2BB50}"/>
              </a:ext>
            </a:extLst>
          </p:cNvPr>
          <p:cNvSpPr/>
          <p:nvPr/>
        </p:nvSpPr>
        <p:spPr>
          <a:xfrm>
            <a:off x="8188579" y="5514977"/>
            <a:ext cx="441959" cy="530860"/>
          </a:xfrm>
          <a:custGeom>
            <a:avLst/>
            <a:gdLst/>
            <a:ahLst/>
            <a:cxnLst/>
            <a:rect l="l" t="t" r="r" b="b"/>
            <a:pathLst>
              <a:path w="441960" h="530860">
                <a:moveTo>
                  <a:pt x="388151" y="476024"/>
                </a:moveTo>
                <a:lnTo>
                  <a:pt x="363727" y="496316"/>
                </a:lnTo>
                <a:lnTo>
                  <a:pt x="441705" y="530606"/>
                </a:lnTo>
                <a:lnTo>
                  <a:pt x="431201" y="485775"/>
                </a:lnTo>
                <a:lnTo>
                  <a:pt x="396239" y="485775"/>
                </a:lnTo>
                <a:lnTo>
                  <a:pt x="388151" y="476024"/>
                </a:lnTo>
                <a:close/>
              </a:path>
              <a:path w="441960" h="530860">
                <a:moveTo>
                  <a:pt x="397930" y="467900"/>
                </a:moveTo>
                <a:lnTo>
                  <a:pt x="388151" y="476024"/>
                </a:lnTo>
                <a:lnTo>
                  <a:pt x="396239" y="485775"/>
                </a:lnTo>
                <a:lnTo>
                  <a:pt x="406018" y="477647"/>
                </a:lnTo>
                <a:lnTo>
                  <a:pt x="397930" y="467900"/>
                </a:lnTo>
                <a:close/>
              </a:path>
              <a:path w="441960" h="530860">
                <a:moveTo>
                  <a:pt x="422275" y="447675"/>
                </a:moveTo>
                <a:lnTo>
                  <a:pt x="397930" y="467900"/>
                </a:lnTo>
                <a:lnTo>
                  <a:pt x="406018" y="477647"/>
                </a:lnTo>
                <a:lnTo>
                  <a:pt x="396239" y="485775"/>
                </a:lnTo>
                <a:lnTo>
                  <a:pt x="431201" y="485775"/>
                </a:lnTo>
                <a:lnTo>
                  <a:pt x="422275" y="447675"/>
                </a:lnTo>
                <a:close/>
              </a:path>
              <a:path w="441960" h="530860">
                <a:moveTo>
                  <a:pt x="9651" y="0"/>
                </a:moveTo>
                <a:lnTo>
                  <a:pt x="0" y="8128"/>
                </a:lnTo>
                <a:lnTo>
                  <a:pt x="388151" y="476024"/>
                </a:lnTo>
                <a:lnTo>
                  <a:pt x="397930" y="467900"/>
                </a:lnTo>
                <a:lnTo>
                  <a:pt x="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4" name="object 57">
            <a:extLst>
              <a:ext uri="{FF2B5EF4-FFF2-40B4-BE49-F238E27FC236}">
                <a16:creationId xmlns:a16="http://schemas.microsoft.com/office/drawing/2014/main" id="{81C626E2-8FA5-4DE6-9165-1F231C4E1684}"/>
              </a:ext>
            </a:extLst>
          </p:cNvPr>
          <p:cNvSpPr txBox="1"/>
          <p:nvPr/>
        </p:nvSpPr>
        <p:spPr>
          <a:xfrm>
            <a:off x="3081526" y="3045236"/>
            <a:ext cx="571500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>
              <a:spcBef>
                <a:spcPts val="235"/>
              </a:spcBef>
            </a:pPr>
            <a:r>
              <a:rPr sz="2000" i="1" dirty="0">
                <a:latin typeface="Palatino"/>
                <a:cs typeface="Calibri"/>
              </a:rPr>
              <a:t>he</a:t>
            </a:r>
            <a:endParaRPr sz="2000">
              <a:latin typeface="Palatino"/>
              <a:cs typeface="Calibri"/>
            </a:endParaRPr>
          </a:p>
        </p:txBody>
      </p:sp>
      <p:sp>
        <p:nvSpPr>
          <p:cNvPr id="45" name="object 58">
            <a:extLst>
              <a:ext uri="{FF2B5EF4-FFF2-40B4-BE49-F238E27FC236}">
                <a16:creationId xmlns:a16="http://schemas.microsoft.com/office/drawing/2014/main" id="{05FBC6A9-0F98-4139-A28E-9D9774AB97C0}"/>
              </a:ext>
            </a:extLst>
          </p:cNvPr>
          <p:cNvSpPr txBox="1"/>
          <p:nvPr/>
        </p:nvSpPr>
        <p:spPr>
          <a:xfrm>
            <a:off x="3081526" y="4909089"/>
            <a:ext cx="571500" cy="33727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i="1" dirty="0">
                <a:solidFill>
                  <a:srgbClr val="00B050"/>
                </a:solidFill>
                <a:latin typeface="Palatino"/>
                <a:cs typeface="Calibri"/>
              </a:rPr>
              <a:t>I</a:t>
            </a:r>
            <a:endParaRPr sz="2000" dirty="0">
              <a:solidFill>
                <a:srgbClr val="00B050"/>
              </a:solidFill>
              <a:latin typeface="Palatino"/>
              <a:cs typeface="Calibri"/>
            </a:endParaRPr>
          </a:p>
        </p:txBody>
      </p:sp>
      <p:sp>
        <p:nvSpPr>
          <p:cNvPr id="46" name="object 59">
            <a:extLst>
              <a:ext uri="{FF2B5EF4-FFF2-40B4-BE49-F238E27FC236}">
                <a16:creationId xmlns:a16="http://schemas.microsoft.com/office/drawing/2014/main" id="{336CCD87-0110-4D6E-8784-93B4B1F5E689}"/>
              </a:ext>
            </a:extLst>
          </p:cNvPr>
          <p:cNvSpPr/>
          <p:nvPr/>
        </p:nvSpPr>
        <p:spPr>
          <a:xfrm>
            <a:off x="2875825" y="34811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8" name="object 60">
            <a:extLst>
              <a:ext uri="{FF2B5EF4-FFF2-40B4-BE49-F238E27FC236}">
                <a16:creationId xmlns:a16="http://schemas.microsoft.com/office/drawing/2014/main" id="{8FAFEEBA-3810-4736-A1F9-E97B3C738FE2}"/>
              </a:ext>
            </a:extLst>
          </p:cNvPr>
          <p:cNvSpPr/>
          <p:nvPr/>
        </p:nvSpPr>
        <p:spPr>
          <a:xfrm>
            <a:off x="2875825" y="4407820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49" name="object 62">
            <a:extLst>
              <a:ext uri="{FF2B5EF4-FFF2-40B4-BE49-F238E27FC236}">
                <a16:creationId xmlns:a16="http://schemas.microsoft.com/office/drawing/2014/main" id="{EE2BFDF7-5DDC-42A9-B791-F8914EBA04C6}"/>
              </a:ext>
            </a:extLst>
          </p:cNvPr>
          <p:cNvSpPr txBox="1"/>
          <p:nvPr/>
        </p:nvSpPr>
        <p:spPr>
          <a:xfrm>
            <a:off x="3157524" y="27234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0" name="object 63">
            <a:extLst>
              <a:ext uri="{FF2B5EF4-FFF2-40B4-BE49-F238E27FC236}">
                <a16:creationId xmlns:a16="http://schemas.microsoft.com/office/drawing/2014/main" id="{487949E7-90E3-4B38-B147-74DC20DD6962}"/>
              </a:ext>
            </a:extLst>
          </p:cNvPr>
          <p:cNvSpPr txBox="1"/>
          <p:nvPr/>
        </p:nvSpPr>
        <p:spPr>
          <a:xfrm>
            <a:off x="3157524" y="53773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0.9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1" name="object 64">
            <a:extLst>
              <a:ext uri="{FF2B5EF4-FFF2-40B4-BE49-F238E27FC236}">
                <a16:creationId xmlns:a16="http://schemas.microsoft.com/office/drawing/2014/main" id="{0C46278B-0286-41B6-B16D-32A3C0B12ECC}"/>
              </a:ext>
            </a:extLst>
          </p:cNvPr>
          <p:cNvSpPr txBox="1"/>
          <p:nvPr/>
        </p:nvSpPr>
        <p:spPr>
          <a:xfrm>
            <a:off x="4399279" y="4278280"/>
            <a:ext cx="385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2" name="object 65">
            <a:extLst>
              <a:ext uri="{FF2B5EF4-FFF2-40B4-BE49-F238E27FC236}">
                <a16:creationId xmlns:a16="http://schemas.microsoft.com/office/drawing/2014/main" id="{7D86D294-8179-473F-A770-9EC0B6D32653}"/>
              </a:ext>
            </a:extLst>
          </p:cNvPr>
          <p:cNvSpPr txBox="1"/>
          <p:nvPr/>
        </p:nvSpPr>
        <p:spPr>
          <a:xfrm>
            <a:off x="4399279" y="562150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3" name="object 66">
            <a:extLst>
              <a:ext uri="{FF2B5EF4-FFF2-40B4-BE49-F238E27FC236}">
                <a16:creationId xmlns:a16="http://schemas.microsoft.com/office/drawing/2014/main" id="{8667233B-CFA2-4E50-91B2-FBFE3E643DDE}"/>
              </a:ext>
            </a:extLst>
          </p:cNvPr>
          <p:cNvSpPr txBox="1"/>
          <p:nvPr/>
        </p:nvSpPr>
        <p:spPr>
          <a:xfrm>
            <a:off x="4399279" y="24189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1.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4" name="object 67">
            <a:extLst>
              <a:ext uri="{FF2B5EF4-FFF2-40B4-BE49-F238E27FC236}">
                <a16:creationId xmlns:a16="http://schemas.microsoft.com/office/drawing/2014/main" id="{309316F7-5949-4CC9-8BA4-51AFA483F69E}"/>
              </a:ext>
            </a:extLst>
          </p:cNvPr>
          <p:cNvSpPr txBox="1"/>
          <p:nvPr/>
        </p:nvSpPr>
        <p:spPr>
          <a:xfrm>
            <a:off x="4399279" y="37384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5" name="object 68">
            <a:extLst>
              <a:ext uri="{FF2B5EF4-FFF2-40B4-BE49-F238E27FC236}">
                <a16:creationId xmlns:a16="http://schemas.microsoft.com/office/drawing/2014/main" id="{CE8847D8-9A22-4D33-90FA-DF2596A13D0B}"/>
              </a:ext>
            </a:extLst>
          </p:cNvPr>
          <p:cNvSpPr txBox="1"/>
          <p:nvPr/>
        </p:nvSpPr>
        <p:spPr>
          <a:xfrm>
            <a:off x="5854446" y="34631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6" name="object 69">
            <a:extLst>
              <a:ext uri="{FF2B5EF4-FFF2-40B4-BE49-F238E27FC236}">
                <a16:creationId xmlns:a16="http://schemas.microsoft.com/office/drawing/2014/main" id="{B5E79E71-B014-4911-A3D6-5AC1F1629805}"/>
              </a:ext>
            </a:extLst>
          </p:cNvPr>
          <p:cNvSpPr txBox="1"/>
          <p:nvPr/>
        </p:nvSpPr>
        <p:spPr>
          <a:xfrm>
            <a:off x="5854446" y="21220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1.9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7" name="object 70">
            <a:extLst>
              <a:ext uri="{FF2B5EF4-FFF2-40B4-BE49-F238E27FC236}">
                <a16:creationId xmlns:a16="http://schemas.microsoft.com/office/drawing/2014/main" id="{1F1FA4E8-AD97-46FD-9C76-6C507E16B107}"/>
              </a:ext>
            </a:extLst>
          </p:cNvPr>
          <p:cNvSpPr txBox="1"/>
          <p:nvPr/>
        </p:nvSpPr>
        <p:spPr>
          <a:xfrm>
            <a:off x="5854446" y="534474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2.7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8" name="object 71">
            <a:extLst>
              <a:ext uri="{FF2B5EF4-FFF2-40B4-BE49-F238E27FC236}">
                <a16:creationId xmlns:a16="http://schemas.microsoft.com/office/drawing/2014/main" id="{D66632FA-7026-4703-A594-DCDF10B4D4F8}"/>
              </a:ext>
            </a:extLst>
          </p:cNvPr>
          <p:cNvSpPr txBox="1"/>
          <p:nvPr/>
        </p:nvSpPr>
        <p:spPr>
          <a:xfrm>
            <a:off x="5854446" y="40172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2.6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59" name="object 73">
            <a:extLst>
              <a:ext uri="{FF2B5EF4-FFF2-40B4-BE49-F238E27FC236}">
                <a16:creationId xmlns:a16="http://schemas.microsoft.com/office/drawing/2014/main" id="{66610597-6E6E-42A9-8346-88056C5B88DB}"/>
              </a:ext>
            </a:extLst>
          </p:cNvPr>
          <p:cNvSpPr txBox="1"/>
          <p:nvPr/>
        </p:nvSpPr>
        <p:spPr>
          <a:xfrm>
            <a:off x="7394703" y="632676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0" name="object 74">
            <a:extLst>
              <a:ext uri="{FF2B5EF4-FFF2-40B4-BE49-F238E27FC236}">
                <a16:creationId xmlns:a16="http://schemas.microsoft.com/office/drawing/2014/main" id="{3092F512-F865-47A2-BC2B-937A293832A1}"/>
              </a:ext>
            </a:extLst>
          </p:cNvPr>
          <p:cNvSpPr txBox="1"/>
          <p:nvPr/>
        </p:nvSpPr>
        <p:spPr>
          <a:xfrm>
            <a:off x="7430009" y="4996435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3.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1" name="object 75">
            <a:extLst>
              <a:ext uri="{FF2B5EF4-FFF2-40B4-BE49-F238E27FC236}">
                <a16:creationId xmlns:a16="http://schemas.microsoft.com/office/drawing/2014/main" id="{1ACDA435-AFD1-41D4-86BA-626BE81BF6DB}"/>
              </a:ext>
            </a:extLst>
          </p:cNvPr>
          <p:cNvSpPr txBox="1"/>
          <p:nvPr/>
        </p:nvSpPr>
        <p:spPr>
          <a:xfrm>
            <a:off x="7430009" y="324409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3.1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2" name="object 76">
            <a:extLst>
              <a:ext uri="{FF2B5EF4-FFF2-40B4-BE49-F238E27FC236}">
                <a16:creationId xmlns:a16="http://schemas.microsoft.com/office/drawing/2014/main" id="{49ABA6F2-8C19-4C5D-89EC-5106983F28AF}"/>
              </a:ext>
            </a:extLst>
          </p:cNvPr>
          <p:cNvSpPr txBox="1"/>
          <p:nvPr/>
        </p:nvSpPr>
        <p:spPr>
          <a:xfrm>
            <a:off x="7430008" y="455048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3.5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3" name="object 77">
            <a:extLst>
              <a:ext uri="{FF2B5EF4-FFF2-40B4-BE49-F238E27FC236}">
                <a16:creationId xmlns:a16="http://schemas.microsoft.com/office/drawing/2014/main" id="{A5402835-3F91-4C62-B0F9-775840B7681A}"/>
              </a:ext>
            </a:extLst>
          </p:cNvPr>
          <p:cNvSpPr txBox="1"/>
          <p:nvPr/>
        </p:nvSpPr>
        <p:spPr>
          <a:xfrm>
            <a:off x="9018016" y="498995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3.8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4" name="object 78">
            <a:extLst>
              <a:ext uri="{FF2B5EF4-FFF2-40B4-BE49-F238E27FC236}">
                <a16:creationId xmlns:a16="http://schemas.microsoft.com/office/drawing/2014/main" id="{3DB237CA-FB47-424D-BA9F-A4C21FEB54AE}"/>
              </a:ext>
            </a:extLst>
          </p:cNvPr>
          <p:cNvSpPr txBox="1"/>
          <p:nvPr/>
        </p:nvSpPr>
        <p:spPr>
          <a:xfrm>
            <a:off x="9010651" y="629780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285F4"/>
                </a:solidFill>
                <a:latin typeface="Palatino"/>
                <a:cs typeface="Calibri"/>
              </a:rPr>
              <a:t>4</a:t>
            </a: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.0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5" name="object 79">
            <a:extLst>
              <a:ext uri="{FF2B5EF4-FFF2-40B4-BE49-F238E27FC236}">
                <a16:creationId xmlns:a16="http://schemas.microsoft.com/office/drawing/2014/main" id="{917E7AC6-C66E-4A35-A1B5-D4627252D3C4}"/>
              </a:ext>
            </a:extLst>
          </p:cNvPr>
          <p:cNvSpPr txBox="1"/>
          <p:nvPr/>
        </p:nvSpPr>
        <p:spPr>
          <a:xfrm>
            <a:off x="9018016" y="456361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4.4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6" name="object 80">
            <a:extLst>
              <a:ext uri="{FF2B5EF4-FFF2-40B4-BE49-F238E27FC236}">
                <a16:creationId xmlns:a16="http://schemas.microsoft.com/office/drawing/2014/main" id="{41066B96-190C-42B8-BAB7-B7946707EF20}"/>
              </a:ext>
            </a:extLst>
          </p:cNvPr>
          <p:cNvSpPr txBox="1"/>
          <p:nvPr/>
        </p:nvSpPr>
        <p:spPr>
          <a:xfrm>
            <a:off x="9018016" y="322491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4285F4"/>
                </a:solidFill>
                <a:latin typeface="Palatino"/>
                <a:cs typeface="Calibri"/>
              </a:rPr>
              <a:t>4.2</a:t>
            </a:r>
            <a:endParaRPr dirty="0">
              <a:latin typeface="Palatino"/>
              <a:cs typeface="Calibri"/>
            </a:endParaRPr>
          </a:p>
        </p:txBody>
      </p:sp>
      <p:sp>
        <p:nvSpPr>
          <p:cNvPr id="67" name="object 85">
            <a:extLst>
              <a:ext uri="{FF2B5EF4-FFF2-40B4-BE49-F238E27FC236}">
                <a16:creationId xmlns:a16="http://schemas.microsoft.com/office/drawing/2014/main" id="{0C4B218B-68D7-4575-862F-9A75C8CF5578}"/>
              </a:ext>
            </a:extLst>
          </p:cNvPr>
          <p:cNvSpPr txBox="1"/>
          <p:nvPr/>
        </p:nvSpPr>
        <p:spPr>
          <a:xfrm>
            <a:off x="2644108" y="6045965"/>
            <a:ext cx="3773804" cy="584134"/>
          </a:xfrm>
          <a:prstGeom prst="rect">
            <a:avLst/>
          </a:prstGeom>
          <a:ln w="19812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>
            <a:defPPr>
              <a:defRPr lang="zh-CN"/>
            </a:defPPr>
            <a:lvl1pPr marR="45085" algn="ctr">
              <a:lnSpc>
                <a:spcPct val="100000"/>
              </a:lnSpc>
              <a:spcBef>
                <a:spcPts val="235"/>
              </a:spcBef>
              <a:defRPr spc="-1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r>
              <a:rPr dirty="0">
                <a:latin typeface="Palatino"/>
              </a:rPr>
              <a:t>Backtrack to obtain the full hypothesis</a:t>
            </a: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EC69F5F3-B91A-46B0-993C-44A952A3CA54}"/>
              </a:ext>
            </a:extLst>
          </p:cNvPr>
          <p:cNvSpPr txBox="1"/>
          <p:nvPr/>
        </p:nvSpPr>
        <p:spPr>
          <a:xfrm>
            <a:off x="2417840" y="4028951"/>
            <a:ext cx="663687" cy="33791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>
              <a:spcBef>
                <a:spcPts val="235"/>
              </a:spcBef>
            </a:pPr>
            <a:r>
              <a:rPr sz="2000" i="1" spc="-5" dirty="0">
                <a:latin typeface="Palatino"/>
                <a:cs typeface="Calibri"/>
              </a:rPr>
              <a:t>&lt;S&gt;</a:t>
            </a:r>
            <a:endParaRPr sz="2000" dirty="0">
              <a:latin typeface="Palatino"/>
              <a:cs typeface="Calibri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2A0033DF-170A-41FE-9962-1AF95BFC90BB}"/>
              </a:ext>
            </a:extLst>
          </p:cNvPr>
          <p:cNvSpPr txBox="1"/>
          <p:nvPr/>
        </p:nvSpPr>
        <p:spPr>
          <a:xfrm>
            <a:off x="2182562" y="1590844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 </a:t>
            </a:r>
            <a:r>
              <a:rPr lang="en-US" altLang="zh-CN" sz="2400" dirty="0">
                <a:latin typeface="Palatino"/>
              </a:rPr>
              <a:t>: example (beam size: </a:t>
            </a:r>
            <a:r>
              <a:rPr lang="en-US" altLang="zh-CN" sz="2400" i="1" dirty="0">
                <a:latin typeface="Palatino"/>
              </a:rPr>
              <a:t>K</a:t>
            </a:r>
            <a:r>
              <a:rPr lang="en-US" altLang="zh-CN" sz="2400" dirty="0">
                <a:latin typeface="Palatino"/>
              </a:rPr>
              <a:t>= 2)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BD38B3D-E3D6-4BDF-AF9D-33D56619CED4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4238316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616226" y="213338"/>
            <a:ext cx="73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2: LSTM using attention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4290A0-86B0-4403-8B43-C9932A0B7159}"/>
              </a:ext>
            </a:extLst>
          </p:cNvPr>
          <p:cNvSpPr txBox="1"/>
          <p:nvPr/>
        </p:nvSpPr>
        <p:spPr>
          <a:xfrm>
            <a:off x="930965" y="1259540"/>
            <a:ext cx="408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Beam search: </a:t>
            </a:r>
            <a:r>
              <a:rPr lang="en-US" altLang="zh-CN" sz="2400" dirty="0">
                <a:latin typeface="Palatino"/>
              </a:rPr>
              <a:t>tips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5E13FCD-5C0E-430B-8329-0960F0C167E6}"/>
                  </a:ext>
                </a:extLst>
              </p:cNvPr>
              <p:cNvSpPr/>
              <p:nvPr/>
            </p:nvSpPr>
            <p:spPr>
              <a:xfrm>
                <a:off x="1245705" y="1946887"/>
                <a:ext cx="10641496" cy="3547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42900">
                  <a:spcBef>
                    <a:spcPts val="1360"/>
                  </a:spcBef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altLang="zh-CN" sz="2400" dirty="0">
                    <a:latin typeface="Palatino"/>
                    <a:cs typeface="Calibri"/>
                  </a:rPr>
                  <a:t>Usually we continue 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beam search</a:t>
                </a:r>
                <a:r>
                  <a:rPr lang="en-US" altLang="zh-CN" sz="2400" spc="-40" dirty="0">
                    <a:latin typeface="Palatino"/>
                    <a:cs typeface="Calibri"/>
                  </a:rPr>
                  <a:t> </a:t>
                </a:r>
                <a:r>
                  <a:rPr lang="en-US" altLang="zh-CN" sz="2400" spc="-5" dirty="0">
                    <a:solidFill>
                      <a:srgbClr val="C00000"/>
                    </a:solidFill>
                    <a:latin typeface="Palatino"/>
                    <a:cs typeface="Calibri"/>
                  </a:rPr>
                  <a:t>until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:</a:t>
                </a:r>
                <a:endParaRPr lang="en-US" altLang="zh-CN" sz="2400" dirty="0">
                  <a:latin typeface="Palatino"/>
                  <a:cs typeface="Calibri"/>
                </a:endParaRPr>
              </a:p>
              <a:p>
                <a:pPr marL="698500" lvl="1" indent="-228600">
                  <a:spcBef>
                    <a:spcPts val="509"/>
                  </a:spcBef>
                  <a:buFont typeface="Times New Roman"/>
                  <a:buChar char="•"/>
                  <a:tabLst>
                    <a:tab pos="698500" algn="l"/>
                    <a:tab pos="699135" algn="l"/>
                  </a:tabLst>
                </a:pPr>
                <a:r>
                  <a:rPr lang="en-US" altLang="zh-CN" sz="2400" dirty="0">
                    <a:latin typeface="Palatino"/>
                    <a:cs typeface="Calibri"/>
                  </a:rPr>
                  <a:t>We reach 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time step </a:t>
                </a:r>
                <a:r>
                  <a:rPr lang="en-US" altLang="zh-CN" sz="2400" i="1" dirty="0">
                    <a:latin typeface="Palatino"/>
                    <a:cs typeface="Calibri"/>
                  </a:rPr>
                  <a:t>T 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(where </a:t>
                </a:r>
                <a:r>
                  <a:rPr lang="en-US" altLang="zh-CN" sz="2400" i="1" dirty="0">
                    <a:latin typeface="Palatino"/>
                    <a:cs typeface="Calibri"/>
                  </a:rPr>
                  <a:t>T </a:t>
                </a:r>
                <a:r>
                  <a:rPr lang="en-US" altLang="zh-CN" sz="2400" dirty="0">
                    <a:latin typeface="Palatino"/>
                    <a:cs typeface="Calibri"/>
                  </a:rPr>
                  <a:t>is 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some pre-defined </a:t>
                </a:r>
                <a:r>
                  <a:rPr lang="en-US" altLang="zh-CN" sz="2400" dirty="0">
                    <a:latin typeface="Palatino"/>
                    <a:cs typeface="Calibri"/>
                  </a:rPr>
                  <a:t>cutoff),</a:t>
                </a:r>
                <a:r>
                  <a:rPr lang="en-US" altLang="zh-CN" sz="2400" spc="5" dirty="0">
                    <a:latin typeface="Palatino"/>
                    <a:cs typeface="Calibri"/>
                  </a:rPr>
                  <a:t> 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or</a:t>
                </a:r>
                <a:endParaRPr lang="en-US" altLang="zh-CN" sz="2400" dirty="0">
                  <a:latin typeface="Palatino"/>
                  <a:cs typeface="Calibri"/>
                </a:endParaRPr>
              </a:p>
              <a:p>
                <a:pPr marL="698500" lvl="1" indent="-228600">
                  <a:spcBef>
                    <a:spcPts val="480"/>
                  </a:spcBef>
                  <a:buFont typeface="Times New Roman"/>
                  <a:buChar char="•"/>
                  <a:tabLst>
                    <a:tab pos="698500" algn="l"/>
                    <a:tab pos="699135" algn="l"/>
                  </a:tabLst>
                </a:pPr>
                <a:r>
                  <a:rPr lang="en-US" altLang="zh-CN" sz="2400" dirty="0">
                    <a:latin typeface="Palatino"/>
                    <a:cs typeface="Calibri"/>
                  </a:rPr>
                  <a:t>We 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have </a:t>
                </a:r>
                <a:r>
                  <a:rPr lang="en-US" altLang="zh-CN" sz="2400" dirty="0">
                    <a:latin typeface="Palatino"/>
                    <a:cs typeface="Calibri"/>
                  </a:rPr>
                  <a:t>at least </a:t>
                </a:r>
                <a:r>
                  <a:rPr lang="en-US" altLang="zh-CN" sz="2400" i="1" dirty="0">
                    <a:latin typeface="Palatino"/>
                    <a:cs typeface="Calibri"/>
                  </a:rPr>
                  <a:t>n </a:t>
                </a:r>
                <a:r>
                  <a:rPr lang="en-US" altLang="zh-CN" sz="2400" dirty="0">
                    <a:latin typeface="Palatino"/>
                    <a:cs typeface="Calibri"/>
                  </a:rPr>
                  <a:t>completed </a:t>
                </a:r>
                <a:r>
                  <a:rPr lang="en-US" altLang="zh-CN" sz="2400" spc="-5" dirty="0">
                    <a:latin typeface="Palatino"/>
                    <a:cs typeface="Calibri"/>
                  </a:rPr>
                  <a:t>hypotheses (where </a:t>
                </a:r>
                <a:r>
                  <a:rPr lang="en-US" altLang="zh-CN" sz="2400" i="1" dirty="0">
                    <a:latin typeface="Palatino"/>
                    <a:cs typeface="Calibri"/>
                  </a:rPr>
                  <a:t>n </a:t>
                </a:r>
                <a:r>
                  <a:rPr lang="en-US" altLang="zh-CN" sz="2400" dirty="0">
                    <a:latin typeface="Palatino"/>
                    <a:cs typeface="Calibri"/>
                  </a:rPr>
                  <a:t>is pre-defined</a:t>
                </a:r>
                <a:r>
                  <a:rPr lang="en-US" altLang="zh-CN" sz="2400" spc="15" dirty="0">
                    <a:latin typeface="Palatino"/>
                    <a:cs typeface="Calibri"/>
                  </a:rPr>
                  <a:t> </a:t>
                </a:r>
                <a:r>
                  <a:rPr lang="en-US" altLang="zh-CN" sz="2400" dirty="0">
                    <a:latin typeface="Palatino"/>
                    <a:cs typeface="Calibri"/>
                  </a:rPr>
                  <a:t>cutoff)</a:t>
                </a:r>
              </a:p>
              <a:p>
                <a:pPr marL="355600" indent="-342900">
                  <a:spcBef>
                    <a:spcPts val="1360"/>
                  </a:spcBef>
                  <a:buFont typeface="Times New Roman"/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  <a:cs typeface="Calibri"/>
                  </a:rPr>
                  <a:t>Applying pruning </a:t>
                </a:r>
                <a:r>
                  <a:rPr lang="en-US" altLang="zh-CN" sz="2400" dirty="0">
                    <a:latin typeface="Palatino"/>
                    <a:cs typeface="Calibri"/>
                  </a:rPr>
                  <a:t>to each time step</a:t>
                </a:r>
                <a:r>
                  <a:rPr lang="en-US" altLang="zh-CN" sz="2400" dirty="0">
                    <a:latin typeface="Palatino"/>
                    <a:cs typeface="Calibri"/>
                    <a:sym typeface="Wingdings" panose="05000000000000000000" pitchFamily="2" charset="2"/>
                  </a:rPr>
                  <a:t>: </a:t>
                </a:r>
                <a:endParaRPr lang="en-US" altLang="zh-CN" sz="2400" dirty="0">
                  <a:latin typeface="Palatino"/>
                  <a:cs typeface="Calibri"/>
                </a:endParaRPr>
              </a:p>
              <a:p>
                <a:pPr marL="698500" lvl="1" indent="-228600">
                  <a:spcBef>
                    <a:spcPts val="509"/>
                  </a:spcBef>
                  <a:buFont typeface="Times New Roman"/>
                  <a:buChar char="•"/>
                  <a:tabLst>
                    <a:tab pos="698500" algn="l"/>
                    <a:tab pos="699135" algn="l"/>
                  </a:tabLst>
                </a:pPr>
                <a:r>
                  <a:rPr lang="en-US" altLang="zh-CN" sz="2400" dirty="0">
                    <a:latin typeface="Palatino"/>
                    <a:cs typeface="Calibri"/>
                  </a:rPr>
                  <a:t>Enumeration of all possible candidates results in 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/>
                      </a:rPr>
                      <m:t>𝑚𝐾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/>
                      </a:rPr>
                      <m:t>𝑉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Palatino"/>
                    <a:cs typeface="Calibri"/>
                  </a:rPr>
                  <a:t> time complexity.</a:t>
                </a:r>
              </a:p>
              <a:p>
                <a:pPr marL="698500" lvl="1" indent="-228600">
                  <a:spcBef>
                    <a:spcPts val="509"/>
                  </a:spcBef>
                  <a:buFont typeface="Times New Roman"/>
                  <a:buChar char="•"/>
                  <a:tabLst>
                    <a:tab pos="698500" algn="l"/>
                    <a:tab pos="699135" algn="l"/>
                  </a:tabLst>
                </a:pPr>
                <a:r>
                  <a:rPr lang="en-US" altLang="zh-CN" sz="2400" dirty="0">
                    <a:latin typeface="Palatino"/>
                    <a:cs typeface="Calibri"/>
                  </a:rPr>
                  <a:t>It is efficient to conduct pruning, keeping only the top 2K candidates.</a:t>
                </a:r>
              </a:p>
              <a:p>
                <a:pPr marL="698500" lvl="1" indent="-228600">
                  <a:spcBef>
                    <a:spcPts val="509"/>
                  </a:spcBef>
                  <a:buFont typeface="Times New Roman"/>
                  <a:buChar char="•"/>
                  <a:tabLst>
                    <a:tab pos="698500" algn="l"/>
                    <a:tab pos="699135" algn="l"/>
                  </a:tabLst>
                </a:pPr>
                <a:r>
                  <a:rPr lang="en-US" altLang="zh-CN" sz="2400" dirty="0">
                    <a:latin typeface="Palatino"/>
                    <a:cs typeface="Calibri"/>
                  </a:rPr>
                  <a:t>A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  <a:cs typeface="Calibri"/>
                  </a:rPr>
                  <a:t>type value </a:t>
                </a:r>
                <a:r>
                  <a:rPr lang="en-US" altLang="zh-CN" sz="2400" dirty="0">
                    <a:latin typeface="Palatino"/>
                    <a:cs typeface="Calibri"/>
                  </a:rPr>
                  <a:t>of K in practice is 6.</a:t>
                </a: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5E13FCD-5C0E-430B-8329-0960F0C16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5" y="1946887"/>
                <a:ext cx="10641496" cy="3547125"/>
              </a:xfrm>
              <a:prstGeom prst="rect">
                <a:avLst/>
              </a:prstGeom>
              <a:blipFill>
                <a:blip r:embed="rId2"/>
                <a:stretch>
                  <a:fillRect l="-630" t="-1375" r="-401" b="-2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0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2895457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2922784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B294E42-D051-4A00-B76A-C08D5F66CCDA}"/>
              </a:ext>
            </a:extLst>
          </p:cNvPr>
          <p:cNvSpPr txBox="1"/>
          <p:nvPr/>
        </p:nvSpPr>
        <p:spPr>
          <a:xfrm>
            <a:off x="1490869" y="2298495"/>
            <a:ext cx="8508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For machine translation, some technological terminologies can be better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I like to learn NLP.  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   </a:t>
            </a:r>
            <a:r>
              <a:rPr lang="zh-CN" altLang="en-US" sz="2400" dirty="0">
                <a:latin typeface="Palatino"/>
                <a:sym typeface="Wingdings" panose="05000000000000000000" pitchFamily="2" charset="2"/>
              </a:rPr>
              <a:t>我喜欢学习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NLP</a:t>
            </a:r>
            <a:r>
              <a:rPr lang="zh-CN" altLang="en-US" sz="2400" dirty="0">
                <a:latin typeface="Palatino"/>
                <a:sym typeface="Wingdings" panose="05000000000000000000" pitchFamily="2" charset="2"/>
              </a:rPr>
              <a:t>。</a:t>
            </a:r>
            <a:endParaRPr lang="en-US" altLang="zh-CN" sz="2400" dirty="0">
              <a:latin typeface="Palatino"/>
              <a:sym typeface="Wingdings" panose="05000000000000000000" pitchFamily="2" charset="2"/>
            </a:endParaRPr>
          </a:p>
          <a:p>
            <a:endParaRPr lang="en-US" altLang="zh-CN" sz="2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For dialogue, part of user utterance can be directly included in a system response.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Input:   </a:t>
            </a:r>
            <a:r>
              <a:rPr lang="en-US" altLang="zh-CN" sz="2400" i="1" dirty="0">
                <a:latin typeface="Palatino"/>
              </a:rPr>
              <a:t>Hello , my name is </a:t>
            </a:r>
            <a:r>
              <a:rPr lang="en-US" altLang="zh-CN" sz="2400" i="1" dirty="0">
                <a:solidFill>
                  <a:srgbClr val="C00000"/>
                </a:solidFill>
                <a:latin typeface="Palatino"/>
              </a:rPr>
              <a:t>XXX</a:t>
            </a:r>
            <a:r>
              <a:rPr lang="en-US" altLang="zh-CN" sz="2400" i="1" dirty="0">
                <a:latin typeface="Palatino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Response:  </a:t>
            </a:r>
            <a:r>
              <a:rPr lang="en-US" altLang="zh-CN" sz="2400" i="1" dirty="0">
                <a:latin typeface="Palatino"/>
              </a:rPr>
              <a:t>Nice to meet you, </a:t>
            </a:r>
            <a:r>
              <a:rPr lang="en-US" altLang="zh-CN" sz="2400" i="1" dirty="0">
                <a:solidFill>
                  <a:srgbClr val="C00000"/>
                </a:solidFill>
                <a:latin typeface="Palatino"/>
              </a:rPr>
              <a:t>XXX</a:t>
            </a:r>
            <a:r>
              <a:rPr lang="en-US" altLang="zh-CN" sz="2400" i="1" dirty="0">
                <a:latin typeface="Palatin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endParaRPr lang="en-US" altLang="zh-CN" sz="2400" dirty="0">
              <a:latin typeface="Palatino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692426" y="137138"/>
            <a:ext cx="80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3: Copying from the source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E970F4-2366-4B42-A38A-301922A57B47}"/>
              </a:ext>
            </a:extLst>
          </p:cNvPr>
          <p:cNvSpPr txBox="1"/>
          <p:nvPr/>
        </p:nvSpPr>
        <p:spPr>
          <a:xfrm>
            <a:off x="1106557" y="1590844"/>
            <a:ext cx="394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Copying </a:t>
            </a:r>
            <a:r>
              <a:rPr lang="en-US" altLang="zh-CN" sz="2400" dirty="0">
                <a:latin typeface="Palatino"/>
              </a:rPr>
              <a:t>is useful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" name="手杖形箭头 10">
            <a:extLst>
              <a:ext uri="{FF2B5EF4-FFF2-40B4-BE49-F238E27FC236}">
                <a16:creationId xmlns:a16="http://schemas.microsoft.com/office/drawing/2014/main" id="{D58C8D0E-A5E1-466E-8049-7930C51F6F41}"/>
              </a:ext>
            </a:extLst>
          </p:cNvPr>
          <p:cNvSpPr/>
          <p:nvPr/>
        </p:nvSpPr>
        <p:spPr>
          <a:xfrm>
            <a:off x="4596326" y="3197678"/>
            <a:ext cx="2636047" cy="231322"/>
          </a:xfrm>
          <a:prstGeom prst="uturnArrow">
            <a:avLst>
              <a:gd name="adj1" fmla="val 9147"/>
              <a:gd name="adj2" fmla="val 13415"/>
              <a:gd name="adj3" fmla="val 16464"/>
              <a:gd name="adj4" fmla="val 25458"/>
              <a:gd name="adj5" fmla="val 71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8A2296-4127-4C23-9039-F16F1BCF4B75}"/>
              </a:ext>
            </a:extLst>
          </p:cNvPr>
          <p:cNvSpPr txBox="1"/>
          <p:nvPr/>
        </p:nvSpPr>
        <p:spPr>
          <a:xfrm>
            <a:off x="5470279" y="2828346"/>
            <a:ext cx="76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copy</a:t>
            </a:r>
            <a:endParaRPr lang="zh-CN" altLang="en-US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03453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4D1F83-6D1C-4D60-8E12-5F545B0D9429}"/>
              </a:ext>
            </a:extLst>
          </p:cNvPr>
          <p:cNvSpPr txBox="1"/>
          <p:nvPr/>
        </p:nvSpPr>
        <p:spPr>
          <a:xfrm>
            <a:off x="1055370" y="1635204"/>
            <a:ext cx="386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Copying: </a:t>
            </a:r>
            <a:r>
              <a:rPr lang="en-US" altLang="zh-CN" sz="2400" dirty="0">
                <a:latin typeface="Palatino"/>
              </a:rPr>
              <a:t>intuition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67CCA64-9DA9-4256-B1D9-10A64B786F01}"/>
                  </a:ext>
                </a:extLst>
              </p:cNvPr>
              <p:cNvSpPr txBox="1"/>
              <p:nvPr/>
            </p:nvSpPr>
            <p:spPr>
              <a:xfrm>
                <a:off x="1401417" y="2262923"/>
                <a:ext cx="965089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Basic idea</a:t>
                </a:r>
                <a:r>
                  <a:rPr lang="en-US" altLang="zh-CN" sz="2400" dirty="0">
                    <a:latin typeface="Palatino"/>
                  </a:rPr>
                  <a:t>: allow a copying probability to be interpolated with a vocabulary generation probability when generating each word.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Source vocabulary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(set of words in source sentence) and target vocabulary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400" dirty="0">
                    <a:latin typeface="Palatino"/>
                    <a:sym typeface="Wingdings" panose="05000000000000000000" pitchFamily="2" charset="2"/>
                  </a:rPr>
                  <a:t> 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)</a:t>
                </a:r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 integration </a:t>
                </a:r>
                <a:r>
                  <a:rPr lang="en-US" altLang="zh-CN" sz="2400" dirty="0">
                    <a:latin typeface="Palatino"/>
                  </a:rPr>
                  <a:t>of copy probabilities into generation probabilities</a:t>
                </a:r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Generation probability:</a:t>
                </a:r>
              </a:p>
              <a:p>
                <a:endParaRPr lang="en-US" altLang="zh-CN" sz="2400" dirty="0">
                  <a:latin typeface="Palatino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How to integrate?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67CCA64-9DA9-4256-B1D9-10A64B786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17" y="2262923"/>
                <a:ext cx="9650896" cy="4524315"/>
              </a:xfrm>
              <a:prstGeom prst="rect">
                <a:avLst/>
              </a:prstGeom>
              <a:blipFill>
                <a:blip r:embed="rId2"/>
                <a:stretch>
                  <a:fillRect l="-884" t="-1078" r="-1516" b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2FEB398-5F52-46BF-8F90-53CC457D5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17" y="5717415"/>
            <a:ext cx="4191556" cy="4076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2EBFB26-D8C4-4879-8AD3-F1DF970099FC}"/>
              </a:ext>
            </a:extLst>
          </p:cNvPr>
          <p:cNvSpPr txBox="1"/>
          <p:nvPr/>
        </p:nvSpPr>
        <p:spPr>
          <a:xfrm>
            <a:off x="692426" y="137138"/>
            <a:ext cx="80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3: Copying from the source</a:t>
            </a:r>
          </a:p>
        </p:txBody>
      </p:sp>
    </p:spTree>
    <p:extLst>
      <p:ext uri="{BB962C8B-B14F-4D97-AF65-F5344CB8AC3E}">
        <p14:creationId xmlns:p14="http://schemas.microsoft.com/office/powerpoint/2010/main" val="336353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311B8C-FB60-4D6A-AAD8-62BAAA41541D}"/>
              </a:ext>
            </a:extLst>
          </p:cNvPr>
          <p:cNvSpPr txBox="1"/>
          <p:nvPr/>
        </p:nvSpPr>
        <p:spPr>
          <a:xfrm>
            <a:off x="1099930" y="1590844"/>
            <a:ext cx="794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Copying: </a:t>
            </a:r>
            <a:r>
              <a:rPr lang="en-US" altLang="zh-CN" sz="2400" dirty="0">
                <a:latin typeface="Palatino"/>
              </a:rPr>
              <a:t>How to integrate copy probabilities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0DC80F0-D751-44C5-ACE3-3F0A50388EB1}"/>
                  </a:ext>
                </a:extLst>
              </p:cNvPr>
              <p:cNvSpPr txBox="1"/>
              <p:nvPr/>
            </p:nvSpPr>
            <p:spPr>
              <a:xfrm>
                <a:off x="1487557" y="2368069"/>
                <a:ext cx="9011478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Pointer network</a:t>
                </a:r>
                <a:r>
                  <a:rPr lang="en-US" altLang="zh-CN" sz="2400" dirty="0">
                    <a:latin typeface="Palatino"/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Reuse the attention weights  as a distribution over source vocabulary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Palatino"/>
                  </a:rPr>
                  <a:t>Copying network: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Take a dedicated neural network layer for calculating the copy score.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0DC80F0-D751-44C5-ACE3-3F0A50388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57" y="2368069"/>
                <a:ext cx="9011478" cy="2985433"/>
              </a:xfrm>
              <a:prstGeom prst="rect">
                <a:avLst/>
              </a:prstGeom>
              <a:blipFill>
                <a:blip r:embed="rId2"/>
                <a:stretch>
                  <a:fillRect l="-880" t="-1633" b="-3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EA2693C6-EF3C-4F0F-BDF1-A20DD184EC09}"/>
              </a:ext>
            </a:extLst>
          </p:cNvPr>
          <p:cNvSpPr txBox="1"/>
          <p:nvPr/>
        </p:nvSpPr>
        <p:spPr>
          <a:xfrm>
            <a:off x="692426" y="137138"/>
            <a:ext cx="80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3: Copying from the source</a:t>
            </a:r>
          </a:p>
        </p:txBody>
      </p:sp>
    </p:spTree>
    <p:extLst>
      <p:ext uri="{BB962C8B-B14F-4D97-AF65-F5344CB8AC3E}">
        <p14:creationId xmlns:p14="http://schemas.microsoft.com/office/powerpoint/2010/main" val="1638115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09A7282-B316-4BDA-97AD-1B6AF774A0A0}"/>
                  </a:ext>
                </a:extLst>
              </p:cNvPr>
              <p:cNvSpPr txBox="1"/>
              <p:nvPr/>
            </p:nvSpPr>
            <p:spPr>
              <a:xfrm>
                <a:off x="1348409" y="1695857"/>
                <a:ext cx="8571578" cy="5293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Take attention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as the distribution of a pointer to a source word: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pointers to the same word in the source vocabulary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2400" i="1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are then aggregated: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Finally, for the generation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, the generation probability and the copy probability are linearly interpolated: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09A7282-B316-4BDA-97AD-1B6AF774A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09" y="1695857"/>
                <a:ext cx="8571578" cy="5293052"/>
              </a:xfrm>
              <a:prstGeom prst="rect">
                <a:avLst/>
              </a:prstGeom>
              <a:blipFill>
                <a:blip r:embed="rId2"/>
                <a:stretch>
                  <a:fillRect l="-925" t="-806" r="-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83809F5-4CC8-4E81-B2B1-9184E6F7214E}"/>
              </a:ext>
            </a:extLst>
          </p:cNvPr>
          <p:cNvSpPr txBox="1"/>
          <p:nvPr/>
        </p:nvSpPr>
        <p:spPr>
          <a:xfrm>
            <a:off x="1033670" y="1064576"/>
            <a:ext cx="376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Pointer network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BE7176D-BD47-4566-80B6-DB62F13F1B6E}"/>
                  </a:ext>
                </a:extLst>
              </p:cNvPr>
              <p:cNvSpPr/>
              <p:nvPr/>
            </p:nvSpPr>
            <p:spPr>
              <a:xfrm>
                <a:off x="3929088" y="2521994"/>
                <a:ext cx="41350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𝑠𝑐𝑜𝑟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∈[1,…,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BE7176D-BD47-4566-80B6-DB62F13F1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88" y="2521994"/>
                <a:ext cx="4135043" cy="400110"/>
              </a:xfrm>
              <a:prstGeom prst="rect">
                <a:avLst/>
              </a:prstGeom>
              <a:blipFill>
                <a:blip r:embed="rId3"/>
                <a:stretch>
                  <a:fillRect t="-155385" r="-13127" b="-2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B90F20B-296E-4BB5-9F67-C31DB586A80E}"/>
                  </a:ext>
                </a:extLst>
              </p:cNvPr>
              <p:cNvSpPr/>
              <p:nvPr/>
            </p:nvSpPr>
            <p:spPr>
              <a:xfrm>
                <a:off x="3738807" y="4190243"/>
                <a:ext cx="5514623" cy="82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𝑠𝑐𝑜𝑟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∈[1,…,|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B90F20B-296E-4BB5-9F67-C31DB586A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807" y="4190243"/>
                <a:ext cx="5514623" cy="828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4387349-0FA4-491C-B619-04CD385A536B}"/>
                  </a:ext>
                </a:extLst>
              </p:cNvPr>
              <p:cNvSpPr/>
              <p:nvPr/>
            </p:nvSpPr>
            <p:spPr>
              <a:xfrm>
                <a:off x="3531421" y="6059016"/>
                <a:ext cx="5751827" cy="425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𝑠𝑐𝑜𝑟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𝑠𝑐𝑜𝑟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4387349-0FA4-491C-B619-04CD385A5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21" y="6059016"/>
                <a:ext cx="5751827" cy="425053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6158B4E-6E1C-401D-A1FE-574F5B59AB24}"/>
              </a:ext>
            </a:extLst>
          </p:cNvPr>
          <p:cNvSpPr txBox="1"/>
          <p:nvPr/>
        </p:nvSpPr>
        <p:spPr>
          <a:xfrm>
            <a:off x="692426" y="137138"/>
            <a:ext cx="80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3: Copying from the source</a:t>
            </a:r>
          </a:p>
        </p:txBody>
      </p:sp>
    </p:spTree>
    <p:extLst>
      <p:ext uri="{BB962C8B-B14F-4D97-AF65-F5344CB8AC3E}">
        <p14:creationId xmlns:p14="http://schemas.microsoft.com/office/powerpoint/2010/main" val="1784745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89DE8E-B455-4D30-9C1B-1EAC6ADE76C0}"/>
                  </a:ext>
                </a:extLst>
              </p:cNvPr>
              <p:cNvSpPr txBox="1"/>
              <p:nvPr/>
            </p:nvSpPr>
            <p:spPr>
              <a:xfrm>
                <a:off x="1477618" y="1939896"/>
                <a:ext cx="9458739" cy="459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 copying network calculates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directly, by taking the current decoding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𝑑𝑒𝑐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and the encoder hidden state of a source word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𝑒𝑛𝑐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as input: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probability of generating a target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is calculated by the sum of a generate probability and a copy probability: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89DE8E-B455-4D30-9C1B-1EAC6ADE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8" y="1939896"/>
                <a:ext cx="9458739" cy="4599016"/>
              </a:xfrm>
              <a:prstGeom prst="rect">
                <a:avLst/>
              </a:prstGeom>
              <a:blipFill>
                <a:blip r:embed="rId2"/>
                <a:stretch>
                  <a:fillRect l="-838" t="-1060" r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F01BA6D-7D41-4030-81E3-EC25F2D55E6C}"/>
              </a:ext>
            </a:extLst>
          </p:cNvPr>
          <p:cNvSpPr txBox="1"/>
          <p:nvPr/>
        </p:nvSpPr>
        <p:spPr>
          <a:xfrm>
            <a:off x="1089259" y="1146896"/>
            <a:ext cx="287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Copying network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1E3540D-5A93-4695-B86F-1A263D0ECEC4}"/>
                  </a:ext>
                </a:extLst>
              </p:cNvPr>
              <p:cNvSpPr/>
              <p:nvPr/>
            </p:nvSpPr>
            <p:spPr>
              <a:xfrm>
                <a:off x="3183986" y="3442791"/>
                <a:ext cx="5729388" cy="91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𝑠𝑐𝑜𝑟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tanh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𝑒𝑛𝑐</m:t>
                          </m:r>
                        </m:sup>
                      </m:sSubSup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𝑑𝑒𝑐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1E3540D-5A93-4695-B86F-1A263D0EC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86" y="3442791"/>
                <a:ext cx="5729388" cy="910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A73DBEC-0ACB-4FC8-91B5-D1867FD4540C}"/>
                  </a:ext>
                </a:extLst>
              </p:cNvPr>
              <p:cNvSpPr/>
              <p:nvPr/>
            </p:nvSpPr>
            <p:spPr>
              <a:xfrm>
                <a:off x="3383423" y="5632285"/>
                <a:ext cx="6393234" cy="44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A73DBEC-0ACB-4FC8-91B5-D1867FD45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423" y="5632285"/>
                <a:ext cx="6393234" cy="447174"/>
              </a:xfrm>
              <a:prstGeom prst="rect">
                <a:avLst/>
              </a:prstGeom>
              <a:blipFill>
                <a:blip r:embed="rId4"/>
                <a:stretch>
                  <a:fillRect t="-179452" r="-12393" b="-258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603837FB-AA54-4D38-8C35-6654F5AD39F6}"/>
              </a:ext>
            </a:extLst>
          </p:cNvPr>
          <p:cNvSpPr txBox="1"/>
          <p:nvPr/>
        </p:nvSpPr>
        <p:spPr>
          <a:xfrm>
            <a:off x="692426" y="137138"/>
            <a:ext cx="80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3: Copying from the source</a:t>
            </a:r>
          </a:p>
        </p:txBody>
      </p:sp>
    </p:spTree>
    <p:extLst>
      <p:ext uri="{BB962C8B-B14F-4D97-AF65-F5344CB8AC3E}">
        <p14:creationId xmlns:p14="http://schemas.microsoft.com/office/powerpoint/2010/main" val="1694212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01BA6D-7D41-4030-81E3-EC25F2D55E6C}"/>
              </a:ext>
            </a:extLst>
          </p:cNvPr>
          <p:cNvSpPr txBox="1"/>
          <p:nvPr/>
        </p:nvSpPr>
        <p:spPr>
          <a:xfrm>
            <a:off x="1066800" y="1539842"/>
            <a:ext cx="374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Copying network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ACE41D-FBC9-4CAB-811A-CCB9679AF77A}"/>
                  </a:ext>
                </a:extLst>
              </p:cNvPr>
              <p:cNvSpPr txBox="1"/>
              <p:nvPr/>
            </p:nvSpPr>
            <p:spPr>
              <a:xfrm>
                <a:off x="1437861" y="2080772"/>
                <a:ext cx="8601489" cy="418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represents normalized versions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, which are a part of a distribution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of the generation and copy: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       where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ACE41D-FBC9-4CAB-811A-CCB9679AF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61" y="2080772"/>
                <a:ext cx="8601489" cy="4189993"/>
              </a:xfrm>
              <a:prstGeom prst="rect">
                <a:avLst/>
              </a:prstGeom>
              <a:blipFill>
                <a:blip r:embed="rId2"/>
                <a:stretch>
                  <a:fillRect l="-992" t="-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46F4E291-4EE4-4D77-A502-DB5E78D09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62" y="3429000"/>
            <a:ext cx="6419077" cy="15867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11CE14-EF69-470E-A2CF-B013A86EC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86" y="5635933"/>
            <a:ext cx="6064170" cy="3836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EFC0209-DB97-4B9A-9AAA-BB32A6523341}"/>
              </a:ext>
            </a:extLst>
          </p:cNvPr>
          <p:cNvSpPr txBox="1"/>
          <p:nvPr/>
        </p:nvSpPr>
        <p:spPr>
          <a:xfrm>
            <a:off x="692426" y="137138"/>
            <a:ext cx="80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Model 3: Copying from the source</a:t>
            </a:r>
          </a:p>
        </p:txBody>
      </p:sp>
    </p:spTree>
    <p:extLst>
      <p:ext uri="{BB962C8B-B14F-4D97-AF65-F5344CB8AC3E}">
        <p14:creationId xmlns:p14="http://schemas.microsoft.com/office/powerpoint/2010/main" val="1008945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1524556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6B5915-C2F9-4AB9-B870-8B67B552A5A5}"/>
              </a:ext>
            </a:extLst>
          </p:cNvPr>
          <p:cNvSpPr txBox="1"/>
          <p:nvPr/>
        </p:nvSpPr>
        <p:spPr>
          <a:xfrm>
            <a:off x="1056862" y="1030753"/>
            <a:ext cx="485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Dealing with OOV words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CF57CD-5D9B-4BA0-A8ED-AEF53AEA8930}"/>
              </a:ext>
            </a:extLst>
          </p:cNvPr>
          <p:cNvSpPr txBox="1"/>
          <p:nvPr/>
        </p:nvSpPr>
        <p:spPr>
          <a:xfrm>
            <a:off x="1484243" y="1678147"/>
            <a:ext cx="91108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prefix and the suffix can give us hints about the meaning of a word. Inspired of this, we can make use of </a:t>
            </a:r>
            <a:r>
              <a:rPr lang="en-US" altLang="zh-CN" sz="2400" dirty="0" err="1">
                <a:solidFill>
                  <a:srgbClr val="C00000"/>
                </a:solidFill>
                <a:latin typeface="Palatino"/>
              </a:rPr>
              <a:t>subwords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to enrich vocabulary instead of a &lt;UNK&gt; tokens in model 1, 2 and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First consideration is 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morphological segmentation</a:t>
            </a:r>
            <a:r>
              <a:rPr lang="en-US" altLang="zh-CN" sz="2400" dirty="0">
                <a:latin typeface="Palatino"/>
              </a:rPr>
              <a:t>, however, it can be ambiguous and not able to cover all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Byte-pair encoding (BPE) </a:t>
            </a:r>
            <a:r>
              <a:rPr lang="en-US" altLang="zh-CN" sz="2400" dirty="0">
                <a:latin typeface="Palatino"/>
              </a:rPr>
              <a:t>is a useful algorithm:</a:t>
            </a:r>
          </a:p>
          <a:p>
            <a:pPr lvl="2"/>
            <a:r>
              <a:rPr lang="en-US" altLang="zh-CN" sz="2400" dirty="0">
                <a:latin typeface="Palatino"/>
              </a:rPr>
              <a:t>	Most frequent 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byte pair 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  a new 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  <a:sym typeface="Wingdings" panose="05000000000000000000" pitchFamily="2" charset="2"/>
              </a:rPr>
              <a:t>byte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.</a:t>
            </a:r>
            <a:endParaRPr lang="en-US" altLang="zh-CN" sz="2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81219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180B6B-3C42-46C6-A610-B04CAACEBAC5}"/>
              </a:ext>
            </a:extLst>
          </p:cNvPr>
          <p:cNvSpPr txBox="1"/>
          <p:nvPr/>
        </p:nvSpPr>
        <p:spPr>
          <a:xfrm>
            <a:off x="1066800" y="1398933"/>
            <a:ext cx="312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Original BPE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FCB7A5-2A51-441C-83F0-C33E89A70917}"/>
                  </a:ext>
                </a:extLst>
              </p:cNvPr>
              <p:cNvSpPr txBox="1"/>
              <p:nvPr/>
            </p:nvSpPr>
            <p:spPr>
              <a:xfrm>
                <a:off x="1586948" y="2142292"/>
                <a:ext cx="8452403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Suppose to compress the following text using BPE: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𝒂𝒂𝒃𝒂𝒂𝒅𝒂𝒂𝒃</m:t>
                      </m:r>
                    </m:oMath>
                  </m:oMathPara>
                </a14:m>
                <a:endParaRPr lang="en-US" altLang="zh-CN" sz="2400" b="1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byte-pair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𝒂𝒂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is the most frequent pair, which can be replaced by an unused code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:</a:t>
                </a:r>
              </a:p>
              <a:p>
                <a:pPr lvl="5">
                  <a:spcAft>
                    <a:spcPts val="1200"/>
                  </a:spcAft>
                </a:pPr>
                <a:r>
                  <a:rPr lang="en-US" altLang="zh-CN" sz="2400" b="1" dirty="0">
                    <a:latin typeface="Palatino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𝒁𝒃𝒁𝒅𝒁𝒃</m:t>
                    </m:r>
                  </m:oMath>
                </a14:m>
                <a:endParaRPr lang="en-US" altLang="zh-CN" sz="2400" b="1" dirty="0">
                  <a:latin typeface="Palatino"/>
                </a:endParaRPr>
              </a:p>
              <a:p>
                <a:pPr marL="342900" lvl="5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Then repeat the process with replace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𝒁𝒃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:</a:t>
                </a:r>
              </a:p>
              <a:p>
                <a:pPr lvl="5"/>
                <a:r>
                  <a:rPr lang="en-US" altLang="zh-CN" sz="2400" b="1" dirty="0">
                    <a:latin typeface="Palatino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𝒀𝒁𝒅𝒀</m:t>
                    </m:r>
                  </m:oMath>
                </a14:m>
                <a:endParaRPr lang="en-US" altLang="zh-CN" sz="2400" b="1" dirty="0">
                  <a:latin typeface="Palatino"/>
                </a:endParaRPr>
              </a:p>
              <a:p>
                <a:pPr marL="0" lvl="5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𝒀𝒁𝒅𝒀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is the final representation, since there are no pairs that occur more than once.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FCB7A5-2A51-441C-83F0-C33E89A7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48" y="2142292"/>
                <a:ext cx="8452403" cy="3877985"/>
              </a:xfrm>
              <a:prstGeom prst="rect">
                <a:avLst/>
              </a:prstGeom>
              <a:blipFill>
                <a:blip r:embed="rId2"/>
                <a:stretch>
                  <a:fillRect l="-1081" t="-1256" b="-2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07FE3477-37C5-4573-B810-19B0C2E45029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</p:spTree>
    <p:extLst>
      <p:ext uri="{BB962C8B-B14F-4D97-AF65-F5344CB8AC3E}">
        <p14:creationId xmlns:p14="http://schemas.microsoft.com/office/powerpoint/2010/main" val="28801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F3449B-B61A-4C72-9711-F68C0EBCE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494F58-072F-46F5-9F72-DE2B84850A7E}"/>
              </a:ext>
            </a:extLst>
          </p:cNvPr>
          <p:cNvSpPr txBox="1"/>
          <p:nvPr/>
        </p:nvSpPr>
        <p:spPr>
          <a:xfrm>
            <a:off x="702365" y="210221"/>
            <a:ext cx="738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End-to-End Architectures</a:t>
            </a:r>
            <a:endParaRPr lang="zh-CN" altLang="en-US" sz="3600" b="1" dirty="0">
              <a:latin typeface="Palatino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5DC694-501B-4061-8A59-879D237DE11B}"/>
              </a:ext>
            </a:extLst>
          </p:cNvPr>
          <p:cNvSpPr txBox="1"/>
          <p:nvPr/>
        </p:nvSpPr>
        <p:spPr>
          <a:xfrm>
            <a:off x="1053548" y="1242178"/>
            <a:ext cx="95515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Using neural models, hand-crafted features can be replaced by Dense Representation.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pipelined approach with sub-systems can be replaced by a simple end-to-end system.</a:t>
            </a:r>
            <a:endParaRPr lang="zh-CN" altLang="en-US" sz="2400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19CA48F-2333-47D7-8C2E-BA7A5FA9A150}"/>
              </a:ext>
            </a:extLst>
          </p:cNvPr>
          <p:cNvGrpSpPr/>
          <p:nvPr/>
        </p:nvGrpSpPr>
        <p:grpSpPr>
          <a:xfrm>
            <a:off x="1907463" y="3429000"/>
            <a:ext cx="8294700" cy="2488294"/>
            <a:chOff x="801677" y="3382021"/>
            <a:chExt cx="9310701" cy="277929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3F335FC-1FC8-4941-83C8-3A627FC69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" t="24608" r="86136" b="55870"/>
            <a:stretch/>
          </p:blipFill>
          <p:spPr>
            <a:xfrm>
              <a:off x="1023472" y="4681249"/>
              <a:ext cx="642394" cy="865222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5DB305F-8710-4C31-94B5-A0897CAD7CFF}"/>
                </a:ext>
              </a:extLst>
            </p:cNvPr>
            <p:cNvSpPr txBox="1"/>
            <p:nvPr/>
          </p:nvSpPr>
          <p:spPr>
            <a:xfrm>
              <a:off x="855922" y="3635949"/>
              <a:ext cx="1740031" cy="721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Palatino"/>
                </a:rPr>
                <a:t>Classical  NLP</a:t>
              </a:r>
              <a:endParaRPr lang="zh-CN" altLang="en-US" dirty="0">
                <a:solidFill>
                  <a:srgbClr val="C00000"/>
                </a:solidFill>
                <a:latin typeface="Palatino"/>
              </a:endParaRPr>
            </a:p>
          </p:txBody>
        </p:sp>
        <p:sp>
          <p:nvSpPr>
            <p:cNvPr id="9" name="object 45">
              <a:extLst>
                <a:ext uri="{FF2B5EF4-FFF2-40B4-BE49-F238E27FC236}">
                  <a16:creationId xmlns:a16="http://schemas.microsoft.com/office/drawing/2014/main" id="{0EEFFBAF-7015-411B-B2FA-67EEE451DE76}"/>
                </a:ext>
              </a:extLst>
            </p:cNvPr>
            <p:cNvSpPr/>
            <p:nvPr/>
          </p:nvSpPr>
          <p:spPr>
            <a:xfrm rot="5400000">
              <a:off x="1712270" y="4901152"/>
              <a:ext cx="169220" cy="256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7EA0489F-8481-4EE3-A9E0-93C982E0044E}"/>
                </a:ext>
              </a:extLst>
            </p:cNvPr>
            <p:cNvSpPr/>
            <p:nvPr/>
          </p:nvSpPr>
          <p:spPr>
            <a:xfrm>
              <a:off x="2001987" y="4753716"/>
              <a:ext cx="1220557" cy="58867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600" dirty="0">
                  <a:latin typeface="Palatino"/>
                </a:rPr>
                <a:t>Language</a:t>
              </a:r>
            </a:p>
            <a:p>
              <a:pPr algn="ctr"/>
              <a:r>
                <a:rPr lang="en-US" sz="1600" dirty="0">
                  <a:latin typeface="Palatino"/>
                </a:rPr>
                <a:t>detection</a:t>
              </a:r>
              <a:endParaRPr sz="1600" dirty="0">
                <a:latin typeface="Palatino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591E000-226E-453F-BA6E-5B2D5877A8AA}"/>
                </a:ext>
              </a:extLst>
            </p:cNvPr>
            <p:cNvSpPr/>
            <p:nvPr/>
          </p:nvSpPr>
          <p:spPr>
            <a:xfrm>
              <a:off x="3552262" y="3714451"/>
              <a:ext cx="1905000" cy="2250822"/>
            </a:xfrm>
            <a:prstGeom prst="rect">
              <a:avLst/>
            </a:prstGeom>
            <a:noFill/>
            <a:ln w="19050">
              <a:solidFill>
                <a:srgbClr val="5CB5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Palatino"/>
              </a:endParaRPr>
            </a:p>
          </p:txBody>
        </p:sp>
        <p:sp>
          <p:nvSpPr>
            <p:cNvPr id="12" name="object 21">
              <a:extLst>
                <a:ext uri="{FF2B5EF4-FFF2-40B4-BE49-F238E27FC236}">
                  <a16:creationId xmlns:a16="http://schemas.microsoft.com/office/drawing/2014/main" id="{47329647-E45E-45B7-86D3-5EC134AE836D}"/>
                </a:ext>
              </a:extLst>
            </p:cNvPr>
            <p:cNvSpPr/>
            <p:nvPr/>
          </p:nvSpPr>
          <p:spPr>
            <a:xfrm>
              <a:off x="3672508" y="4260716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>
                  <a:latin typeface="Palatino"/>
                </a:rPr>
                <a:t>Tokenization</a:t>
              </a:r>
              <a:endParaRPr sz="1400" dirty="0">
                <a:latin typeface="Palatino"/>
              </a:endParaRPr>
            </a:p>
          </p:txBody>
        </p:sp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2868EDD1-C385-4619-B55C-BE7455BE045F}"/>
                </a:ext>
              </a:extLst>
            </p:cNvPr>
            <p:cNvSpPr/>
            <p:nvPr/>
          </p:nvSpPr>
          <p:spPr>
            <a:xfrm>
              <a:off x="3671464" y="4734068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 err="1">
                  <a:latin typeface="Palatino"/>
                </a:rPr>
                <a:t>PoS</a:t>
              </a:r>
              <a:r>
                <a:rPr lang="en-US" sz="1400" dirty="0">
                  <a:latin typeface="Palatino"/>
                </a:rPr>
                <a:t> </a:t>
              </a:r>
              <a:r>
                <a:rPr lang="en-US" altLang="zh-CN" sz="1400" dirty="0">
                  <a:latin typeface="Palatino"/>
                </a:rPr>
                <a:t>tagging</a:t>
              </a:r>
              <a:endParaRPr sz="1400" dirty="0">
                <a:latin typeface="Palatino"/>
              </a:endParaRPr>
            </a:p>
          </p:txBody>
        </p:sp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428DC2AF-B626-45CD-8082-B03AE08FD644}"/>
                </a:ext>
              </a:extLst>
            </p:cNvPr>
            <p:cNvSpPr/>
            <p:nvPr/>
          </p:nvSpPr>
          <p:spPr>
            <a:xfrm>
              <a:off x="3672508" y="5186060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zh-CN" sz="1400" dirty="0" err="1">
                  <a:latin typeface="Palatino"/>
                </a:rPr>
                <a:t>Stopword</a:t>
              </a:r>
              <a:r>
                <a:rPr lang="en-US" altLang="zh-CN" sz="1400" dirty="0">
                  <a:latin typeface="Palatino"/>
                </a:rPr>
                <a:t> removal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6FD77D3-4D51-407C-BCB1-DF6983EB30CE}"/>
                </a:ext>
              </a:extLst>
            </p:cNvPr>
            <p:cNvSpPr txBox="1"/>
            <p:nvPr/>
          </p:nvSpPr>
          <p:spPr>
            <a:xfrm>
              <a:off x="4181918" y="5256142"/>
              <a:ext cx="667920" cy="65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Palatino"/>
                </a:rPr>
                <a:t>…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Palatino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69C06DF-97F5-4D3F-A0A7-5C190E36C5AC}"/>
                </a:ext>
              </a:extLst>
            </p:cNvPr>
            <p:cNvSpPr/>
            <p:nvPr/>
          </p:nvSpPr>
          <p:spPr>
            <a:xfrm>
              <a:off x="5828514" y="3714451"/>
              <a:ext cx="1883229" cy="2250822"/>
            </a:xfrm>
            <a:prstGeom prst="rect">
              <a:avLst/>
            </a:prstGeom>
            <a:noFill/>
            <a:ln w="19050">
              <a:solidFill>
                <a:srgbClr val="5CB5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Palatino"/>
              </a:endParaRPr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CF0524AE-078E-46D0-8E68-494445890C3D}"/>
                </a:ext>
              </a:extLst>
            </p:cNvPr>
            <p:cNvSpPr/>
            <p:nvPr/>
          </p:nvSpPr>
          <p:spPr>
            <a:xfrm>
              <a:off x="5935859" y="4260716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>
                  <a:latin typeface="Palatino"/>
                </a:rPr>
                <a:t>Feature extraction</a:t>
              </a:r>
              <a:endParaRPr sz="1400" dirty="0">
                <a:latin typeface="Palatino"/>
              </a:endParaRPr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DC9EE5B-2F5E-4FA1-95AC-914089CA1150}"/>
                </a:ext>
              </a:extLst>
            </p:cNvPr>
            <p:cNvSpPr/>
            <p:nvPr/>
          </p:nvSpPr>
          <p:spPr>
            <a:xfrm>
              <a:off x="5935859" y="4734068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>
                  <a:latin typeface="Palatino"/>
                </a:rPr>
                <a:t>Modeling</a:t>
              </a:r>
              <a:endParaRPr sz="1400" dirty="0">
                <a:latin typeface="Palatino"/>
              </a:endParaRPr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EBD795E4-5FF3-4E56-876F-78B2D3554188}"/>
                </a:ext>
              </a:extLst>
            </p:cNvPr>
            <p:cNvSpPr/>
            <p:nvPr/>
          </p:nvSpPr>
          <p:spPr>
            <a:xfrm>
              <a:off x="5935858" y="5186060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zh-CN" sz="1400" dirty="0">
                  <a:latin typeface="Palatino"/>
                </a:rPr>
                <a:t>Inference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D35B740-F8EF-419B-9D2A-512820DA3D8F}"/>
                </a:ext>
              </a:extLst>
            </p:cNvPr>
            <p:cNvSpPr txBox="1"/>
            <p:nvPr/>
          </p:nvSpPr>
          <p:spPr>
            <a:xfrm>
              <a:off x="6445269" y="5256142"/>
              <a:ext cx="667920" cy="65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Palatino"/>
                </a:rPr>
                <a:t>…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Palatino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B570E170-1C7B-4F9B-824F-189DAC31B01A}"/>
                </a:ext>
              </a:extLst>
            </p:cNvPr>
            <p:cNvSpPr/>
            <p:nvPr/>
          </p:nvSpPr>
          <p:spPr>
            <a:xfrm rot="5400000">
              <a:off x="3282025" y="4899494"/>
              <a:ext cx="169220" cy="256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2" name="object 45">
              <a:extLst>
                <a:ext uri="{FF2B5EF4-FFF2-40B4-BE49-F238E27FC236}">
                  <a16:creationId xmlns:a16="http://schemas.microsoft.com/office/drawing/2014/main" id="{5BB85DB9-D64C-4A81-8CB0-FD04D10CC4D8}"/>
                </a:ext>
              </a:extLst>
            </p:cNvPr>
            <p:cNvSpPr/>
            <p:nvPr/>
          </p:nvSpPr>
          <p:spPr>
            <a:xfrm rot="5400000">
              <a:off x="5558278" y="4899495"/>
              <a:ext cx="169220" cy="256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3" name="object 45">
              <a:extLst>
                <a:ext uri="{FF2B5EF4-FFF2-40B4-BE49-F238E27FC236}">
                  <a16:creationId xmlns:a16="http://schemas.microsoft.com/office/drawing/2014/main" id="{EE325FB2-059E-43E3-80DC-F5118358B4B5}"/>
                </a:ext>
              </a:extLst>
            </p:cNvPr>
            <p:cNvSpPr/>
            <p:nvPr/>
          </p:nvSpPr>
          <p:spPr>
            <a:xfrm rot="5400000">
              <a:off x="7812758" y="4892041"/>
              <a:ext cx="169220" cy="256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2F6E4D5-9588-48C4-8EBE-CE9A1B4E3F6D}"/>
                </a:ext>
              </a:extLst>
            </p:cNvPr>
            <p:cNvSpPr/>
            <p:nvPr/>
          </p:nvSpPr>
          <p:spPr>
            <a:xfrm>
              <a:off x="8082993" y="3708400"/>
              <a:ext cx="1883229" cy="2210601"/>
            </a:xfrm>
            <a:prstGeom prst="rect">
              <a:avLst/>
            </a:prstGeom>
            <a:noFill/>
            <a:ln w="19050">
              <a:solidFill>
                <a:srgbClr val="5CB5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Palatino"/>
              </a:endParaRPr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BAA40BBB-BCE2-43A6-8CF2-3428DFFBEC9B}"/>
                </a:ext>
              </a:extLst>
            </p:cNvPr>
            <p:cNvSpPr/>
            <p:nvPr/>
          </p:nvSpPr>
          <p:spPr>
            <a:xfrm>
              <a:off x="8190338" y="4214444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zh-CN" sz="1400" dirty="0">
                  <a:latin typeface="Palatino"/>
                </a:rPr>
                <a:t>Classification</a:t>
              </a: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2B0C7D63-83FF-4E19-8E0B-0AEC38C873E9}"/>
                </a:ext>
              </a:extLst>
            </p:cNvPr>
            <p:cNvSpPr/>
            <p:nvPr/>
          </p:nvSpPr>
          <p:spPr>
            <a:xfrm>
              <a:off x="8190338" y="4687796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>
                  <a:latin typeface="Palatino"/>
                </a:rPr>
                <a:t>NER</a:t>
              </a:r>
              <a:endParaRPr sz="1400" dirty="0">
                <a:latin typeface="Palatino"/>
              </a:endParaRPr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C87D81AB-A3A5-45C9-8867-77880D6FF1F5}"/>
                </a:ext>
              </a:extLst>
            </p:cNvPr>
            <p:cNvSpPr/>
            <p:nvPr/>
          </p:nvSpPr>
          <p:spPr>
            <a:xfrm>
              <a:off x="8190337" y="5139788"/>
              <a:ext cx="1676112" cy="258483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zh-CN" sz="1400" dirty="0">
                  <a:latin typeface="Palatino"/>
                </a:rPr>
                <a:t>Translation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CB18A7A-DE5E-43A0-8085-25A352BD791E}"/>
                </a:ext>
              </a:extLst>
            </p:cNvPr>
            <p:cNvSpPr txBox="1"/>
            <p:nvPr/>
          </p:nvSpPr>
          <p:spPr>
            <a:xfrm>
              <a:off x="8699748" y="5209870"/>
              <a:ext cx="667920" cy="65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Palatino"/>
                </a:rPr>
                <a:t>…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Palatino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CF07433-A0EF-4CCD-AB26-8F8C4D5178AE}"/>
                </a:ext>
              </a:extLst>
            </p:cNvPr>
            <p:cNvSpPr txBox="1"/>
            <p:nvPr/>
          </p:nvSpPr>
          <p:spPr>
            <a:xfrm>
              <a:off x="3494733" y="3696017"/>
              <a:ext cx="1962528" cy="41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CB5D4"/>
                  </a:solidFill>
                  <a:latin typeface="Palatino"/>
                </a:rPr>
                <a:t>Pre-processing</a:t>
              </a:r>
              <a:endParaRPr lang="zh-CN" altLang="en-US" dirty="0">
                <a:solidFill>
                  <a:srgbClr val="5CB5D4"/>
                </a:solidFill>
                <a:latin typeface="Palatino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ECB8E9D-0A0E-46C3-89F9-81755F984AB7}"/>
                </a:ext>
              </a:extLst>
            </p:cNvPr>
            <p:cNvSpPr txBox="1"/>
            <p:nvPr/>
          </p:nvSpPr>
          <p:spPr>
            <a:xfrm>
              <a:off x="5786979" y="3689970"/>
              <a:ext cx="1408915" cy="41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CB5D4"/>
                  </a:solidFill>
                  <a:latin typeface="Palatino"/>
                </a:rPr>
                <a:t>Modeling</a:t>
              </a:r>
              <a:endParaRPr lang="zh-CN" altLang="en-US" dirty="0">
                <a:solidFill>
                  <a:srgbClr val="5CB5D4"/>
                </a:solidFill>
                <a:latin typeface="Palatino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4B1D5CD-AB92-4DC4-83A7-34937458F446}"/>
                </a:ext>
              </a:extLst>
            </p:cNvPr>
            <p:cNvSpPr txBox="1"/>
            <p:nvPr/>
          </p:nvSpPr>
          <p:spPr>
            <a:xfrm>
              <a:off x="8081564" y="3690743"/>
              <a:ext cx="1286104" cy="41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CB5D4"/>
                  </a:solidFill>
                  <a:latin typeface="Palatino"/>
                </a:rPr>
                <a:t>Output</a:t>
              </a:r>
              <a:endParaRPr lang="zh-CN" altLang="en-US" dirty="0">
                <a:solidFill>
                  <a:srgbClr val="5CB5D4"/>
                </a:solidFill>
                <a:latin typeface="Palatino"/>
              </a:endParaRPr>
            </a:p>
          </p:txBody>
        </p:sp>
        <p:sp>
          <p:nvSpPr>
            <p:cNvPr id="32" name="圆角矩形 85">
              <a:extLst>
                <a:ext uri="{FF2B5EF4-FFF2-40B4-BE49-F238E27FC236}">
                  <a16:creationId xmlns:a16="http://schemas.microsoft.com/office/drawing/2014/main" id="{61D5A1AF-2B58-40AD-8D05-A955BEA57C9B}"/>
                </a:ext>
              </a:extLst>
            </p:cNvPr>
            <p:cNvSpPr/>
            <p:nvPr/>
          </p:nvSpPr>
          <p:spPr>
            <a:xfrm>
              <a:off x="801677" y="3382021"/>
              <a:ext cx="9310701" cy="2779294"/>
            </a:xfrm>
            <a:prstGeom prst="roundRect">
              <a:avLst>
                <a:gd name="adj" fmla="val 5929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357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6500BAB-4942-4F41-B104-7D6E189C7447}"/>
              </a:ext>
            </a:extLst>
          </p:cNvPr>
          <p:cNvSpPr/>
          <p:nvPr/>
        </p:nvSpPr>
        <p:spPr>
          <a:xfrm>
            <a:off x="2566489" y="4131486"/>
            <a:ext cx="2067806" cy="177540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3D49076B-C9CF-4503-B825-563FEC137407}"/>
              </a:ext>
            </a:extLst>
          </p:cNvPr>
          <p:cNvSpPr/>
          <p:nvPr/>
        </p:nvSpPr>
        <p:spPr>
          <a:xfrm>
            <a:off x="5457005" y="4131485"/>
            <a:ext cx="2216823" cy="662940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B3335F-EEA7-4A94-B618-88AE34545009}"/>
              </a:ext>
            </a:extLst>
          </p:cNvPr>
          <p:cNvSpPr txBox="1"/>
          <p:nvPr/>
        </p:nvSpPr>
        <p:spPr>
          <a:xfrm>
            <a:off x="1063487" y="1590844"/>
            <a:ext cx="665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Expanding the vocabulary using BPE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ABDFFA-4125-4F9B-8324-6D685BB87F46}"/>
              </a:ext>
            </a:extLst>
          </p:cNvPr>
          <p:cNvSpPr txBox="1"/>
          <p:nvPr/>
        </p:nvSpPr>
        <p:spPr>
          <a:xfrm>
            <a:off x="1514061" y="2343432"/>
            <a:ext cx="76016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Start with a vocabulary of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Most frequent n-gram pairs 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 a new n-gram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FC9B5A-7338-4FB4-B364-0095C505FF2D}"/>
              </a:ext>
            </a:extLst>
          </p:cNvPr>
          <p:cNvSpPr/>
          <p:nvPr/>
        </p:nvSpPr>
        <p:spPr>
          <a:xfrm>
            <a:off x="2651262" y="365147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Palatino"/>
              </a:rPr>
              <a:t>Corpus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D74C79E-2C20-47AD-80F2-11F86A2B899A}"/>
              </a:ext>
            </a:extLst>
          </p:cNvPr>
          <p:cNvSpPr txBox="1"/>
          <p:nvPr/>
        </p:nvSpPr>
        <p:spPr>
          <a:xfrm>
            <a:off x="5541777" y="3688573"/>
            <a:ext cx="2320232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spcAft>
                <a:spcPts val="600"/>
              </a:spcAft>
            </a:pPr>
            <a:r>
              <a:rPr sz="2000" i="1" spc="20" dirty="0">
                <a:latin typeface="Palatino"/>
                <a:cs typeface="Calibri"/>
              </a:rPr>
              <a:t>Vocabulary</a:t>
            </a:r>
            <a:endParaRPr sz="2000" dirty="0">
              <a:latin typeface="Palatino"/>
              <a:cs typeface="Calibri"/>
            </a:endParaRPr>
          </a:p>
          <a:p>
            <a:pPr marL="36830">
              <a:spcBef>
                <a:spcPts val="1730"/>
              </a:spcBef>
            </a:pPr>
            <a:r>
              <a:rPr lang="en-US" sz="2000" dirty="0">
                <a:latin typeface="Palatino"/>
                <a:cs typeface="Lucida Sans"/>
              </a:rPr>
              <a:t>b, e, d, t, r, a, s, w</a:t>
            </a:r>
            <a:endParaRPr sz="2000" dirty="0">
              <a:latin typeface="Palatino"/>
              <a:cs typeface="Lucida San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C18666-5A18-4C15-AEFA-0658F18419EC}"/>
              </a:ext>
            </a:extLst>
          </p:cNvPr>
          <p:cNvSpPr/>
          <p:nvPr/>
        </p:nvSpPr>
        <p:spPr>
          <a:xfrm>
            <a:off x="2651262" y="4199012"/>
            <a:ext cx="249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/>
              </a:rPr>
              <a:t>2   b e d</a:t>
            </a:r>
          </a:p>
          <a:p>
            <a:r>
              <a:rPr lang="en-US" altLang="zh-CN" sz="2400" dirty="0">
                <a:latin typeface="Palatino"/>
              </a:rPr>
              <a:t>2   b e t </a:t>
            </a:r>
            <a:r>
              <a:rPr lang="en-US" altLang="zh-CN" sz="2400" dirty="0" err="1">
                <a:latin typeface="Palatino"/>
              </a:rPr>
              <a:t>t</a:t>
            </a:r>
            <a:r>
              <a:rPr lang="en-US" altLang="zh-CN" sz="2400" dirty="0">
                <a:latin typeface="Palatino"/>
              </a:rPr>
              <a:t> e r </a:t>
            </a:r>
          </a:p>
          <a:p>
            <a:r>
              <a:rPr lang="en-US" altLang="zh-CN" sz="2400" dirty="0">
                <a:latin typeface="Palatino"/>
              </a:rPr>
              <a:t>3   e a s t </a:t>
            </a:r>
          </a:p>
          <a:p>
            <a:r>
              <a:rPr lang="en-US" altLang="zh-CN" sz="2400" dirty="0">
                <a:latin typeface="Palatino"/>
              </a:rPr>
              <a:t>4   w e s t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AB2B3-C64B-41BD-B5B0-91E2263DAF49}"/>
              </a:ext>
            </a:extLst>
          </p:cNvPr>
          <p:cNvSpPr txBox="1"/>
          <p:nvPr/>
        </p:nvSpPr>
        <p:spPr>
          <a:xfrm>
            <a:off x="5457004" y="5320595"/>
            <a:ext cx="4476354" cy="4001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Start with all characters in vocabulary</a:t>
            </a:r>
            <a:endParaRPr lang="zh-CN" altLang="en-US" sz="20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085523-C6E7-4ABD-AADF-0325BACFF81F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</p:spTree>
    <p:extLst>
      <p:ext uri="{BB962C8B-B14F-4D97-AF65-F5344CB8AC3E}">
        <p14:creationId xmlns:p14="http://schemas.microsoft.com/office/powerpoint/2010/main" val="1245270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2DB580-FC75-4A33-9167-E7FC16098298}"/>
              </a:ext>
            </a:extLst>
          </p:cNvPr>
          <p:cNvSpPr txBox="1"/>
          <p:nvPr/>
        </p:nvSpPr>
        <p:spPr>
          <a:xfrm>
            <a:off x="5457005" y="5320595"/>
            <a:ext cx="3945311" cy="4001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Add a pair (s, t) with frequency 7</a:t>
            </a:r>
            <a:endParaRPr lang="zh-CN" altLang="en-US" sz="20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0E49C63-CABA-4620-A02A-8CB0178246A2}"/>
              </a:ext>
            </a:extLst>
          </p:cNvPr>
          <p:cNvSpPr/>
          <p:nvPr/>
        </p:nvSpPr>
        <p:spPr>
          <a:xfrm>
            <a:off x="2566489" y="4131486"/>
            <a:ext cx="2067806" cy="177540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436FB5E-C9DD-410D-B37B-24D4143F14EC}"/>
              </a:ext>
            </a:extLst>
          </p:cNvPr>
          <p:cNvSpPr/>
          <p:nvPr/>
        </p:nvSpPr>
        <p:spPr>
          <a:xfrm>
            <a:off x="5457005" y="4131485"/>
            <a:ext cx="2495267" cy="636738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821016-7C35-4AD4-AEE5-DFC681352056}"/>
              </a:ext>
            </a:extLst>
          </p:cNvPr>
          <p:cNvSpPr/>
          <p:nvPr/>
        </p:nvSpPr>
        <p:spPr>
          <a:xfrm>
            <a:off x="2651262" y="365147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Palatino"/>
              </a:rPr>
              <a:t>Corpus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FD41503-611D-4F80-9022-D5B64640285F}"/>
              </a:ext>
            </a:extLst>
          </p:cNvPr>
          <p:cNvSpPr txBox="1"/>
          <p:nvPr/>
        </p:nvSpPr>
        <p:spPr>
          <a:xfrm>
            <a:off x="5541777" y="3688574"/>
            <a:ext cx="2495266" cy="954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spcAft>
                <a:spcPts val="600"/>
              </a:spcAft>
            </a:pPr>
            <a:r>
              <a:rPr sz="2100" i="1" spc="20" dirty="0">
                <a:latin typeface="Palatino"/>
                <a:cs typeface="Calibri"/>
              </a:rPr>
              <a:t>Vocabulary</a:t>
            </a:r>
            <a:endParaRPr sz="2100" dirty="0">
              <a:latin typeface="Palatino"/>
              <a:cs typeface="Calibri"/>
            </a:endParaRPr>
          </a:p>
          <a:p>
            <a:pPr marL="36830">
              <a:spcBef>
                <a:spcPts val="1730"/>
              </a:spcBef>
            </a:pPr>
            <a:r>
              <a:rPr lang="en-US" sz="2100" dirty="0">
                <a:latin typeface="Palatino"/>
                <a:cs typeface="Lucida Sans"/>
              </a:rPr>
              <a:t>b, e, d, t, r, a, s, w, </a:t>
            </a:r>
            <a:r>
              <a:rPr lang="en-US" sz="2100" b="1" dirty="0" err="1">
                <a:solidFill>
                  <a:srgbClr val="C00000"/>
                </a:solidFill>
                <a:latin typeface="Palatino"/>
                <a:cs typeface="Lucida Sans"/>
              </a:rPr>
              <a:t>st</a:t>
            </a:r>
            <a:endParaRPr sz="2100" b="1" dirty="0">
              <a:solidFill>
                <a:srgbClr val="C00000"/>
              </a:solidFill>
              <a:latin typeface="Palatino"/>
              <a:cs typeface="Lucida San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F48714-8FCC-4905-AE6C-8567D55C57A6}"/>
              </a:ext>
            </a:extLst>
          </p:cNvPr>
          <p:cNvSpPr/>
          <p:nvPr/>
        </p:nvSpPr>
        <p:spPr>
          <a:xfrm>
            <a:off x="2651262" y="4199012"/>
            <a:ext cx="249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/>
              </a:rPr>
              <a:t>2   b e d</a:t>
            </a:r>
          </a:p>
          <a:p>
            <a:r>
              <a:rPr lang="en-US" altLang="zh-CN" sz="2400" dirty="0">
                <a:latin typeface="Palatino"/>
              </a:rPr>
              <a:t>2   b e t </a:t>
            </a:r>
            <a:r>
              <a:rPr lang="en-US" altLang="zh-CN" sz="2400" dirty="0" err="1">
                <a:latin typeface="Palatino"/>
              </a:rPr>
              <a:t>t</a:t>
            </a:r>
            <a:r>
              <a:rPr lang="en-US" altLang="zh-CN" sz="2400" dirty="0">
                <a:latin typeface="Palatino"/>
              </a:rPr>
              <a:t> e r </a:t>
            </a:r>
          </a:p>
          <a:p>
            <a:r>
              <a:rPr lang="en-US" altLang="zh-CN" sz="2400" dirty="0">
                <a:latin typeface="Palatino"/>
              </a:rPr>
              <a:t>3   e a </a:t>
            </a:r>
            <a:r>
              <a:rPr lang="en-US" altLang="zh-CN" sz="2400" b="1" dirty="0" err="1">
                <a:solidFill>
                  <a:srgbClr val="C00000"/>
                </a:solidFill>
                <a:latin typeface="Palatino"/>
              </a:rPr>
              <a:t>st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</a:p>
          <a:p>
            <a:r>
              <a:rPr lang="en-US" altLang="zh-CN" sz="2400" dirty="0">
                <a:latin typeface="Palatino"/>
              </a:rPr>
              <a:t>4   w e </a:t>
            </a:r>
            <a:r>
              <a:rPr lang="en-US" altLang="zh-CN" sz="2400" b="1" dirty="0" err="1">
                <a:solidFill>
                  <a:srgbClr val="C00000"/>
                </a:solidFill>
                <a:latin typeface="Palatino"/>
              </a:rPr>
              <a:t>st</a:t>
            </a:r>
            <a:endParaRPr lang="zh-CN" altLang="en-US" sz="2400" b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AEA422-6A14-4A8E-99D4-F18BCB0F1FCD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524230-3D21-47A2-9FD0-62FF47E2EE98}"/>
              </a:ext>
            </a:extLst>
          </p:cNvPr>
          <p:cNvSpPr txBox="1"/>
          <p:nvPr/>
        </p:nvSpPr>
        <p:spPr>
          <a:xfrm>
            <a:off x="1063487" y="1590844"/>
            <a:ext cx="665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Expanding the vocabulary using BPE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4E5EEB6-424B-4DB4-BA88-C120C70CC689}"/>
              </a:ext>
            </a:extLst>
          </p:cNvPr>
          <p:cNvSpPr txBox="1"/>
          <p:nvPr/>
        </p:nvSpPr>
        <p:spPr>
          <a:xfrm>
            <a:off x="1514061" y="2343432"/>
            <a:ext cx="76016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Start with a vocabulary of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Most frequent n-gram pairs 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 a new n-gram</a:t>
            </a:r>
            <a:endParaRPr lang="zh-CN" alt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98207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8FD8F93-8CBC-473E-99C7-65F804C84A6E}"/>
              </a:ext>
            </a:extLst>
          </p:cNvPr>
          <p:cNvSpPr txBox="1"/>
          <p:nvPr/>
        </p:nvSpPr>
        <p:spPr>
          <a:xfrm>
            <a:off x="5457005" y="5237337"/>
            <a:ext cx="4019049" cy="4001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Add a pair (b, e) with frequency 4</a:t>
            </a:r>
            <a:endParaRPr lang="zh-CN" altLang="en-US" sz="20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7A7C208-F882-4C2B-9DAC-F6900ECC3A97}"/>
              </a:ext>
            </a:extLst>
          </p:cNvPr>
          <p:cNvSpPr/>
          <p:nvPr/>
        </p:nvSpPr>
        <p:spPr>
          <a:xfrm>
            <a:off x="2566489" y="4131486"/>
            <a:ext cx="2067806" cy="177540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27CE7A60-026F-4CE1-AF15-D671FFEA6CAA}"/>
              </a:ext>
            </a:extLst>
          </p:cNvPr>
          <p:cNvSpPr/>
          <p:nvPr/>
        </p:nvSpPr>
        <p:spPr>
          <a:xfrm>
            <a:off x="5457005" y="4131485"/>
            <a:ext cx="2895563" cy="621040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8FE14B-AB71-4E7C-BA3C-8F17AE66CD98}"/>
              </a:ext>
            </a:extLst>
          </p:cNvPr>
          <p:cNvSpPr/>
          <p:nvPr/>
        </p:nvSpPr>
        <p:spPr>
          <a:xfrm>
            <a:off x="2651262" y="365147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Palatino"/>
              </a:rPr>
              <a:t>Corpus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E2561B9-63E1-44BD-A55D-A439194115B3}"/>
              </a:ext>
            </a:extLst>
          </p:cNvPr>
          <p:cNvSpPr txBox="1"/>
          <p:nvPr/>
        </p:nvSpPr>
        <p:spPr>
          <a:xfrm>
            <a:off x="5541777" y="3688574"/>
            <a:ext cx="3254254" cy="954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spcAft>
                <a:spcPts val="600"/>
              </a:spcAft>
            </a:pPr>
            <a:r>
              <a:rPr sz="2100" i="1" spc="20" dirty="0">
                <a:latin typeface="Palatino"/>
                <a:cs typeface="Calibri"/>
              </a:rPr>
              <a:t>Vocabulary</a:t>
            </a:r>
            <a:endParaRPr sz="2100" dirty="0">
              <a:latin typeface="Palatino"/>
              <a:cs typeface="Calibri"/>
            </a:endParaRPr>
          </a:p>
          <a:p>
            <a:pPr marL="36830">
              <a:spcBef>
                <a:spcPts val="1730"/>
              </a:spcBef>
            </a:pPr>
            <a:r>
              <a:rPr lang="en-US" sz="2100" dirty="0">
                <a:latin typeface="Palatino"/>
                <a:cs typeface="Lucida Sans"/>
              </a:rPr>
              <a:t>b, e, d, t, r, a, s, w, </a:t>
            </a:r>
            <a:r>
              <a:rPr lang="en-US" sz="2100" dirty="0" err="1">
                <a:latin typeface="Palatino"/>
                <a:cs typeface="Lucida Sans"/>
              </a:rPr>
              <a:t>st</a:t>
            </a:r>
            <a:r>
              <a:rPr lang="en-US" sz="2100" dirty="0">
                <a:latin typeface="Palatino"/>
                <a:cs typeface="Lucida Sans"/>
              </a:rPr>
              <a:t>, </a:t>
            </a:r>
            <a:r>
              <a:rPr lang="en-US" sz="2100" b="1" dirty="0">
                <a:solidFill>
                  <a:srgbClr val="C00000"/>
                </a:solidFill>
                <a:latin typeface="Palatino"/>
                <a:cs typeface="Lucida Sans"/>
              </a:rPr>
              <a:t>be</a:t>
            </a:r>
            <a:endParaRPr sz="2100" b="1" dirty="0">
              <a:solidFill>
                <a:srgbClr val="C00000"/>
              </a:solidFill>
              <a:latin typeface="Palatino"/>
              <a:cs typeface="Lucida San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09B3073-BEAC-48E3-80DF-10F724FE7BE4}"/>
              </a:ext>
            </a:extLst>
          </p:cNvPr>
          <p:cNvSpPr/>
          <p:nvPr/>
        </p:nvSpPr>
        <p:spPr>
          <a:xfrm>
            <a:off x="2651262" y="4199012"/>
            <a:ext cx="249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/>
              </a:rPr>
              <a:t>2   </a:t>
            </a:r>
            <a:r>
              <a:rPr lang="en-US" altLang="zh-CN" sz="2400" b="1" dirty="0">
                <a:solidFill>
                  <a:srgbClr val="C00000"/>
                </a:solidFill>
                <a:latin typeface="Palatino"/>
              </a:rPr>
              <a:t>be</a:t>
            </a:r>
            <a:r>
              <a:rPr lang="en-US" altLang="zh-CN" sz="2400" dirty="0">
                <a:latin typeface="Palatino"/>
              </a:rPr>
              <a:t> d</a:t>
            </a:r>
          </a:p>
          <a:p>
            <a:r>
              <a:rPr lang="en-US" altLang="zh-CN" sz="2400" dirty="0">
                <a:latin typeface="Palatino"/>
              </a:rPr>
              <a:t>2  </a:t>
            </a:r>
            <a:r>
              <a:rPr lang="en-US" altLang="zh-CN" sz="2400" b="1" dirty="0">
                <a:latin typeface="Palatino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Palatino"/>
              </a:rPr>
              <a:t>be</a:t>
            </a:r>
            <a:r>
              <a:rPr lang="en-US" altLang="zh-CN" sz="2400" b="1" dirty="0"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t </a:t>
            </a:r>
            <a:r>
              <a:rPr lang="en-US" altLang="zh-CN" sz="2400" dirty="0" err="1">
                <a:latin typeface="Palatino"/>
              </a:rPr>
              <a:t>t</a:t>
            </a:r>
            <a:r>
              <a:rPr lang="en-US" altLang="zh-CN" sz="2400" dirty="0">
                <a:latin typeface="Palatino"/>
              </a:rPr>
              <a:t> e r </a:t>
            </a:r>
          </a:p>
          <a:p>
            <a:r>
              <a:rPr lang="en-US" altLang="zh-CN" sz="2400" dirty="0">
                <a:latin typeface="Palatino"/>
              </a:rPr>
              <a:t>3   e a </a:t>
            </a:r>
            <a:r>
              <a:rPr lang="en-US" altLang="zh-CN" sz="2400" dirty="0" err="1">
                <a:latin typeface="Palatino"/>
              </a:rPr>
              <a:t>st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</a:p>
          <a:p>
            <a:r>
              <a:rPr lang="en-US" altLang="zh-CN" sz="2400" dirty="0">
                <a:latin typeface="Palatino"/>
              </a:rPr>
              <a:t>4   w e </a:t>
            </a:r>
            <a:r>
              <a:rPr lang="en-US" altLang="zh-CN" sz="2400" dirty="0" err="1">
                <a:latin typeface="Palatino"/>
              </a:rPr>
              <a:t>st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572AC8-530D-422D-AA62-ADBCAC41D925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4014F7-6455-4A15-B6C5-D1349BD0CAA4}"/>
              </a:ext>
            </a:extLst>
          </p:cNvPr>
          <p:cNvSpPr txBox="1"/>
          <p:nvPr/>
        </p:nvSpPr>
        <p:spPr>
          <a:xfrm>
            <a:off x="1063487" y="1590844"/>
            <a:ext cx="665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Expanding the vocabulary using BPE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560644-7DC9-416D-B1AC-2C00BEFBAEC3}"/>
              </a:ext>
            </a:extLst>
          </p:cNvPr>
          <p:cNvSpPr txBox="1"/>
          <p:nvPr/>
        </p:nvSpPr>
        <p:spPr>
          <a:xfrm>
            <a:off x="1514061" y="2343432"/>
            <a:ext cx="76016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Start with a vocabulary of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Most frequent n-gram pairs 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 a new n-gram</a:t>
            </a:r>
            <a:endParaRPr lang="zh-CN" alt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86056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E02086-2148-4D05-8ADF-D44191D687E7}"/>
              </a:ext>
            </a:extLst>
          </p:cNvPr>
          <p:cNvSpPr txBox="1"/>
          <p:nvPr/>
        </p:nvSpPr>
        <p:spPr>
          <a:xfrm>
            <a:off x="5457005" y="5237337"/>
            <a:ext cx="1930785" cy="4001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Final </a:t>
            </a:r>
            <a:r>
              <a:rPr lang="en-US" altLang="zh-CN" sz="2000" dirty="0" err="1">
                <a:solidFill>
                  <a:srgbClr val="C00000"/>
                </a:solidFill>
                <a:latin typeface="Palatino"/>
              </a:rPr>
              <a:t>vocablary</a:t>
            </a:r>
            <a:endParaRPr lang="zh-CN" altLang="en-US" sz="20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FE66D09-E15E-45EE-BE2F-30EF18EDCC73}"/>
              </a:ext>
            </a:extLst>
          </p:cNvPr>
          <p:cNvSpPr/>
          <p:nvPr/>
        </p:nvSpPr>
        <p:spPr>
          <a:xfrm>
            <a:off x="2566489" y="4131486"/>
            <a:ext cx="2067806" cy="177540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10D3C83-5A10-4268-B95C-687AFCA43CEB}"/>
              </a:ext>
            </a:extLst>
          </p:cNvPr>
          <p:cNvSpPr/>
          <p:nvPr/>
        </p:nvSpPr>
        <p:spPr>
          <a:xfrm>
            <a:off x="5457005" y="4131485"/>
            <a:ext cx="2970127" cy="662940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2053FE-5A75-44DA-8B0D-610F3523CA7E}"/>
              </a:ext>
            </a:extLst>
          </p:cNvPr>
          <p:cNvSpPr/>
          <p:nvPr/>
        </p:nvSpPr>
        <p:spPr>
          <a:xfrm>
            <a:off x="2651262" y="365147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Palatino"/>
              </a:rPr>
              <a:t>Corpus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67825A3-981B-4FDA-AF4B-C49007CC5C6A}"/>
              </a:ext>
            </a:extLst>
          </p:cNvPr>
          <p:cNvSpPr txBox="1"/>
          <p:nvPr/>
        </p:nvSpPr>
        <p:spPr>
          <a:xfrm>
            <a:off x="5541777" y="3688574"/>
            <a:ext cx="3215009" cy="954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spcAft>
                <a:spcPts val="600"/>
              </a:spcAft>
            </a:pPr>
            <a:r>
              <a:rPr sz="2100" i="1" spc="20" dirty="0">
                <a:latin typeface="Palatino"/>
                <a:cs typeface="Calibri"/>
              </a:rPr>
              <a:t>Vocabulary</a:t>
            </a:r>
            <a:endParaRPr sz="2100" dirty="0">
              <a:latin typeface="Palatino"/>
              <a:cs typeface="Calibri"/>
            </a:endParaRPr>
          </a:p>
          <a:p>
            <a:pPr marL="36830">
              <a:spcBef>
                <a:spcPts val="1730"/>
              </a:spcBef>
            </a:pPr>
            <a:r>
              <a:rPr lang="en-US" sz="2100" dirty="0">
                <a:latin typeface="Palatino"/>
                <a:cs typeface="Lucida Sans"/>
              </a:rPr>
              <a:t>b, e, d, t, r, a, s, w, </a:t>
            </a:r>
            <a:r>
              <a:rPr lang="en-US" sz="2100" dirty="0" err="1">
                <a:latin typeface="Palatino"/>
                <a:cs typeface="Lucida Sans"/>
              </a:rPr>
              <a:t>st</a:t>
            </a:r>
            <a:r>
              <a:rPr lang="en-US" sz="2100" dirty="0">
                <a:latin typeface="Palatino"/>
                <a:cs typeface="Lucida Sans"/>
              </a:rPr>
              <a:t>, be</a:t>
            </a:r>
            <a:endParaRPr sz="2100" dirty="0">
              <a:latin typeface="Palatino"/>
              <a:cs typeface="Lucida San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6B6983A-AAF3-4BD8-8A29-FEF452523D4A}"/>
              </a:ext>
            </a:extLst>
          </p:cNvPr>
          <p:cNvSpPr/>
          <p:nvPr/>
        </p:nvSpPr>
        <p:spPr>
          <a:xfrm>
            <a:off x="2651262" y="4199012"/>
            <a:ext cx="249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/>
              </a:rPr>
              <a:t>2   be d</a:t>
            </a:r>
          </a:p>
          <a:p>
            <a:r>
              <a:rPr lang="en-US" altLang="zh-CN" sz="2400" dirty="0">
                <a:latin typeface="Palatino"/>
              </a:rPr>
              <a:t>2  </a:t>
            </a:r>
            <a:r>
              <a:rPr lang="en-US" altLang="zh-CN" sz="2400" b="1" dirty="0"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be</a:t>
            </a:r>
            <a:r>
              <a:rPr lang="en-US" altLang="zh-CN" sz="2400" b="1" dirty="0"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t </a:t>
            </a:r>
            <a:r>
              <a:rPr lang="en-US" altLang="zh-CN" sz="2400" dirty="0" err="1">
                <a:latin typeface="Palatino"/>
              </a:rPr>
              <a:t>t</a:t>
            </a:r>
            <a:r>
              <a:rPr lang="en-US" altLang="zh-CN" sz="2400" dirty="0">
                <a:latin typeface="Palatino"/>
              </a:rPr>
              <a:t> e r </a:t>
            </a:r>
          </a:p>
          <a:p>
            <a:r>
              <a:rPr lang="en-US" altLang="zh-CN" sz="2400" dirty="0">
                <a:latin typeface="Palatino"/>
              </a:rPr>
              <a:t>3   e a </a:t>
            </a:r>
            <a:r>
              <a:rPr lang="en-US" altLang="zh-CN" sz="2400" dirty="0" err="1">
                <a:latin typeface="Palatino"/>
              </a:rPr>
              <a:t>st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</a:p>
          <a:p>
            <a:r>
              <a:rPr lang="en-US" altLang="zh-CN" sz="2400" dirty="0">
                <a:latin typeface="Palatino"/>
              </a:rPr>
              <a:t>4   w e </a:t>
            </a:r>
            <a:r>
              <a:rPr lang="en-US" altLang="zh-CN" sz="2400" dirty="0" err="1">
                <a:latin typeface="Palatino"/>
              </a:rPr>
              <a:t>st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5C1E10-7425-4FFA-AE0A-16D2903AF041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63D3BE8-85CE-4184-B1C8-83ECF61AEA72}"/>
              </a:ext>
            </a:extLst>
          </p:cNvPr>
          <p:cNvSpPr txBox="1"/>
          <p:nvPr/>
        </p:nvSpPr>
        <p:spPr>
          <a:xfrm>
            <a:off x="1063487" y="1590844"/>
            <a:ext cx="665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Expanding the vocabulary using BPE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0C2991-C080-4F84-8638-F89BE1172FA7}"/>
              </a:ext>
            </a:extLst>
          </p:cNvPr>
          <p:cNvSpPr txBox="1"/>
          <p:nvPr/>
        </p:nvSpPr>
        <p:spPr>
          <a:xfrm>
            <a:off x="1514061" y="2343432"/>
            <a:ext cx="76016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Start with a vocabulary of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Most frequent n-gram pairs 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 a new n-gram</a:t>
            </a:r>
            <a:endParaRPr lang="zh-CN" alt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45747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F6B38C9-E67E-4E3A-9ACD-46CFC1A9A539}"/>
              </a:ext>
            </a:extLst>
          </p:cNvPr>
          <p:cNvSpPr txBox="1"/>
          <p:nvPr/>
        </p:nvSpPr>
        <p:spPr>
          <a:xfrm>
            <a:off x="5457003" y="5100981"/>
            <a:ext cx="2830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A new OOV word</a:t>
            </a:r>
            <a:r>
              <a:rPr lang="en-US" altLang="zh-CN" sz="2000" dirty="0">
                <a:latin typeface="Palatino"/>
              </a:rPr>
              <a:t>: best</a:t>
            </a:r>
          </a:p>
          <a:p>
            <a:r>
              <a:rPr lang="en-US" altLang="zh-CN" sz="2000" dirty="0">
                <a:latin typeface="Palatino"/>
                <a:sym typeface="Wingdings" panose="05000000000000000000" pitchFamily="2" charset="2"/>
              </a:rPr>
              <a:t>  be@@   +   </a:t>
            </a:r>
            <a:r>
              <a:rPr lang="en-US" altLang="zh-CN" sz="2000" dirty="0" err="1">
                <a:latin typeface="Palatino"/>
                <a:sym typeface="Wingdings" panose="05000000000000000000" pitchFamily="2" charset="2"/>
              </a:rPr>
              <a:t>st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121047A-D65F-4AD7-8165-64F9CBFAE986}"/>
              </a:ext>
            </a:extLst>
          </p:cNvPr>
          <p:cNvSpPr/>
          <p:nvPr/>
        </p:nvSpPr>
        <p:spPr>
          <a:xfrm>
            <a:off x="2566489" y="4131486"/>
            <a:ext cx="2067806" cy="177540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79FD432-EBE3-446D-A417-06168AD90408}"/>
              </a:ext>
            </a:extLst>
          </p:cNvPr>
          <p:cNvSpPr/>
          <p:nvPr/>
        </p:nvSpPr>
        <p:spPr>
          <a:xfrm>
            <a:off x="5457005" y="4131485"/>
            <a:ext cx="2970127" cy="662940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669123-5F8F-4275-9C30-72D36776A98E}"/>
              </a:ext>
            </a:extLst>
          </p:cNvPr>
          <p:cNvSpPr/>
          <p:nvPr/>
        </p:nvSpPr>
        <p:spPr>
          <a:xfrm>
            <a:off x="2651262" y="365147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Palatino"/>
              </a:rPr>
              <a:t>Corpus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333DC9B8-623D-4B11-BE03-1317B2FC6AD9}"/>
              </a:ext>
            </a:extLst>
          </p:cNvPr>
          <p:cNvSpPr txBox="1"/>
          <p:nvPr/>
        </p:nvSpPr>
        <p:spPr>
          <a:xfrm>
            <a:off x="5541777" y="3688574"/>
            <a:ext cx="3215009" cy="954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spcAft>
                <a:spcPts val="600"/>
              </a:spcAft>
            </a:pPr>
            <a:r>
              <a:rPr sz="2100" i="1" spc="20" dirty="0">
                <a:latin typeface="Palatino"/>
                <a:cs typeface="Calibri"/>
              </a:rPr>
              <a:t>Vocabulary</a:t>
            </a:r>
            <a:endParaRPr sz="2100" dirty="0">
              <a:latin typeface="Palatino"/>
              <a:cs typeface="Calibri"/>
            </a:endParaRPr>
          </a:p>
          <a:p>
            <a:pPr marL="36830">
              <a:spcBef>
                <a:spcPts val="1730"/>
              </a:spcBef>
            </a:pPr>
            <a:r>
              <a:rPr lang="en-US" sz="2100" dirty="0">
                <a:latin typeface="Palatino"/>
                <a:cs typeface="Lucida Sans"/>
              </a:rPr>
              <a:t>b, e, d, t, r, a, s, w, </a:t>
            </a:r>
            <a:r>
              <a:rPr lang="en-US" sz="2100" dirty="0" err="1">
                <a:latin typeface="Palatino"/>
                <a:cs typeface="Lucida Sans"/>
              </a:rPr>
              <a:t>st</a:t>
            </a:r>
            <a:r>
              <a:rPr lang="en-US" sz="2100" dirty="0">
                <a:latin typeface="Palatino"/>
                <a:cs typeface="Lucida Sans"/>
              </a:rPr>
              <a:t>, be</a:t>
            </a:r>
            <a:endParaRPr sz="2100" dirty="0">
              <a:latin typeface="Palatino"/>
              <a:cs typeface="Lucida San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2649A43-3E89-46C4-9754-580DFE781FE8}"/>
              </a:ext>
            </a:extLst>
          </p:cNvPr>
          <p:cNvSpPr/>
          <p:nvPr/>
        </p:nvSpPr>
        <p:spPr>
          <a:xfrm>
            <a:off x="2651262" y="4199012"/>
            <a:ext cx="249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/>
              </a:rPr>
              <a:t>2   be d</a:t>
            </a:r>
          </a:p>
          <a:p>
            <a:r>
              <a:rPr lang="en-US" altLang="zh-CN" sz="2400" dirty="0">
                <a:latin typeface="Palatino"/>
              </a:rPr>
              <a:t>2  </a:t>
            </a:r>
            <a:r>
              <a:rPr lang="en-US" altLang="zh-CN" sz="2400" b="1" dirty="0"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be</a:t>
            </a:r>
            <a:r>
              <a:rPr lang="en-US" altLang="zh-CN" sz="2400" b="1" dirty="0"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t </a:t>
            </a:r>
            <a:r>
              <a:rPr lang="en-US" altLang="zh-CN" sz="2400" dirty="0" err="1">
                <a:latin typeface="Palatino"/>
              </a:rPr>
              <a:t>t</a:t>
            </a:r>
            <a:r>
              <a:rPr lang="en-US" altLang="zh-CN" sz="2400" dirty="0">
                <a:latin typeface="Palatino"/>
              </a:rPr>
              <a:t> e r </a:t>
            </a:r>
          </a:p>
          <a:p>
            <a:r>
              <a:rPr lang="en-US" altLang="zh-CN" sz="2400" dirty="0">
                <a:latin typeface="Palatino"/>
              </a:rPr>
              <a:t>3   e a </a:t>
            </a:r>
            <a:r>
              <a:rPr lang="en-US" altLang="zh-CN" sz="2400" dirty="0" err="1">
                <a:latin typeface="Palatino"/>
              </a:rPr>
              <a:t>st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</a:p>
          <a:p>
            <a:r>
              <a:rPr lang="en-US" altLang="zh-CN" sz="2400" dirty="0">
                <a:latin typeface="Palatino"/>
              </a:rPr>
              <a:t>4   w e </a:t>
            </a:r>
            <a:r>
              <a:rPr lang="en-US" altLang="zh-CN" sz="2400" dirty="0" err="1">
                <a:latin typeface="Palatino"/>
              </a:rPr>
              <a:t>st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149467-5392-4E84-889D-3B6080B995D1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49A065-3623-4391-BA25-3930C8DE3A7E}"/>
              </a:ext>
            </a:extLst>
          </p:cNvPr>
          <p:cNvSpPr txBox="1"/>
          <p:nvPr/>
        </p:nvSpPr>
        <p:spPr>
          <a:xfrm>
            <a:off x="1063487" y="1590844"/>
            <a:ext cx="665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Expanding the vocabulary using BPE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D119AD-FE4A-4770-90D7-C92DF1D5E39C}"/>
              </a:ext>
            </a:extLst>
          </p:cNvPr>
          <p:cNvSpPr txBox="1"/>
          <p:nvPr/>
        </p:nvSpPr>
        <p:spPr>
          <a:xfrm>
            <a:off x="1514061" y="2343432"/>
            <a:ext cx="76016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Start with a vocabulary of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Most frequent n-gram pairs </a:t>
            </a:r>
            <a:r>
              <a:rPr lang="en-US" altLang="zh-CN" sz="2400" dirty="0">
                <a:latin typeface="Palatino"/>
                <a:sym typeface="Wingdings" panose="05000000000000000000" pitchFamily="2" charset="2"/>
              </a:rPr>
              <a:t> a new n-gram</a:t>
            </a:r>
            <a:endParaRPr lang="zh-CN" alt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30041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5734A8-D5FD-469D-BB25-EA173C56085B}"/>
              </a:ext>
            </a:extLst>
          </p:cNvPr>
          <p:cNvSpPr txBox="1"/>
          <p:nvPr/>
        </p:nvSpPr>
        <p:spPr>
          <a:xfrm>
            <a:off x="1080052" y="1590844"/>
            <a:ext cx="483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Byte Pair Encoding: tips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567C69-F69C-404F-870D-48D2587BF019}"/>
              </a:ext>
            </a:extLst>
          </p:cNvPr>
          <p:cNvSpPr/>
          <p:nvPr/>
        </p:nvSpPr>
        <p:spPr>
          <a:xfrm>
            <a:off x="1480930" y="2476130"/>
            <a:ext cx="8378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Have a target vocabulary size and stop when you reach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Segmentation is only within words identified by some prior tokenizer.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Automatically</a:t>
            </a:r>
            <a:r>
              <a:rPr lang="en-US" altLang="zh-CN" sz="2400" dirty="0">
                <a:latin typeface="Palatino"/>
              </a:rPr>
              <a:t> decide vocabulary for system.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53BAF3-2449-4CA6-90F2-111B74558DCB}"/>
              </a:ext>
            </a:extLst>
          </p:cNvPr>
          <p:cNvSpPr txBox="1"/>
          <p:nvPr/>
        </p:nvSpPr>
        <p:spPr>
          <a:xfrm>
            <a:off x="685800" y="137137"/>
            <a:ext cx="72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Palatino"/>
              </a:rPr>
              <a:t>Subword</a:t>
            </a:r>
            <a:r>
              <a:rPr lang="en-US" altLang="zh-CN" sz="3600" b="1" dirty="0">
                <a:latin typeface="Palatino"/>
              </a:rPr>
              <a:t> Embedding</a:t>
            </a:r>
          </a:p>
        </p:txBody>
      </p:sp>
    </p:spTree>
    <p:extLst>
      <p:ext uri="{BB962C8B-B14F-4D97-AF65-F5344CB8AC3E}">
        <p14:creationId xmlns:p14="http://schemas.microsoft.com/office/powerpoint/2010/main" val="4131663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1403008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6492F5-DEA3-429C-8FA1-FBC90C75E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68" y="1590843"/>
            <a:ext cx="8642314" cy="47617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D51C3B6-BC7A-42A6-B36C-E75C8D4BD0A9}"/>
              </a:ext>
            </a:extLst>
          </p:cNvPr>
          <p:cNvSpPr txBox="1"/>
          <p:nvPr/>
        </p:nvSpPr>
        <p:spPr>
          <a:xfrm>
            <a:off x="1089991" y="1590844"/>
            <a:ext cx="325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Transformer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C25B45-A45F-462F-B5B5-5373E362E54E}"/>
              </a:ext>
            </a:extLst>
          </p:cNvPr>
          <p:cNvSpPr txBox="1"/>
          <p:nvPr/>
        </p:nvSpPr>
        <p:spPr>
          <a:xfrm>
            <a:off x="1946098" y="6033186"/>
            <a:ext cx="556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An extension to SAN in chapter 13.</a:t>
            </a:r>
          </a:p>
          <a:p>
            <a:r>
              <a:rPr lang="en-US" altLang="zh-CN" dirty="0">
                <a:latin typeface="Palatino"/>
              </a:rPr>
              <a:t>It has been shown a competitive alternative to RNNs</a:t>
            </a:r>
            <a:endParaRPr lang="zh-CN" altLang="en-US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77682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DE96A6-3933-4FC3-A5B9-2503624F2BEC}"/>
              </a:ext>
            </a:extLst>
          </p:cNvPr>
          <p:cNvSpPr txBox="1"/>
          <p:nvPr/>
        </p:nvSpPr>
        <p:spPr>
          <a:xfrm>
            <a:off x="1030357" y="1371588"/>
            <a:ext cx="459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 Self-attention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3CE694-A390-4B80-B209-58A379A21670}"/>
              </a:ext>
            </a:extLst>
          </p:cNvPr>
          <p:cNvSpPr txBox="1"/>
          <p:nvPr/>
        </p:nvSpPr>
        <p:spPr>
          <a:xfrm>
            <a:off x="6414828" y="2197594"/>
            <a:ext cx="354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Input of a self-attention layer: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599B32-D4C4-4FD8-AE2C-C9CBC823504F}"/>
              </a:ext>
            </a:extLst>
          </p:cNvPr>
          <p:cNvSpPr txBox="1"/>
          <p:nvPr/>
        </p:nvSpPr>
        <p:spPr>
          <a:xfrm>
            <a:off x="6463059" y="3199239"/>
            <a:ext cx="374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Output of a self-attention layer: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35F7BDF-7CCB-4469-92DE-634885D84517}"/>
              </a:ext>
            </a:extLst>
          </p:cNvPr>
          <p:cNvSpPr/>
          <p:nvPr/>
        </p:nvSpPr>
        <p:spPr>
          <a:xfrm>
            <a:off x="7206102" y="5433151"/>
            <a:ext cx="1750752" cy="408672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i="1" dirty="0">
                <a:solidFill>
                  <a:srgbClr val="C00000"/>
                </a:solidFill>
                <a:latin typeface="Palatino"/>
              </a:rPr>
              <a:t>Q = K = V</a:t>
            </a:r>
            <a:endParaRPr sz="2400" i="1" dirty="0">
              <a:solidFill>
                <a:srgbClr val="C00000"/>
              </a:solidFill>
              <a:latin typeface="Palatino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5634C74-F17E-441E-868F-C7492AD26EC9}"/>
              </a:ext>
            </a:extLst>
          </p:cNvPr>
          <p:cNvCxnSpPr/>
          <p:nvPr/>
        </p:nvCxnSpPr>
        <p:spPr>
          <a:xfrm flipH="1" flipV="1">
            <a:off x="5989527" y="5585778"/>
            <a:ext cx="1216577" cy="61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B89C238-CE97-4DCF-A491-7720FE660CB1}"/>
              </a:ext>
            </a:extLst>
          </p:cNvPr>
          <p:cNvCxnSpPr>
            <a:cxnSpLocks/>
          </p:cNvCxnSpPr>
          <p:nvPr/>
        </p:nvCxnSpPr>
        <p:spPr>
          <a:xfrm flipV="1">
            <a:off x="7575306" y="4774604"/>
            <a:ext cx="1179217" cy="62102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2066488-DAA3-4C9C-ACB1-145CF08E78BE}"/>
              </a:ext>
            </a:extLst>
          </p:cNvPr>
          <p:cNvCxnSpPr/>
          <p:nvPr/>
        </p:nvCxnSpPr>
        <p:spPr>
          <a:xfrm flipV="1">
            <a:off x="8139677" y="4791911"/>
            <a:ext cx="1075480" cy="61670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1C6CE27-B7EE-4B3C-8910-DF92A942B176}"/>
              </a:ext>
            </a:extLst>
          </p:cNvPr>
          <p:cNvCxnSpPr/>
          <p:nvPr/>
        </p:nvCxnSpPr>
        <p:spPr>
          <a:xfrm flipV="1">
            <a:off x="8649407" y="4793367"/>
            <a:ext cx="1107999" cy="62102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7C75A04-4AAF-4DAC-9B46-DDC339CD5D00}"/>
              </a:ext>
            </a:extLst>
          </p:cNvPr>
          <p:cNvGrpSpPr/>
          <p:nvPr/>
        </p:nvGrpSpPr>
        <p:grpSpPr>
          <a:xfrm>
            <a:off x="2232029" y="2058069"/>
            <a:ext cx="3757496" cy="4298282"/>
            <a:chOff x="5387251" y="1937658"/>
            <a:chExt cx="3757496" cy="4298282"/>
          </a:xfrm>
        </p:grpSpPr>
        <p:sp>
          <p:nvSpPr>
            <p:cNvPr id="24" name="圆角矩形 21">
              <a:extLst>
                <a:ext uri="{FF2B5EF4-FFF2-40B4-BE49-F238E27FC236}">
                  <a16:creationId xmlns:a16="http://schemas.microsoft.com/office/drawing/2014/main" id="{F1A0EAEA-8680-4C15-A49A-382F02333CAF}"/>
                </a:ext>
              </a:extLst>
            </p:cNvPr>
            <p:cNvSpPr/>
            <p:nvPr/>
          </p:nvSpPr>
          <p:spPr>
            <a:xfrm>
              <a:off x="5387251" y="5189896"/>
              <a:ext cx="3520353" cy="598731"/>
            </a:xfrm>
            <a:prstGeom prst="roundRect">
              <a:avLst>
                <a:gd name="adj" fmla="val 376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25" name="圆角矩形 22">
              <a:extLst>
                <a:ext uri="{FF2B5EF4-FFF2-40B4-BE49-F238E27FC236}">
                  <a16:creationId xmlns:a16="http://schemas.microsoft.com/office/drawing/2014/main" id="{8BE31291-DA43-48ED-8793-21C01426C11B}"/>
                </a:ext>
              </a:extLst>
            </p:cNvPr>
            <p:cNvSpPr/>
            <p:nvPr/>
          </p:nvSpPr>
          <p:spPr>
            <a:xfrm>
              <a:off x="5387251" y="1937658"/>
              <a:ext cx="3521279" cy="3110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Palatino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6">
                  <a:extLst>
                    <a:ext uri="{FF2B5EF4-FFF2-40B4-BE49-F238E27FC236}">
                      <a16:creationId xmlns:a16="http://schemas.microsoft.com/office/drawing/2014/main" id="{D45E435D-9C75-453A-9E64-C9835524B5DD}"/>
                    </a:ext>
                  </a:extLst>
                </p:cNvPr>
                <p:cNvSpPr/>
                <p:nvPr/>
              </p:nvSpPr>
              <p:spPr>
                <a:xfrm>
                  <a:off x="6351149" y="4331487"/>
                  <a:ext cx="481295" cy="242550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26" name="Rounded Rectangle 6">
                  <a:extLst>
                    <a:ext uri="{FF2B5EF4-FFF2-40B4-BE49-F238E27FC236}">
                      <a16:creationId xmlns:a16="http://schemas.microsoft.com/office/drawing/2014/main" id="{D45E435D-9C75-453A-9E64-C9835524B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149" y="4331487"/>
                  <a:ext cx="481295" cy="24255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8">
              <a:extLst>
                <a:ext uri="{FF2B5EF4-FFF2-40B4-BE49-F238E27FC236}">
                  <a16:creationId xmlns:a16="http://schemas.microsoft.com/office/drawing/2014/main" id="{096B9B87-6AAF-40A5-887D-0B4801484B9C}"/>
                </a:ext>
              </a:extLst>
            </p:cNvPr>
            <p:cNvCxnSpPr>
              <a:stCxn id="28" idx="0"/>
            </p:cNvCxnSpPr>
            <p:nvPr/>
          </p:nvCxnSpPr>
          <p:spPr>
            <a:xfrm flipH="1" flipV="1">
              <a:off x="6073621" y="5041219"/>
              <a:ext cx="1" cy="268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10">
                  <a:extLst>
                    <a:ext uri="{FF2B5EF4-FFF2-40B4-BE49-F238E27FC236}">
                      <a16:creationId xmlns:a16="http://schemas.microsoft.com/office/drawing/2014/main" id="{9B08222D-5ED0-45C1-AB99-66509C22210A}"/>
                    </a:ext>
                  </a:extLst>
                </p:cNvPr>
                <p:cNvSpPr/>
                <p:nvPr/>
              </p:nvSpPr>
              <p:spPr>
                <a:xfrm>
                  <a:off x="5796286" y="5309352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2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Rounded Rectangle 10">
                  <a:extLst>
                    <a:ext uri="{FF2B5EF4-FFF2-40B4-BE49-F238E27FC236}">
                      <a16:creationId xmlns:a16="http://schemas.microsoft.com/office/drawing/2014/main" id="{9B08222D-5ED0-45C1-AB99-66509C2221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286" y="5309352"/>
                  <a:ext cx="554671" cy="284288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14">
              <a:extLst>
                <a:ext uri="{FF2B5EF4-FFF2-40B4-BE49-F238E27FC236}">
                  <a16:creationId xmlns:a16="http://schemas.microsoft.com/office/drawing/2014/main" id="{5E8CBAF6-FBF8-4161-9BD7-B8DAC8736D0A}"/>
                </a:ext>
              </a:extLst>
            </p:cNvPr>
            <p:cNvCxnSpPr/>
            <p:nvPr/>
          </p:nvCxnSpPr>
          <p:spPr>
            <a:xfrm flipV="1">
              <a:off x="7135378" y="5041219"/>
              <a:ext cx="0" cy="282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15">
                  <a:extLst>
                    <a:ext uri="{FF2B5EF4-FFF2-40B4-BE49-F238E27FC236}">
                      <a16:creationId xmlns:a16="http://schemas.microsoft.com/office/drawing/2014/main" id="{18BFF0CB-8EBB-4462-AF2A-B645301E5E3B}"/>
                    </a:ext>
                  </a:extLst>
                </p:cNvPr>
                <p:cNvSpPr/>
                <p:nvPr/>
              </p:nvSpPr>
              <p:spPr>
                <a:xfrm>
                  <a:off x="6865298" y="532322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2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Rounded Rectangle 15">
                  <a:extLst>
                    <a:ext uri="{FF2B5EF4-FFF2-40B4-BE49-F238E27FC236}">
                      <a16:creationId xmlns:a16="http://schemas.microsoft.com/office/drawing/2014/main" id="{18BFF0CB-8EBB-4462-AF2A-B645301E5E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298" y="5323223"/>
                  <a:ext cx="554671" cy="28428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22">
                  <a:extLst>
                    <a:ext uri="{FF2B5EF4-FFF2-40B4-BE49-F238E27FC236}">
                      <a16:creationId xmlns:a16="http://schemas.microsoft.com/office/drawing/2014/main" id="{B146B6F6-6709-405C-A510-D0879AB83959}"/>
                    </a:ext>
                  </a:extLst>
                </p:cNvPr>
                <p:cNvSpPr/>
                <p:nvPr/>
              </p:nvSpPr>
              <p:spPr>
                <a:xfrm>
                  <a:off x="8005023" y="5323403"/>
                  <a:ext cx="554671" cy="284288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200" dirty="0">
                      <a:latin typeface="Palatino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1" name="Rounded Rectangle 22">
                  <a:extLst>
                    <a:ext uri="{FF2B5EF4-FFF2-40B4-BE49-F238E27FC236}">
                      <a16:creationId xmlns:a16="http://schemas.microsoft.com/office/drawing/2014/main" id="{B146B6F6-6709-405C-A510-D0879AB83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023" y="5323403"/>
                  <a:ext cx="554671" cy="284288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椭圆 14">
              <a:extLst>
                <a:ext uri="{FF2B5EF4-FFF2-40B4-BE49-F238E27FC236}">
                  <a16:creationId xmlns:a16="http://schemas.microsoft.com/office/drawing/2014/main" id="{55669646-F9D2-496F-8D8C-8DF41E0BA4BC}"/>
                </a:ext>
              </a:extLst>
            </p:cNvPr>
            <p:cNvSpPr/>
            <p:nvPr/>
          </p:nvSpPr>
          <p:spPr>
            <a:xfrm rot="1387192">
              <a:off x="5957354" y="3896188"/>
              <a:ext cx="301022" cy="904020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Palatino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D3632A7-6E29-4408-8655-4641E97ED3C2}"/>
                </a:ext>
              </a:extLst>
            </p:cNvPr>
            <p:cNvSpPr txBox="1"/>
            <p:nvPr/>
          </p:nvSpPr>
          <p:spPr>
            <a:xfrm>
              <a:off x="5948312" y="5866608"/>
              <a:ext cx="319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I                love            NLP</a:t>
              </a:r>
              <a:endParaRPr lang="zh-CN" altLang="en-US" dirty="0">
                <a:latin typeface="Palatino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66F4E39C-8B59-4088-868F-556FBB994368}"/>
                    </a:ext>
                  </a:extLst>
                </p:cNvPr>
                <p:cNvSpPr txBox="1"/>
                <p:nvPr/>
              </p:nvSpPr>
              <p:spPr>
                <a:xfrm>
                  <a:off x="5875652" y="4748639"/>
                  <a:ext cx="2684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2                           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66F4E39C-8B59-4088-868F-556FBB994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5652" y="4748639"/>
                  <a:ext cx="268404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14">
              <a:extLst>
                <a:ext uri="{FF2B5EF4-FFF2-40B4-BE49-F238E27FC236}">
                  <a16:creationId xmlns:a16="http://schemas.microsoft.com/office/drawing/2014/main" id="{7534039E-EDFB-4595-AF6F-AB8546D2B280}"/>
                </a:ext>
              </a:extLst>
            </p:cNvPr>
            <p:cNvCxnSpPr/>
            <p:nvPr/>
          </p:nvCxnSpPr>
          <p:spPr>
            <a:xfrm flipV="1">
              <a:off x="8292749" y="5034282"/>
              <a:ext cx="0" cy="282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8">
              <a:extLst>
                <a:ext uri="{FF2B5EF4-FFF2-40B4-BE49-F238E27FC236}">
                  <a16:creationId xmlns:a16="http://schemas.microsoft.com/office/drawing/2014/main" id="{57FBBB93-4677-4D38-8D8E-7BDAEBCD3ACE}"/>
                </a:ext>
              </a:extLst>
            </p:cNvPr>
            <p:cNvCxnSpPr/>
            <p:nvPr/>
          </p:nvCxnSpPr>
          <p:spPr>
            <a:xfrm flipH="1" flipV="1">
              <a:off x="6068524" y="5598475"/>
              <a:ext cx="1" cy="268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8">
              <a:extLst>
                <a:ext uri="{FF2B5EF4-FFF2-40B4-BE49-F238E27FC236}">
                  <a16:creationId xmlns:a16="http://schemas.microsoft.com/office/drawing/2014/main" id="{C7521321-00F5-468B-9599-228D3A87CC2E}"/>
                </a:ext>
              </a:extLst>
            </p:cNvPr>
            <p:cNvCxnSpPr/>
            <p:nvPr/>
          </p:nvCxnSpPr>
          <p:spPr>
            <a:xfrm flipH="1" flipV="1">
              <a:off x="7142633" y="5607691"/>
              <a:ext cx="1" cy="268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8">
              <a:extLst>
                <a:ext uri="{FF2B5EF4-FFF2-40B4-BE49-F238E27FC236}">
                  <a16:creationId xmlns:a16="http://schemas.microsoft.com/office/drawing/2014/main" id="{958B2FFB-C956-4BBB-BEA8-9B610CF80C7C}"/>
                </a:ext>
              </a:extLst>
            </p:cNvPr>
            <p:cNvCxnSpPr/>
            <p:nvPr/>
          </p:nvCxnSpPr>
          <p:spPr>
            <a:xfrm flipH="1" flipV="1">
              <a:off x="8295780" y="5618877"/>
              <a:ext cx="1" cy="268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14">
              <a:extLst>
                <a:ext uri="{FF2B5EF4-FFF2-40B4-BE49-F238E27FC236}">
                  <a16:creationId xmlns:a16="http://schemas.microsoft.com/office/drawing/2014/main" id="{71C8D578-CAD7-4D92-804A-9E4B727BB985}"/>
                </a:ext>
              </a:extLst>
            </p:cNvPr>
            <p:cNvCxnSpPr>
              <a:endCxn id="40" idx="4"/>
            </p:cNvCxnSpPr>
            <p:nvPr/>
          </p:nvCxnSpPr>
          <p:spPr>
            <a:xfrm flipV="1">
              <a:off x="7131367" y="3803901"/>
              <a:ext cx="4011" cy="10081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流程图: 接点 39">
              <a:extLst>
                <a:ext uri="{FF2B5EF4-FFF2-40B4-BE49-F238E27FC236}">
                  <a16:creationId xmlns:a16="http://schemas.microsoft.com/office/drawing/2014/main" id="{93A39BA4-DF20-4335-B71F-9A3A824AE472}"/>
                </a:ext>
              </a:extLst>
            </p:cNvPr>
            <p:cNvSpPr/>
            <p:nvPr/>
          </p:nvSpPr>
          <p:spPr>
            <a:xfrm>
              <a:off x="6974923" y="3474671"/>
              <a:ext cx="320909" cy="329230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Palatino"/>
                </a:rPr>
                <a:t>+</a:t>
              </a:r>
              <a:endParaRPr lang="zh-CN" altLang="en-US" sz="2400" dirty="0">
                <a:solidFill>
                  <a:schemeClr val="tx1"/>
                </a:solidFill>
                <a:latin typeface="Palatino"/>
              </a:endParaRPr>
            </a:p>
          </p:txBody>
        </p:sp>
        <p:cxnSp>
          <p:nvCxnSpPr>
            <p:cNvPr id="41" name="Straight Arrow Connector 14">
              <a:extLst>
                <a:ext uri="{FF2B5EF4-FFF2-40B4-BE49-F238E27FC236}">
                  <a16:creationId xmlns:a16="http://schemas.microsoft.com/office/drawing/2014/main" id="{28AF506E-F6C8-43BE-B2BC-936511529217}"/>
                </a:ext>
              </a:extLst>
            </p:cNvPr>
            <p:cNvCxnSpPr/>
            <p:nvPr/>
          </p:nvCxnSpPr>
          <p:spPr>
            <a:xfrm flipV="1">
              <a:off x="7142634" y="3243943"/>
              <a:ext cx="0" cy="23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流程图: 接点 41">
              <a:extLst>
                <a:ext uri="{FF2B5EF4-FFF2-40B4-BE49-F238E27FC236}">
                  <a16:creationId xmlns:a16="http://schemas.microsoft.com/office/drawing/2014/main" id="{AE027770-57EF-4007-8CD7-CA1E450FE859}"/>
                </a:ext>
              </a:extLst>
            </p:cNvPr>
            <p:cNvSpPr/>
            <p:nvPr/>
          </p:nvSpPr>
          <p:spPr>
            <a:xfrm>
              <a:off x="6430444" y="3837775"/>
              <a:ext cx="323395" cy="330925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Palatino"/>
                </a:rPr>
                <a:t>x</a:t>
              </a:r>
              <a:endParaRPr lang="zh-CN" altLang="en-US" sz="2000" dirty="0">
                <a:solidFill>
                  <a:schemeClr val="tx1"/>
                </a:solidFill>
                <a:latin typeface="Palatino"/>
              </a:endParaRPr>
            </a:p>
          </p:txBody>
        </p:sp>
        <p:sp>
          <p:nvSpPr>
            <p:cNvPr id="43" name="流程图: 接点 42">
              <a:extLst>
                <a:ext uri="{FF2B5EF4-FFF2-40B4-BE49-F238E27FC236}">
                  <a16:creationId xmlns:a16="http://schemas.microsoft.com/office/drawing/2014/main" id="{9083D35B-DA2F-454F-8394-A7B99DE80463}"/>
                </a:ext>
              </a:extLst>
            </p:cNvPr>
            <p:cNvSpPr/>
            <p:nvPr/>
          </p:nvSpPr>
          <p:spPr>
            <a:xfrm>
              <a:off x="7568616" y="3827859"/>
              <a:ext cx="323395" cy="330925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Palatino"/>
                </a:rPr>
                <a:t>x</a:t>
              </a:r>
              <a:endParaRPr lang="zh-CN" altLang="en-US" sz="2000" dirty="0">
                <a:solidFill>
                  <a:schemeClr val="tx1"/>
                </a:solidFill>
                <a:latin typeface="Palatino"/>
              </a:endParaRPr>
            </a:p>
          </p:txBody>
        </p:sp>
        <p:cxnSp>
          <p:nvCxnSpPr>
            <p:cNvPr id="44" name="Straight Arrow Connector 8">
              <a:extLst>
                <a:ext uri="{FF2B5EF4-FFF2-40B4-BE49-F238E27FC236}">
                  <a16:creationId xmlns:a16="http://schemas.microsoft.com/office/drawing/2014/main" id="{05497E37-D894-47AC-8D6A-8A4A14F8BC23}"/>
                </a:ext>
              </a:extLst>
            </p:cNvPr>
            <p:cNvCxnSpPr>
              <a:endCxn id="26" idx="2"/>
            </p:cNvCxnSpPr>
            <p:nvPr/>
          </p:nvCxnSpPr>
          <p:spPr>
            <a:xfrm flipV="1">
              <a:off x="6152008" y="4574037"/>
              <a:ext cx="439789" cy="2379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8">
              <a:extLst>
                <a:ext uri="{FF2B5EF4-FFF2-40B4-BE49-F238E27FC236}">
                  <a16:creationId xmlns:a16="http://schemas.microsoft.com/office/drawing/2014/main" id="{5B020770-B33C-47BE-AC5B-4F94408963AF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7241818" y="4590008"/>
              <a:ext cx="496388" cy="2220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8">
              <a:extLst>
                <a:ext uri="{FF2B5EF4-FFF2-40B4-BE49-F238E27FC236}">
                  <a16:creationId xmlns:a16="http://schemas.microsoft.com/office/drawing/2014/main" id="{2E452A18-3CFA-45DF-9385-88FF9180FB63}"/>
                </a:ext>
              </a:extLst>
            </p:cNvPr>
            <p:cNvCxnSpPr>
              <a:endCxn id="26" idx="2"/>
            </p:cNvCxnSpPr>
            <p:nvPr/>
          </p:nvCxnSpPr>
          <p:spPr>
            <a:xfrm flipH="1" flipV="1">
              <a:off x="6591797" y="4574037"/>
              <a:ext cx="433130" cy="224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8">
              <a:extLst>
                <a:ext uri="{FF2B5EF4-FFF2-40B4-BE49-F238E27FC236}">
                  <a16:creationId xmlns:a16="http://schemas.microsoft.com/office/drawing/2014/main" id="{73B43515-852D-4BE1-8A9C-005215F2BBF8}"/>
                </a:ext>
              </a:extLst>
            </p:cNvPr>
            <p:cNvCxnSpPr>
              <a:endCxn id="51" idx="2"/>
            </p:cNvCxnSpPr>
            <p:nvPr/>
          </p:nvCxnSpPr>
          <p:spPr>
            <a:xfrm flipH="1" flipV="1">
              <a:off x="7738206" y="4590008"/>
              <a:ext cx="448458" cy="2481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8">
              <a:extLst>
                <a:ext uri="{FF2B5EF4-FFF2-40B4-BE49-F238E27FC236}">
                  <a16:creationId xmlns:a16="http://schemas.microsoft.com/office/drawing/2014/main" id="{B4D50502-8E4A-4EBA-961E-BB2C90BADE2C}"/>
                </a:ext>
              </a:extLst>
            </p:cNvPr>
            <p:cNvCxnSpPr>
              <a:stCxn id="42" idx="7"/>
              <a:endCxn id="40" idx="2"/>
            </p:cNvCxnSpPr>
            <p:nvPr/>
          </p:nvCxnSpPr>
          <p:spPr>
            <a:xfrm flipV="1">
              <a:off x="6706479" y="3639286"/>
              <a:ext cx="268444" cy="2469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8">
              <a:extLst>
                <a:ext uri="{FF2B5EF4-FFF2-40B4-BE49-F238E27FC236}">
                  <a16:creationId xmlns:a16="http://schemas.microsoft.com/office/drawing/2014/main" id="{3BF1A5A7-B24B-4090-880B-4B124762D66B}"/>
                </a:ext>
              </a:extLst>
            </p:cNvPr>
            <p:cNvCxnSpPr>
              <a:stCxn id="43" idx="1"/>
              <a:endCxn id="40" idx="6"/>
            </p:cNvCxnSpPr>
            <p:nvPr/>
          </p:nvCxnSpPr>
          <p:spPr>
            <a:xfrm flipH="1" flipV="1">
              <a:off x="7295832" y="3639286"/>
              <a:ext cx="320144" cy="2370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6">
                  <a:extLst>
                    <a:ext uri="{FF2B5EF4-FFF2-40B4-BE49-F238E27FC236}">
                      <a16:creationId xmlns:a16="http://schemas.microsoft.com/office/drawing/2014/main" id="{7CF1D2B1-D0B4-406C-9D6E-18ECAD0A5405}"/>
                    </a:ext>
                  </a:extLst>
                </p:cNvPr>
                <p:cNvSpPr/>
                <p:nvPr/>
              </p:nvSpPr>
              <p:spPr>
                <a:xfrm>
                  <a:off x="7497558" y="4347458"/>
                  <a:ext cx="481295" cy="242550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51" name="Rounded Rectangle 6">
                  <a:extLst>
                    <a:ext uri="{FF2B5EF4-FFF2-40B4-BE49-F238E27FC236}">
                      <a16:creationId xmlns:a16="http://schemas.microsoft.com/office/drawing/2014/main" id="{7CF1D2B1-D0B4-406C-9D6E-18ECAD0A54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558" y="4347458"/>
                  <a:ext cx="481295" cy="24255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8">
              <a:extLst>
                <a:ext uri="{FF2B5EF4-FFF2-40B4-BE49-F238E27FC236}">
                  <a16:creationId xmlns:a16="http://schemas.microsoft.com/office/drawing/2014/main" id="{6E7B63B5-2F13-41B2-A2B8-F7CD8DD66F55}"/>
                </a:ext>
              </a:extLst>
            </p:cNvPr>
            <p:cNvCxnSpPr>
              <a:stCxn id="26" idx="0"/>
            </p:cNvCxnSpPr>
            <p:nvPr/>
          </p:nvCxnSpPr>
          <p:spPr>
            <a:xfrm flipV="1">
              <a:off x="6591797" y="4132848"/>
              <a:ext cx="1" cy="1986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8">
              <a:extLst>
                <a:ext uri="{FF2B5EF4-FFF2-40B4-BE49-F238E27FC236}">
                  <a16:creationId xmlns:a16="http://schemas.microsoft.com/office/drawing/2014/main" id="{6BC7B233-F0C6-485D-BE64-CAB4EFC6647B}"/>
                </a:ext>
              </a:extLst>
            </p:cNvPr>
            <p:cNvCxnSpPr/>
            <p:nvPr/>
          </p:nvCxnSpPr>
          <p:spPr>
            <a:xfrm flipV="1">
              <a:off x="7737613" y="4154466"/>
              <a:ext cx="1" cy="1986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14">
              <a:extLst>
                <a:ext uri="{FF2B5EF4-FFF2-40B4-BE49-F238E27FC236}">
                  <a16:creationId xmlns:a16="http://schemas.microsoft.com/office/drawing/2014/main" id="{CBA47E8B-42F1-4B72-8402-98F94488E1E6}"/>
                </a:ext>
              </a:extLst>
            </p:cNvPr>
            <p:cNvSpPr/>
            <p:nvPr/>
          </p:nvSpPr>
          <p:spPr>
            <a:xfrm rot="9246078">
              <a:off x="8093553" y="3879477"/>
              <a:ext cx="301022" cy="904020"/>
            </a:xfrm>
            <a:custGeom>
              <a:avLst/>
              <a:gdLst>
                <a:gd name="connsiteX0" fmla="*/ 0 w 1163053"/>
                <a:gd name="connsiteY0" fmla="*/ 1116981 h 2233962"/>
                <a:gd name="connsiteX1" fmla="*/ 581527 w 1163053"/>
                <a:gd name="connsiteY1" fmla="*/ 0 h 2233962"/>
                <a:gd name="connsiteX2" fmla="*/ 1163054 w 1163053"/>
                <a:gd name="connsiteY2" fmla="*/ 1116981 h 2233962"/>
                <a:gd name="connsiteX3" fmla="*/ 581527 w 1163053"/>
                <a:gd name="connsiteY3" fmla="*/ 2233962 h 2233962"/>
                <a:gd name="connsiteX4" fmla="*/ 0 w 1163053"/>
                <a:gd name="connsiteY4" fmla="*/ 1116981 h 2233962"/>
                <a:gd name="connsiteX0" fmla="*/ 1163054 w 1254494"/>
                <a:gd name="connsiteY0" fmla="*/ 1116981 h 2233962"/>
                <a:gd name="connsiteX1" fmla="*/ 581527 w 1254494"/>
                <a:gd name="connsiteY1" fmla="*/ 2233962 h 2233962"/>
                <a:gd name="connsiteX2" fmla="*/ 0 w 1254494"/>
                <a:gd name="connsiteY2" fmla="*/ 1116981 h 2233962"/>
                <a:gd name="connsiteX3" fmla="*/ 581527 w 1254494"/>
                <a:gd name="connsiteY3" fmla="*/ 0 h 2233962"/>
                <a:gd name="connsiteX4" fmla="*/ 1254494 w 1254494"/>
                <a:gd name="connsiteY4" fmla="*/ 1208421 h 2233962"/>
                <a:gd name="connsiteX0" fmla="*/ 1163054 w 1318663"/>
                <a:gd name="connsiteY0" fmla="*/ 1125576 h 2242557"/>
                <a:gd name="connsiteX1" fmla="*/ 581527 w 1318663"/>
                <a:gd name="connsiteY1" fmla="*/ 2242557 h 2242557"/>
                <a:gd name="connsiteX2" fmla="*/ 0 w 1318663"/>
                <a:gd name="connsiteY2" fmla="*/ 1125576 h 2242557"/>
                <a:gd name="connsiteX3" fmla="*/ 581527 w 1318663"/>
                <a:gd name="connsiteY3" fmla="*/ 8595 h 2242557"/>
                <a:gd name="connsiteX4" fmla="*/ 1318663 w 1318663"/>
                <a:gd name="connsiteY4" fmla="*/ 823985 h 2242557"/>
                <a:gd name="connsiteX0" fmla="*/ 1163054 w 1163054"/>
                <a:gd name="connsiteY0" fmla="*/ 1329050 h 2446031"/>
                <a:gd name="connsiteX1" fmla="*/ 581527 w 1163054"/>
                <a:gd name="connsiteY1" fmla="*/ 2446031 h 2446031"/>
                <a:gd name="connsiteX2" fmla="*/ 0 w 1163054"/>
                <a:gd name="connsiteY2" fmla="*/ 1329050 h 2446031"/>
                <a:gd name="connsiteX3" fmla="*/ 581527 w 1163054"/>
                <a:gd name="connsiteY3" fmla="*/ 212069 h 2446031"/>
                <a:gd name="connsiteX4" fmla="*/ 1110115 w 1163054"/>
                <a:gd name="connsiteY4" fmla="*/ 433901 h 2446031"/>
                <a:gd name="connsiteX0" fmla="*/ 1163054 w 1960347"/>
                <a:gd name="connsiteY0" fmla="*/ 1305269 h 2422250"/>
                <a:gd name="connsiteX1" fmla="*/ 581527 w 1960347"/>
                <a:gd name="connsiteY1" fmla="*/ 2422250 h 2422250"/>
                <a:gd name="connsiteX2" fmla="*/ 0 w 1960347"/>
                <a:gd name="connsiteY2" fmla="*/ 1305269 h 2422250"/>
                <a:gd name="connsiteX3" fmla="*/ 581527 w 1960347"/>
                <a:gd name="connsiteY3" fmla="*/ 188288 h 2422250"/>
                <a:gd name="connsiteX4" fmla="*/ 1960347 w 1960347"/>
                <a:gd name="connsiteY4" fmla="*/ 450225 h 2422250"/>
                <a:gd name="connsiteX0" fmla="*/ 1163054 w 1631483"/>
                <a:gd name="connsiteY0" fmla="*/ 1222557 h 2339538"/>
                <a:gd name="connsiteX1" fmla="*/ 581527 w 1631483"/>
                <a:gd name="connsiteY1" fmla="*/ 2339538 h 2339538"/>
                <a:gd name="connsiteX2" fmla="*/ 0 w 1631483"/>
                <a:gd name="connsiteY2" fmla="*/ 1222557 h 2339538"/>
                <a:gd name="connsiteX3" fmla="*/ 581527 w 1631483"/>
                <a:gd name="connsiteY3" fmla="*/ 105576 h 2339538"/>
                <a:gd name="connsiteX4" fmla="*/ 1631483 w 1631483"/>
                <a:gd name="connsiteY4" fmla="*/ 527934 h 2339538"/>
                <a:gd name="connsiteX0" fmla="*/ 1884948 w 1884948"/>
                <a:gd name="connsiteY0" fmla="*/ 2441757 h 2735166"/>
                <a:gd name="connsiteX1" fmla="*/ 581527 w 1884948"/>
                <a:gd name="connsiteY1" fmla="*/ 2339538 h 2735166"/>
                <a:gd name="connsiteX2" fmla="*/ 0 w 1884948"/>
                <a:gd name="connsiteY2" fmla="*/ 1222557 h 2735166"/>
                <a:gd name="connsiteX3" fmla="*/ 581527 w 1884948"/>
                <a:gd name="connsiteY3" fmla="*/ 105576 h 2735166"/>
                <a:gd name="connsiteX4" fmla="*/ 1631483 w 1884948"/>
                <a:gd name="connsiteY4" fmla="*/ 527934 h 2735166"/>
                <a:gd name="connsiteX0" fmla="*/ 1884948 w 1884948"/>
                <a:gd name="connsiteY0" fmla="*/ 2336181 h 2629590"/>
                <a:gd name="connsiteX1" fmla="*/ 581527 w 1884948"/>
                <a:gd name="connsiteY1" fmla="*/ 2233962 h 2629590"/>
                <a:gd name="connsiteX2" fmla="*/ 0 w 1884948"/>
                <a:gd name="connsiteY2" fmla="*/ 1116981 h 2629590"/>
                <a:gd name="connsiteX3" fmla="*/ 581527 w 1884948"/>
                <a:gd name="connsiteY3" fmla="*/ 0 h 2629590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  <a:gd name="connsiteX0" fmla="*/ 581527 w 581527"/>
                <a:gd name="connsiteY0" fmla="*/ 2233962 h 2233962"/>
                <a:gd name="connsiteX1" fmla="*/ 0 w 581527"/>
                <a:gd name="connsiteY1" fmla="*/ 1116981 h 2233962"/>
                <a:gd name="connsiteX2" fmla="*/ 581527 w 581527"/>
                <a:gd name="connsiteY2" fmla="*/ 0 h 22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27" h="2233962">
                  <a:moveTo>
                    <a:pt x="581527" y="2233962"/>
                  </a:moveTo>
                  <a:cubicBezTo>
                    <a:pt x="267369" y="2030762"/>
                    <a:pt x="0" y="1733873"/>
                    <a:pt x="0" y="1116981"/>
                  </a:cubicBezTo>
                  <a:cubicBezTo>
                    <a:pt x="0" y="500089"/>
                    <a:pt x="309613" y="115770"/>
                    <a:pt x="58152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stealth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Palatino"/>
              </a:endParaRPr>
            </a:p>
          </p:txBody>
        </p:sp>
        <p:sp>
          <p:nvSpPr>
            <p:cNvPr id="55" name="Rounded Rectangle 10">
              <a:extLst>
                <a:ext uri="{FF2B5EF4-FFF2-40B4-BE49-F238E27FC236}">
                  <a16:creationId xmlns:a16="http://schemas.microsoft.com/office/drawing/2014/main" id="{0FB35CEF-691E-4D78-8DBB-163EE4608C6E}"/>
                </a:ext>
              </a:extLst>
            </p:cNvPr>
            <p:cNvSpPr/>
            <p:nvPr/>
          </p:nvSpPr>
          <p:spPr>
            <a:xfrm>
              <a:off x="6865298" y="2960717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alatino"/>
                </a:rPr>
                <a:t>FFN </a:t>
              </a:r>
            </a:p>
          </p:txBody>
        </p:sp>
        <p:cxnSp>
          <p:nvCxnSpPr>
            <p:cNvPr id="56" name="Straight Arrow Connector 14">
              <a:extLst>
                <a:ext uri="{FF2B5EF4-FFF2-40B4-BE49-F238E27FC236}">
                  <a16:creationId xmlns:a16="http://schemas.microsoft.com/office/drawing/2014/main" id="{BEE00CB9-9C92-4DB4-8847-EFC782D59533}"/>
                </a:ext>
              </a:extLst>
            </p:cNvPr>
            <p:cNvCxnSpPr/>
            <p:nvPr/>
          </p:nvCxnSpPr>
          <p:spPr>
            <a:xfrm flipV="1">
              <a:off x="7142634" y="2729988"/>
              <a:ext cx="0" cy="23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EF7B8408-D1B9-4250-BF9B-D50C2E3B6A72}"/>
                    </a:ext>
                  </a:extLst>
                </p:cNvPr>
                <p:cNvSpPr txBox="1"/>
                <p:nvPr/>
              </p:nvSpPr>
              <p:spPr>
                <a:xfrm>
                  <a:off x="5875652" y="2453854"/>
                  <a:ext cx="2684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2                           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>
                    <a:latin typeface="Palatino"/>
                  </a:endParaRPr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EF7B8408-D1B9-4250-BF9B-D50C2E3B6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5652" y="2453854"/>
                  <a:ext cx="268404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14">
              <a:extLst>
                <a:ext uri="{FF2B5EF4-FFF2-40B4-BE49-F238E27FC236}">
                  <a16:creationId xmlns:a16="http://schemas.microsoft.com/office/drawing/2014/main" id="{92C86A6C-A464-421D-A142-FA6C6D6D61B2}"/>
                </a:ext>
              </a:extLst>
            </p:cNvPr>
            <p:cNvCxnSpPr/>
            <p:nvPr/>
          </p:nvCxnSpPr>
          <p:spPr>
            <a:xfrm flipV="1">
              <a:off x="6046527" y="3234265"/>
              <a:ext cx="0" cy="23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10">
              <a:extLst>
                <a:ext uri="{FF2B5EF4-FFF2-40B4-BE49-F238E27FC236}">
                  <a16:creationId xmlns:a16="http://schemas.microsoft.com/office/drawing/2014/main" id="{FB79E676-9B3E-4F20-85EC-D7F051E95CB9}"/>
                </a:ext>
              </a:extLst>
            </p:cNvPr>
            <p:cNvSpPr/>
            <p:nvPr/>
          </p:nvSpPr>
          <p:spPr>
            <a:xfrm>
              <a:off x="5769191" y="2951039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alatino"/>
                </a:rPr>
                <a:t>FFN </a:t>
              </a:r>
            </a:p>
          </p:txBody>
        </p:sp>
        <p:cxnSp>
          <p:nvCxnSpPr>
            <p:cNvPr id="60" name="Straight Arrow Connector 14">
              <a:extLst>
                <a:ext uri="{FF2B5EF4-FFF2-40B4-BE49-F238E27FC236}">
                  <a16:creationId xmlns:a16="http://schemas.microsoft.com/office/drawing/2014/main" id="{F5830DAE-FF6A-4CDA-ACEF-EA6DDBA7BB58}"/>
                </a:ext>
              </a:extLst>
            </p:cNvPr>
            <p:cNvCxnSpPr/>
            <p:nvPr/>
          </p:nvCxnSpPr>
          <p:spPr>
            <a:xfrm flipV="1">
              <a:off x="6046527" y="2720310"/>
              <a:ext cx="0" cy="23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14">
              <a:extLst>
                <a:ext uri="{FF2B5EF4-FFF2-40B4-BE49-F238E27FC236}">
                  <a16:creationId xmlns:a16="http://schemas.microsoft.com/office/drawing/2014/main" id="{D5BAECCE-C249-4CCE-886B-6718703AB62F}"/>
                </a:ext>
              </a:extLst>
            </p:cNvPr>
            <p:cNvCxnSpPr/>
            <p:nvPr/>
          </p:nvCxnSpPr>
          <p:spPr>
            <a:xfrm flipV="1">
              <a:off x="8299554" y="3243943"/>
              <a:ext cx="0" cy="23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10">
              <a:extLst>
                <a:ext uri="{FF2B5EF4-FFF2-40B4-BE49-F238E27FC236}">
                  <a16:creationId xmlns:a16="http://schemas.microsoft.com/office/drawing/2014/main" id="{6E295373-0AB7-4F85-A4E2-DF4FFDA0F431}"/>
                </a:ext>
              </a:extLst>
            </p:cNvPr>
            <p:cNvSpPr/>
            <p:nvPr/>
          </p:nvSpPr>
          <p:spPr>
            <a:xfrm>
              <a:off x="8022218" y="2960717"/>
              <a:ext cx="554671" cy="2842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alatino"/>
                </a:rPr>
                <a:t>FFN </a:t>
              </a:r>
            </a:p>
          </p:txBody>
        </p:sp>
        <p:cxnSp>
          <p:nvCxnSpPr>
            <p:cNvPr id="63" name="Straight Arrow Connector 14">
              <a:extLst>
                <a:ext uri="{FF2B5EF4-FFF2-40B4-BE49-F238E27FC236}">
                  <a16:creationId xmlns:a16="http://schemas.microsoft.com/office/drawing/2014/main" id="{8B78F4A5-D21D-4A61-967A-C3577ABEE459}"/>
                </a:ext>
              </a:extLst>
            </p:cNvPr>
            <p:cNvCxnSpPr/>
            <p:nvPr/>
          </p:nvCxnSpPr>
          <p:spPr>
            <a:xfrm flipV="1">
              <a:off x="8299554" y="2729988"/>
              <a:ext cx="0" cy="23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560FC81-53F8-4F71-9110-A6680F6CC707}"/>
                </a:ext>
              </a:extLst>
            </p:cNvPr>
            <p:cNvSpPr txBox="1"/>
            <p:nvPr/>
          </p:nvSpPr>
          <p:spPr>
            <a:xfrm>
              <a:off x="6212534" y="1988114"/>
              <a:ext cx="2120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Self-attention layer</a:t>
              </a:r>
              <a:endParaRPr lang="zh-CN" altLang="en-US" dirty="0">
                <a:latin typeface="Palatino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5FEC9468-DD86-43D7-AB8E-1B64E170FB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0"/>
          <a:stretch/>
        </p:blipFill>
        <p:spPr>
          <a:xfrm>
            <a:off x="6561391" y="2777528"/>
            <a:ext cx="1994266" cy="30360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CDD8EB7B-67B1-4EC3-A12F-AEDC984EC8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97" y="2742006"/>
            <a:ext cx="1213097" cy="317350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0B3B5711-09FA-48B3-AD8E-7FF0ED5A74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33" y="3708876"/>
            <a:ext cx="2054009" cy="3356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AF2D5C00-A52D-4F14-80E6-0293862372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97" y="3714526"/>
            <a:ext cx="1342009" cy="330047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9BFD5E96-AF36-434B-9AA5-0E4CB5444D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89" y="4356215"/>
            <a:ext cx="2683704" cy="411159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0A1738F8-9F77-4829-82F4-06C3361C51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6" r="70628" b="-2778"/>
          <a:stretch/>
        </p:blipFill>
        <p:spPr>
          <a:xfrm>
            <a:off x="6610358" y="4381497"/>
            <a:ext cx="709507" cy="373026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1149CD05-9996-4A8C-9660-EB2B69667D8F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3614515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82BC64-9218-4E00-A079-EE4666CFBAB5}"/>
              </a:ext>
            </a:extLst>
          </p:cNvPr>
          <p:cNvSpPr txBox="1"/>
          <p:nvPr/>
        </p:nvSpPr>
        <p:spPr>
          <a:xfrm>
            <a:off x="1056861" y="1590844"/>
            <a:ext cx="628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 Multi-head self-attention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D872D7-3371-4B21-A3DE-B2B5AF5DF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37" y="5254886"/>
            <a:ext cx="5366260" cy="4289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103D2C-4906-4CEB-A747-C298269E8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33" y="6128627"/>
            <a:ext cx="5595724" cy="5096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E5CC20-56C2-475D-B5A4-8CCF4874F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40" y="5573354"/>
            <a:ext cx="3592668" cy="59000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A10C102-A47F-4F36-83A0-9D1F8E2C7975}"/>
              </a:ext>
            </a:extLst>
          </p:cNvPr>
          <p:cNvGrpSpPr/>
          <p:nvPr/>
        </p:nvGrpSpPr>
        <p:grpSpPr>
          <a:xfrm>
            <a:off x="2484141" y="2265414"/>
            <a:ext cx="5066191" cy="2397540"/>
            <a:chOff x="-1356340" y="2038789"/>
            <a:chExt cx="5633023" cy="2910228"/>
          </a:xfrm>
        </p:grpSpPr>
        <p:sp>
          <p:nvSpPr>
            <p:cNvPr id="9" name="Rounded Rectangle 561">
              <a:extLst>
                <a:ext uri="{FF2B5EF4-FFF2-40B4-BE49-F238E27FC236}">
                  <a16:creationId xmlns:a16="http://schemas.microsoft.com/office/drawing/2014/main" id="{0AD7B9FD-403C-4733-AD21-2F560D2DEF86}"/>
                </a:ext>
              </a:extLst>
            </p:cNvPr>
            <p:cNvSpPr/>
            <p:nvPr/>
          </p:nvSpPr>
          <p:spPr>
            <a:xfrm>
              <a:off x="-1356340" y="2248819"/>
              <a:ext cx="5633023" cy="2700197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Palatino"/>
              </a:endParaRPr>
            </a:p>
          </p:txBody>
        </p:sp>
        <p:sp>
          <p:nvSpPr>
            <p:cNvPr id="10" name="Rounded Rectangle 562">
              <a:extLst>
                <a:ext uri="{FF2B5EF4-FFF2-40B4-BE49-F238E27FC236}">
                  <a16:creationId xmlns:a16="http://schemas.microsoft.com/office/drawing/2014/main" id="{2ECEA443-0081-412F-B626-4128EA2A7833}"/>
                </a:ext>
              </a:extLst>
            </p:cNvPr>
            <p:cNvSpPr/>
            <p:nvPr/>
          </p:nvSpPr>
          <p:spPr>
            <a:xfrm>
              <a:off x="-717865" y="3222366"/>
              <a:ext cx="4900428" cy="416011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Palatino"/>
                </a:rPr>
                <a:t>Scaled Dot-product attention</a:t>
              </a:r>
            </a:p>
          </p:txBody>
        </p:sp>
        <p:sp>
          <p:nvSpPr>
            <p:cNvPr id="11" name="Rounded Rectangle 563">
              <a:extLst>
                <a:ext uri="{FF2B5EF4-FFF2-40B4-BE49-F238E27FC236}">
                  <a16:creationId xmlns:a16="http://schemas.microsoft.com/office/drawing/2014/main" id="{C525F9F6-5889-4FCB-867E-0E7B9D3AFF1F}"/>
                </a:ext>
              </a:extLst>
            </p:cNvPr>
            <p:cNvSpPr/>
            <p:nvPr/>
          </p:nvSpPr>
          <p:spPr>
            <a:xfrm>
              <a:off x="-786140" y="3293140"/>
              <a:ext cx="4900428" cy="416011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Palatino"/>
                </a:rPr>
                <a:t>Scaled Dot-product attention</a:t>
              </a:r>
            </a:p>
          </p:txBody>
        </p:sp>
        <p:grpSp>
          <p:nvGrpSpPr>
            <p:cNvPr id="12" name="Group 564">
              <a:extLst>
                <a:ext uri="{FF2B5EF4-FFF2-40B4-BE49-F238E27FC236}">
                  <a16:creationId xmlns:a16="http://schemas.microsoft.com/office/drawing/2014/main" id="{A87D3672-D696-49AE-984B-5C6A31ECEF3F}"/>
                </a:ext>
              </a:extLst>
            </p:cNvPr>
            <p:cNvGrpSpPr/>
            <p:nvPr/>
          </p:nvGrpSpPr>
          <p:grpSpPr>
            <a:xfrm>
              <a:off x="-947009" y="4029970"/>
              <a:ext cx="1329008" cy="652802"/>
              <a:chOff x="5352510" y="1070529"/>
              <a:chExt cx="1329008" cy="652802"/>
            </a:xfrm>
          </p:grpSpPr>
          <p:grpSp>
            <p:nvGrpSpPr>
              <p:cNvPr id="60" name="Group 565">
                <a:extLst>
                  <a:ext uri="{FF2B5EF4-FFF2-40B4-BE49-F238E27FC236}">
                    <a16:creationId xmlns:a16="http://schemas.microsoft.com/office/drawing/2014/main" id="{0DB3D381-F691-4018-8ECA-54C85EC8E965}"/>
                  </a:ext>
                </a:extLst>
              </p:cNvPr>
              <p:cNvGrpSpPr/>
              <p:nvPr/>
            </p:nvGrpSpPr>
            <p:grpSpPr>
              <a:xfrm>
                <a:off x="5352510" y="1070529"/>
                <a:ext cx="1329008" cy="652802"/>
                <a:chOff x="8674882" y="3512337"/>
                <a:chExt cx="1329008" cy="652802"/>
              </a:xfrm>
            </p:grpSpPr>
            <p:grpSp>
              <p:nvGrpSpPr>
                <p:cNvPr id="62" name="Group 567">
                  <a:extLst>
                    <a:ext uri="{FF2B5EF4-FFF2-40B4-BE49-F238E27FC236}">
                      <a16:creationId xmlns:a16="http://schemas.microsoft.com/office/drawing/2014/main" id="{AC8A8A32-6A4E-4805-95C1-001283B257E9}"/>
                    </a:ext>
                  </a:extLst>
                </p:cNvPr>
                <p:cNvGrpSpPr/>
                <p:nvPr/>
              </p:nvGrpSpPr>
              <p:grpSpPr>
                <a:xfrm>
                  <a:off x="8865891" y="3512337"/>
                  <a:ext cx="1137999" cy="416011"/>
                  <a:chOff x="2321893" y="5128054"/>
                  <a:chExt cx="1137999" cy="416011"/>
                </a:xfrm>
              </p:grpSpPr>
              <p:sp>
                <p:nvSpPr>
                  <p:cNvPr id="70" name="Rounded Rectangle 577">
                    <a:extLst>
                      <a:ext uri="{FF2B5EF4-FFF2-40B4-BE49-F238E27FC236}">
                        <a16:creationId xmlns:a16="http://schemas.microsoft.com/office/drawing/2014/main" id="{7A56F545-5694-40DA-9A4C-CC5B9795F560}"/>
                      </a:ext>
                    </a:extLst>
                  </p:cNvPr>
                  <p:cNvSpPr/>
                  <p:nvPr/>
                </p:nvSpPr>
                <p:spPr>
                  <a:xfrm>
                    <a:off x="2321893" y="5128054"/>
                    <a:ext cx="1137999" cy="416011"/>
                  </a:xfrm>
                  <a:prstGeom prst="roundRect">
                    <a:avLst/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Palatino"/>
                    </a:endParaRPr>
                  </a:p>
                </p:txBody>
              </p:sp>
              <p:grpSp>
                <p:nvGrpSpPr>
                  <p:cNvPr id="71" name="Group 580">
                    <a:extLst>
                      <a:ext uri="{FF2B5EF4-FFF2-40B4-BE49-F238E27FC236}">
                        <a16:creationId xmlns:a16="http://schemas.microsoft.com/office/drawing/2014/main" id="{114BC56B-F91F-4676-A0E5-53BE0D4B2182}"/>
                      </a:ext>
                    </a:extLst>
                  </p:cNvPr>
                  <p:cNvGrpSpPr/>
                  <p:nvPr/>
                </p:nvGrpSpPr>
                <p:grpSpPr>
                  <a:xfrm>
                    <a:off x="2771007" y="5317631"/>
                    <a:ext cx="258357" cy="36857"/>
                    <a:chOff x="3759147" y="4843849"/>
                    <a:chExt cx="858695" cy="114585"/>
                  </a:xfrm>
                </p:grpSpPr>
                <p:sp>
                  <p:nvSpPr>
                    <p:cNvPr id="72" name="Oval 581">
                      <a:extLst>
                        <a:ext uri="{FF2B5EF4-FFF2-40B4-BE49-F238E27FC236}">
                          <a16:creationId xmlns:a16="http://schemas.microsoft.com/office/drawing/2014/main" id="{A006FCDA-7535-4B88-9AF0-EB7D08BCA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3038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73" name="Oval 582">
                      <a:extLst>
                        <a:ext uri="{FF2B5EF4-FFF2-40B4-BE49-F238E27FC236}">
                          <a16:creationId xmlns:a16="http://schemas.microsoft.com/office/drawing/2014/main" id="{40611D5B-3D1A-4CB4-B435-133034754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147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74" name="Oval 583">
                      <a:extLst>
                        <a:ext uri="{FF2B5EF4-FFF2-40B4-BE49-F238E27FC236}">
                          <a16:creationId xmlns:a16="http://schemas.microsoft.com/office/drawing/2014/main" id="{D6CBB9C1-65E4-449D-BC4F-5A89DA538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6930" y="4847967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</p:grpSp>
            </p:grpSp>
            <p:grpSp>
              <p:nvGrpSpPr>
                <p:cNvPr id="63" name="Group 568">
                  <a:extLst>
                    <a:ext uri="{FF2B5EF4-FFF2-40B4-BE49-F238E27FC236}">
                      <a16:creationId xmlns:a16="http://schemas.microsoft.com/office/drawing/2014/main" id="{825ACB43-1393-40F0-A6B9-DEF8E01BBC1C}"/>
                    </a:ext>
                  </a:extLst>
                </p:cNvPr>
                <p:cNvGrpSpPr/>
                <p:nvPr/>
              </p:nvGrpSpPr>
              <p:grpSpPr>
                <a:xfrm>
                  <a:off x="8768347" y="3618305"/>
                  <a:ext cx="1137999" cy="416011"/>
                  <a:chOff x="2298511" y="5121647"/>
                  <a:chExt cx="1137999" cy="416011"/>
                </a:xfrm>
              </p:grpSpPr>
              <p:sp>
                <p:nvSpPr>
                  <p:cNvPr id="65" name="Rounded Rectangle 570">
                    <a:extLst>
                      <a:ext uri="{FF2B5EF4-FFF2-40B4-BE49-F238E27FC236}">
                        <a16:creationId xmlns:a16="http://schemas.microsoft.com/office/drawing/2014/main" id="{FE7071F4-0B8F-4486-AA13-C4D57933429D}"/>
                      </a:ext>
                    </a:extLst>
                  </p:cNvPr>
                  <p:cNvSpPr/>
                  <p:nvPr/>
                </p:nvSpPr>
                <p:spPr>
                  <a:xfrm>
                    <a:off x="2298511" y="5121647"/>
                    <a:ext cx="1137999" cy="416011"/>
                  </a:xfrm>
                  <a:prstGeom prst="roundRect">
                    <a:avLst/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Palatino"/>
                    </a:endParaRPr>
                  </a:p>
                </p:txBody>
              </p:sp>
              <p:grpSp>
                <p:nvGrpSpPr>
                  <p:cNvPr id="66" name="Group 573">
                    <a:extLst>
                      <a:ext uri="{FF2B5EF4-FFF2-40B4-BE49-F238E27FC236}">
                        <a16:creationId xmlns:a16="http://schemas.microsoft.com/office/drawing/2014/main" id="{F39D3109-C913-46F8-B1B5-54CDF3C6EC4E}"/>
                      </a:ext>
                    </a:extLst>
                  </p:cNvPr>
                  <p:cNvGrpSpPr/>
                  <p:nvPr/>
                </p:nvGrpSpPr>
                <p:grpSpPr>
                  <a:xfrm>
                    <a:off x="2771007" y="5317631"/>
                    <a:ext cx="258357" cy="36857"/>
                    <a:chOff x="3759147" y="4843849"/>
                    <a:chExt cx="858695" cy="114585"/>
                  </a:xfrm>
                </p:grpSpPr>
                <p:sp>
                  <p:nvSpPr>
                    <p:cNvPr id="67" name="Oval 574">
                      <a:extLst>
                        <a:ext uri="{FF2B5EF4-FFF2-40B4-BE49-F238E27FC236}">
                          <a16:creationId xmlns:a16="http://schemas.microsoft.com/office/drawing/2014/main" id="{E5CEB594-AA79-4C74-B1F4-09A93B015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3038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68" name="Oval 575">
                      <a:extLst>
                        <a:ext uri="{FF2B5EF4-FFF2-40B4-BE49-F238E27FC236}">
                          <a16:creationId xmlns:a16="http://schemas.microsoft.com/office/drawing/2014/main" id="{03EDB1F7-41A3-446E-A775-2AA561CCB7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147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69" name="Oval 576">
                      <a:extLst>
                        <a:ext uri="{FF2B5EF4-FFF2-40B4-BE49-F238E27FC236}">
                          <a16:creationId xmlns:a16="http://schemas.microsoft.com/office/drawing/2014/main" id="{9D5B1E36-A173-4B98-8EC1-EFBF0BEFA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6930" y="4847967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</p:grpSp>
            </p:grpSp>
            <p:sp>
              <p:nvSpPr>
                <p:cNvPr id="64" name="Rounded Rectangle 569">
                  <a:extLst>
                    <a:ext uri="{FF2B5EF4-FFF2-40B4-BE49-F238E27FC236}">
                      <a16:creationId xmlns:a16="http://schemas.microsoft.com/office/drawing/2014/main" id="{5A0A32C6-51EF-4BDE-84F9-ABF8434371B8}"/>
                    </a:ext>
                  </a:extLst>
                </p:cNvPr>
                <p:cNvSpPr/>
                <p:nvPr/>
              </p:nvSpPr>
              <p:spPr>
                <a:xfrm>
                  <a:off x="8674882" y="3749128"/>
                  <a:ext cx="1137999" cy="416011"/>
                </a:xfrm>
                <a:prstGeom prst="roundRect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Palatino"/>
                  </a:endParaRPr>
                </a:p>
              </p:txBody>
            </p:sp>
          </p:grpSp>
          <p:sp>
            <p:nvSpPr>
              <p:cNvPr id="61" name="TextBox 566">
                <a:extLst>
                  <a:ext uri="{FF2B5EF4-FFF2-40B4-BE49-F238E27FC236}">
                    <a16:creationId xmlns:a16="http://schemas.microsoft.com/office/drawing/2014/main" id="{54A3981D-9D09-440D-8778-F78D1C901CE3}"/>
                  </a:ext>
                </a:extLst>
              </p:cNvPr>
              <p:cNvSpPr txBox="1"/>
              <p:nvPr/>
            </p:nvSpPr>
            <p:spPr>
              <a:xfrm>
                <a:off x="5563824" y="1321020"/>
                <a:ext cx="827554" cy="37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alatino"/>
                    <a:cs typeface="Times New Roman" panose="02020603050405020304" pitchFamily="18" charset="0"/>
                  </a:rPr>
                  <a:t>K Q V</a:t>
                </a:r>
              </a:p>
            </p:txBody>
          </p:sp>
        </p:grpSp>
        <p:grpSp>
          <p:nvGrpSpPr>
            <p:cNvPr id="13" name="Group 584">
              <a:extLst>
                <a:ext uri="{FF2B5EF4-FFF2-40B4-BE49-F238E27FC236}">
                  <a16:creationId xmlns:a16="http://schemas.microsoft.com/office/drawing/2014/main" id="{2C5CC944-9A9A-4973-90C7-F12B9C3175A5}"/>
                </a:ext>
              </a:extLst>
            </p:cNvPr>
            <p:cNvGrpSpPr/>
            <p:nvPr/>
          </p:nvGrpSpPr>
          <p:grpSpPr>
            <a:xfrm>
              <a:off x="585481" y="4008700"/>
              <a:ext cx="1343803" cy="628489"/>
              <a:chOff x="5337715" y="1070529"/>
              <a:chExt cx="1343803" cy="628489"/>
            </a:xfrm>
          </p:grpSpPr>
          <p:grpSp>
            <p:nvGrpSpPr>
              <p:cNvPr id="44" name="Group 585">
                <a:extLst>
                  <a:ext uri="{FF2B5EF4-FFF2-40B4-BE49-F238E27FC236}">
                    <a16:creationId xmlns:a16="http://schemas.microsoft.com/office/drawing/2014/main" id="{5F090D0F-D639-4DEE-85E6-AD56CE89759E}"/>
                  </a:ext>
                </a:extLst>
              </p:cNvPr>
              <p:cNvGrpSpPr/>
              <p:nvPr/>
            </p:nvGrpSpPr>
            <p:grpSpPr>
              <a:xfrm>
                <a:off x="5337715" y="1070529"/>
                <a:ext cx="1343803" cy="628489"/>
                <a:chOff x="8660087" y="3512337"/>
                <a:chExt cx="1343803" cy="628489"/>
              </a:xfrm>
            </p:grpSpPr>
            <p:grpSp>
              <p:nvGrpSpPr>
                <p:cNvPr id="46" name="Group 587">
                  <a:extLst>
                    <a:ext uri="{FF2B5EF4-FFF2-40B4-BE49-F238E27FC236}">
                      <a16:creationId xmlns:a16="http://schemas.microsoft.com/office/drawing/2014/main" id="{D7CB31B3-A9F6-4105-AC87-FF2F8EBFB583}"/>
                    </a:ext>
                  </a:extLst>
                </p:cNvPr>
                <p:cNvGrpSpPr/>
                <p:nvPr/>
              </p:nvGrpSpPr>
              <p:grpSpPr>
                <a:xfrm>
                  <a:off x="8865891" y="3512337"/>
                  <a:ext cx="1137999" cy="416011"/>
                  <a:chOff x="2321893" y="5128054"/>
                  <a:chExt cx="1137999" cy="416011"/>
                </a:xfrm>
              </p:grpSpPr>
              <p:sp>
                <p:nvSpPr>
                  <p:cNvPr id="55" name="Rounded Rectangle 597">
                    <a:extLst>
                      <a:ext uri="{FF2B5EF4-FFF2-40B4-BE49-F238E27FC236}">
                        <a16:creationId xmlns:a16="http://schemas.microsoft.com/office/drawing/2014/main" id="{53A03019-4E86-4D84-A1FE-E08DD13058EE}"/>
                      </a:ext>
                    </a:extLst>
                  </p:cNvPr>
                  <p:cNvSpPr/>
                  <p:nvPr/>
                </p:nvSpPr>
                <p:spPr>
                  <a:xfrm>
                    <a:off x="2321893" y="5128054"/>
                    <a:ext cx="1137999" cy="416011"/>
                  </a:xfrm>
                  <a:prstGeom prst="roundRect">
                    <a:avLst/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Palatino"/>
                    </a:endParaRPr>
                  </a:p>
                </p:txBody>
              </p:sp>
              <p:grpSp>
                <p:nvGrpSpPr>
                  <p:cNvPr id="56" name="Group 600">
                    <a:extLst>
                      <a:ext uri="{FF2B5EF4-FFF2-40B4-BE49-F238E27FC236}">
                        <a16:creationId xmlns:a16="http://schemas.microsoft.com/office/drawing/2014/main" id="{F5D09871-3D7B-4FD9-92F6-55C211AEE36C}"/>
                      </a:ext>
                    </a:extLst>
                  </p:cNvPr>
                  <p:cNvGrpSpPr/>
                  <p:nvPr/>
                </p:nvGrpSpPr>
                <p:grpSpPr>
                  <a:xfrm>
                    <a:off x="2771007" y="5317631"/>
                    <a:ext cx="258357" cy="36857"/>
                    <a:chOff x="3759147" y="4843849"/>
                    <a:chExt cx="858695" cy="114585"/>
                  </a:xfrm>
                </p:grpSpPr>
                <p:sp>
                  <p:nvSpPr>
                    <p:cNvPr id="57" name="Oval 601">
                      <a:extLst>
                        <a:ext uri="{FF2B5EF4-FFF2-40B4-BE49-F238E27FC236}">
                          <a16:creationId xmlns:a16="http://schemas.microsoft.com/office/drawing/2014/main" id="{A377127A-3D05-4F54-B5E5-ED12B7F3F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3038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58" name="Oval 602">
                      <a:extLst>
                        <a:ext uri="{FF2B5EF4-FFF2-40B4-BE49-F238E27FC236}">
                          <a16:creationId xmlns:a16="http://schemas.microsoft.com/office/drawing/2014/main" id="{D79BF01F-DFE4-4CDC-8989-EAA76A749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147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59" name="Oval 603">
                      <a:extLst>
                        <a:ext uri="{FF2B5EF4-FFF2-40B4-BE49-F238E27FC236}">
                          <a16:creationId xmlns:a16="http://schemas.microsoft.com/office/drawing/2014/main" id="{C5D3F5B4-0438-42B0-BC17-8336C7156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6930" y="4847967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</p:grpSp>
            </p:grpSp>
            <p:grpSp>
              <p:nvGrpSpPr>
                <p:cNvPr id="48" name="Group 588">
                  <a:extLst>
                    <a:ext uri="{FF2B5EF4-FFF2-40B4-BE49-F238E27FC236}">
                      <a16:creationId xmlns:a16="http://schemas.microsoft.com/office/drawing/2014/main" id="{55A43ACB-FABE-48A5-B7FD-A4471EF7F3C1}"/>
                    </a:ext>
                  </a:extLst>
                </p:cNvPr>
                <p:cNvGrpSpPr/>
                <p:nvPr/>
              </p:nvGrpSpPr>
              <p:grpSpPr>
                <a:xfrm>
                  <a:off x="8762823" y="3604094"/>
                  <a:ext cx="1137999" cy="416011"/>
                  <a:chOff x="2292987" y="5107436"/>
                  <a:chExt cx="1137999" cy="416011"/>
                </a:xfrm>
              </p:grpSpPr>
              <p:sp>
                <p:nvSpPr>
                  <p:cNvPr id="50" name="Rounded Rectangle 590">
                    <a:extLst>
                      <a:ext uri="{FF2B5EF4-FFF2-40B4-BE49-F238E27FC236}">
                        <a16:creationId xmlns:a16="http://schemas.microsoft.com/office/drawing/2014/main" id="{C82986D9-02B2-4814-9E56-52A8FF08EBAB}"/>
                      </a:ext>
                    </a:extLst>
                  </p:cNvPr>
                  <p:cNvSpPr/>
                  <p:nvPr/>
                </p:nvSpPr>
                <p:spPr>
                  <a:xfrm>
                    <a:off x="2292987" y="5107436"/>
                    <a:ext cx="1137999" cy="416011"/>
                  </a:xfrm>
                  <a:prstGeom prst="roundRect">
                    <a:avLst/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Palatino"/>
                    </a:endParaRPr>
                  </a:p>
                </p:txBody>
              </p:sp>
              <p:grpSp>
                <p:nvGrpSpPr>
                  <p:cNvPr id="51" name="Group 593">
                    <a:extLst>
                      <a:ext uri="{FF2B5EF4-FFF2-40B4-BE49-F238E27FC236}">
                        <a16:creationId xmlns:a16="http://schemas.microsoft.com/office/drawing/2014/main" id="{19171982-FAF5-40F9-891B-128A6585F489}"/>
                      </a:ext>
                    </a:extLst>
                  </p:cNvPr>
                  <p:cNvGrpSpPr/>
                  <p:nvPr/>
                </p:nvGrpSpPr>
                <p:grpSpPr>
                  <a:xfrm>
                    <a:off x="2771007" y="5317631"/>
                    <a:ext cx="258357" cy="36857"/>
                    <a:chOff x="3759147" y="4843849"/>
                    <a:chExt cx="858695" cy="114585"/>
                  </a:xfrm>
                </p:grpSpPr>
                <p:sp>
                  <p:nvSpPr>
                    <p:cNvPr id="52" name="Oval 594">
                      <a:extLst>
                        <a:ext uri="{FF2B5EF4-FFF2-40B4-BE49-F238E27FC236}">
                          <a16:creationId xmlns:a16="http://schemas.microsoft.com/office/drawing/2014/main" id="{B3C1C0CC-135E-495A-9A67-4AAFF15C25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3038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53" name="Oval 595">
                      <a:extLst>
                        <a:ext uri="{FF2B5EF4-FFF2-40B4-BE49-F238E27FC236}">
                          <a16:creationId xmlns:a16="http://schemas.microsoft.com/office/drawing/2014/main" id="{5A5FCAAD-EF83-4C5A-8284-895217ECC1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147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54" name="Oval 596">
                      <a:extLst>
                        <a:ext uri="{FF2B5EF4-FFF2-40B4-BE49-F238E27FC236}">
                          <a16:creationId xmlns:a16="http://schemas.microsoft.com/office/drawing/2014/main" id="{F3AFA1C6-4991-4539-9F28-557830C5DF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6930" y="4847967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</p:grpSp>
            </p:grpSp>
            <p:sp>
              <p:nvSpPr>
                <p:cNvPr id="49" name="Rounded Rectangle 589">
                  <a:extLst>
                    <a:ext uri="{FF2B5EF4-FFF2-40B4-BE49-F238E27FC236}">
                      <a16:creationId xmlns:a16="http://schemas.microsoft.com/office/drawing/2014/main" id="{ADD14CED-DBD7-4BDB-9DF6-56979C288D65}"/>
                    </a:ext>
                  </a:extLst>
                </p:cNvPr>
                <p:cNvSpPr/>
                <p:nvPr/>
              </p:nvSpPr>
              <p:spPr>
                <a:xfrm>
                  <a:off x="8660087" y="3724815"/>
                  <a:ext cx="1137999" cy="416011"/>
                </a:xfrm>
                <a:prstGeom prst="roundRect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Palatino"/>
                  </a:endParaRPr>
                </a:p>
              </p:txBody>
            </p:sp>
          </p:grpSp>
          <p:sp>
            <p:nvSpPr>
              <p:cNvPr id="45" name="TextBox 586">
                <a:extLst>
                  <a:ext uri="{FF2B5EF4-FFF2-40B4-BE49-F238E27FC236}">
                    <a16:creationId xmlns:a16="http://schemas.microsoft.com/office/drawing/2014/main" id="{487D0D1E-2A47-439E-9955-5E5A7712808E}"/>
                  </a:ext>
                </a:extLst>
              </p:cNvPr>
              <p:cNvSpPr txBox="1"/>
              <p:nvPr/>
            </p:nvSpPr>
            <p:spPr>
              <a:xfrm>
                <a:off x="5563823" y="1321022"/>
                <a:ext cx="827554" cy="37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alatino"/>
                    <a:cs typeface="Times New Roman" panose="02020603050405020304" pitchFamily="18" charset="0"/>
                  </a:rPr>
                  <a:t>K Q V</a:t>
                </a:r>
              </a:p>
            </p:txBody>
          </p:sp>
        </p:grpSp>
        <p:grpSp>
          <p:nvGrpSpPr>
            <p:cNvPr id="14" name="Group 604">
              <a:extLst>
                <a:ext uri="{FF2B5EF4-FFF2-40B4-BE49-F238E27FC236}">
                  <a16:creationId xmlns:a16="http://schemas.microsoft.com/office/drawing/2014/main" id="{842AC45E-AC35-4348-B9A6-9A0459D214D5}"/>
                </a:ext>
              </a:extLst>
            </p:cNvPr>
            <p:cNvGrpSpPr/>
            <p:nvPr/>
          </p:nvGrpSpPr>
          <p:grpSpPr>
            <a:xfrm>
              <a:off x="2745930" y="4024817"/>
              <a:ext cx="1314584" cy="657955"/>
              <a:chOff x="5366934" y="1070529"/>
              <a:chExt cx="1314584" cy="657955"/>
            </a:xfrm>
          </p:grpSpPr>
          <p:grpSp>
            <p:nvGrpSpPr>
              <p:cNvPr id="29" name="Group 605">
                <a:extLst>
                  <a:ext uri="{FF2B5EF4-FFF2-40B4-BE49-F238E27FC236}">
                    <a16:creationId xmlns:a16="http://schemas.microsoft.com/office/drawing/2014/main" id="{F3607018-D47E-4F59-8CF2-1F0125AC7813}"/>
                  </a:ext>
                </a:extLst>
              </p:cNvPr>
              <p:cNvGrpSpPr/>
              <p:nvPr/>
            </p:nvGrpSpPr>
            <p:grpSpPr>
              <a:xfrm>
                <a:off x="5366934" y="1070529"/>
                <a:ext cx="1314584" cy="657955"/>
                <a:chOff x="8689306" y="3512337"/>
                <a:chExt cx="1314584" cy="657955"/>
              </a:xfrm>
            </p:grpSpPr>
            <p:grpSp>
              <p:nvGrpSpPr>
                <p:cNvPr id="31" name="Group 607">
                  <a:extLst>
                    <a:ext uri="{FF2B5EF4-FFF2-40B4-BE49-F238E27FC236}">
                      <a16:creationId xmlns:a16="http://schemas.microsoft.com/office/drawing/2014/main" id="{DB980F2B-94D7-4945-8965-1B857C00D516}"/>
                    </a:ext>
                  </a:extLst>
                </p:cNvPr>
                <p:cNvGrpSpPr/>
                <p:nvPr/>
              </p:nvGrpSpPr>
              <p:grpSpPr>
                <a:xfrm>
                  <a:off x="8865891" y="3512337"/>
                  <a:ext cx="1137999" cy="416011"/>
                  <a:chOff x="2321893" y="5128054"/>
                  <a:chExt cx="1137999" cy="416011"/>
                </a:xfrm>
              </p:grpSpPr>
              <p:sp>
                <p:nvSpPr>
                  <p:cNvPr id="39" name="Rounded Rectangle 617">
                    <a:extLst>
                      <a:ext uri="{FF2B5EF4-FFF2-40B4-BE49-F238E27FC236}">
                        <a16:creationId xmlns:a16="http://schemas.microsoft.com/office/drawing/2014/main" id="{0E61E7D8-FD37-45AF-8AB3-27C300535A28}"/>
                      </a:ext>
                    </a:extLst>
                  </p:cNvPr>
                  <p:cNvSpPr/>
                  <p:nvPr/>
                </p:nvSpPr>
                <p:spPr>
                  <a:xfrm>
                    <a:off x="2321893" y="5128054"/>
                    <a:ext cx="1137999" cy="416011"/>
                  </a:xfrm>
                  <a:prstGeom prst="roundRect">
                    <a:avLst/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Palatino"/>
                    </a:endParaRPr>
                  </a:p>
                </p:txBody>
              </p:sp>
              <p:grpSp>
                <p:nvGrpSpPr>
                  <p:cNvPr id="40" name="Group 620">
                    <a:extLst>
                      <a:ext uri="{FF2B5EF4-FFF2-40B4-BE49-F238E27FC236}">
                        <a16:creationId xmlns:a16="http://schemas.microsoft.com/office/drawing/2014/main" id="{5C662EDB-8B7B-4AC0-A016-5F8B4E790715}"/>
                      </a:ext>
                    </a:extLst>
                  </p:cNvPr>
                  <p:cNvGrpSpPr/>
                  <p:nvPr/>
                </p:nvGrpSpPr>
                <p:grpSpPr>
                  <a:xfrm>
                    <a:off x="2771007" y="5317631"/>
                    <a:ext cx="258357" cy="36857"/>
                    <a:chOff x="3759147" y="4843849"/>
                    <a:chExt cx="858695" cy="114585"/>
                  </a:xfrm>
                </p:grpSpPr>
                <p:sp>
                  <p:nvSpPr>
                    <p:cNvPr id="41" name="Oval 621">
                      <a:extLst>
                        <a:ext uri="{FF2B5EF4-FFF2-40B4-BE49-F238E27FC236}">
                          <a16:creationId xmlns:a16="http://schemas.microsoft.com/office/drawing/2014/main" id="{40BA4891-CB2E-43E7-8720-A9B3A191A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3038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42" name="Oval 622">
                      <a:extLst>
                        <a:ext uri="{FF2B5EF4-FFF2-40B4-BE49-F238E27FC236}">
                          <a16:creationId xmlns:a16="http://schemas.microsoft.com/office/drawing/2014/main" id="{A01DA6CC-CD5E-48E4-BE5A-53E33C29B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147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43" name="Oval 623">
                      <a:extLst>
                        <a:ext uri="{FF2B5EF4-FFF2-40B4-BE49-F238E27FC236}">
                          <a16:creationId xmlns:a16="http://schemas.microsoft.com/office/drawing/2014/main" id="{E43C3158-08B7-4123-8120-A28870C08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6930" y="4847967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</p:grpSp>
            </p:grpSp>
            <p:grpSp>
              <p:nvGrpSpPr>
                <p:cNvPr id="32" name="Group 608">
                  <a:extLst>
                    <a:ext uri="{FF2B5EF4-FFF2-40B4-BE49-F238E27FC236}">
                      <a16:creationId xmlns:a16="http://schemas.microsoft.com/office/drawing/2014/main" id="{1D1F2E0A-1C23-4789-B28F-81CB23F7989B}"/>
                    </a:ext>
                  </a:extLst>
                </p:cNvPr>
                <p:cNvGrpSpPr/>
                <p:nvPr/>
              </p:nvGrpSpPr>
              <p:grpSpPr>
                <a:xfrm>
                  <a:off x="8762690" y="3641267"/>
                  <a:ext cx="1137999" cy="416011"/>
                  <a:chOff x="2292854" y="5144609"/>
                  <a:chExt cx="1137999" cy="416011"/>
                </a:xfrm>
              </p:grpSpPr>
              <p:sp>
                <p:nvSpPr>
                  <p:cNvPr id="34" name="Rounded Rectangle 610">
                    <a:extLst>
                      <a:ext uri="{FF2B5EF4-FFF2-40B4-BE49-F238E27FC236}">
                        <a16:creationId xmlns:a16="http://schemas.microsoft.com/office/drawing/2014/main" id="{ADC27C79-4E54-4F69-A282-E6B263E70A83}"/>
                      </a:ext>
                    </a:extLst>
                  </p:cNvPr>
                  <p:cNvSpPr/>
                  <p:nvPr/>
                </p:nvSpPr>
                <p:spPr>
                  <a:xfrm>
                    <a:off x="2292854" y="5144609"/>
                    <a:ext cx="1137999" cy="416011"/>
                  </a:xfrm>
                  <a:prstGeom prst="roundRect">
                    <a:avLst/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Palatino"/>
                    </a:endParaRPr>
                  </a:p>
                </p:txBody>
              </p:sp>
              <p:grpSp>
                <p:nvGrpSpPr>
                  <p:cNvPr id="35" name="Group 613">
                    <a:extLst>
                      <a:ext uri="{FF2B5EF4-FFF2-40B4-BE49-F238E27FC236}">
                        <a16:creationId xmlns:a16="http://schemas.microsoft.com/office/drawing/2014/main" id="{87E03EF8-46F8-48AC-B748-8FC7D3BAD732}"/>
                      </a:ext>
                    </a:extLst>
                  </p:cNvPr>
                  <p:cNvGrpSpPr/>
                  <p:nvPr/>
                </p:nvGrpSpPr>
                <p:grpSpPr>
                  <a:xfrm>
                    <a:off x="2771007" y="5317631"/>
                    <a:ext cx="258357" cy="36857"/>
                    <a:chOff x="3759147" y="4843849"/>
                    <a:chExt cx="858695" cy="114585"/>
                  </a:xfrm>
                </p:grpSpPr>
                <p:sp>
                  <p:nvSpPr>
                    <p:cNvPr id="36" name="Oval 614">
                      <a:extLst>
                        <a:ext uri="{FF2B5EF4-FFF2-40B4-BE49-F238E27FC236}">
                          <a16:creationId xmlns:a16="http://schemas.microsoft.com/office/drawing/2014/main" id="{9DB87518-0C62-402A-AF2D-05EBFAC17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3038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37" name="Oval 615">
                      <a:extLst>
                        <a:ext uri="{FF2B5EF4-FFF2-40B4-BE49-F238E27FC236}">
                          <a16:creationId xmlns:a16="http://schemas.microsoft.com/office/drawing/2014/main" id="{F4E0CB0B-9C54-48AA-8D7D-F6B5DDC0C6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147" y="4843849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  <p:sp>
                  <p:nvSpPr>
                    <p:cNvPr id="38" name="Oval 616">
                      <a:extLst>
                        <a:ext uri="{FF2B5EF4-FFF2-40B4-BE49-F238E27FC236}">
                          <a16:creationId xmlns:a16="http://schemas.microsoft.com/office/drawing/2014/main" id="{0DE6128B-5C46-4675-ADDC-1F5FB59CE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6930" y="4847967"/>
                      <a:ext cx="110912" cy="11046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latin typeface="Palatino"/>
                      </a:endParaRPr>
                    </a:p>
                  </p:txBody>
                </p:sp>
              </p:grpSp>
            </p:grpSp>
            <p:sp>
              <p:nvSpPr>
                <p:cNvPr id="33" name="Rounded Rectangle 609">
                  <a:extLst>
                    <a:ext uri="{FF2B5EF4-FFF2-40B4-BE49-F238E27FC236}">
                      <a16:creationId xmlns:a16="http://schemas.microsoft.com/office/drawing/2014/main" id="{EF1B4F75-D216-43D0-8DF5-8C910253306A}"/>
                    </a:ext>
                  </a:extLst>
                </p:cNvPr>
                <p:cNvSpPr/>
                <p:nvPr/>
              </p:nvSpPr>
              <p:spPr>
                <a:xfrm>
                  <a:off x="8689306" y="3754281"/>
                  <a:ext cx="1137999" cy="416011"/>
                </a:xfrm>
                <a:prstGeom prst="roundRect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Palatino"/>
                  </a:endParaRPr>
                </a:p>
              </p:txBody>
            </p:sp>
          </p:grpSp>
          <p:sp>
            <p:nvSpPr>
              <p:cNvPr id="30" name="TextBox 606">
                <a:extLst>
                  <a:ext uri="{FF2B5EF4-FFF2-40B4-BE49-F238E27FC236}">
                    <a16:creationId xmlns:a16="http://schemas.microsoft.com/office/drawing/2014/main" id="{3FB592DF-56D2-42F2-B998-9BC1212C2C77}"/>
                  </a:ext>
                </a:extLst>
              </p:cNvPr>
              <p:cNvSpPr txBox="1"/>
              <p:nvPr/>
            </p:nvSpPr>
            <p:spPr>
              <a:xfrm>
                <a:off x="5563824" y="1321022"/>
                <a:ext cx="827554" cy="37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alatino"/>
                    <a:cs typeface="Times New Roman" panose="02020603050405020304" pitchFamily="18" charset="0"/>
                  </a:rPr>
                  <a:t>K Q V</a:t>
                </a:r>
              </a:p>
            </p:txBody>
          </p:sp>
        </p:grpSp>
        <p:grpSp>
          <p:nvGrpSpPr>
            <p:cNvPr id="15" name="Group 624">
              <a:extLst>
                <a:ext uri="{FF2B5EF4-FFF2-40B4-BE49-F238E27FC236}">
                  <a16:creationId xmlns:a16="http://schemas.microsoft.com/office/drawing/2014/main" id="{E8F25B3E-942F-46F3-AF8C-58801A45F249}"/>
                </a:ext>
              </a:extLst>
            </p:cNvPr>
            <p:cNvGrpSpPr/>
            <p:nvPr/>
          </p:nvGrpSpPr>
          <p:grpSpPr>
            <a:xfrm>
              <a:off x="2145028" y="4411235"/>
              <a:ext cx="258357" cy="36857"/>
              <a:chOff x="3759147" y="4843849"/>
              <a:chExt cx="858695" cy="114585"/>
            </a:xfrm>
          </p:grpSpPr>
          <p:sp>
            <p:nvSpPr>
              <p:cNvPr id="26" name="Oval 625">
                <a:extLst>
                  <a:ext uri="{FF2B5EF4-FFF2-40B4-BE49-F238E27FC236}">
                    <a16:creationId xmlns:a16="http://schemas.microsoft.com/office/drawing/2014/main" id="{C00E23FA-F4A5-4220-B131-9814D87471F1}"/>
                  </a:ext>
                </a:extLst>
              </p:cNvPr>
              <p:cNvSpPr/>
              <p:nvPr/>
            </p:nvSpPr>
            <p:spPr>
              <a:xfrm>
                <a:off x="4133038" y="4843849"/>
                <a:ext cx="110912" cy="1104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Palatino"/>
                </a:endParaRPr>
              </a:p>
            </p:txBody>
          </p:sp>
          <p:sp>
            <p:nvSpPr>
              <p:cNvPr id="27" name="Oval 626">
                <a:extLst>
                  <a:ext uri="{FF2B5EF4-FFF2-40B4-BE49-F238E27FC236}">
                    <a16:creationId xmlns:a16="http://schemas.microsoft.com/office/drawing/2014/main" id="{E4BD3DF2-3AE8-44A5-8259-50202618E560}"/>
                  </a:ext>
                </a:extLst>
              </p:cNvPr>
              <p:cNvSpPr/>
              <p:nvPr/>
            </p:nvSpPr>
            <p:spPr>
              <a:xfrm>
                <a:off x="3759147" y="4843849"/>
                <a:ext cx="110912" cy="1104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Palatino"/>
                </a:endParaRPr>
              </a:p>
            </p:txBody>
          </p:sp>
          <p:sp>
            <p:nvSpPr>
              <p:cNvPr id="28" name="Oval 627">
                <a:extLst>
                  <a:ext uri="{FF2B5EF4-FFF2-40B4-BE49-F238E27FC236}">
                    <a16:creationId xmlns:a16="http://schemas.microsoft.com/office/drawing/2014/main" id="{2945B4F3-814B-4250-9CB7-F927F91E31FD}"/>
                  </a:ext>
                </a:extLst>
              </p:cNvPr>
              <p:cNvSpPr/>
              <p:nvPr/>
            </p:nvSpPr>
            <p:spPr>
              <a:xfrm>
                <a:off x="4506930" y="4847967"/>
                <a:ext cx="110912" cy="1104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Palatino"/>
                </a:endParaRPr>
              </a:p>
            </p:txBody>
          </p:sp>
        </p:grpSp>
        <p:sp>
          <p:nvSpPr>
            <p:cNvPr id="16" name="Rounded Rectangle 628">
              <a:extLst>
                <a:ext uri="{FF2B5EF4-FFF2-40B4-BE49-F238E27FC236}">
                  <a16:creationId xmlns:a16="http://schemas.microsoft.com/office/drawing/2014/main" id="{9FCB11BA-5E34-42DB-8066-85C3618DDB43}"/>
                </a:ext>
              </a:extLst>
            </p:cNvPr>
            <p:cNvSpPr/>
            <p:nvPr/>
          </p:nvSpPr>
          <p:spPr>
            <a:xfrm>
              <a:off x="-839914" y="3373356"/>
              <a:ext cx="4900428" cy="416011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Palatino"/>
                </a:rPr>
                <a:t>Scaled Dot-product attention</a:t>
              </a:r>
            </a:p>
          </p:txBody>
        </p:sp>
        <p:cxnSp>
          <p:nvCxnSpPr>
            <p:cNvPr id="17" name="Straight Arrow Connector 629">
              <a:extLst>
                <a:ext uri="{FF2B5EF4-FFF2-40B4-BE49-F238E27FC236}">
                  <a16:creationId xmlns:a16="http://schemas.microsoft.com/office/drawing/2014/main" id="{253888CC-CA8D-4350-9094-1376270374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07444" y="4663231"/>
              <a:ext cx="0" cy="285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630">
              <a:extLst>
                <a:ext uri="{FF2B5EF4-FFF2-40B4-BE49-F238E27FC236}">
                  <a16:creationId xmlns:a16="http://schemas.microsoft.com/office/drawing/2014/main" id="{B7B945BF-ED6F-4710-BB55-018DED597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6887" y="4628524"/>
              <a:ext cx="0" cy="285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631">
              <a:extLst>
                <a:ext uri="{FF2B5EF4-FFF2-40B4-BE49-F238E27FC236}">
                  <a16:creationId xmlns:a16="http://schemas.microsoft.com/office/drawing/2014/main" id="{F3B1383D-250C-4A40-BD60-909A1FA3F5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8267" y="4663231"/>
              <a:ext cx="0" cy="285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632">
              <a:extLst>
                <a:ext uri="{FF2B5EF4-FFF2-40B4-BE49-F238E27FC236}">
                  <a16:creationId xmlns:a16="http://schemas.microsoft.com/office/drawing/2014/main" id="{513DCE2F-A7F6-42C3-B89E-6DCFBB443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2686" y="3789367"/>
              <a:ext cx="0" cy="235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633">
              <a:extLst>
                <a:ext uri="{FF2B5EF4-FFF2-40B4-BE49-F238E27FC236}">
                  <a16:creationId xmlns:a16="http://schemas.microsoft.com/office/drawing/2014/main" id="{74414041-F829-42D0-B7AA-AD259813F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2630" y="3773250"/>
              <a:ext cx="0" cy="235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634">
              <a:extLst>
                <a:ext uri="{FF2B5EF4-FFF2-40B4-BE49-F238E27FC236}">
                  <a16:creationId xmlns:a16="http://schemas.microsoft.com/office/drawing/2014/main" id="{6DA3B52B-198C-4F63-8DE3-F68F14001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0553" y="3773250"/>
              <a:ext cx="0" cy="235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635">
              <a:extLst>
                <a:ext uri="{FF2B5EF4-FFF2-40B4-BE49-F238E27FC236}">
                  <a16:creationId xmlns:a16="http://schemas.microsoft.com/office/drawing/2014/main" id="{91F53EDB-3A3E-46A8-8B3F-E3F63F572462}"/>
                </a:ext>
              </a:extLst>
            </p:cNvPr>
            <p:cNvSpPr/>
            <p:nvPr/>
          </p:nvSpPr>
          <p:spPr>
            <a:xfrm>
              <a:off x="-839914" y="2554834"/>
              <a:ext cx="4900428" cy="416011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Palatino"/>
                </a:rPr>
                <a:t>Concat</a:t>
              </a:r>
              <a:endParaRPr lang="en-US" sz="1600" dirty="0">
                <a:latin typeface="Palatino"/>
              </a:endParaRPr>
            </a:p>
          </p:txBody>
        </p:sp>
        <p:cxnSp>
          <p:nvCxnSpPr>
            <p:cNvPr id="24" name="Straight Arrow Connector 636">
              <a:extLst>
                <a:ext uri="{FF2B5EF4-FFF2-40B4-BE49-F238E27FC236}">
                  <a16:creationId xmlns:a16="http://schemas.microsoft.com/office/drawing/2014/main" id="{655605C8-23C8-4A1B-BD35-E02B1C7DE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974" y="2970845"/>
              <a:ext cx="0" cy="235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wn Arrow 638">
              <a:extLst>
                <a:ext uri="{FF2B5EF4-FFF2-40B4-BE49-F238E27FC236}">
                  <a16:creationId xmlns:a16="http://schemas.microsoft.com/office/drawing/2014/main" id="{74D8F62A-921C-4B33-9D7D-1870BE5F4466}"/>
                </a:ext>
              </a:extLst>
            </p:cNvPr>
            <p:cNvSpPr/>
            <p:nvPr/>
          </p:nvSpPr>
          <p:spPr>
            <a:xfrm rot="10800000">
              <a:off x="1237650" y="2038789"/>
              <a:ext cx="78584" cy="50530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Palatino"/>
              </a:endParaRPr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549DB336-6B82-48E3-AF3F-94182D8CE746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104844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CACE2D-D3CD-48D3-A445-E849E97F5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59B566-4EBF-4D8B-925D-254180C085D5}"/>
              </a:ext>
            </a:extLst>
          </p:cNvPr>
          <p:cNvSpPr txBox="1"/>
          <p:nvPr/>
        </p:nvSpPr>
        <p:spPr>
          <a:xfrm>
            <a:off x="1070114" y="1287573"/>
            <a:ext cx="94189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Using neural models, hand-crafted features can be replaced by Dense Representation.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pipelined approach with sub-systems can be replaced by a simple end-to-end system.</a:t>
            </a:r>
            <a:endParaRPr lang="zh-CN" altLang="en-US" sz="2400" dirty="0">
              <a:latin typeface="Palatino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9265497-B264-402C-B9AC-6D3BD8FC9948}"/>
              </a:ext>
            </a:extLst>
          </p:cNvPr>
          <p:cNvGrpSpPr/>
          <p:nvPr/>
        </p:nvGrpSpPr>
        <p:grpSpPr>
          <a:xfrm>
            <a:off x="1939111" y="3439589"/>
            <a:ext cx="8294700" cy="2488294"/>
            <a:chOff x="458972" y="3897085"/>
            <a:chExt cx="8294700" cy="248829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086C1DE-01AA-484E-9531-311101465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" t="24608" r="86136" b="55870"/>
            <a:stretch/>
          </p:blipFill>
          <p:spPr>
            <a:xfrm>
              <a:off x="656564" y="5060280"/>
              <a:ext cx="572295" cy="77463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86E02D5-FC1F-4E39-AC38-04A353C05282}"/>
                </a:ext>
              </a:extLst>
            </p:cNvPr>
            <p:cNvSpPr txBox="1"/>
            <p:nvPr/>
          </p:nvSpPr>
          <p:spPr>
            <a:xfrm>
              <a:off x="507298" y="4124426"/>
              <a:ext cx="1550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Palatino"/>
                </a:rPr>
                <a:t>Neural models</a:t>
              </a:r>
              <a:endParaRPr lang="zh-CN" altLang="en-US" dirty="0">
                <a:solidFill>
                  <a:srgbClr val="C00000"/>
                </a:solidFill>
                <a:latin typeface="Palatino"/>
              </a:endParaRPr>
            </a:p>
          </p:txBody>
        </p:sp>
        <p:sp>
          <p:nvSpPr>
            <p:cNvPr id="8" name="object 45">
              <a:extLst>
                <a:ext uri="{FF2B5EF4-FFF2-40B4-BE49-F238E27FC236}">
                  <a16:creationId xmlns:a16="http://schemas.microsoft.com/office/drawing/2014/main" id="{2E6A0E4B-FA28-4C2B-9941-DDA9B9B9FE1D}"/>
                </a:ext>
              </a:extLst>
            </p:cNvPr>
            <p:cNvSpPr/>
            <p:nvPr/>
          </p:nvSpPr>
          <p:spPr>
            <a:xfrm rot="5400000">
              <a:off x="1316214" y="5259426"/>
              <a:ext cx="151502" cy="228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CA87E029-7EFD-4980-9B51-8D40C903E32B}"/>
                </a:ext>
              </a:extLst>
            </p:cNvPr>
            <p:cNvSpPr/>
            <p:nvPr/>
          </p:nvSpPr>
          <p:spPr>
            <a:xfrm rot="5400000">
              <a:off x="1120912" y="5251522"/>
              <a:ext cx="1157493" cy="251535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>
                  <a:latin typeface="Palatino"/>
                </a:rPr>
                <a:t>Preprocessing</a:t>
              </a:r>
              <a:endParaRPr sz="1400" dirty="0">
                <a:latin typeface="Palatino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27DB43D-F2CD-48FF-AD85-97A71AC3159D}"/>
                </a:ext>
              </a:extLst>
            </p:cNvPr>
            <p:cNvSpPr/>
            <p:nvPr/>
          </p:nvSpPr>
          <p:spPr>
            <a:xfrm>
              <a:off x="2381591" y="4380728"/>
              <a:ext cx="451282" cy="1884354"/>
            </a:xfrm>
            <a:prstGeom prst="rect">
              <a:avLst/>
            </a:prstGeom>
            <a:noFill/>
            <a:ln w="19050">
              <a:solidFill>
                <a:srgbClr val="5CB5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Palatino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54EF491-EB2C-4EF5-A2B5-A18C4D3AB8E9}"/>
                </a:ext>
              </a:extLst>
            </p:cNvPr>
            <p:cNvSpPr/>
            <p:nvPr/>
          </p:nvSpPr>
          <p:spPr>
            <a:xfrm>
              <a:off x="3475404" y="4393739"/>
              <a:ext cx="2293874" cy="1871343"/>
            </a:xfrm>
            <a:prstGeom prst="rect">
              <a:avLst/>
            </a:prstGeom>
            <a:noFill/>
            <a:ln w="19050">
              <a:solidFill>
                <a:srgbClr val="5CB5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Palatino"/>
              </a:endParaRPr>
            </a:p>
          </p:txBody>
        </p:sp>
        <p:sp>
          <p:nvSpPr>
            <p:cNvPr id="12" name="object 45">
              <a:extLst>
                <a:ext uri="{FF2B5EF4-FFF2-40B4-BE49-F238E27FC236}">
                  <a16:creationId xmlns:a16="http://schemas.microsoft.com/office/drawing/2014/main" id="{A9D57FC7-9DC9-4601-8756-0D6716C9CB65}"/>
                </a:ext>
              </a:extLst>
            </p:cNvPr>
            <p:cNvSpPr/>
            <p:nvPr/>
          </p:nvSpPr>
          <p:spPr>
            <a:xfrm rot="5400000">
              <a:off x="1996838" y="5259426"/>
              <a:ext cx="151502" cy="228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B67D437-47CF-4E97-8E25-644DF09A51FE}"/>
                </a:ext>
              </a:extLst>
            </p:cNvPr>
            <p:cNvSpPr/>
            <p:nvPr/>
          </p:nvSpPr>
          <p:spPr>
            <a:xfrm>
              <a:off x="6860496" y="4393739"/>
              <a:ext cx="1677728" cy="1871343"/>
            </a:xfrm>
            <a:prstGeom prst="rect">
              <a:avLst/>
            </a:prstGeom>
            <a:noFill/>
            <a:ln w="19050">
              <a:solidFill>
                <a:srgbClr val="5CB5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Palatino"/>
              </a:endParaRPr>
            </a:p>
          </p:txBody>
        </p:sp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4A9EE9DF-B657-4CF5-8F46-01DB9BFA0980}"/>
                </a:ext>
              </a:extLst>
            </p:cNvPr>
            <p:cNvSpPr/>
            <p:nvPr/>
          </p:nvSpPr>
          <p:spPr>
            <a:xfrm>
              <a:off x="6956127" y="4780991"/>
              <a:ext cx="1493212" cy="2314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zh-CN" sz="1400" dirty="0">
                  <a:latin typeface="Palatino"/>
                </a:rPr>
                <a:t>Classification</a:t>
              </a:r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1A7A78C6-3571-4DC9-9DE8-1ACE2149BFC9}"/>
                </a:ext>
              </a:extLst>
            </p:cNvPr>
            <p:cNvSpPr/>
            <p:nvPr/>
          </p:nvSpPr>
          <p:spPr>
            <a:xfrm>
              <a:off x="6956127" y="5213522"/>
              <a:ext cx="1493212" cy="2314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>
                  <a:latin typeface="Palatino"/>
                </a:rPr>
                <a:t>NER</a:t>
              </a:r>
              <a:endParaRPr sz="1400" dirty="0">
                <a:latin typeface="Palatino"/>
              </a:endParaRPr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E3658FB5-BF84-4E4F-9A03-85E4094B4E34}"/>
                </a:ext>
              </a:extLst>
            </p:cNvPr>
            <p:cNvSpPr/>
            <p:nvPr/>
          </p:nvSpPr>
          <p:spPr>
            <a:xfrm>
              <a:off x="6956127" y="5646686"/>
              <a:ext cx="1493212" cy="2314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zh-CN" sz="1400" dirty="0">
                  <a:latin typeface="Palatino"/>
                </a:rPr>
                <a:t>Translation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CCD97DA-FE67-4179-BEEE-C2E9F8B7938A}"/>
                </a:ext>
              </a:extLst>
            </p:cNvPr>
            <p:cNvSpPr txBox="1"/>
            <p:nvPr/>
          </p:nvSpPr>
          <p:spPr>
            <a:xfrm>
              <a:off x="7409950" y="563019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Palatino"/>
                </a:rPr>
                <a:t>…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Palatino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3550B4C-839D-457F-B943-EA1CA10BD9A5}"/>
                </a:ext>
              </a:extLst>
            </p:cNvPr>
            <p:cNvSpPr txBox="1"/>
            <p:nvPr/>
          </p:nvSpPr>
          <p:spPr>
            <a:xfrm>
              <a:off x="2131676" y="3988355"/>
              <a:ext cx="1550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CB5D4"/>
                  </a:solidFill>
                  <a:latin typeface="Palatino"/>
                </a:rPr>
                <a:t>Embeddings</a:t>
              </a:r>
              <a:endParaRPr lang="zh-CN" altLang="en-US" dirty="0">
                <a:solidFill>
                  <a:srgbClr val="5CB5D4"/>
                </a:solidFill>
                <a:latin typeface="Palatino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C1BA7BF-EE44-4B49-A9F8-D9B92098A7E0}"/>
                </a:ext>
              </a:extLst>
            </p:cNvPr>
            <p:cNvSpPr txBox="1"/>
            <p:nvPr/>
          </p:nvSpPr>
          <p:spPr>
            <a:xfrm>
              <a:off x="3796086" y="3995423"/>
              <a:ext cx="1805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CB5D4"/>
                  </a:solidFill>
                  <a:latin typeface="Palatino"/>
                </a:rPr>
                <a:t>Hidden layers</a:t>
              </a:r>
              <a:endParaRPr lang="zh-CN" altLang="en-US" dirty="0">
                <a:solidFill>
                  <a:srgbClr val="5CB5D4"/>
                </a:solidFill>
                <a:latin typeface="Palatino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435C860-F4A7-4DD4-9C20-8BD9174850D2}"/>
                </a:ext>
              </a:extLst>
            </p:cNvPr>
            <p:cNvSpPr txBox="1"/>
            <p:nvPr/>
          </p:nvSpPr>
          <p:spPr>
            <a:xfrm>
              <a:off x="6860495" y="3930080"/>
              <a:ext cx="1144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CB5D4"/>
                  </a:solidFill>
                  <a:latin typeface="Palatino"/>
                </a:rPr>
                <a:t>Output</a:t>
              </a:r>
              <a:endParaRPr lang="zh-CN" altLang="en-US" dirty="0">
                <a:solidFill>
                  <a:srgbClr val="5CB5D4"/>
                </a:solidFill>
                <a:latin typeface="Palatino"/>
              </a:endParaRPr>
            </a:p>
          </p:txBody>
        </p:sp>
        <p:sp>
          <p:nvSpPr>
            <p:cNvPr id="21" name="圆角矩形 34">
              <a:extLst>
                <a:ext uri="{FF2B5EF4-FFF2-40B4-BE49-F238E27FC236}">
                  <a16:creationId xmlns:a16="http://schemas.microsoft.com/office/drawing/2014/main" id="{9F813A98-2403-425A-B4F3-B696EF689199}"/>
                </a:ext>
              </a:extLst>
            </p:cNvPr>
            <p:cNvSpPr/>
            <p:nvPr/>
          </p:nvSpPr>
          <p:spPr>
            <a:xfrm>
              <a:off x="458972" y="3897085"/>
              <a:ext cx="8294700" cy="2488294"/>
            </a:xfrm>
            <a:prstGeom prst="roundRect">
              <a:avLst>
                <a:gd name="adj" fmla="val 5929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Palatino"/>
              </a:endParaRPr>
            </a:p>
          </p:txBody>
        </p:sp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983B1D57-B387-4624-A47B-EFCC691F0500}"/>
                </a:ext>
              </a:extLst>
            </p:cNvPr>
            <p:cNvSpPr/>
            <p:nvPr/>
          </p:nvSpPr>
          <p:spPr>
            <a:xfrm>
              <a:off x="2448456" y="4440660"/>
              <a:ext cx="301638" cy="302758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4C69A122-9C09-4445-98FA-140F0E7F60AE}"/>
                </a:ext>
              </a:extLst>
            </p:cNvPr>
            <p:cNvSpPr/>
            <p:nvPr/>
          </p:nvSpPr>
          <p:spPr>
            <a:xfrm>
              <a:off x="2453899" y="4808764"/>
              <a:ext cx="301638" cy="302758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150E20B4-6A56-49CD-9AE5-8EB38CE2DCA9}"/>
                </a:ext>
              </a:extLst>
            </p:cNvPr>
            <p:cNvSpPr/>
            <p:nvPr/>
          </p:nvSpPr>
          <p:spPr>
            <a:xfrm>
              <a:off x="2448456" y="5163288"/>
              <a:ext cx="301638" cy="302758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7033849A-44C1-4960-A33B-0152E1CE3653}"/>
                </a:ext>
              </a:extLst>
            </p:cNvPr>
            <p:cNvSpPr/>
            <p:nvPr/>
          </p:nvSpPr>
          <p:spPr>
            <a:xfrm>
              <a:off x="2448456" y="5508313"/>
              <a:ext cx="301638" cy="302758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C0076536-5121-4A86-BEDD-5AC6706A18A8}"/>
                </a:ext>
              </a:extLst>
            </p:cNvPr>
            <p:cNvSpPr/>
            <p:nvPr/>
          </p:nvSpPr>
          <p:spPr>
            <a:xfrm>
              <a:off x="2448456" y="5857496"/>
              <a:ext cx="301638" cy="302758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A7E2B3D-B4D4-481F-9AD3-B13F0E0A4891}"/>
                </a:ext>
              </a:extLst>
            </p:cNvPr>
            <p:cNvGrpSpPr/>
            <p:nvPr/>
          </p:nvGrpSpPr>
          <p:grpSpPr>
            <a:xfrm>
              <a:off x="3644886" y="5123051"/>
              <a:ext cx="425776" cy="421536"/>
              <a:chOff x="4282295" y="5011630"/>
              <a:chExt cx="425776" cy="421536"/>
            </a:xfrm>
          </p:grpSpPr>
          <p:sp>
            <p:nvSpPr>
              <p:cNvPr id="94" name="流程图: 接点 93">
                <a:extLst>
                  <a:ext uri="{FF2B5EF4-FFF2-40B4-BE49-F238E27FC236}">
                    <a16:creationId xmlns:a16="http://schemas.microsoft.com/office/drawing/2014/main" id="{61877B74-201A-4F70-8120-F19DD06B2E3F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95" name="任意多边形 47">
                <a:extLst>
                  <a:ext uri="{FF2B5EF4-FFF2-40B4-BE49-F238E27FC236}">
                    <a16:creationId xmlns:a16="http://schemas.microsoft.com/office/drawing/2014/main" id="{638BF20F-0117-4862-9BBF-9602972FF2D8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4D2174A-CC99-4461-AF75-BD09B9789949}"/>
                </a:ext>
              </a:extLst>
            </p:cNvPr>
            <p:cNvGrpSpPr/>
            <p:nvPr/>
          </p:nvGrpSpPr>
          <p:grpSpPr>
            <a:xfrm>
              <a:off x="3651141" y="4583995"/>
              <a:ext cx="425776" cy="421536"/>
              <a:chOff x="4282295" y="5011630"/>
              <a:chExt cx="425776" cy="421536"/>
            </a:xfrm>
          </p:grpSpPr>
          <p:sp>
            <p:nvSpPr>
              <p:cNvPr id="92" name="流程图: 接点 91">
                <a:extLst>
                  <a:ext uri="{FF2B5EF4-FFF2-40B4-BE49-F238E27FC236}">
                    <a16:creationId xmlns:a16="http://schemas.microsoft.com/office/drawing/2014/main" id="{D8B2ED3B-538C-4A2B-9439-2419E9EBA8B4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93" name="任意多边形 52">
                <a:extLst>
                  <a:ext uri="{FF2B5EF4-FFF2-40B4-BE49-F238E27FC236}">
                    <a16:creationId xmlns:a16="http://schemas.microsoft.com/office/drawing/2014/main" id="{C2F1B0A7-4792-4B3A-979A-00DC30D35B44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27F6FED-8B5E-4E16-8A00-068DFF96BE32}"/>
                </a:ext>
              </a:extLst>
            </p:cNvPr>
            <p:cNvGrpSpPr/>
            <p:nvPr/>
          </p:nvGrpSpPr>
          <p:grpSpPr>
            <a:xfrm>
              <a:off x="3644886" y="5679730"/>
              <a:ext cx="425776" cy="421536"/>
              <a:chOff x="4282295" y="5011630"/>
              <a:chExt cx="425776" cy="421536"/>
            </a:xfrm>
          </p:grpSpPr>
          <p:sp>
            <p:nvSpPr>
              <p:cNvPr id="90" name="流程图: 接点 89">
                <a:extLst>
                  <a:ext uri="{FF2B5EF4-FFF2-40B4-BE49-F238E27FC236}">
                    <a16:creationId xmlns:a16="http://schemas.microsoft.com/office/drawing/2014/main" id="{B5E795DE-4119-414B-99D9-F893E78ECB57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91" name="任意多边形 55">
                <a:extLst>
                  <a:ext uri="{FF2B5EF4-FFF2-40B4-BE49-F238E27FC236}">
                    <a16:creationId xmlns:a16="http://schemas.microsoft.com/office/drawing/2014/main" id="{7297906E-845E-46BA-931C-F05605F38423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DFDD309-A2AF-4D99-873C-5F2EE4C90BA0}"/>
                </a:ext>
              </a:extLst>
            </p:cNvPr>
            <p:cNvGrpSpPr/>
            <p:nvPr/>
          </p:nvGrpSpPr>
          <p:grpSpPr>
            <a:xfrm>
              <a:off x="4417421" y="4583731"/>
              <a:ext cx="425776" cy="421536"/>
              <a:chOff x="4282295" y="5011630"/>
              <a:chExt cx="425776" cy="421536"/>
            </a:xfrm>
          </p:grpSpPr>
          <p:sp>
            <p:nvSpPr>
              <p:cNvPr id="88" name="流程图: 接点 87">
                <a:extLst>
                  <a:ext uri="{FF2B5EF4-FFF2-40B4-BE49-F238E27FC236}">
                    <a16:creationId xmlns:a16="http://schemas.microsoft.com/office/drawing/2014/main" id="{70598976-5816-41BE-BD4B-9803B39D7C8F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89" name="任意多边形 58">
                <a:extLst>
                  <a:ext uri="{FF2B5EF4-FFF2-40B4-BE49-F238E27FC236}">
                    <a16:creationId xmlns:a16="http://schemas.microsoft.com/office/drawing/2014/main" id="{30EF850A-7372-4EBB-92BE-A77C29F05D71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1FD5F15-45D3-4D84-B14D-C05DE0C35C82}"/>
                </a:ext>
              </a:extLst>
            </p:cNvPr>
            <p:cNvGrpSpPr/>
            <p:nvPr/>
          </p:nvGrpSpPr>
          <p:grpSpPr>
            <a:xfrm>
              <a:off x="5168728" y="4583731"/>
              <a:ext cx="425776" cy="421536"/>
              <a:chOff x="4282295" y="5011630"/>
              <a:chExt cx="425776" cy="421536"/>
            </a:xfrm>
          </p:grpSpPr>
          <p:sp>
            <p:nvSpPr>
              <p:cNvPr id="86" name="流程图: 接点 85">
                <a:extLst>
                  <a:ext uri="{FF2B5EF4-FFF2-40B4-BE49-F238E27FC236}">
                    <a16:creationId xmlns:a16="http://schemas.microsoft.com/office/drawing/2014/main" id="{913B2D90-E422-4722-9ED7-2A82A43901C1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87" name="任意多边形 62">
                <a:extLst>
                  <a:ext uri="{FF2B5EF4-FFF2-40B4-BE49-F238E27FC236}">
                    <a16:creationId xmlns:a16="http://schemas.microsoft.com/office/drawing/2014/main" id="{307B4220-7865-4399-853F-FF56344312ED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27FC471-38C1-4B15-907B-D450E881F996}"/>
                </a:ext>
              </a:extLst>
            </p:cNvPr>
            <p:cNvGrpSpPr/>
            <p:nvPr/>
          </p:nvGrpSpPr>
          <p:grpSpPr>
            <a:xfrm>
              <a:off x="4413097" y="5132387"/>
              <a:ext cx="425776" cy="421536"/>
              <a:chOff x="4282295" y="5011630"/>
              <a:chExt cx="425776" cy="421536"/>
            </a:xfrm>
          </p:grpSpPr>
          <p:sp>
            <p:nvSpPr>
              <p:cNvPr id="84" name="流程图: 接点 83">
                <a:extLst>
                  <a:ext uri="{FF2B5EF4-FFF2-40B4-BE49-F238E27FC236}">
                    <a16:creationId xmlns:a16="http://schemas.microsoft.com/office/drawing/2014/main" id="{A97FDBF4-8AF1-47C1-A51C-BF008484FBDB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85" name="任意多边形 65">
                <a:extLst>
                  <a:ext uri="{FF2B5EF4-FFF2-40B4-BE49-F238E27FC236}">
                    <a16:creationId xmlns:a16="http://schemas.microsoft.com/office/drawing/2014/main" id="{5FC868A5-D01E-469A-B50B-786A59BB61E8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CCA2B3F-D76C-4C45-8F2B-7848494682A3}"/>
                </a:ext>
              </a:extLst>
            </p:cNvPr>
            <p:cNvGrpSpPr/>
            <p:nvPr/>
          </p:nvGrpSpPr>
          <p:grpSpPr>
            <a:xfrm>
              <a:off x="5175428" y="5125927"/>
              <a:ext cx="425776" cy="421536"/>
              <a:chOff x="4282295" y="5011630"/>
              <a:chExt cx="425776" cy="421536"/>
            </a:xfrm>
          </p:grpSpPr>
          <p:sp>
            <p:nvSpPr>
              <p:cNvPr id="82" name="流程图: 接点 81">
                <a:extLst>
                  <a:ext uri="{FF2B5EF4-FFF2-40B4-BE49-F238E27FC236}">
                    <a16:creationId xmlns:a16="http://schemas.microsoft.com/office/drawing/2014/main" id="{79172143-451A-4E11-B9C3-BCF220D20538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83" name="任意多边形 68">
                <a:extLst>
                  <a:ext uri="{FF2B5EF4-FFF2-40B4-BE49-F238E27FC236}">
                    <a16:creationId xmlns:a16="http://schemas.microsoft.com/office/drawing/2014/main" id="{DCBAB0D2-B346-4892-8F26-727F02F4D6EA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B155A28-7498-45AE-BA6F-B2AB629706E3}"/>
                </a:ext>
              </a:extLst>
            </p:cNvPr>
            <p:cNvGrpSpPr/>
            <p:nvPr/>
          </p:nvGrpSpPr>
          <p:grpSpPr>
            <a:xfrm>
              <a:off x="4403593" y="5679361"/>
              <a:ext cx="425776" cy="421536"/>
              <a:chOff x="4282295" y="5011630"/>
              <a:chExt cx="425776" cy="421536"/>
            </a:xfrm>
          </p:grpSpPr>
          <p:sp>
            <p:nvSpPr>
              <p:cNvPr id="80" name="流程图: 接点 79">
                <a:extLst>
                  <a:ext uri="{FF2B5EF4-FFF2-40B4-BE49-F238E27FC236}">
                    <a16:creationId xmlns:a16="http://schemas.microsoft.com/office/drawing/2014/main" id="{94905752-EF8B-433A-B000-D1CB4AE5D0FA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81" name="任意多边形 71">
                <a:extLst>
                  <a:ext uri="{FF2B5EF4-FFF2-40B4-BE49-F238E27FC236}">
                    <a16:creationId xmlns:a16="http://schemas.microsoft.com/office/drawing/2014/main" id="{366016CC-DBA9-49E7-A7C9-F80DEC24330F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930F4C0-2B32-4507-BE5F-F728EEBD0CE5}"/>
                </a:ext>
              </a:extLst>
            </p:cNvPr>
            <p:cNvGrpSpPr/>
            <p:nvPr/>
          </p:nvGrpSpPr>
          <p:grpSpPr>
            <a:xfrm>
              <a:off x="5175428" y="5681323"/>
              <a:ext cx="425776" cy="421536"/>
              <a:chOff x="4282295" y="5011630"/>
              <a:chExt cx="425776" cy="421536"/>
            </a:xfrm>
          </p:grpSpPr>
          <p:sp>
            <p:nvSpPr>
              <p:cNvPr id="78" name="流程图: 接点 77">
                <a:extLst>
                  <a:ext uri="{FF2B5EF4-FFF2-40B4-BE49-F238E27FC236}">
                    <a16:creationId xmlns:a16="http://schemas.microsoft.com/office/drawing/2014/main" id="{559847DA-2E19-47DB-B573-B43386289B6F}"/>
                  </a:ext>
                </a:extLst>
              </p:cNvPr>
              <p:cNvSpPr/>
              <p:nvPr/>
            </p:nvSpPr>
            <p:spPr>
              <a:xfrm>
                <a:off x="4282295" y="5011630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79" name="任意多边形 74">
                <a:extLst>
                  <a:ext uri="{FF2B5EF4-FFF2-40B4-BE49-F238E27FC236}">
                    <a16:creationId xmlns:a16="http://schemas.microsoft.com/office/drawing/2014/main" id="{892F0FA7-C125-44AE-B495-5AA79BF1CDFE}"/>
                  </a:ext>
                </a:extLst>
              </p:cNvPr>
              <p:cNvSpPr/>
              <p:nvPr/>
            </p:nvSpPr>
            <p:spPr>
              <a:xfrm>
                <a:off x="4287502" y="5066141"/>
                <a:ext cx="371583" cy="221795"/>
              </a:xfrm>
              <a:custGeom>
                <a:avLst/>
                <a:gdLst>
                  <a:gd name="connsiteX0" fmla="*/ 0 w 985157"/>
                  <a:gd name="connsiteY0" fmla="*/ 342900 h 342900"/>
                  <a:gd name="connsiteX1" fmla="*/ 669471 w 985157"/>
                  <a:gd name="connsiteY1" fmla="*/ 342900 h 342900"/>
                  <a:gd name="connsiteX2" fmla="*/ 957943 w 985157"/>
                  <a:gd name="connsiteY2" fmla="*/ 10886 h 342900"/>
                  <a:gd name="connsiteX3" fmla="*/ 985157 w 985157"/>
                  <a:gd name="connsiteY3" fmla="*/ 38100 h 342900"/>
                  <a:gd name="connsiteX4" fmla="*/ 968829 w 985157"/>
                  <a:gd name="connsiteY4" fmla="*/ 0 h 342900"/>
                  <a:gd name="connsiteX0" fmla="*/ 0 w 985157"/>
                  <a:gd name="connsiteY0" fmla="*/ 332014 h 332014"/>
                  <a:gd name="connsiteX1" fmla="*/ 669471 w 985157"/>
                  <a:gd name="connsiteY1" fmla="*/ 332014 h 332014"/>
                  <a:gd name="connsiteX2" fmla="*/ 957943 w 985157"/>
                  <a:gd name="connsiteY2" fmla="*/ 0 h 332014"/>
                  <a:gd name="connsiteX3" fmla="*/ 985157 w 985157"/>
                  <a:gd name="connsiteY3" fmla="*/ 27214 h 332014"/>
                  <a:gd name="connsiteX0" fmla="*/ 0 w 957943"/>
                  <a:gd name="connsiteY0" fmla="*/ 332014 h 332014"/>
                  <a:gd name="connsiteX1" fmla="*/ 669471 w 957943"/>
                  <a:gd name="connsiteY1" fmla="*/ 332014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57218 w 957943"/>
                  <a:gd name="connsiteY1" fmla="*/ 323866 h 332014"/>
                  <a:gd name="connsiteX2" fmla="*/ 957943 w 957943"/>
                  <a:gd name="connsiteY2" fmla="*/ 0 h 332014"/>
                  <a:gd name="connsiteX0" fmla="*/ 0 w 957943"/>
                  <a:gd name="connsiteY0" fmla="*/ 332014 h 332014"/>
                  <a:gd name="connsiteX1" fmla="*/ 571250 w 957943"/>
                  <a:gd name="connsiteY1" fmla="*/ 332014 h 332014"/>
                  <a:gd name="connsiteX2" fmla="*/ 957943 w 957943"/>
                  <a:gd name="connsiteY2" fmla="*/ 0 h 33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943" h="332014">
                    <a:moveTo>
                      <a:pt x="0" y="332014"/>
                    </a:moveTo>
                    <a:lnTo>
                      <a:pt x="571250" y="332014"/>
                    </a:lnTo>
                    <a:lnTo>
                      <a:pt x="957943" y="0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8D6736FB-7526-4984-8779-55B076D900DE}"/>
                </a:ext>
              </a:extLst>
            </p:cNvPr>
            <p:cNvCxnSpPr>
              <a:stCxn id="22" idx="6"/>
              <a:endCxn id="92" idx="2"/>
            </p:cNvCxnSpPr>
            <p:nvPr/>
          </p:nvCxnSpPr>
          <p:spPr>
            <a:xfrm>
              <a:off x="2750094" y="4592039"/>
              <a:ext cx="901047" cy="2027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6302A27-1A44-4C84-8FE8-FDED184876F0}"/>
                </a:ext>
              </a:extLst>
            </p:cNvPr>
            <p:cNvCxnSpPr>
              <a:stCxn id="22" idx="6"/>
              <a:endCxn id="94" idx="2"/>
            </p:cNvCxnSpPr>
            <p:nvPr/>
          </p:nvCxnSpPr>
          <p:spPr>
            <a:xfrm>
              <a:off x="2750094" y="4592039"/>
              <a:ext cx="894792" cy="7417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EFDDDB16-7898-4FE6-8207-CB4AF4649C68}"/>
                </a:ext>
              </a:extLst>
            </p:cNvPr>
            <p:cNvCxnSpPr>
              <a:stCxn id="22" idx="6"/>
              <a:endCxn id="90" idx="2"/>
            </p:cNvCxnSpPr>
            <p:nvPr/>
          </p:nvCxnSpPr>
          <p:spPr>
            <a:xfrm>
              <a:off x="2750094" y="4592039"/>
              <a:ext cx="894792" cy="12984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6CFAF731-23EB-4B1E-B175-CDDCA5A869B6}"/>
                </a:ext>
              </a:extLst>
            </p:cNvPr>
            <p:cNvCxnSpPr>
              <a:stCxn id="23" idx="6"/>
              <a:endCxn id="92" idx="2"/>
            </p:cNvCxnSpPr>
            <p:nvPr/>
          </p:nvCxnSpPr>
          <p:spPr>
            <a:xfrm flipV="1">
              <a:off x="2755537" y="4794763"/>
              <a:ext cx="895604" cy="1653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0D60A0D-2FCD-4584-AF55-A3AE1723C2E1}"/>
                </a:ext>
              </a:extLst>
            </p:cNvPr>
            <p:cNvCxnSpPr>
              <a:stCxn id="23" idx="6"/>
              <a:endCxn id="94" idx="2"/>
            </p:cNvCxnSpPr>
            <p:nvPr/>
          </p:nvCxnSpPr>
          <p:spPr>
            <a:xfrm>
              <a:off x="2755537" y="4960143"/>
              <a:ext cx="889349" cy="3736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5E88CA81-C6F7-4924-8DFA-F19F65A33574}"/>
                </a:ext>
              </a:extLst>
            </p:cNvPr>
            <p:cNvCxnSpPr>
              <a:stCxn id="23" idx="6"/>
              <a:endCxn id="90" idx="2"/>
            </p:cNvCxnSpPr>
            <p:nvPr/>
          </p:nvCxnSpPr>
          <p:spPr>
            <a:xfrm>
              <a:off x="2755537" y="4960143"/>
              <a:ext cx="889349" cy="9303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C82F383C-46D3-4F65-8DC4-D127316E55D2}"/>
                </a:ext>
              </a:extLst>
            </p:cNvPr>
            <p:cNvCxnSpPr>
              <a:stCxn id="24" idx="6"/>
              <a:endCxn id="92" idx="2"/>
            </p:cNvCxnSpPr>
            <p:nvPr/>
          </p:nvCxnSpPr>
          <p:spPr>
            <a:xfrm flipV="1">
              <a:off x="2750094" y="4794763"/>
              <a:ext cx="901047" cy="5199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E1EED33-19FF-400C-A3C0-FC51166FFF17}"/>
                </a:ext>
              </a:extLst>
            </p:cNvPr>
            <p:cNvCxnSpPr>
              <a:stCxn id="24" idx="6"/>
              <a:endCxn id="94" idx="2"/>
            </p:cNvCxnSpPr>
            <p:nvPr/>
          </p:nvCxnSpPr>
          <p:spPr>
            <a:xfrm>
              <a:off x="2750094" y="5314667"/>
              <a:ext cx="894792" cy="191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1991D37-5FFD-4213-B814-7B4A86B7E3D6}"/>
                </a:ext>
              </a:extLst>
            </p:cNvPr>
            <p:cNvCxnSpPr>
              <a:stCxn id="24" idx="6"/>
              <a:endCxn id="90" idx="2"/>
            </p:cNvCxnSpPr>
            <p:nvPr/>
          </p:nvCxnSpPr>
          <p:spPr>
            <a:xfrm>
              <a:off x="2750094" y="5314667"/>
              <a:ext cx="894792" cy="5758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B0D51C4-AD26-4D1A-B1D2-85E326943DE0}"/>
                </a:ext>
              </a:extLst>
            </p:cNvPr>
            <p:cNvCxnSpPr>
              <a:stCxn id="25" idx="6"/>
              <a:endCxn id="92" idx="2"/>
            </p:cNvCxnSpPr>
            <p:nvPr/>
          </p:nvCxnSpPr>
          <p:spPr>
            <a:xfrm flipV="1">
              <a:off x="2750094" y="4794763"/>
              <a:ext cx="901047" cy="8649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EC829D5-37C5-490B-B5B3-9014868EB605}"/>
                </a:ext>
              </a:extLst>
            </p:cNvPr>
            <p:cNvCxnSpPr>
              <a:stCxn id="25" idx="6"/>
              <a:endCxn id="94" idx="2"/>
            </p:cNvCxnSpPr>
            <p:nvPr/>
          </p:nvCxnSpPr>
          <p:spPr>
            <a:xfrm flipV="1">
              <a:off x="2750094" y="5333819"/>
              <a:ext cx="894792" cy="3258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A1A5580-9A1B-4EEB-A555-082B33F354B8}"/>
                </a:ext>
              </a:extLst>
            </p:cNvPr>
            <p:cNvCxnSpPr>
              <a:stCxn id="25" idx="6"/>
              <a:endCxn id="90" idx="2"/>
            </p:cNvCxnSpPr>
            <p:nvPr/>
          </p:nvCxnSpPr>
          <p:spPr>
            <a:xfrm>
              <a:off x="2750094" y="5659692"/>
              <a:ext cx="894792" cy="2308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E313B11-8C61-441C-BB1A-1767F004AEB9}"/>
                </a:ext>
              </a:extLst>
            </p:cNvPr>
            <p:cNvCxnSpPr>
              <a:stCxn id="26" idx="6"/>
              <a:endCxn id="92" idx="2"/>
            </p:cNvCxnSpPr>
            <p:nvPr/>
          </p:nvCxnSpPr>
          <p:spPr>
            <a:xfrm flipV="1">
              <a:off x="2750094" y="4794763"/>
              <a:ext cx="901047" cy="1214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1B0079EB-0093-4D9C-9589-A117CD6255D9}"/>
                </a:ext>
              </a:extLst>
            </p:cNvPr>
            <p:cNvCxnSpPr>
              <a:stCxn id="26" idx="6"/>
              <a:endCxn id="94" idx="2"/>
            </p:cNvCxnSpPr>
            <p:nvPr/>
          </p:nvCxnSpPr>
          <p:spPr>
            <a:xfrm flipV="1">
              <a:off x="2750094" y="5333819"/>
              <a:ext cx="894792" cy="6750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E40AAC7-DC69-4302-A98E-74843D5536A9}"/>
                </a:ext>
              </a:extLst>
            </p:cNvPr>
            <p:cNvCxnSpPr>
              <a:stCxn id="26" idx="6"/>
              <a:endCxn id="90" idx="2"/>
            </p:cNvCxnSpPr>
            <p:nvPr/>
          </p:nvCxnSpPr>
          <p:spPr>
            <a:xfrm flipV="1">
              <a:off x="2750094" y="5890498"/>
              <a:ext cx="894792" cy="1183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2216CA79-F43D-4ADB-AABE-72D51CF65133}"/>
                </a:ext>
              </a:extLst>
            </p:cNvPr>
            <p:cNvCxnSpPr>
              <a:stCxn id="92" idx="6"/>
              <a:endCxn id="88" idx="2"/>
            </p:cNvCxnSpPr>
            <p:nvPr/>
          </p:nvCxnSpPr>
          <p:spPr>
            <a:xfrm flipV="1">
              <a:off x="4076917" y="4794499"/>
              <a:ext cx="340504" cy="2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5FBA728-3A54-4DA5-97B9-82F0587D2194}"/>
                </a:ext>
              </a:extLst>
            </p:cNvPr>
            <p:cNvCxnSpPr>
              <a:stCxn id="92" idx="6"/>
              <a:endCxn id="84" idx="2"/>
            </p:cNvCxnSpPr>
            <p:nvPr/>
          </p:nvCxnSpPr>
          <p:spPr>
            <a:xfrm>
              <a:off x="4076917" y="4794763"/>
              <a:ext cx="336180" cy="5483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5C31CE2A-A479-4DDA-BD96-D485818316BD}"/>
                </a:ext>
              </a:extLst>
            </p:cNvPr>
            <p:cNvCxnSpPr>
              <a:stCxn id="92" idx="6"/>
              <a:endCxn id="80" idx="2"/>
            </p:cNvCxnSpPr>
            <p:nvPr/>
          </p:nvCxnSpPr>
          <p:spPr>
            <a:xfrm>
              <a:off x="4076917" y="4794763"/>
              <a:ext cx="326676" cy="10953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21DEBBFA-9430-49AB-8170-FDFA6BDA6F21}"/>
                </a:ext>
              </a:extLst>
            </p:cNvPr>
            <p:cNvCxnSpPr>
              <a:stCxn id="94" idx="6"/>
              <a:endCxn id="88" idx="2"/>
            </p:cNvCxnSpPr>
            <p:nvPr/>
          </p:nvCxnSpPr>
          <p:spPr>
            <a:xfrm flipV="1">
              <a:off x="4070662" y="4794499"/>
              <a:ext cx="346759" cy="5393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430C4294-6CE3-4B48-9033-1AC35E02EF5A}"/>
                </a:ext>
              </a:extLst>
            </p:cNvPr>
            <p:cNvCxnSpPr>
              <a:stCxn id="94" idx="6"/>
              <a:endCxn id="84" idx="2"/>
            </p:cNvCxnSpPr>
            <p:nvPr/>
          </p:nvCxnSpPr>
          <p:spPr>
            <a:xfrm>
              <a:off x="4070662" y="5333819"/>
              <a:ext cx="342435" cy="93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D4B4EE4-052D-445C-9D86-BDA3A07E89BB}"/>
                </a:ext>
              </a:extLst>
            </p:cNvPr>
            <p:cNvCxnSpPr>
              <a:stCxn id="94" idx="6"/>
              <a:endCxn id="80" idx="2"/>
            </p:cNvCxnSpPr>
            <p:nvPr/>
          </p:nvCxnSpPr>
          <p:spPr>
            <a:xfrm>
              <a:off x="4070662" y="5333819"/>
              <a:ext cx="332931" cy="5563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EA19F08A-5004-46D9-AEC1-2011021706FF}"/>
                </a:ext>
              </a:extLst>
            </p:cNvPr>
            <p:cNvCxnSpPr>
              <a:stCxn id="90" idx="6"/>
              <a:endCxn id="88" idx="2"/>
            </p:cNvCxnSpPr>
            <p:nvPr/>
          </p:nvCxnSpPr>
          <p:spPr>
            <a:xfrm flipV="1">
              <a:off x="4070662" y="4794499"/>
              <a:ext cx="346759" cy="10959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C2C9A73-EDE2-486D-8916-052720E4183E}"/>
                </a:ext>
              </a:extLst>
            </p:cNvPr>
            <p:cNvCxnSpPr>
              <a:stCxn id="90" idx="6"/>
              <a:endCxn id="84" idx="2"/>
            </p:cNvCxnSpPr>
            <p:nvPr/>
          </p:nvCxnSpPr>
          <p:spPr>
            <a:xfrm flipV="1">
              <a:off x="4070662" y="5343155"/>
              <a:ext cx="342435" cy="5473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2F495BB-B74F-4E48-A5C6-A0DF0A970DD1}"/>
                </a:ext>
              </a:extLst>
            </p:cNvPr>
            <p:cNvCxnSpPr>
              <a:stCxn id="90" idx="6"/>
              <a:endCxn id="80" idx="2"/>
            </p:cNvCxnSpPr>
            <p:nvPr/>
          </p:nvCxnSpPr>
          <p:spPr>
            <a:xfrm flipV="1">
              <a:off x="4070662" y="5890129"/>
              <a:ext cx="332931" cy="3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5AAA337-36C8-40D8-BF1C-33EE15345A8B}"/>
                </a:ext>
              </a:extLst>
            </p:cNvPr>
            <p:cNvCxnSpPr>
              <a:stCxn id="88" idx="6"/>
              <a:endCxn id="86" idx="2"/>
            </p:cNvCxnSpPr>
            <p:nvPr/>
          </p:nvCxnSpPr>
          <p:spPr>
            <a:xfrm>
              <a:off x="4843197" y="4794499"/>
              <a:ext cx="32553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52910E0-337C-4A77-ADB1-AB6B5F79BE8C}"/>
                </a:ext>
              </a:extLst>
            </p:cNvPr>
            <p:cNvCxnSpPr>
              <a:stCxn id="88" idx="6"/>
              <a:endCxn id="82" idx="2"/>
            </p:cNvCxnSpPr>
            <p:nvPr/>
          </p:nvCxnSpPr>
          <p:spPr>
            <a:xfrm>
              <a:off x="4843197" y="4794499"/>
              <a:ext cx="332231" cy="542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A49C46F1-FF37-44DA-B888-3796C120AED4}"/>
                </a:ext>
              </a:extLst>
            </p:cNvPr>
            <p:cNvCxnSpPr>
              <a:stCxn id="88" idx="6"/>
              <a:endCxn id="78" idx="2"/>
            </p:cNvCxnSpPr>
            <p:nvPr/>
          </p:nvCxnSpPr>
          <p:spPr>
            <a:xfrm>
              <a:off x="4843197" y="4794499"/>
              <a:ext cx="332231" cy="10975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48DB2C1C-C7FF-4F30-8137-C88DAD95DB5B}"/>
                </a:ext>
              </a:extLst>
            </p:cNvPr>
            <p:cNvCxnSpPr>
              <a:stCxn id="84" idx="6"/>
              <a:endCxn id="86" idx="2"/>
            </p:cNvCxnSpPr>
            <p:nvPr/>
          </p:nvCxnSpPr>
          <p:spPr>
            <a:xfrm flipV="1">
              <a:off x="4838873" y="4794499"/>
              <a:ext cx="329855" cy="5486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499FBBE-6828-491C-B60E-C4913D96BAF3}"/>
                </a:ext>
              </a:extLst>
            </p:cNvPr>
            <p:cNvCxnSpPr>
              <a:stCxn id="84" idx="6"/>
              <a:endCxn id="82" idx="2"/>
            </p:cNvCxnSpPr>
            <p:nvPr/>
          </p:nvCxnSpPr>
          <p:spPr>
            <a:xfrm flipV="1">
              <a:off x="4838873" y="5336695"/>
              <a:ext cx="336555" cy="64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07B1B5C5-B7F2-47D0-BA93-C3A3C4D5252F}"/>
                </a:ext>
              </a:extLst>
            </p:cNvPr>
            <p:cNvCxnSpPr>
              <a:stCxn id="84" idx="6"/>
              <a:endCxn id="78" idx="2"/>
            </p:cNvCxnSpPr>
            <p:nvPr/>
          </p:nvCxnSpPr>
          <p:spPr>
            <a:xfrm>
              <a:off x="4838873" y="5343155"/>
              <a:ext cx="336555" cy="5489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B46E5D8D-449E-49BF-9421-C2928E8018AF}"/>
                </a:ext>
              </a:extLst>
            </p:cNvPr>
            <p:cNvCxnSpPr>
              <a:stCxn id="80" idx="6"/>
              <a:endCxn id="86" idx="2"/>
            </p:cNvCxnSpPr>
            <p:nvPr/>
          </p:nvCxnSpPr>
          <p:spPr>
            <a:xfrm flipV="1">
              <a:off x="4829369" y="4794499"/>
              <a:ext cx="339359" cy="1095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BB4285E-EDD9-4D54-BBC8-FAB47A27680C}"/>
                </a:ext>
              </a:extLst>
            </p:cNvPr>
            <p:cNvCxnSpPr>
              <a:stCxn id="80" idx="6"/>
              <a:endCxn id="82" idx="2"/>
            </p:cNvCxnSpPr>
            <p:nvPr/>
          </p:nvCxnSpPr>
          <p:spPr>
            <a:xfrm flipV="1">
              <a:off x="4829369" y="5336695"/>
              <a:ext cx="346059" cy="553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CA45F52C-7619-42D1-9B86-343205AE9A6C}"/>
                </a:ext>
              </a:extLst>
            </p:cNvPr>
            <p:cNvCxnSpPr>
              <a:stCxn id="80" idx="6"/>
              <a:endCxn id="78" idx="2"/>
            </p:cNvCxnSpPr>
            <p:nvPr/>
          </p:nvCxnSpPr>
          <p:spPr>
            <a:xfrm>
              <a:off x="4829369" y="5890129"/>
              <a:ext cx="346059" cy="19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0D78930A-886C-4840-BFC3-F9553954DC08}"/>
                </a:ext>
              </a:extLst>
            </p:cNvPr>
            <p:cNvGrpSpPr/>
            <p:nvPr/>
          </p:nvGrpSpPr>
          <p:grpSpPr>
            <a:xfrm>
              <a:off x="6053758" y="5123051"/>
              <a:ext cx="425776" cy="421536"/>
              <a:chOff x="5773800" y="5123051"/>
              <a:chExt cx="425776" cy="421536"/>
            </a:xfrm>
          </p:grpSpPr>
          <p:sp>
            <p:nvSpPr>
              <p:cNvPr id="76" name="流程图: 接点 75">
                <a:extLst>
                  <a:ext uri="{FF2B5EF4-FFF2-40B4-BE49-F238E27FC236}">
                    <a16:creationId xmlns:a16="http://schemas.microsoft.com/office/drawing/2014/main" id="{4420E760-CBC1-4DCD-A20F-CF94CF6EAB94}"/>
                  </a:ext>
                </a:extLst>
              </p:cNvPr>
              <p:cNvSpPr/>
              <p:nvPr/>
            </p:nvSpPr>
            <p:spPr>
              <a:xfrm>
                <a:off x="5773800" y="5123051"/>
                <a:ext cx="425776" cy="421536"/>
              </a:xfrm>
              <a:prstGeom prst="flowChartConnector">
                <a:avLst/>
              </a:prstGeom>
              <a:solidFill>
                <a:srgbClr val="5CB5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77" name="任意多边形 179">
                <a:extLst>
                  <a:ext uri="{FF2B5EF4-FFF2-40B4-BE49-F238E27FC236}">
                    <a16:creationId xmlns:a16="http://schemas.microsoft.com/office/drawing/2014/main" id="{6B34B001-3BD1-4C01-94D2-83CAFF882BE4}"/>
                  </a:ext>
                </a:extLst>
              </p:cNvPr>
              <p:cNvSpPr/>
              <p:nvPr/>
            </p:nvSpPr>
            <p:spPr>
              <a:xfrm>
                <a:off x="5812971" y="5186898"/>
                <a:ext cx="321129" cy="258955"/>
              </a:xfrm>
              <a:custGeom>
                <a:avLst/>
                <a:gdLst>
                  <a:gd name="connsiteX0" fmla="*/ 0 w 664029"/>
                  <a:gd name="connsiteY0" fmla="*/ 473540 h 473540"/>
                  <a:gd name="connsiteX1" fmla="*/ 234043 w 664029"/>
                  <a:gd name="connsiteY1" fmla="*/ 402783 h 473540"/>
                  <a:gd name="connsiteX2" fmla="*/ 310243 w 664029"/>
                  <a:gd name="connsiteY2" fmla="*/ 114311 h 473540"/>
                  <a:gd name="connsiteX3" fmla="*/ 511629 w 664029"/>
                  <a:gd name="connsiteY3" fmla="*/ 11 h 473540"/>
                  <a:gd name="connsiteX4" fmla="*/ 664029 w 664029"/>
                  <a:gd name="connsiteY4" fmla="*/ 108869 h 473540"/>
                  <a:gd name="connsiteX0" fmla="*/ 0 w 511629"/>
                  <a:gd name="connsiteY0" fmla="*/ 473529 h 473529"/>
                  <a:gd name="connsiteX1" fmla="*/ 234043 w 511629"/>
                  <a:gd name="connsiteY1" fmla="*/ 402772 h 473529"/>
                  <a:gd name="connsiteX2" fmla="*/ 310243 w 511629"/>
                  <a:gd name="connsiteY2" fmla="*/ 114300 h 473529"/>
                  <a:gd name="connsiteX3" fmla="*/ 511629 w 511629"/>
                  <a:gd name="connsiteY3" fmla="*/ 0 h 4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1629" h="473529">
                    <a:moveTo>
                      <a:pt x="0" y="473529"/>
                    </a:moveTo>
                    <a:cubicBezTo>
                      <a:pt x="91168" y="468086"/>
                      <a:pt x="182336" y="462644"/>
                      <a:pt x="234043" y="402772"/>
                    </a:cubicBezTo>
                    <a:cubicBezTo>
                      <a:pt x="285750" y="342900"/>
                      <a:pt x="263979" y="181429"/>
                      <a:pt x="310243" y="114300"/>
                    </a:cubicBezTo>
                    <a:cubicBezTo>
                      <a:pt x="356507" y="47171"/>
                      <a:pt x="452665" y="907"/>
                      <a:pt x="51162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</p:grp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B14275-CF5F-4F8F-AC64-07EA7A346B9A}"/>
                </a:ext>
              </a:extLst>
            </p:cNvPr>
            <p:cNvCxnSpPr>
              <a:stCxn id="86" idx="6"/>
              <a:endCxn id="76" idx="2"/>
            </p:cNvCxnSpPr>
            <p:nvPr/>
          </p:nvCxnSpPr>
          <p:spPr>
            <a:xfrm>
              <a:off x="5594504" y="4794499"/>
              <a:ext cx="459254" cy="5393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21E9C61D-2FED-4B9F-A965-3DE9CAE67179}"/>
                </a:ext>
              </a:extLst>
            </p:cNvPr>
            <p:cNvCxnSpPr>
              <a:stCxn id="82" idx="6"/>
              <a:endCxn id="76" idx="2"/>
            </p:cNvCxnSpPr>
            <p:nvPr/>
          </p:nvCxnSpPr>
          <p:spPr>
            <a:xfrm flipV="1">
              <a:off x="5601204" y="5333819"/>
              <a:ext cx="452554" cy="28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186739C8-371A-49CD-857E-39B9759B7A4A}"/>
                </a:ext>
              </a:extLst>
            </p:cNvPr>
            <p:cNvCxnSpPr>
              <a:stCxn id="78" idx="6"/>
              <a:endCxn id="76" idx="2"/>
            </p:cNvCxnSpPr>
            <p:nvPr/>
          </p:nvCxnSpPr>
          <p:spPr>
            <a:xfrm flipV="1">
              <a:off x="5601204" y="5333819"/>
              <a:ext cx="452554" cy="5582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80C7706D-17D8-448E-B963-EFDE492C2331}"/>
                </a:ext>
              </a:extLst>
            </p:cNvPr>
            <p:cNvCxnSpPr>
              <a:stCxn id="76" idx="6"/>
            </p:cNvCxnSpPr>
            <p:nvPr/>
          </p:nvCxnSpPr>
          <p:spPr>
            <a:xfrm flipV="1">
              <a:off x="6479534" y="4896700"/>
              <a:ext cx="476593" cy="4371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75CAA447-FA3F-4C66-9FD9-EF406D1714CF}"/>
                </a:ext>
              </a:extLst>
            </p:cNvPr>
            <p:cNvCxnSpPr>
              <a:endCxn id="76" idx="6"/>
            </p:cNvCxnSpPr>
            <p:nvPr/>
          </p:nvCxnSpPr>
          <p:spPr>
            <a:xfrm flipH="1">
              <a:off x="6479534" y="5329410"/>
              <a:ext cx="476593" cy="44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05A4B41A-F137-4D9F-A01F-FF2515AA9F82}"/>
                </a:ext>
              </a:extLst>
            </p:cNvPr>
            <p:cNvCxnSpPr>
              <a:stCxn id="76" idx="6"/>
            </p:cNvCxnSpPr>
            <p:nvPr/>
          </p:nvCxnSpPr>
          <p:spPr>
            <a:xfrm>
              <a:off x="6479534" y="5333819"/>
              <a:ext cx="476593" cy="428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BED9A3A7-FBF5-4A91-8B62-11AFC4AA8C32}"/>
              </a:ext>
            </a:extLst>
          </p:cNvPr>
          <p:cNvSpPr txBox="1"/>
          <p:nvPr/>
        </p:nvSpPr>
        <p:spPr>
          <a:xfrm>
            <a:off x="702365" y="210221"/>
            <a:ext cx="738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End-to-End Architectures</a:t>
            </a:r>
            <a:endParaRPr lang="zh-CN" altLang="en-US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02238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15B361-599F-41CC-8AC3-2946CE343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2" y="2416851"/>
            <a:ext cx="5471886" cy="42029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3EAA489-0B8B-4C5D-95DD-EF88FE54FE8A}"/>
              </a:ext>
            </a:extLst>
          </p:cNvPr>
          <p:cNvSpPr txBox="1"/>
          <p:nvPr/>
        </p:nvSpPr>
        <p:spPr>
          <a:xfrm>
            <a:off x="1080052" y="1590844"/>
            <a:ext cx="563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 Layer normalization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3D8715-CE89-47F4-ADB7-D5BFC99BA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51" y="4164942"/>
            <a:ext cx="3754803" cy="6520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392FF3E-E84C-42B1-BC75-7A0ADE8871BF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2810162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1054A7-3810-4744-8D74-295F2383466C}"/>
              </a:ext>
            </a:extLst>
          </p:cNvPr>
          <p:cNvSpPr txBox="1"/>
          <p:nvPr/>
        </p:nvSpPr>
        <p:spPr>
          <a:xfrm>
            <a:off x="1063487" y="1590844"/>
            <a:ext cx="607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 Feed-forward sub-layer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F38C4B-7D43-4CA7-9FD2-A014A578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2" y="2416851"/>
            <a:ext cx="5471886" cy="4202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CEC6286-2EC9-429A-BE69-FE200FC240C3}"/>
                  </a:ext>
                </a:extLst>
              </p:cNvPr>
              <p:cNvSpPr/>
              <p:nvPr/>
            </p:nvSpPr>
            <p:spPr>
              <a:xfrm>
                <a:off x="6973299" y="3940137"/>
                <a:ext cx="3403689" cy="817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𝑅𝑒𝐿𝑈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𝑙𝑚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𝑓𝑓</m:t>
                                </m:r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𝑓𝑓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CEC6286-2EC9-429A-BE69-FE200FC24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299" y="3940137"/>
                <a:ext cx="3403689" cy="817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14C2196-BA6E-4BB4-B402-1461F629B6A1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12421009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DDBA3B-9007-493D-B0B4-018F9F388902}"/>
              </a:ext>
            </a:extLst>
          </p:cNvPr>
          <p:cNvSpPr txBox="1"/>
          <p:nvPr/>
        </p:nvSpPr>
        <p:spPr>
          <a:xfrm>
            <a:off x="1089991" y="1590844"/>
            <a:ext cx="377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 output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D30609-6A7C-4CA8-A928-D72590686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2" y="2416851"/>
            <a:ext cx="5471886" cy="4202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9E0750D-07EC-4C0F-91DF-2DC89439EE91}"/>
                  </a:ext>
                </a:extLst>
              </p:cNvPr>
              <p:cNvSpPr/>
              <p:nvPr/>
            </p:nvSpPr>
            <p:spPr>
              <a:xfrm>
                <a:off x="6973298" y="4113321"/>
                <a:ext cx="3496790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𝐿𝑎𝑦𝑒𝑟𝑁𝑜𝑟𝑚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𝑓𝑓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9E0750D-07EC-4C0F-91DF-2DC89439E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298" y="4113321"/>
                <a:ext cx="3496790" cy="404983"/>
              </a:xfrm>
              <a:prstGeom prst="rect">
                <a:avLst/>
              </a:prstGeom>
              <a:blipFill>
                <a:blip r:embed="rId3"/>
                <a:stretch>
                  <a:fillRect t="-183333" r="-19861" b="-26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959B0D2-7EDB-4130-B9D2-6F6162F196E9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910369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E6287A-B0BD-4099-BE9B-DC5F54C839F1}"/>
              </a:ext>
            </a:extLst>
          </p:cNvPr>
          <p:cNvSpPr txBox="1"/>
          <p:nvPr/>
        </p:nvSpPr>
        <p:spPr>
          <a:xfrm>
            <a:off x="1056861" y="1590844"/>
            <a:ext cx="837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Encoder: input encoding and position embedding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5C7F63C-1676-4957-A124-E438168DB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2" y="2416851"/>
            <a:ext cx="5471886" cy="4202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97910F7-6E4A-4E79-81C0-168488D256B5}"/>
                  </a:ext>
                </a:extLst>
              </p:cNvPr>
              <p:cNvSpPr/>
              <p:nvPr/>
            </p:nvSpPr>
            <p:spPr>
              <a:xfrm>
                <a:off x="6973298" y="3690317"/>
                <a:ext cx="3458704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𝑒𝑚𝑏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[2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]=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10000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zh-CN" alt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[2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+1]=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10000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zh-CN" alt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97910F7-6E4A-4E79-81C0-168488D25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298" y="3690317"/>
                <a:ext cx="3458704" cy="1115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500B0EF-FA2C-4041-B459-A868EB794F04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39722984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E13CA6-B7B6-457F-9BF0-23C21B36A21F}"/>
              </a:ext>
            </a:extLst>
          </p:cNvPr>
          <p:cNvSpPr txBox="1"/>
          <p:nvPr/>
        </p:nvSpPr>
        <p:spPr>
          <a:xfrm>
            <a:off x="6332091" y="1389448"/>
            <a:ext cx="39853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Palatino"/>
              </a:rPr>
              <a:t>Obtain the next target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Palatino"/>
              </a:rPr>
              <a:t>MLP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Palatino"/>
              </a:rPr>
              <a:t>Target to source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Palatino"/>
              </a:rPr>
              <a:t>Target self-attention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Palatino"/>
              </a:rPr>
              <a:t>Embedding &amp; positional encoding</a:t>
            </a:r>
            <a:endParaRPr lang="zh-CN" altLang="en-US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A193DB-264E-479A-89F9-AD49010F5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7" r="-208" b="-1680"/>
          <a:stretch/>
        </p:blipFill>
        <p:spPr>
          <a:xfrm>
            <a:off x="2687441" y="1905957"/>
            <a:ext cx="3644650" cy="49077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A66537-6BD9-448D-8CA2-D7CD167C7849}"/>
              </a:ext>
            </a:extLst>
          </p:cNvPr>
          <p:cNvSpPr txBox="1"/>
          <p:nvPr/>
        </p:nvSpPr>
        <p:spPr>
          <a:xfrm>
            <a:off x="1066800" y="1475784"/>
            <a:ext cx="526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Decoder: similar </a:t>
            </a:r>
            <a:r>
              <a:rPr lang="zh-CN" altLang="en-US" sz="2400" dirty="0">
                <a:solidFill>
                  <a:srgbClr val="C00000"/>
                </a:solidFill>
                <a:latin typeface="Palatino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to encoder 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03A20C-5C35-4BF3-A633-DB7E917AEA5A}"/>
              </a:ext>
            </a:extLst>
          </p:cNvPr>
          <p:cNvSpPr txBox="1"/>
          <p:nvPr/>
        </p:nvSpPr>
        <p:spPr>
          <a:xfrm>
            <a:off x="1704066" y="454624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encoder</a:t>
            </a:r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B95A30A-EAD7-42E7-A942-C9A5833ABC39}"/>
                  </a:ext>
                </a:extLst>
              </p:cNvPr>
              <p:cNvSpPr/>
              <p:nvPr/>
            </p:nvSpPr>
            <p:spPr>
              <a:xfrm>
                <a:off x="7158602" y="1645928"/>
                <a:ext cx="1845633" cy="622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sz="16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𝑑𝑒𝑐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𝑑𝑒𝑐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𝑠𝑜𝑓𝑡𝑚𝑎𝑥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𝐨</m:t>
                                    </m:r>
                                  </m:e>
                                  <m:sub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B95A30A-EAD7-42E7-A942-C9A5833AB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602" y="1645928"/>
                <a:ext cx="1845633" cy="622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FF8F8D0-A0AA-484B-9269-BA61DDCD30AF}"/>
                  </a:ext>
                </a:extLst>
              </p:cNvPr>
              <p:cNvSpPr/>
              <p:nvPr/>
            </p:nvSpPr>
            <p:spPr>
              <a:xfrm>
                <a:off x="6676903" y="2592334"/>
                <a:ext cx="3406830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zh-CN" altLang="en-US" sz="16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𝑅𝑒𝐿𝑈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zh-CN" altLang="en-US" sz="16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𝑐𝑙𝑚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zh-CN" altLang="en-US" sz="16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zh-CN" altLang="en-US" sz="16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𝑑𝑓𝑓</m:t>
                                </m:r>
                              </m:sup>
                            </m:sSup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𝑑𝑓𝑓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𝑑𝑒𝑐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𝐿𝑎𝑦𝑒𝑟𝑁𝑜𝑟𝑚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𝑑𝑓𝑓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𝑐𝑙𝑚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FF8F8D0-A0AA-484B-9269-BA61DDCD3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903" y="2592334"/>
                <a:ext cx="3406830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728B930-C366-43E5-BFF7-CE619A72E18C}"/>
                  </a:ext>
                </a:extLst>
              </p:cNvPr>
              <p:cNvSpPr/>
              <p:nvPr/>
            </p:nvSpPr>
            <p:spPr>
              <a:xfrm>
                <a:off x="6601395" y="3970648"/>
                <a:ext cx="3375347" cy="68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𝑀𝑢𝑙𝑡𝑖𝐻𝑒𝑎𝑑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𝑑𝑙𝑚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𝑒𝑛𝑐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𝑒𝑛𝑐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𝑐𝑙𝑚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𝐿𝑎𝑦𝑒𝑟𝑁𝑜𝑟𝑚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𝑑𝑙𝑚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728B930-C366-43E5-BFF7-CE619A72E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395" y="3970648"/>
                <a:ext cx="3375347" cy="683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2606A34-DBA8-414E-9A40-E3480D947BF1}"/>
                  </a:ext>
                </a:extLst>
              </p:cNvPr>
              <p:cNvSpPr/>
              <p:nvPr/>
            </p:nvSpPr>
            <p:spPr>
              <a:xfrm>
                <a:off x="6510473" y="5080705"/>
                <a:ext cx="3807004" cy="68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𝑑𝑚h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𝑀𝑢𝑙𝑡𝑖𝐻𝑒𝑎𝑑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𝐘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𝐘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𝐘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𝑑𝑙𝑚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𝐿𝑎𝑦𝑒𝑟𝑁𝑜𝑟𝑚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𝐘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𝑑𝑚h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2606A34-DBA8-414E-9A40-E3480D947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73" y="5080705"/>
                <a:ext cx="3807004" cy="683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6E3EDE8-07EB-4002-9D3F-FE3A8B2BE72B}"/>
                  </a:ext>
                </a:extLst>
              </p:cNvPr>
              <p:cNvSpPr/>
              <p:nvPr/>
            </p:nvSpPr>
            <p:spPr>
              <a:xfrm>
                <a:off x="6096001" y="6131995"/>
                <a:ext cx="493888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1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b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=[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),…,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6E3EDE8-07EB-4002-9D3F-FE3A8B2BE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6131995"/>
                <a:ext cx="4938889" cy="338554"/>
              </a:xfrm>
              <a:prstGeom prst="rect">
                <a:avLst/>
              </a:prstGeom>
              <a:blipFill>
                <a:blip r:embed="rId7"/>
                <a:stretch>
                  <a:fillRect t="-143636" r="-1358" b="-2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01466E83-24F5-4F41-8BD3-E6114BBBE73E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8353887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0576D5-EAA9-47DB-8961-833249C3B45B}"/>
              </a:ext>
            </a:extLst>
          </p:cNvPr>
          <p:cNvSpPr txBox="1"/>
          <p:nvPr/>
        </p:nvSpPr>
        <p:spPr>
          <a:xfrm>
            <a:off x="1050235" y="1590844"/>
            <a:ext cx="291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Training: 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CC46A0-B3F9-4D11-BB11-42454716E9C0}"/>
              </a:ext>
            </a:extLst>
          </p:cNvPr>
          <p:cNvSpPr txBox="1"/>
          <p:nvPr/>
        </p:nvSpPr>
        <p:spPr>
          <a:xfrm>
            <a:off x="2513045" y="2416850"/>
            <a:ext cx="507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Given a set of input-output sentence pairs: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4C1572-CC10-449F-B1D4-470BCC10EEC8}"/>
              </a:ext>
            </a:extLst>
          </p:cNvPr>
          <p:cNvSpPr txBox="1"/>
          <p:nvPr/>
        </p:nvSpPr>
        <p:spPr>
          <a:xfrm>
            <a:off x="2573110" y="4062951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Object function:</a:t>
            </a:r>
            <a:endParaRPr lang="zh-CN" altLang="en-US" sz="2000" dirty="0">
              <a:latin typeface="Palatino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5095B9-9DDE-45BD-A6C6-8E002DCFD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37" y="2502042"/>
            <a:ext cx="1737578" cy="2822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702F10A-1373-4B79-81C0-FE4FBFA8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97" y="3033725"/>
            <a:ext cx="649166" cy="2603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639DD23-9A03-4A8D-A969-DB145C4CA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64" y="3034820"/>
            <a:ext cx="1725386" cy="2973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EF4B17-215B-4636-B199-80F754802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74" y="3521814"/>
            <a:ext cx="2084614" cy="3406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3063363-4223-4F68-B421-723199F6193B}"/>
                  </a:ext>
                </a:extLst>
              </p:cNvPr>
              <p:cNvSpPr/>
              <p:nvPr/>
            </p:nvSpPr>
            <p:spPr>
              <a:xfrm>
                <a:off x="2513044" y="4657132"/>
                <a:ext cx="6861528" cy="902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])=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3063363-4223-4F68-B421-723199F61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44" y="4657132"/>
                <a:ext cx="6861528" cy="9025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FC1B8B2-6C8B-4F14-8479-A313799D513B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1816301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08E16D-6EFD-4CD2-BF46-D48763D44753}"/>
              </a:ext>
            </a:extLst>
          </p:cNvPr>
          <p:cNvSpPr txBox="1"/>
          <p:nvPr/>
        </p:nvSpPr>
        <p:spPr>
          <a:xfrm>
            <a:off x="1056861" y="1590844"/>
            <a:ext cx="425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Why self attention: </a:t>
            </a:r>
            <a:endParaRPr lang="zh-CN" altLang="en-US" sz="2400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33257D8F-81B9-4124-A857-B43FAA8B0F73}"/>
                  </a:ext>
                </a:extLst>
              </p:cNvPr>
              <p:cNvSpPr txBox="1"/>
              <p:nvPr/>
            </p:nvSpPr>
            <p:spPr>
              <a:xfrm>
                <a:off x="2624845" y="5162926"/>
                <a:ext cx="5735384" cy="6412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000" dirty="0">
                    <a:latin typeface="Palatino"/>
                    <a:cs typeface="Arial"/>
                  </a:rPr>
                  <a:t>= sequence</a:t>
                </a:r>
                <a:r>
                  <a:rPr lang="en-US" sz="2000" spc="-105" dirty="0">
                    <a:latin typeface="Palatino"/>
                    <a:cs typeface="Arial"/>
                  </a:rPr>
                  <a:t> </a:t>
                </a:r>
                <a:r>
                  <a:rPr lang="en-US" sz="2000" spc="-5" dirty="0">
                    <a:latin typeface="Palatino"/>
                    <a:cs typeface="Arial"/>
                  </a:rPr>
                  <a:t>length     </a:t>
                </a:r>
                <a14:m>
                  <m:oMath xmlns:m="http://schemas.openxmlformats.org/officeDocument/2006/math">
                    <m:r>
                      <a:rPr lang="en-US" sz="2000" i="1" spc="-5">
                        <a:latin typeface="Cambria Math" panose="02040503050406030204" pitchFamily="18" charset="0"/>
                        <a:cs typeface="Arial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Palatino"/>
                    <a:cs typeface="Arial"/>
                  </a:rPr>
                  <a:t> =</a:t>
                </a:r>
                <a:r>
                  <a:rPr lang="en-US" altLang="zh-CN" sz="2000" spc="-100" dirty="0">
                    <a:latin typeface="Palatino"/>
                    <a:cs typeface="Arial"/>
                  </a:rPr>
                  <a:t> </a:t>
                </a:r>
                <a:r>
                  <a:rPr lang="en-US" altLang="zh-CN" sz="2000" spc="-5" dirty="0">
                    <a:latin typeface="Palatino"/>
                    <a:cs typeface="Arial"/>
                  </a:rPr>
                  <a:t>depth</a:t>
                </a:r>
                <a:r>
                  <a:rPr lang="en-US" altLang="zh-CN" sz="2000" dirty="0">
                    <a:latin typeface="Palatino"/>
                    <a:cs typeface="Arial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/>
                      </a:rPr>
                      <m:t>𝑘</m:t>
                    </m:r>
                  </m:oMath>
                </a14:m>
                <a:r>
                  <a:rPr lang="en-US" altLang="zh-CN" sz="2000" dirty="0">
                    <a:latin typeface="Palatino"/>
                    <a:cs typeface="Arial"/>
                  </a:rPr>
                  <a:t> = kernel</a:t>
                </a:r>
                <a:r>
                  <a:rPr lang="en-US" altLang="zh-CN" sz="2000" spc="-110" dirty="0">
                    <a:latin typeface="Palatino"/>
                    <a:cs typeface="Arial"/>
                  </a:rPr>
                  <a:t> </a:t>
                </a:r>
                <a:r>
                  <a:rPr lang="en-US" altLang="zh-CN" sz="2000" dirty="0">
                    <a:latin typeface="Palatino"/>
                    <a:cs typeface="Arial"/>
                  </a:rPr>
                  <a:t>size</a:t>
                </a:r>
              </a:p>
              <a:p>
                <a:pPr marL="12700">
                  <a:spcBef>
                    <a:spcPts val="100"/>
                  </a:spcBef>
                </a:pPr>
                <a:endParaRPr sz="2000" dirty="0">
                  <a:latin typeface="Palatino"/>
                  <a:cs typeface="Arial"/>
                </a:endParaRPr>
              </a:p>
            </p:txBody>
          </p:sp>
        </mc:Choice>
        <mc:Fallback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33257D8F-81B9-4124-A857-B43FAA8B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45" y="5162926"/>
                <a:ext cx="5735384" cy="641201"/>
              </a:xfrm>
              <a:prstGeom prst="rect">
                <a:avLst/>
              </a:prstGeom>
              <a:blipFill>
                <a:blip r:embed="rId2"/>
                <a:stretch>
                  <a:fillRect l="-1277" t="-10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BE5B74BF-E254-44AB-80D7-5B5A45E7FF5E}"/>
              </a:ext>
            </a:extLst>
          </p:cNvPr>
          <p:cNvSpPr txBox="1"/>
          <p:nvPr/>
        </p:nvSpPr>
        <p:spPr>
          <a:xfrm>
            <a:off x="2182563" y="3452194"/>
            <a:ext cx="165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Self-attention</a:t>
            </a:r>
          </a:p>
          <a:p>
            <a:r>
              <a:rPr lang="en-US" altLang="zh-CN" dirty="0">
                <a:latin typeface="Palatino"/>
              </a:rPr>
              <a:t>Recurrent</a:t>
            </a:r>
          </a:p>
          <a:p>
            <a:r>
              <a:rPr lang="en-US" altLang="zh-CN" dirty="0">
                <a:latin typeface="Palatino"/>
              </a:rPr>
              <a:t>Convolutional</a:t>
            </a:r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702EBEE-A38B-4E1A-9424-90BCC02749D2}"/>
                  </a:ext>
                </a:extLst>
              </p:cNvPr>
              <p:cNvSpPr txBox="1"/>
              <p:nvPr/>
            </p:nvSpPr>
            <p:spPr>
              <a:xfrm>
                <a:off x="3937598" y="3440595"/>
                <a:ext cx="1465593" cy="1032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702EBEE-A38B-4E1A-9424-90BCC0274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98" y="3440595"/>
                <a:ext cx="1465593" cy="1032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0051908-BA69-4799-84D8-04DE96A10365}"/>
                  </a:ext>
                </a:extLst>
              </p:cNvPr>
              <p:cNvSpPr txBox="1"/>
              <p:nvPr/>
            </p:nvSpPr>
            <p:spPr>
              <a:xfrm>
                <a:off x="6349147" y="3452194"/>
                <a:ext cx="7273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0051908-BA69-4799-84D8-04DE96A1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147" y="3452194"/>
                <a:ext cx="72731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811FA3-9049-40B6-A5EA-843B04B340DD}"/>
                  </a:ext>
                </a:extLst>
              </p:cNvPr>
              <p:cNvSpPr txBox="1"/>
              <p:nvPr/>
            </p:nvSpPr>
            <p:spPr>
              <a:xfrm>
                <a:off x="7986173" y="3435119"/>
                <a:ext cx="13655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Palatino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811FA3-9049-40B6-A5EA-843B04B3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173" y="3435119"/>
                <a:ext cx="1365502" cy="923330"/>
              </a:xfrm>
              <a:prstGeom prst="rect">
                <a:avLst/>
              </a:prstGeom>
              <a:blipFill>
                <a:blip r:embed="rId5"/>
                <a:stretch>
                  <a:fillRect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AA600A1-4B5E-428C-A3B7-618DF6A352BD}"/>
              </a:ext>
            </a:extLst>
          </p:cNvPr>
          <p:cNvCxnSpPr/>
          <p:nvPr/>
        </p:nvCxnSpPr>
        <p:spPr>
          <a:xfrm>
            <a:off x="2237778" y="2764438"/>
            <a:ext cx="7500150" cy="19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A06B747-AFF7-4663-8209-398EAA12CB5A}"/>
              </a:ext>
            </a:extLst>
          </p:cNvPr>
          <p:cNvSpPr txBox="1"/>
          <p:nvPr/>
        </p:nvSpPr>
        <p:spPr>
          <a:xfrm>
            <a:off x="2182563" y="2784049"/>
            <a:ext cx="862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/>
              </a:rPr>
              <a:t>Layer Type        Complexity per Layer      Sequential        Maximum Path Length </a:t>
            </a:r>
          </a:p>
          <a:p>
            <a:r>
              <a:rPr lang="en-US" altLang="zh-CN" dirty="0">
                <a:latin typeface="Palatino"/>
              </a:rPr>
              <a:t>				     					Operations </a:t>
            </a:r>
            <a:endParaRPr lang="zh-CN" altLang="en-US" dirty="0">
              <a:latin typeface="Palatino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D5715ED-23E7-4746-8802-691C14ECDF3A}"/>
              </a:ext>
            </a:extLst>
          </p:cNvPr>
          <p:cNvCxnSpPr/>
          <p:nvPr/>
        </p:nvCxnSpPr>
        <p:spPr>
          <a:xfrm>
            <a:off x="2237778" y="4392165"/>
            <a:ext cx="7500150" cy="19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2287775-214D-4388-B5D7-C2823F6A2F49}"/>
              </a:ext>
            </a:extLst>
          </p:cNvPr>
          <p:cNvCxnSpPr/>
          <p:nvPr/>
        </p:nvCxnSpPr>
        <p:spPr>
          <a:xfrm>
            <a:off x="2237778" y="3399082"/>
            <a:ext cx="7500150" cy="19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A69339D-F5D5-45A5-8056-4587FA3AFBC5}"/>
              </a:ext>
            </a:extLst>
          </p:cNvPr>
          <p:cNvSpPr txBox="1"/>
          <p:nvPr/>
        </p:nvSpPr>
        <p:spPr>
          <a:xfrm>
            <a:off x="708992" y="137138"/>
            <a:ext cx="79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Seq2seq using Attention Network</a:t>
            </a:r>
          </a:p>
        </p:txBody>
      </p:sp>
    </p:spTree>
    <p:extLst>
      <p:ext uri="{BB962C8B-B14F-4D97-AF65-F5344CB8AC3E}">
        <p14:creationId xmlns:p14="http://schemas.microsoft.com/office/powerpoint/2010/main" val="36203289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1766388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689114" y="137137"/>
            <a:ext cx="72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 Models</a:t>
            </a:r>
            <a:endParaRPr lang="en-US" altLang="zh-CN" sz="3600" b="1" dirty="0">
              <a:latin typeface="Palatino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1AB357-C9D6-467D-B5A0-58D072BB4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56" y="3625485"/>
            <a:ext cx="7368687" cy="28589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6DF15FC-BF6F-4A5A-8501-60FA8FEE4BB3}"/>
              </a:ext>
            </a:extLst>
          </p:cNvPr>
          <p:cNvSpPr txBox="1"/>
          <p:nvPr/>
        </p:nvSpPr>
        <p:spPr>
          <a:xfrm>
            <a:off x="1073426" y="1238612"/>
            <a:ext cx="10310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Text matching: </a:t>
            </a:r>
            <a:r>
              <a:rPr lang="en-US" altLang="zh-CN" sz="2400" dirty="0">
                <a:latin typeface="Palatino"/>
              </a:rPr>
              <a:t>whether two pieces of text semantically match each other.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Palatino"/>
              </a:rPr>
              <a:t> 		</a:t>
            </a:r>
            <a:r>
              <a:rPr lang="en-US" altLang="zh-CN" sz="2400" i="1" dirty="0">
                <a:solidFill>
                  <a:srgbClr val="C00000"/>
                </a:solidFill>
                <a:latin typeface="Palatino"/>
              </a:rPr>
              <a:t>Paraphrase detection, text entailment detection…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Searching for a match: </a:t>
            </a:r>
            <a:r>
              <a:rPr lang="en-US" altLang="zh-CN" sz="2400" dirty="0">
                <a:latin typeface="Palatino"/>
              </a:rPr>
              <a:t>find a section in a given piece of text that matches the meaning of another piece of text.</a:t>
            </a:r>
          </a:p>
          <a:p>
            <a:r>
              <a:rPr lang="en-US" altLang="zh-CN" sz="2400" i="1" dirty="0">
                <a:solidFill>
                  <a:srgbClr val="C00000"/>
                </a:solidFill>
                <a:latin typeface="Palatino"/>
              </a:rPr>
              <a:t>		Machine reading comprehension…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50489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153797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D4D68A4-99EF-4D31-B8FC-FF2B5F5F5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871634-C301-43E6-BD34-E54126D38C3D}"/>
              </a:ext>
            </a:extLst>
          </p:cNvPr>
          <p:cNvSpPr txBox="1"/>
          <p:nvPr/>
        </p:nvSpPr>
        <p:spPr>
          <a:xfrm>
            <a:off x="708991" y="154301"/>
            <a:ext cx="741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End-to-End Architectures</a:t>
            </a:r>
            <a:endParaRPr lang="zh-CN" altLang="en-US" sz="3600" b="1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3919E9-7E88-4ED8-B755-08E9F0F31CB1}"/>
              </a:ext>
            </a:extLst>
          </p:cNvPr>
          <p:cNvSpPr txBox="1"/>
          <p:nvPr/>
        </p:nvSpPr>
        <p:spPr>
          <a:xfrm>
            <a:off x="1056861" y="1215829"/>
            <a:ext cx="689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Take an example of Machine Translation: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8A47ED3-3EDF-4890-A35E-84D3FD0EA274}"/>
              </a:ext>
            </a:extLst>
          </p:cNvPr>
          <p:cNvGrpSpPr/>
          <p:nvPr/>
        </p:nvGrpSpPr>
        <p:grpSpPr>
          <a:xfrm>
            <a:off x="2007879" y="2185382"/>
            <a:ext cx="7806997" cy="3920737"/>
            <a:chOff x="763096" y="2309024"/>
            <a:chExt cx="7288887" cy="392073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534749E-F433-4554-932E-6278352C8B0B}"/>
                </a:ext>
              </a:extLst>
            </p:cNvPr>
            <p:cNvGrpSpPr/>
            <p:nvPr/>
          </p:nvGrpSpPr>
          <p:grpSpPr>
            <a:xfrm>
              <a:off x="2261550" y="2494779"/>
              <a:ext cx="5564401" cy="1530040"/>
              <a:chOff x="658562" y="2732484"/>
              <a:chExt cx="5564401" cy="1530040"/>
            </a:xfrm>
          </p:grpSpPr>
          <p:sp>
            <p:nvSpPr>
              <p:cNvPr id="29" name="object 21">
                <a:extLst>
                  <a:ext uri="{FF2B5EF4-FFF2-40B4-BE49-F238E27FC236}">
                    <a16:creationId xmlns:a16="http://schemas.microsoft.com/office/drawing/2014/main" id="{CFC85EB3-F1E4-49FA-B7B5-DF4068364C42}"/>
                  </a:ext>
                </a:extLst>
              </p:cNvPr>
              <p:cNvSpPr/>
              <p:nvPr/>
            </p:nvSpPr>
            <p:spPr>
              <a:xfrm>
                <a:off x="658562" y="2818315"/>
                <a:ext cx="1247184" cy="623813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Bilingual </a:t>
                </a:r>
              </a:p>
              <a:p>
                <a:pPr algn="ctr"/>
                <a:r>
                  <a:rPr lang="en-US" dirty="0">
                    <a:latin typeface="Palatino"/>
                  </a:rPr>
                  <a:t>text</a:t>
                </a:r>
                <a:endParaRPr dirty="0">
                  <a:latin typeface="Palatino"/>
                </a:endParaRPr>
              </a:p>
            </p:txBody>
          </p:sp>
          <p:sp>
            <p:nvSpPr>
              <p:cNvPr id="30" name="object 21">
                <a:extLst>
                  <a:ext uri="{FF2B5EF4-FFF2-40B4-BE49-F238E27FC236}">
                    <a16:creationId xmlns:a16="http://schemas.microsoft.com/office/drawing/2014/main" id="{2C97D987-2E54-4BA8-9023-985D21EBC578}"/>
                  </a:ext>
                </a:extLst>
              </p:cNvPr>
              <p:cNvSpPr/>
              <p:nvPr/>
            </p:nvSpPr>
            <p:spPr>
              <a:xfrm>
                <a:off x="685189" y="3608578"/>
                <a:ext cx="1220557" cy="588673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Target </a:t>
                </a:r>
              </a:p>
              <a:p>
                <a:pPr algn="ctr"/>
                <a:r>
                  <a:rPr lang="en-US" dirty="0">
                    <a:latin typeface="Palatino"/>
                  </a:rPr>
                  <a:t>text</a:t>
                </a:r>
                <a:endParaRPr dirty="0">
                  <a:latin typeface="Palatino"/>
                </a:endParaRPr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id="{FA0C8EB0-CCC3-4AF2-B6DA-8FF6A4ADCDB0}"/>
                  </a:ext>
                </a:extLst>
              </p:cNvPr>
              <p:cNvSpPr/>
              <p:nvPr/>
            </p:nvSpPr>
            <p:spPr>
              <a:xfrm>
                <a:off x="2371441" y="2800278"/>
                <a:ext cx="1676112" cy="617364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Translation</a:t>
                </a:r>
              </a:p>
              <a:p>
                <a:pPr algn="ctr"/>
                <a:r>
                  <a:rPr lang="en-US" dirty="0">
                    <a:latin typeface="Palatino"/>
                  </a:rPr>
                  <a:t>model</a:t>
                </a:r>
                <a:endParaRPr dirty="0">
                  <a:latin typeface="Palatino"/>
                </a:endParaRPr>
              </a:p>
            </p:txBody>
          </p:sp>
          <p:sp>
            <p:nvSpPr>
              <p:cNvPr id="32" name="object 21">
                <a:extLst>
                  <a:ext uri="{FF2B5EF4-FFF2-40B4-BE49-F238E27FC236}">
                    <a16:creationId xmlns:a16="http://schemas.microsoft.com/office/drawing/2014/main" id="{34E64CE5-104E-4342-BAB6-251EC4C3FB47}"/>
                  </a:ext>
                </a:extLst>
              </p:cNvPr>
              <p:cNvSpPr/>
              <p:nvPr/>
            </p:nvSpPr>
            <p:spPr>
              <a:xfrm>
                <a:off x="2390746" y="3601406"/>
                <a:ext cx="1656807" cy="591566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Language</a:t>
                </a:r>
              </a:p>
              <a:p>
                <a:pPr algn="ctr"/>
                <a:r>
                  <a:rPr lang="en-US" dirty="0">
                    <a:latin typeface="Palatino"/>
                  </a:rPr>
                  <a:t>model</a:t>
                </a:r>
                <a:endParaRPr dirty="0">
                  <a:latin typeface="Palatino"/>
                </a:endParaRPr>
              </a:p>
            </p:txBody>
          </p:sp>
          <p:sp>
            <p:nvSpPr>
              <p:cNvPr id="33" name="object 21">
                <a:extLst>
                  <a:ext uri="{FF2B5EF4-FFF2-40B4-BE49-F238E27FC236}">
                    <a16:creationId xmlns:a16="http://schemas.microsoft.com/office/drawing/2014/main" id="{27546A16-25D6-4DF6-8998-A171886F46FF}"/>
                  </a:ext>
                </a:extLst>
              </p:cNvPr>
              <p:cNvSpPr/>
              <p:nvPr/>
            </p:nvSpPr>
            <p:spPr>
              <a:xfrm>
                <a:off x="4537503" y="2732484"/>
                <a:ext cx="1676112" cy="258483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Source text</a:t>
                </a:r>
                <a:endParaRPr dirty="0">
                  <a:latin typeface="Palatino"/>
                </a:endParaRPr>
              </a:p>
            </p:txBody>
          </p:sp>
          <p:sp>
            <p:nvSpPr>
              <p:cNvPr id="34" name="object 45">
                <a:extLst>
                  <a:ext uri="{FF2B5EF4-FFF2-40B4-BE49-F238E27FC236}">
                    <a16:creationId xmlns:a16="http://schemas.microsoft.com/office/drawing/2014/main" id="{78E239FC-AE4E-4E2E-927B-095300DBB57D}"/>
                  </a:ext>
                </a:extLst>
              </p:cNvPr>
              <p:cNvSpPr/>
              <p:nvPr/>
            </p:nvSpPr>
            <p:spPr>
              <a:xfrm rot="5400000">
                <a:off x="2053982" y="2898175"/>
                <a:ext cx="169221" cy="4135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35" name="object 45">
                <a:extLst>
                  <a:ext uri="{FF2B5EF4-FFF2-40B4-BE49-F238E27FC236}">
                    <a16:creationId xmlns:a16="http://schemas.microsoft.com/office/drawing/2014/main" id="{0B7526D7-FD88-49E7-8FAE-7F1CAB0710F3}"/>
                  </a:ext>
                </a:extLst>
              </p:cNvPr>
              <p:cNvSpPr/>
              <p:nvPr/>
            </p:nvSpPr>
            <p:spPr>
              <a:xfrm rot="5400000">
                <a:off x="2063635" y="3667015"/>
                <a:ext cx="169221" cy="4135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36" name="object 45">
                <a:extLst>
                  <a:ext uri="{FF2B5EF4-FFF2-40B4-BE49-F238E27FC236}">
                    <a16:creationId xmlns:a16="http://schemas.microsoft.com/office/drawing/2014/main" id="{E03C1A00-63BE-4EEF-840E-083479B3289F}"/>
                  </a:ext>
                </a:extLst>
              </p:cNvPr>
              <p:cNvSpPr/>
              <p:nvPr/>
            </p:nvSpPr>
            <p:spPr>
              <a:xfrm rot="7200000">
                <a:off x="4231510" y="2898176"/>
                <a:ext cx="169221" cy="4135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37" name="object 45">
                <a:extLst>
                  <a:ext uri="{FF2B5EF4-FFF2-40B4-BE49-F238E27FC236}">
                    <a16:creationId xmlns:a16="http://schemas.microsoft.com/office/drawing/2014/main" id="{35C861FB-519A-4B77-905D-106E60C5CE56}"/>
                  </a:ext>
                </a:extLst>
              </p:cNvPr>
              <p:cNvSpPr/>
              <p:nvPr/>
            </p:nvSpPr>
            <p:spPr>
              <a:xfrm rot="3600000">
                <a:off x="4241163" y="3667016"/>
                <a:ext cx="169221" cy="4135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A252387-9506-4BD2-AD9A-C29FA167382A}"/>
                  </a:ext>
                </a:extLst>
              </p:cNvPr>
              <p:cNvSpPr/>
              <p:nvPr/>
            </p:nvSpPr>
            <p:spPr>
              <a:xfrm>
                <a:off x="4659001" y="3307149"/>
                <a:ext cx="1375543" cy="33717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Palatino"/>
                  </a:rPr>
                  <a:t>Decoder</a:t>
                </a:r>
              </a:p>
            </p:txBody>
          </p:sp>
          <p:sp>
            <p:nvSpPr>
              <p:cNvPr id="39" name="object 21">
                <a:extLst>
                  <a:ext uri="{FF2B5EF4-FFF2-40B4-BE49-F238E27FC236}">
                    <a16:creationId xmlns:a16="http://schemas.microsoft.com/office/drawing/2014/main" id="{0EA0D1F1-E168-4854-B1E8-F5EE08ABFF7E}"/>
                  </a:ext>
                </a:extLst>
              </p:cNvPr>
              <p:cNvSpPr/>
              <p:nvPr/>
            </p:nvSpPr>
            <p:spPr>
              <a:xfrm>
                <a:off x="4546851" y="4004041"/>
                <a:ext cx="1676112" cy="258483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Target text</a:t>
                </a:r>
                <a:endParaRPr dirty="0">
                  <a:latin typeface="Palatino"/>
                </a:endParaRPr>
              </a:p>
            </p:txBody>
          </p:sp>
          <p:sp>
            <p:nvSpPr>
              <p:cNvPr id="40" name="object 45">
                <a:extLst>
                  <a:ext uri="{FF2B5EF4-FFF2-40B4-BE49-F238E27FC236}">
                    <a16:creationId xmlns:a16="http://schemas.microsoft.com/office/drawing/2014/main" id="{E6601976-8366-4B99-8D6A-831F3F63D93E}"/>
                  </a:ext>
                </a:extLst>
              </p:cNvPr>
              <p:cNvSpPr/>
              <p:nvPr/>
            </p:nvSpPr>
            <p:spPr>
              <a:xfrm flipV="1">
                <a:off x="5309771" y="3013876"/>
                <a:ext cx="131575" cy="31822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41" name="object 45">
                <a:extLst>
                  <a:ext uri="{FF2B5EF4-FFF2-40B4-BE49-F238E27FC236}">
                    <a16:creationId xmlns:a16="http://schemas.microsoft.com/office/drawing/2014/main" id="{2AF6FBAF-B2E7-413E-823F-E4CC8C96C7FF}"/>
                  </a:ext>
                </a:extLst>
              </p:cNvPr>
              <p:cNvSpPr/>
              <p:nvPr/>
            </p:nvSpPr>
            <p:spPr>
              <a:xfrm flipV="1">
                <a:off x="5309771" y="3665070"/>
                <a:ext cx="131575" cy="31822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6ABF96F-6FBA-4746-ADA1-75A4F0C1DFCC}"/>
                </a:ext>
              </a:extLst>
            </p:cNvPr>
            <p:cNvGrpSpPr/>
            <p:nvPr/>
          </p:nvGrpSpPr>
          <p:grpSpPr>
            <a:xfrm>
              <a:off x="2261549" y="4703394"/>
              <a:ext cx="4215942" cy="1420527"/>
              <a:chOff x="1148744" y="4661202"/>
              <a:chExt cx="4215942" cy="142052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25EA84F-89D0-4FCE-A329-4186F81B5901}"/>
                  </a:ext>
                </a:extLst>
              </p:cNvPr>
              <p:cNvSpPr/>
              <p:nvPr/>
            </p:nvSpPr>
            <p:spPr>
              <a:xfrm>
                <a:off x="1148744" y="4668651"/>
                <a:ext cx="1793544" cy="77533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Palatino"/>
                  </a:rPr>
                  <a:t>Encoder </a:t>
                </a:r>
              </a:p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Palatino"/>
                  </a:rPr>
                  <a:t>Neural Network e.g. RNN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1B74074-09B6-453E-B216-21B1A1745649}"/>
                  </a:ext>
                </a:extLst>
              </p:cNvPr>
              <p:cNvSpPr/>
              <p:nvPr/>
            </p:nvSpPr>
            <p:spPr>
              <a:xfrm>
                <a:off x="3399786" y="4661202"/>
                <a:ext cx="1964900" cy="77533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Palatino"/>
                  </a:rPr>
                  <a:t>Encoder </a:t>
                </a:r>
              </a:p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Palatino"/>
                  </a:rPr>
                  <a:t>Neural Network e.g. RNN</a:t>
                </a:r>
              </a:p>
            </p:txBody>
          </p:sp>
          <p:sp>
            <p:nvSpPr>
              <p:cNvPr id="24" name="object 45">
                <a:extLst>
                  <a:ext uri="{FF2B5EF4-FFF2-40B4-BE49-F238E27FC236}">
                    <a16:creationId xmlns:a16="http://schemas.microsoft.com/office/drawing/2014/main" id="{0B2317AB-7DB1-410C-B8A5-D9635B643632}"/>
                  </a:ext>
                </a:extLst>
              </p:cNvPr>
              <p:cNvSpPr/>
              <p:nvPr/>
            </p:nvSpPr>
            <p:spPr>
              <a:xfrm rot="5400000">
                <a:off x="3108395" y="4849536"/>
                <a:ext cx="169221" cy="4135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25" name="object 45">
                <a:extLst>
                  <a:ext uri="{FF2B5EF4-FFF2-40B4-BE49-F238E27FC236}">
                    <a16:creationId xmlns:a16="http://schemas.microsoft.com/office/drawing/2014/main" id="{6F04DA1E-33E3-4BC2-9F44-343AB49D7A79}"/>
                  </a:ext>
                </a:extLst>
              </p:cNvPr>
              <p:cNvSpPr/>
              <p:nvPr/>
            </p:nvSpPr>
            <p:spPr>
              <a:xfrm flipV="1">
                <a:off x="4188560" y="5451238"/>
                <a:ext cx="131575" cy="31822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26" name="object 21">
                <a:extLst>
                  <a:ext uri="{FF2B5EF4-FFF2-40B4-BE49-F238E27FC236}">
                    <a16:creationId xmlns:a16="http://schemas.microsoft.com/office/drawing/2014/main" id="{2BB62A46-AED2-407C-8016-118E3B66CBED}"/>
                  </a:ext>
                </a:extLst>
              </p:cNvPr>
              <p:cNvSpPr/>
              <p:nvPr/>
            </p:nvSpPr>
            <p:spPr>
              <a:xfrm>
                <a:off x="3399786" y="5823246"/>
                <a:ext cx="1676112" cy="258483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Target text</a:t>
                </a:r>
                <a:endParaRPr dirty="0">
                  <a:latin typeface="Palatino"/>
                </a:endParaRPr>
              </a:p>
            </p:txBody>
          </p:sp>
          <p:sp>
            <p:nvSpPr>
              <p:cNvPr id="27" name="object 45">
                <a:extLst>
                  <a:ext uri="{FF2B5EF4-FFF2-40B4-BE49-F238E27FC236}">
                    <a16:creationId xmlns:a16="http://schemas.microsoft.com/office/drawing/2014/main" id="{88B5C737-6C38-40F0-9ACC-CB784EB2FF67}"/>
                  </a:ext>
                </a:extLst>
              </p:cNvPr>
              <p:cNvSpPr/>
              <p:nvPr/>
            </p:nvSpPr>
            <p:spPr>
              <a:xfrm>
                <a:off x="1991681" y="5443981"/>
                <a:ext cx="131575" cy="31822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Palatino"/>
                </a:endParaRPr>
              </a:p>
            </p:txBody>
          </p:sp>
          <p:sp>
            <p:nvSpPr>
              <p:cNvPr id="28" name="object 21">
                <a:extLst>
                  <a:ext uri="{FF2B5EF4-FFF2-40B4-BE49-F238E27FC236}">
                    <a16:creationId xmlns:a16="http://schemas.microsoft.com/office/drawing/2014/main" id="{B830E148-9DB0-4E31-AB78-E0132A0E3DD6}"/>
                  </a:ext>
                </a:extLst>
              </p:cNvPr>
              <p:cNvSpPr/>
              <p:nvPr/>
            </p:nvSpPr>
            <p:spPr>
              <a:xfrm>
                <a:off x="1230457" y="5812887"/>
                <a:ext cx="1676112" cy="258483"/>
              </a:xfrm>
              <a:custGeom>
                <a:avLst/>
                <a:gdLst/>
                <a:ahLst/>
                <a:cxnLst/>
                <a:rect l="l" t="t" r="r" b="b"/>
                <a:pathLst>
                  <a:path w="1428750" h="208279">
                    <a:moveTo>
                      <a:pt x="0" y="103937"/>
                    </a:moveTo>
                    <a:lnTo>
                      <a:pt x="8167" y="63480"/>
                    </a:lnTo>
                    <a:lnTo>
                      <a:pt x="30442" y="30442"/>
                    </a:lnTo>
                    <a:lnTo>
                      <a:pt x="63480" y="8167"/>
                    </a:lnTo>
                    <a:lnTo>
                      <a:pt x="103937" y="0"/>
                    </a:lnTo>
                    <a:lnTo>
                      <a:pt x="1324573" y="0"/>
                    </a:lnTo>
                    <a:lnTo>
                      <a:pt x="1365030" y="8167"/>
                    </a:lnTo>
                    <a:lnTo>
                      <a:pt x="1398068" y="30442"/>
                    </a:lnTo>
                    <a:lnTo>
                      <a:pt x="1420343" y="63480"/>
                    </a:lnTo>
                    <a:lnTo>
                      <a:pt x="1428511" y="103937"/>
                    </a:lnTo>
                    <a:lnTo>
                      <a:pt x="1420341" y="144394"/>
                    </a:lnTo>
                    <a:lnTo>
                      <a:pt x="1398066" y="177432"/>
                    </a:lnTo>
                    <a:lnTo>
                      <a:pt x="1365029" y="199706"/>
                    </a:lnTo>
                    <a:lnTo>
                      <a:pt x="1324572" y="207874"/>
                    </a:lnTo>
                    <a:lnTo>
                      <a:pt x="103937" y="207873"/>
                    </a:lnTo>
                    <a:lnTo>
                      <a:pt x="63480" y="199705"/>
                    </a:lnTo>
                    <a:lnTo>
                      <a:pt x="30442" y="177430"/>
                    </a:lnTo>
                    <a:lnTo>
                      <a:pt x="8167" y="144392"/>
                    </a:lnTo>
                    <a:lnTo>
                      <a:pt x="0" y="103935"/>
                    </a:lnTo>
                    <a:close/>
                  </a:path>
                </a:pathLst>
              </a:custGeom>
              <a:ln w="12700">
                <a:solidFill>
                  <a:srgbClr val="A2A2A2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dirty="0">
                    <a:latin typeface="Palatino"/>
                  </a:rPr>
                  <a:t>Source text</a:t>
                </a:r>
                <a:endParaRPr dirty="0">
                  <a:latin typeface="Palatino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6C5026A-5B28-4A78-889C-5DB9682E187B}"/>
                </a:ext>
              </a:extLst>
            </p:cNvPr>
            <p:cNvSpPr txBox="1"/>
            <p:nvPr/>
          </p:nvSpPr>
          <p:spPr>
            <a:xfrm>
              <a:off x="902671" y="2927697"/>
              <a:ext cx="9117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latin typeface="Palatino"/>
                </a:rPr>
                <a:t>Classic</a:t>
              </a:r>
            </a:p>
            <a:p>
              <a:pPr algn="ctr"/>
              <a:r>
                <a:rPr lang="en-US" altLang="zh-CN" sz="2000" dirty="0">
                  <a:latin typeface="Palatino"/>
                </a:rPr>
                <a:t>SMT</a:t>
              </a:r>
              <a:endParaRPr lang="zh-CN" altLang="en-US" sz="2000" dirty="0">
                <a:latin typeface="Palatino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9E9DEDD-EF87-468F-AB80-E921A50DB5AE}"/>
                </a:ext>
              </a:extLst>
            </p:cNvPr>
            <p:cNvSpPr txBox="1"/>
            <p:nvPr/>
          </p:nvSpPr>
          <p:spPr>
            <a:xfrm>
              <a:off x="905213" y="4811771"/>
              <a:ext cx="914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latin typeface="Palatino"/>
                </a:rPr>
                <a:t>Neural</a:t>
              </a:r>
            </a:p>
            <a:p>
              <a:pPr algn="ctr"/>
              <a:r>
                <a:rPr lang="en-US" altLang="zh-CN" sz="2000" dirty="0">
                  <a:latin typeface="Palatino"/>
                </a:rPr>
                <a:t>MT</a:t>
              </a:r>
              <a:endParaRPr lang="zh-CN" altLang="en-US" sz="2000" dirty="0">
                <a:latin typeface="Palatino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C5CB90B-FF58-4CBD-8ACD-A2D1FB7B36A2}"/>
                </a:ext>
              </a:extLst>
            </p:cNvPr>
            <p:cNvGrpSpPr/>
            <p:nvPr/>
          </p:nvGrpSpPr>
          <p:grpSpPr>
            <a:xfrm>
              <a:off x="1136413" y="4019013"/>
              <a:ext cx="444254" cy="536242"/>
              <a:chOff x="597115" y="3431994"/>
              <a:chExt cx="444254" cy="536242"/>
            </a:xfrm>
          </p:grpSpPr>
          <p:sp>
            <p:nvSpPr>
              <p:cNvPr id="13" name="圆角矩形 29">
                <a:extLst>
                  <a:ext uri="{FF2B5EF4-FFF2-40B4-BE49-F238E27FC236}">
                    <a16:creationId xmlns:a16="http://schemas.microsoft.com/office/drawing/2014/main" id="{B74917AD-CFA0-4E81-9EB2-202A34810B4B}"/>
                  </a:ext>
                </a:extLst>
              </p:cNvPr>
              <p:cNvSpPr/>
              <p:nvPr/>
            </p:nvSpPr>
            <p:spPr>
              <a:xfrm>
                <a:off x="688167" y="3509073"/>
                <a:ext cx="353202" cy="459163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DCF75CB-967A-4328-AB4A-F85061A21531}"/>
                  </a:ext>
                </a:extLst>
              </p:cNvPr>
              <p:cNvSpPr/>
              <p:nvPr/>
            </p:nvSpPr>
            <p:spPr>
              <a:xfrm>
                <a:off x="630275" y="3431994"/>
                <a:ext cx="329655" cy="4711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Palatino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C64A3B4C-C0DA-4D68-862D-364845532D0F}"/>
                  </a:ext>
                </a:extLst>
              </p:cNvPr>
              <p:cNvGrpSpPr/>
              <p:nvPr/>
            </p:nvGrpSpPr>
            <p:grpSpPr>
              <a:xfrm>
                <a:off x="597115" y="3442684"/>
                <a:ext cx="353202" cy="459163"/>
                <a:chOff x="918324" y="3728240"/>
                <a:chExt cx="353202" cy="459163"/>
              </a:xfrm>
            </p:grpSpPr>
            <p:sp>
              <p:nvSpPr>
                <p:cNvPr id="16" name="圆角矩形 32">
                  <a:extLst>
                    <a:ext uri="{FF2B5EF4-FFF2-40B4-BE49-F238E27FC236}">
                      <a16:creationId xmlns:a16="http://schemas.microsoft.com/office/drawing/2014/main" id="{A2876F99-A988-4E4E-A8FD-4B6566F29B66}"/>
                    </a:ext>
                  </a:extLst>
                </p:cNvPr>
                <p:cNvSpPr/>
                <p:nvPr/>
              </p:nvSpPr>
              <p:spPr>
                <a:xfrm>
                  <a:off x="918324" y="3728240"/>
                  <a:ext cx="353202" cy="459163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Palatino"/>
                  </a:endParaRPr>
                </a:p>
              </p:txBody>
            </p: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4FD41B42-6BC6-4982-B8D0-6FC7B4894B34}"/>
                    </a:ext>
                  </a:extLst>
                </p:cNvPr>
                <p:cNvCxnSpPr/>
                <p:nvPr/>
              </p:nvCxnSpPr>
              <p:spPr>
                <a:xfrm>
                  <a:off x="1000738" y="3809794"/>
                  <a:ext cx="207997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052FCCA9-CA0C-4F98-BB10-B5FDB3234461}"/>
                    </a:ext>
                  </a:extLst>
                </p:cNvPr>
                <p:cNvCxnSpPr/>
                <p:nvPr/>
              </p:nvCxnSpPr>
              <p:spPr>
                <a:xfrm>
                  <a:off x="1000737" y="3876394"/>
                  <a:ext cx="207997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4BE22F6B-26FA-42CE-9947-00B7ED2AEA38}"/>
                    </a:ext>
                  </a:extLst>
                </p:cNvPr>
                <p:cNvCxnSpPr/>
                <p:nvPr/>
              </p:nvCxnSpPr>
              <p:spPr>
                <a:xfrm>
                  <a:off x="1000736" y="3951728"/>
                  <a:ext cx="207997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1FA07141-B955-49AC-8B89-E0AEA224DF66}"/>
                    </a:ext>
                  </a:extLst>
                </p:cNvPr>
                <p:cNvCxnSpPr/>
                <p:nvPr/>
              </p:nvCxnSpPr>
              <p:spPr>
                <a:xfrm>
                  <a:off x="1000736" y="4011724"/>
                  <a:ext cx="207997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E637ECB8-5856-40D6-8380-082A01B69CB1}"/>
                    </a:ext>
                  </a:extLst>
                </p:cNvPr>
                <p:cNvCxnSpPr/>
                <p:nvPr/>
              </p:nvCxnSpPr>
              <p:spPr>
                <a:xfrm>
                  <a:off x="1000736" y="4073477"/>
                  <a:ext cx="149132" cy="116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圆角矩形 5">
              <a:extLst>
                <a:ext uri="{FF2B5EF4-FFF2-40B4-BE49-F238E27FC236}">
                  <a16:creationId xmlns:a16="http://schemas.microsoft.com/office/drawing/2014/main" id="{93264553-5CDC-4E83-B7AC-EDEB742AF2FC}"/>
                </a:ext>
              </a:extLst>
            </p:cNvPr>
            <p:cNvSpPr/>
            <p:nvPr/>
          </p:nvSpPr>
          <p:spPr>
            <a:xfrm>
              <a:off x="763096" y="2309024"/>
              <a:ext cx="7288887" cy="3920737"/>
            </a:xfrm>
            <a:prstGeom prst="roundRect">
              <a:avLst>
                <a:gd name="adj" fmla="val 5929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D1AF1B3-FEAD-4DE6-9B92-B55EDC2C5A04}"/>
                </a:ext>
              </a:extLst>
            </p:cNvPr>
            <p:cNvCxnSpPr/>
            <p:nvPr/>
          </p:nvCxnSpPr>
          <p:spPr>
            <a:xfrm flipV="1">
              <a:off x="1905471" y="4313187"/>
              <a:ext cx="5449200" cy="1255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1665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5A3B39-CEC6-431C-8724-A86F983C5554}"/>
              </a:ext>
            </a:extLst>
          </p:cNvPr>
          <p:cNvSpPr txBox="1"/>
          <p:nvPr/>
        </p:nvSpPr>
        <p:spPr>
          <a:xfrm>
            <a:off x="1056861" y="1405920"/>
            <a:ext cx="929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Text matching: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CC3F5FF0-300C-4ED8-8F7A-0FDFE48BE992}"/>
              </a:ext>
            </a:extLst>
          </p:cNvPr>
          <p:cNvSpPr txBox="1"/>
          <p:nvPr/>
        </p:nvSpPr>
        <p:spPr>
          <a:xfrm>
            <a:off x="1865440" y="3153685"/>
            <a:ext cx="42837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Palatino"/>
                <a:cs typeface="微软雅黑"/>
              </a:rPr>
              <a:t>How </a:t>
            </a:r>
            <a:r>
              <a:rPr sz="2000" dirty="0">
                <a:latin typeface="Palatino"/>
                <a:cs typeface="微软雅黑"/>
              </a:rPr>
              <a:t>many people </a:t>
            </a:r>
            <a:r>
              <a:rPr sz="2000" spc="-10" dirty="0">
                <a:latin typeface="Palatino"/>
                <a:cs typeface="微软雅黑"/>
              </a:rPr>
              <a:t>live </a:t>
            </a:r>
            <a:r>
              <a:rPr sz="2000" spc="-5" dirty="0">
                <a:latin typeface="Palatino"/>
                <a:cs typeface="微软雅黑"/>
              </a:rPr>
              <a:t>in</a:t>
            </a:r>
            <a:r>
              <a:rPr sz="2000" spc="-15" dirty="0">
                <a:latin typeface="Palatino"/>
                <a:cs typeface="微软雅黑"/>
              </a:rPr>
              <a:t> </a:t>
            </a:r>
            <a:r>
              <a:rPr sz="2000" spc="-5" dirty="0">
                <a:latin typeface="Palatino"/>
                <a:cs typeface="微软雅黑"/>
              </a:rPr>
              <a:t>Melbourne</a:t>
            </a:r>
            <a:endParaRPr sz="2000" dirty="0">
              <a:latin typeface="Palatino"/>
              <a:cs typeface="微软雅黑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75FF244F-B04D-46FA-A6F2-33BFD7C8E73F}"/>
              </a:ext>
            </a:extLst>
          </p:cNvPr>
          <p:cNvSpPr txBox="1"/>
          <p:nvPr/>
        </p:nvSpPr>
        <p:spPr>
          <a:xfrm>
            <a:off x="2053883" y="4256877"/>
            <a:ext cx="52145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2000" spc="-5">
                <a:cs typeface="微软雅黑"/>
              </a:defRPr>
            </a:lvl1pPr>
          </a:lstStyle>
          <a:p>
            <a:r>
              <a:rPr dirty="0">
                <a:latin typeface="Palatino"/>
              </a:rPr>
              <a:t>What’s the population of Melbourne</a:t>
            </a: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8384490C-F584-40F5-B032-2C8F8312F0C2}"/>
              </a:ext>
            </a:extLst>
          </p:cNvPr>
          <p:cNvSpPr txBox="1"/>
          <p:nvPr/>
        </p:nvSpPr>
        <p:spPr>
          <a:xfrm>
            <a:off x="8570700" y="4102990"/>
            <a:ext cx="14686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2000" spc="-5">
                <a:cs typeface="微软雅黑"/>
              </a:defRPr>
            </a:lvl1pPr>
          </a:lstStyle>
          <a:p>
            <a:r>
              <a:rPr dirty="0">
                <a:latin typeface="Palatino"/>
              </a:rPr>
              <a:t>Probability</a:t>
            </a:r>
            <a:r>
              <a:rPr lang="en-US" dirty="0">
                <a:latin typeface="Palatino"/>
              </a:rPr>
              <a:t> </a:t>
            </a:r>
            <a:endParaRPr dirty="0">
              <a:latin typeface="Palatino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087480C-9065-4041-A53D-5939154CC698}"/>
              </a:ext>
            </a:extLst>
          </p:cNvPr>
          <p:cNvSpPr/>
          <p:nvPr/>
        </p:nvSpPr>
        <p:spPr>
          <a:xfrm>
            <a:off x="7941750" y="3853090"/>
            <a:ext cx="480343" cy="126047"/>
          </a:xfrm>
          <a:custGeom>
            <a:avLst/>
            <a:gdLst/>
            <a:ahLst/>
            <a:cxnLst/>
            <a:rect l="l" t="t" r="r" b="b"/>
            <a:pathLst>
              <a:path w="658495" h="252095">
                <a:moveTo>
                  <a:pt x="0" y="63000"/>
                </a:moveTo>
                <a:lnTo>
                  <a:pt x="531916" y="63000"/>
                </a:lnTo>
                <a:lnTo>
                  <a:pt x="531916" y="0"/>
                </a:lnTo>
                <a:lnTo>
                  <a:pt x="657916" y="126000"/>
                </a:lnTo>
                <a:lnTo>
                  <a:pt x="531916" y="252000"/>
                </a:lnTo>
                <a:lnTo>
                  <a:pt x="531916" y="189000"/>
                </a:lnTo>
                <a:lnTo>
                  <a:pt x="0" y="189000"/>
                </a:lnTo>
                <a:lnTo>
                  <a:pt x="0" y="6300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E4D00D-F5FE-428B-90F7-EB252592FECC}"/>
              </a:ext>
            </a:extLst>
          </p:cNvPr>
          <p:cNvSpPr txBox="1"/>
          <p:nvPr/>
        </p:nvSpPr>
        <p:spPr>
          <a:xfrm>
            <a:off x="6688012" y="3681391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Matching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11011CF5-EA49-429F-A02D-62AD99C65E39}"/>
              </a:ext>
            </a:extLst>
          </p:cNvPr>
          <p:cNvSpPr/>
          <p:nvPr/>
        </p:nvSpPr>
        <p:spPr>
          <a:xfrm rot="1980538">
            <a:off x="6034724" y="3562934"/>
            <a:ext cx="682504" cy="88561"/>
          </a:xfrm>
          <a:custGeom>
            <a:avLst/>
            <a:gdLst/>
            <a:ahLst/>
            <a:cxnLst/>
            <a:rect l="l" t="t" r="r" b="b"/>
            <a:pathLst>
              <a:path w="658495" h="252095">
                <a:moveTo>
                  <a:pt x="0" y="63000"/>
                </a:moveTo>
                <a:lnTo>
                  <a:pt x="531916" y="63000"/>
                </a:lnTo>
                <a:lnTo>
                  <a:pt x="531916" y="0"/>
                </a:lnTo>
                <a:lnTo>
                  <a:pt x="657916" y="126000"/>
                </a:lnTo>
                <a:lnTo>
                  <a:pt x="531916" y="252000"/>
                </a:lnTo>
                <a:lnTo>
                  <a:pt x="531916" y="189000"/>
                </a:lnTo>
                <a:lnTo>
                  <a:pt x="0" y="189000"/>
                </a:lnTo>
                <a:lnTo>
                  <a:pt x="0" y="6300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EE23B378-813F-4895-8E38-C64A8E045276}"/>
              </a:ext>
            </a:extLst>
          </p:cNvPr>
          <p:cNvSpPr/>
          <p:nvPr/>
        </p:nvSpPr>
        <p:spPr>
          <a:xfrm rot="19216490">
            <a:off x="6099873" y="4176858"/>
            <a:ext cx="678058" cy="90557"/>
          </a:xfrm>
          <a:custGeom>
            <a:avLst/>
            <a:gdLst/>
            <a:ahLst/>
            <a:cxnLst/>
            <a:rect l="l" t="t" r="r" b="b"/>
            <a:pathLst>
              <a:path w="658495" h="252095">
                <a:moveTo>
                  <a:pt x="0" y="63000"/>
                </a:moveTo>
                <a:lnTo>
                  <a:pt x="531916" y="63000"/>
                </a:lnTo>
                <a:lnTo>
                  <a:pt x="531916" y="0"/>
                </a:lnTo>
                <a:lnTo>
                  <a:pt x="657916" y="126000"/>
                </a:lnTo>
                <a:lnTo>
                  <a:pt x="531916" y="252000"/>
                </a:lnTo>
                <a:lnTo>
                  <a:pt x="531916" y="189000"/>
                </a:lnTo>
                <a:lnTo>
                  <a:pt x="0" y="189000"/>
                </a:lnTo>
                <a:lnTo>
                  <a:pt x="0" y="6300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A1F218E-A9E1-4B4C-9E09-83B5B6481567}"/>
              </a:ext>
            </a:extLst>
          </p:cNvPr>
          <p:cNvSpPr/>
          <p:nvPr/>
        </p:nvSpPr>
        <p:spPr>
          <a:xfrm>
            <a:off x="8928848" y="3761583"/>
            <a:ext cx="268941" cy="258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179484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17588828-2D10-4852-AFC0-85B2A85E155C}"/>
              </a:ext>
            </a:extLst>
          </p:cNvPr>
          <p:cNvSpPr txBox="1"/>
          <p:nvPr/>
        </p:nvSpPr>
        <p:spPr>
          <a:xfrm>
            <a:off x="2050050" y="5685767"/>
            <a:ext cx="42219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Palatino"/>
                <a:cs typeface="微软雅黑"/>
              </a:rPr>
              <a:t>How </a:t>
            </a:r>
            <a:r>
              <a:rPr sz="2000" dirty="0">
                <a:latin typeface="Palatino"/>
                <a:cs typeface="微软雅黑"/>
              </a:rPr>
              <a:t>many people </a:t>
            </a:r>
            <a:r>
              <a:rPr sz="2000" spc="-10" dirty="0">
                <a:latin typeface="Palatino"/>
                <a:cs typeface="微软雅黑"/>
              </a:rPr>
              <a:t>live </a:t>
            </a:r>
            <a:r>
              <a:rPr sz="2000" spc="-5" dirty="0">
                <a:latin typeface="Palatino"/>
                <a:cs typeface="微软雅黑"/>
              </a:rPr>
              <a:t>in</a:t>
            </a:r>
            <a:r>
              <a:rPr sz="2000" spc="-15" dirty="0">
                <a:latin typeface="Palatino"/>
                <a:cs typeface="微软雅黑"/>
              </a:rPr>
              <a:t> </a:t>
            </a:r>
            <a:r>
              <a:rPr sz="2000" spc="-5" dirty="0">
                <a:latin typeface="Palatino"/>
                <a:cs typeface="微软雅黑"/>
              </a:rPr>
              <a:t>Melbourne</a:t>
            </a:r>
            <a:endParaRPr sz="2000" dirty="0">
              <a:latin typeface="Palatino"/>
              <a:cs typeface="微软雅黑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52B0ADA-7DCB-4ADA-8A03-DFD96C96FACE}"/>
              </a:ext>
            </a:extLst>
          </p:cNvPr>
          <p:cNvSpPr txBox="1"/>
          <p:nvPr/>
        </p:nvSpPr>
        <p:spPr>
          <a:xfrm>
            <a:off x="6456107" y="5685766"/>
            <a:ext cx="406143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2000" spc="-5">
                <a:cs typeface="微软雅黑"/>
              </a:defRPr>
            </a:lvl1pPr>
          </a:lstStyle>
          <a:p>
            <a:r>
              <a:rPr dirty="0">
                <a:latin typeface="Palatino"/>
              </a:rPr>
              <a:t>What’s the population of Melbourne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A3C75F-A812-4151-BB36-1C46C99B5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02" y="2917964"/>
            <a:ext cx="3432111" cy="25702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8F6126-5B1E-4A74-85F6-2EA5CE2145CB}"/>
              </a:ext>
            </a:extLst>
          </p:cNvPr>
          <p:cNvSpPr txBox="1"/>
          <p:nvPr/>
        </p:nvSpPr>
        <p:spPr>
          <a:xfrm>
            <a:off x="1066800" y="1194395"/>
            <a:ext cx="897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C00000"/>
                </a:solidFill>
                <a:latin typeface="Palatino"/>
              </a:rPr>
              <a:t>Siamese network: </a:t>
            </a:r>
            <a:endParaRPr lang="zh-CN" altLang="en-US" sz="28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3B1252-5185-4DD6-BEDB-FEA527C67892}"/>
              </a:ext>
            </a:extLst>
          </p:cNvPr>
          <p:cNvSpPr txBox="1"/>
          <p:nvPr/>
        </p:nvSpPr>
        <p:spPr>
          <a:xfrm>
            <a:off x="1491837" y="1717751"/>
            <a:ext cx="8972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Apply 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identical</a:t>
            </a:r>
            <a:r>
              <a:rPr lang="en-US" altLang="zh-CN" sz="2400" dirty="0">
                <a:latin typeface="Palatino"/>
              </a:rPr>
              <a:t> encoders to represent both sentences.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Parameters are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shared </a:t>
            </a:r>
            <a:r>
              <a:rPr lang="en-US" altLang="zh-CN" sz="2400" dirty="0">
                <a:latin typeface="Palatino"/>
              </a:rPr>
              <a:t>between both encoders.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D1870A-8B47-42B7-B21F-540C7294A490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79354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59272-CE7F-4969-B4D2-8D12A077C1F7}"/>
              </a:ext>
            </a:extLst>
          </p:cNvPr>
          <p:cNvSpPr txBox="1"/>
          <p:nvPr/>
        </p:nvSpPr>
        <p:spPr>
          <a:xfrm>
            <a:off x="1046922" y="1060556"/>
            <a:ext cx="930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Siamese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01E3FF6-4614-4AFF-8660-175862188AD8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948556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59272-CE7F-4969-B4D2-8D12A077C1F7}"/>
              </a:ext>
            </a:extLst>
          </p:cNvPr>
          <p:cNvSpPr txBox="1"/>
          <p:nvPr/>
        </p:nvSpPr>
        <p:spPr>
          <a:xfrm>
            <a:off x="1066800" y="1060556"/>
            <a:ext cx="92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Siamese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8861D2-62E6-4FDA-8180-FBCF26959731}"/>
                  </a:ext>
                </a:extLst>
              </p:cNvPr>
              <p:cNvSpPr/>
              <p:nvPr/>
            </p:nvSpPr>
            <p:spPr>
              <a:xfrm>
                <a:off x="7351880" y="2963517"/>
                <a:ext cx="3090205" cy="832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8861D2-62E6-4FDA-8180-FBCF26959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80" y="2963517"/>
                <a:ext cx="3090205" cy="832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138D127-FE0F-4CE7-93D6-55B7738F002A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459640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59272-CE7F-4969-B4D2-8D12A077C1F7}"/>
              </a:ext>
            </a:extLst>
          </p:cNvPr>
          <p:cNvSpPr txBox="1"/>
          <p:nvPr/>
        </p:nvSpPr>
        <p:spPr>
          <a:xfrm>
            <a:off x="1050236" y="1060556"/>
            <a:ext cx="929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Siamese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3FFFBD3-BB0B-49F0-AA92-2F8B9B151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03" y="2555754"/>
            <a:ext cx="2148357" cy="3319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9319CE-1198-4FCE-A8FE-7C9957217E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36" y="3306775"/>
            <a:ext cx="1841088" cy="4137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76D633-46F7-4ADF-BB2D-C612EBEEB1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91" y="3818733"/>
            <a:ext cx="1841088" cy="44233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8A89BD7-9F22-4227-B4A9-B726045C6A0E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70751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59272-CE7F-4969-B4D2-8D12A077C1F7}"/>
              </a:ext>
            </a:extLst>
          </p:cNvPr>
          <p:cNvSpPr txBox="1"/>
          <p:nvPr/>
        </p:nvSpPr>
        <p:spPr>
          <a:xfrm>
            <a:off x="1056862" y="1060556"/>
            <a:ext cx="929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Siamese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78CAC176-FC4D-476F-8FD6-B658E874E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20" y="3562079"/>
            <a:ext cx="1911275" cy="4338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DE2D65A-FECA-4420-A547-BC61FD02C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20" y="4170479"/>
            <a:ext cx="1981115" cy="4877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4AA1DAD-5672-4DFF-9AAC-DFAD3F22A68D}"/>
                  </a:ext>
                </a:extLst>
              </p:cNvPr>
              <p:cNvSpPr/>
              <p:nvPr/>
            </p:nvSpPr>
            <p:spPr>
              <a:xfrm>
                <a:off x="6930778" y="2096848"/>
                <a:ext cx="3265381" cy="871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𝑚𝑎𝑡𝑐h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))=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altLang="zh-CN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𝑀𝐿𝑃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4AA1DAD-5672-4DFF-9AAC-DFAD3F22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778" y="2096848"/>
                <a:ext cx="3265381" cy="871329"/>
              </a:xfrm>
              <a:prstGeom prst="rect">
                <a:avLst/>
              </a:prstGeom>
              <a:blipFill>
                <a:blip r:embed="rId8"/>
                <a:stretch>
                  <a:fillRect t="-81818" r="-23694" b="-13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13F657A-25D7-4A89-B5E3-8081EB3854B6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42345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76</a:t>
            </a:fld>
            <a:endParaRPr lang="zh-CN" altLang="en-US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94A74C-6908-45F5-A316-917A319F18F4}"/>
              </a:ext>
            </a:extLst>
          </p:cNvPr>
          <p:cNvSpPr txBox="1"/>
          <p:nvPr/>
        </p:nvSpPr>
        <p:spPr>
          <a:xfrm>
            <a:off x="1066801" y="1405920"/>
            <a:ext cx="928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Training: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FA1D73-27F2-4D99-A6AC-30B7594A6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62" y="2035123"/>
            <a:ext cx="3246776" cy="24314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93ABD7-3D03-443D-8EE1-3F908C3EB4EA}"/>
              </a:ext>
            </a:extLst>
          </p:cNvPr>
          <p:cNvSpPr txBox="1"/>
          <p:nvPr/>
        </p:nvSpPr>
        <p:spPr>
          <a:xfrm>
            <a:off x="1533939" y="2150261"/>
            <a:ext cx="6448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Given a set of labeled training data </a:t>
            </a: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The training objective function can be to minimize the negative log-likelihood loss function</a:t>
            </a:r>
            <a:endParaRPr lang="zh-CN" altLang="en-US" sz="2000" dirty="0">
              <a:latin typeface="Palatin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4413C7-6142-405C-B878-749CBF08A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73" y="2962776"/>
            <a:ext cx="2686889" cy="3287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0568FF6-EAC5-47ED-90AC-128D2D14B9EF}"/>
                  </a:ext>
                </a:extLst>
              </p:cNvPr>
              <p:cNvSpPr/>
              <p:nvPr/>
            </p:nvSpPr>
            <p:spPr>
              <a:xfrm>
                <a:off x="2605263" y="4975822"/>
                <a:ext cx="7743881" cy="871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𝑚𝑎𝑡𝑐h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))+(1−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𝑚𝑎𝑡𝑐h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))))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0568FF6-EAC5-47ED-90AC-128D2D14B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63" y="4975822"/>
                <a:ext cx="7743881" cy="871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A9DC2ED-8FDB-4047-BA22-EE74DEDE14F4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926075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AE794E-3457-419A-B430-36B3AB06EEBF}"/>
              </a:ext>
            </a:extLst>
          </p:cNvPr>
          <p:cNvSpPr txBox="1"/>
          <p:nvPr/>
        </p:nvSpPr>
        <p:spPr>
          <a:xfrm>
            <a:off x="1080053" y="1405920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5578EB-4D09-423B-A64A-9C5994BB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6" y="2195895"/>
            <a:ext cx="3443989" cy="3401080"/>
          </a:xfrm>
          <a:prstGeom prst="rect">
            <a:avLst/>
          </a:prstGeom>
        </p:spPr>
      </p:pic>
      <p:sp>
        <p:nvSpPr>
          <p:cNvPr id="6" name="圆角矩形 45">
            <a:extLst>
              <a:ext uri="{FF2B5EF4-FFF2-40B4-BE49-F238E27FC236}">
                <a16:creationId xmlns:a16="http://schemas.microsoft.com/office/drawing/2014/main" id="{5997AF82-A161-4E28-B6BF-7B31E792161A}"/>
              </a:ext>
            </a:extLst>
          </p:cNvPr>
          <p:cNvSpPr/>
          <p:nvPr/>
        </p:nvSpPr>
        <p:spPr>
          <a:xfrm>
            <a:off x="2287042" y="2985771"/>
            <a:ext cx="3993154" cy="159938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2288BB-F117-45BB-8A36-557C74B16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7" y="3386311"/>
            <a:ext cx="2951973" cy="22106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D971FCA-62E1-4170-8452-A53D292FC332}"/>
              </a:ext>
            </a:extLst>
          </p:cNvPr>
          <p:cNvSpPr txBox="1"/>
          <p:nvPr/>
        </p:nvSpPr>
        <p:spPr>
          <a:xfrm>
            <a:off x="6840697" y="2357698"/>
            <a:ext cx="374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Compared to Siamese network: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6C569B-7D18-44FC-A8F7-F2B2A3E015AC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729021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3B1816-C8CD-4D0C-B721-7C587D43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59" y="2280471"/>
            <a:ext cx="3443989" cy="340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3F51A13-B8EE-4807-8A99-FE9473F0E6AF}"/>
              </a:ext>
            </a:extLst>
          </p:cNvPr>
          <p:cNvSpPr txBox="1"/>
          <p:nvPr/>
        </p:nvSpPr>
        <p:spPr>
          <a:xfrm>
            <a:off x="2142233" y="5825196"/>
            <a:ext cx="3500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Same to the Siamese network</a:t>
            </a:r>
            <a:endParaRPr lang="zh-CN" altLang="en-US" sz="2000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2D395F4-80A3-40DA-8AA3-F763BB590E99}"/>
                  </a:ext>
                </a:extLst>
              </p:cNvPr>
              <p:cNvSpPr/>
              <p:nvPr/>
            </p:nvSpPr>
            <p:spPr>
              <a:xfrm>
                <a:off x="5649576" y="5508074"/>
                <a:ext cx="5018425" cy="773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2D395F4-80A3-40DA-8AA3-F763BB590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76" y="5508074"/>
                <a:ext cx="5018425" cy="773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AD6C357-E4EE-4D81-98E2-F2C0D4BE8F1D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56ED3D-B1DE-4DA0-B889-B08C1CAE2A74}"/>
              </a:ext>
            </a:extLst>
          </p:cNvPr>
          <p:cNvSpPr txBox="1"/>
          <p:nvPr/>
        </p:nvSpPr>
        <p:spPr>
          <a:xfrm>
            <a:off x="1080053" y="1405920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910330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7A6669-B2C5-4420-9881-76E3336CC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6" y="2195895"/>
            <a:ext cx="3443989" cy="3401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42EC687-BF9D-468E-8303-FB9AD2E59FC7}"/>
                  </a:ext>
                </a:extLst>
              </p:cNvPr>
              <p:cNvSpPr/>
              <p:nvPr/>
            </p:nvSpPr>
            <p:spPr>
              <a:xfrm>
                <a:off x="2152651" y="5765689"/>
                <a:ext cx="5018425" cy="773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42EC687-BF9D-468E-8303-FB9AD2E59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1" y="5765689"/>
                <a:ext cx="5018425" cy="773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F6876E-37DE-422D-83B4-A502DF5099FB}"/>
                  </a:ext>
                </a:extLst>
              </p:cNvPr>
              <p:cNvSpPr/>
              <p:nvPr/>
            </p:nvSpPr>
            <p:spPr>
              <a:xfrm>
                <a:off x="7171076" y="4584319"/>
                <a:ext cx="3090205" cy="832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F6876E-37DE-422D-83B4-A502DF509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76" y="4584319"/>
                <a:ext cx="3090205" cy="832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E40AA81-A0E5-437D-9829-908A75C6727D}"/>
              </a:ext>
            </a:extLst>
          </p:cNvPr>
          <p:cNvSpPr txBox="1"/>
          <p:nvPr/>
        </p:nvSpPr>
        <p:spPr>
          <a:xfrm>
            <a:off x="1080053" y="1405920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304E8-CD14-4D83-9FD2-CEB29E01590A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6130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E8910E8-99D5-492B-AA9C-0B66BE8E3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23AAFF-5EDB-4F99-A157-26B74873FA8A}"/>
              </a:ext>
            </a:extLst>
          </p:cNvPr>
          <p:cNvSpPr txBox="1"/>
          <p:nvPr/>
        </p:nvSpPr>
        <p:spPr>
          <a:xfrm>
            <a:off x="718930" y="136524"/>
            <a:ext cx="742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End-to-End Architectures</a:t>
            </a:r>
            <a:endParaRPr lang="zh-CN" altLang="en-US" sz="3600" b="1" dirty="0">
              <a:latin typeface="Palatino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914749F-0F95-4E70-9F8F-2724597569FC}"/>
              </a:ext>
            </a:extLst>
          </p:cNvPr>
          <p:cNvSpPr txBox="1"/>
          <p:nvPr/>
        </p:nvSpPr>
        <p:spPr>
          <a:xfrm>
            <a:off x="1073426" y="1559751"/>
            <a:ext cx="8746200" cy="3444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Palatino"/>
                <a:cs typeface="Calibri"/>
              </a:rPr>
              <a:t>Sequence-to-sequence </a:t>
            </a:r>
            <a:r>
              <a:rPr sz="2400" dirty="0">
                <a:latin typeface="Palatino"/>
                <a:cs typeface="Calibri"/>
              </a:rPr>
              <a:t>is </a:t>
            </a:r>
            <a:r>
              <a:rPr sz="2400" spc="-5" dirty="0">
                <a:latin typeface="Palatino"/>
                <a:cs typeface="Calibri"/>
              </a:rPr>
              <a:t>useful for </a:t>
            </a:r>
            <a:r>
              <a:rPr sz="2400" i="1" dirty="0">
                <a:latin typeface="Palatino"/>
                <a:cs typeface="Calibri"/>
              </a:rPr>
              <a:t>more than </a:t>
            </a:r>
            <a:r>
              <a:rPr sz="2400" i="1" spc="-5" dirty="0">
                <a:latin typeface="Palatino"/>
                <a:cs typeface="Calibri"/>
              </a:rPr>
              <a:t>just</a:t>
            </a:r>
            <a:r>
              <a:rPr sz="2400" i="1" spc="5" dirty="0">
                <a:latin typeface="Palatino"/>
                <a:cs typeface="Calibri"/>
              </a:rPr>
              <a:t> </a:t>
            </a:r>
            <a:r>
              <a:rPr sz="2400" i="1" dirty="0">
                <a:latin typeface="Palatino"/>
                <a:cs typeface="Calibri"/>
              </a:rPr>
              <a:t>MT</a:t>
            </a:r>
            <a:endParaRPr sz="2400" dirty="0">
              <a:latin typeface="Palatino"/>
              <a:cs typeface="Calibri"/>
            </a:endParaRPr>
          </a:p>
          <a:p>
            <a:pPr marL="457200" indent="-457200">
              <a:spcBef>
                <a:spcPts val="5"/>
              </a:spcBef>
              <a:buFontTx/>
              <a:buChar char="•"/>
            </a:pPr>
            <a:endParaRPr sz="3000" dirty="0">
              <a:latin typeface="Palatino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Palatino"/>
                <a:cs typeface="Calibri"/>
              </a:rPr>
              <a:t>Many NLP </a:t>
            </a:r>
            <a:r>
              <a:rPr sz="2400" spc="-5" dirty="0">
                <a:latin typeface="Palatino"/>
                <a:cs typeface="Calibri"/>
              </a:rPr>
              <a:t>tasks </a:t>
            </a:r>
            <a:r>
              <a:rPr sz="2400" dirty="0">
                <a:latin typeface="Palatino"/>
                <a:cs typeface="Calibri"/>
              </a:rPr>
              <a:t>can </a:t>
            </a:r>
            <a:r>
              <a:rPr sz="2400" spc="-5" dirty="0">
                <a:latin typeface="Palatino"/>
                <a:cs typeface="Calibri"/>
              </a:rPr>
              <a:t>be phrased </a:t>
            </a:r>
            <a:r>
              <a:rPr sz="2400" dirty="0">
                <a:latin typeface="Palatino"/>
                <a:cs typeface="Calibri"/>
              </a:rPr>
              <a:t>as</a:t>
            </a:r>
            <a:r>
              <a:rPr sz="2400" spc="-60" dirty="0">
                <a:latin typeface="Palatino"/>
                <a:cs typeface="Calibri"/>
              </a:rPr>
              <a:t> </a:t>
            </a:r>
            <a:r>
              <a:rPr sz="2400" spc="-5" dirty="0">
                <a:latin typeface="Palatino"/>
                <a:cs typeface="Calibri"/>
              </a:rPr>
              <a:t>sequence-to-sequence:</a:t>
            </a:r>
            <a:endParaRPr sz="2400" dirty="0">
              <a:latin typeface="Palatino"/>
              <a:cs typeface="Calibri"/>
            </a:endParaRPr>
          </a:p>
          <a:p>
            <a:pPr marL="698500" lvl="1" indent="-228600">
              <a:spcBef>
                <a:spcPts val="580"/>
              </a:spcBef>
              <a:buClr>
                <a:schemeClr val="tx1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C00000"/>
                </a:solidFill>
                <a:latin typeface="Palatino"/>
                <a:cs typeface="Calibri"/>
              </a:rPr>
              <a:t>Machine translation</a:t>
            </a:r>
            <a:r>
              <a:rPr sz="2400" spc="-5" dirty="0">
                <a:latin typeface="Palatino"/>
                <a:cs typeface="Calibri"/>
              </a:rPr>
              <a:t>(</a:t>
            </a:r>
            <a:r>
              <a:rPr lang="en-US" sz="2400" spc="-5" dirty="0">
                <a:latin typeface="Palatino"/>
                <a:cs typeface="Calibri"/>
              </a:rPr>
              <a:t>source</a:t>
            </a:r>
            <a:r>
              <a:rPr sz="2400" spc="-5" dirty="0">
                <a:latin typeface="Palatino"/>
                <a:cs typeface="Calibri"/>
              </a:rPr>
              <a:t> </a:t>
            </a:r>
            <a:r>
              <a:rPr sz="2400" dirty="0">
                <a:latin typeface="Palatino"/>
                <a:cs typeface="Calibri"/>
              </a:rPr>
              <a:t>text → </a:t>
            </a:r>
            <a:r>
              <a:rPr lang="en-US" sz="2400" spc="-5" dirty="0">
                <a:latin typeface="Palatino"/>
                <a:cs typeface="Calibri"/>
              </a:rPr>
              <a:t>target</a:t>
            </a:r>
            <a:r>
              <a:rPr sz="2400" spc="-60" dirty="0">
                <a:latin typeface="Palatino"/>
                <a:cs typeface="Calibri"/>
              </a:rPr>
              <a:t> </a:t>
            </a:r>
            <a:r>
              <a:rPr sz="2400" dirty="0">
                <a:latin typeface="Palatino"/>
                <a:cs typeface="Calibri"/>
              </a:rPr>
              <a:t>text)</a:t>
            </a:r>
          </a:p>
          <a:p>
            <a:pPr marL="698500" lvl="1" indent="-228600">
              <a:spcBef>
                <a:spcPts val="575"/>
              </a:spcBef>
              <a:buClr>
                <a:schemeClr val="tx1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altLang="zh-CN" sz="2400" spc="-5" dirty="0">
                <a:solidFill>
                  <a:srgbClr val="C00000"/>
                </a:solidFill>
                <a:latin typeface="Palatino"/>
                <a:cs typeface="Calibri"/>
              </a:rPr>
              <a:t>Summarization</a:t>
            </a:r>
            <a:r>
              <a:rPr lang="en-US" altLang="zh-CN" sz="2400" spc="-5" dirty="0">
                <a:solidFill>
                  <a:srgbClr val="BA56BD"/>
                </a:solidFill>
                <a:latin typeface="Palatino"/>
                <a:cs typeface="Calibri"/>
              </a:rPr>
              <a:t> </a:t>
            </a:r>
            <a:r>
              <a:rPr lang="en-US" altLang="zh-CN" sz="2400" spc="-5" dirty="0">
                <a:latin typeface="Palatino"/>
                <a:cs typeface="Calibri"/>
              </a:rPr>
              <a:t>(long </a:t>
            </a:r>
            <a:r>
              <a:rPr lang="en-US" altLang="zh-CN" sz="2400" dirty="0">
                <a:latin typeface="Palatino"/>
                <a:cs typeface="Calibri"/>
              </a:rPr>
              <a:t>text → </a:t>
            </a:r>
            <a:r>
              <a:rPr lang="en-US" altLang="zh-CN" sz="2400" spc="-5" dirty="0">
                <a:latin typeface="Palatino"/>
                <a:cs typeface="Calibri"/>
              </a:rPr>
              <a:t>short</a:t>
            </a:r>
            <a:r>
              <a:rPr lang="en-US" altLang="zh-CN" sz="2400" spc="-60" dirty="0">
                <a:latin typeface="Palatino"/>
                <a:cs typeface="Calibri"/>
              </a:rPr>
              <a:t> </a:t>
            </a:r>
            <a:r>
              <a:rPr lang="en-US" altLang="zh-CN" sz="2400" dirty="0">
                <a:latin typeface="Palatino"/>
                <a:cs typeface="Calibri"/>
              </a:rPr>
              <a:t>text)</a:t>
            </a:r>
            <a:endParaRPr lang="en-US" sz="2400" spc="-5" dirty="0">
              <a:solidFill>
                <a:srgbClr val="BA56BD"/>
              </a:solidFill>
              <a:latin typeface="Palatino"/>
              <a:cs typeface="Calibri"/>
            </a:endParaRPr>
          </a:p>
          <a:p>
            <a:pPr marL="698500" lvl="1" indent="-228600">
              <a:spcBef>
                <a:spcPts val="575"/>
              </a:spcBef>
              <a:buClr>
                <a:schemeClr val="tx1"/>
              </a:buClr>
              <a:buFont typeface="Times New Roman"/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C00000"/>
                </a:solidFill>
                <a:latin typeface="Palatino"/>
                <a:cs typeface="Calibri"/>
              </a:rPr>
              <a:t>Dialogue</a:t>
            </a:r>
            <a:r>
              <a:rPr sz="2400" spc="-5" dirty="0">
                <a:solidFill>
                  <a:srgbClr val="BA56BD"/>
                </a:solidFill>
                <a:latin typeface="Palatino"/>
                <a:cs typeface="Calibri"/>
              </a:rPr>
              <a:t> </a:t>
            </a:r>
            <a:r>
              <a:rPr sz="2400" spc="-5" dirty="0">
                <a:latin typeface="Palatino"/>
                <a:cs typeface="Calibri"/>
              </a:rPr>
              <a:t>(previous utterances </a:t>
            </a:r>
            <a:r>
              <a:rPr sz="2400" dirty="0">
                <a:latin typeface="Palatino"/>
                <a:cs typeface="Calibri"/>
              </a:rPr>
              <a:t>→ </a:t>
            </a:r>
            <a:r>
              <a:rPr sz="2400" spc="-5" dirty="0">
                <a:latin typeface="Palatino"/>
                <a:cs typeface="Calibri"/>
              </a:rPr>
              <a:t>next</a:t>
            </a:r>
            <a:r>
              <a:rPr sz="2400" spc="-65" dirty="0">
                <a:latin typeface="Palatino"/>
                <a:cs typeface="Calibri"/>
              </a:rPr>
              <a:t> </a:t>
            </a:r>
            <a:r>
              <a:rPr sz="2400" spc="-5" dirty="0">
                <a:latin typeface="Palatino"/>
                <a:cs typeface="Calibri"/>
              </a:rPr>
              <a:t>utterance)</a:t>
            </a:r>
            <a:endParaRPr sz="2400" dirty="0">
              <a:latin typeface="Palatino"/>
              <a:cs typeface="Calibri"/>
            </a:endParaRPr>
          </a:p>
          <a:p>
            <a:pPr marL="698500" lvl="1" indent="-228600">
              <a:spcBef>
                <a:spcPts val="580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endParaRPr lang="en-US" altLang="zh-CN" sz="2400" dirty="0">
              <a:latin typeface="Palatino"/>
              <a:cs typeface="Calibri"/>
            </a:endParaRPr>
          </a:p>
          <a:p>
            <a:pPr marL="698500" lvl="1" indent="-228600">
              <a:spcBef>
                <a:spcPts val="580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endParaRPr sz="2400" dirty="0">
              <a:latin typeface="Palatin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2145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C95B7C-A8EC-427D-98B4-AD0E190EF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40" y="2195895"/>
            <a:ext cx="3633155" cy="3587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A5E8303-794D-4330-9913-A6529969E3EE}"/>
                  </a:ext>
                </a:extLst>
              </p:cNvPr>
              <p:cNvSpPr/>
              <p:nvPr/>
            </p:nvSpPr>
            <p:spPr>
              <a:xfrm>
                <a:off x="6174468" y="2992161"/>
                <a:ext cx="3624454" cy="2055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𝑡𝑎𝑛h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e>
                                    </m:nary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A5E8303-794D-4330-9913-A6529969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468" y="2992161"/>
                <a:ext cx="3624454" cy="20558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3FEFF4F-5F60-4280-B2F3-E56F49F5595D}"/>
              </a:ext>
            </a:extLst>
          </p:cNvPr>
          <p:cNvSpPr txBox="1"/>
          <p:nvPr/>
        </p:nvSpPr>
        <p:spPr>
          <a:xfrm>
            <a:off x="1080053" y="1405920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E1AD6A-40CC-43B7-B258-FE757EB56800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059012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A9951D-B5A5-40D1-8D4C-4D2C15BDE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6" y="2195895"/>
            <a:ext cx="3443989" cy="340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7FDDB32-2CB5-49B1-8742-5D789F984BD4}"/>
              </a:ext>
            </a:extLst>
          </p:cNvPr>
          <p:cNvSpPr txBox="1"/>
          <p:nvPr/>
        </p:nvSpPr>
        <p:spPr>
          <a:xfrm>
            <a:off x="6934639" y="1452086"/>
            <a:ext cx="2692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/>
              </a:rPr>
              <a:t>Additive attention</a:t>
            </a:r>
          </a:p>
          <a:p>
            <a:r>
              <a:rPr lang="en-US" altLang="zh-CN" sz="2400" dirty="0">
                <a:latin typeface="Palatino"/>
              </a:rPr>
              <a:t>Denoted: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6B72EEF-C987-4A60-9EF3-E7A0BFAD92E1}"/>
                  </a:ext>
                </a:extLst>
              </p:cNvPr>
              <p:cNvSpPr/>
              <p:nvPr/>
            </p:nvSpPr>
            <p:spPr>
              <a:xfrm>
                <a:off x="6934639" y="3429000"/>
                <a:ext cx="2784737" cy="831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6B72EEF-C987-4A60-9EF3-E7A0BFAD9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39" y="3429000"/>
                <a:ext cx="2784737" cy="831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E629628-BF95-4E23-85A4-300FD48A150C}"/>
              </a:ext>
            </a:extLst>
          </p:cNvPr>
          <p:cNvSpPr txBox="1"/>
          <p:nvPr/>
        </p:nvSpPr>
        <p:spPr>
          <a:xfrm>
            <a:off x="1080053" y="1405920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C1B9F6-7426-46D7-8BF1-0BEEBD11ADFF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316315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C6A86D-B6D8-434E-9024-FE89EF4EA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6" y="2195895"/>
            <a:ext cx="3443989" cy="340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5461C5-CD2E-4130-91B0-180DCC8BAF6C}"/>
              </a:ext>
            </a:extLst>
          </p:cNvPr>
          <p:cNvSpPr txBox="1"/>
          <p:nvPr/>
        </p:nvSpPr>
        <p:spPr>
          <a:xfrm>
            <a:off x="6786701" y="1478253"/>
            <a:ext cx="3562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Concatenate</a:t>
            </a:r>
            <a:r>
              <a:rPr lang="en-US" altLang="zh-CN" sz="2000" dirty="0">
                <a:latin typeface="Palatino"/>
              </a:rPr>
              <a:t> the original vectors and the matching vectors:</a:t>
            </a:r>
            <a:endParaRPr lang="zh-CN" altLang="en-US" sz="20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923019-7BA8-40DE-9CBD-43488AF2B18D}"/>
                  </a:ext>
                </a:extLst>
              </p:cNvPr>
              <p:cNvSpPr txBox="1"/>
              <p:nvPr/>
            </p:nvSpPr>
            <p:spPr>
              <a:xfrm>
                <a:off x="6780398" y="4123711"/>
                <a:ext cx="29437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𝑎𝑣𝑒</m:t>
                    </m:r>
                  </m:oMath>
                </a14:m>
                <a:r>
                  <a:rPr lang="en-US" altLang="zh-CN" i="1" dirty="0">
                    <a:latin typeface="Palatino"/>
                  </a:rPr>
                  <a:t>:  Bitwise average pooling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altLang="zh-CN" i="1" dirty="0">
                    <a:latin typeface="Palatino"/>
                  </a:rPr>
                  <a:t>: Max pooling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zh-CN" i="1" dirty="0">
                    <a:latin typeface="Palatino"/>
                  </a:rPr>
                  <a:t>: </a:t>
                </a:r>
                <a:r>
                  <a:rPr lang="en-US" altLang="zh-CN" i="1" dirty="0" err="1">
                    <a:latin typeface="Palatino"/>
                  </a:rPr>
                  <a:t>Cancatenate</a:t>
                </a:r>
                <a:endParaRPr lang="zh-CN" altLang="en-US" i="1" dirty="0">
                  <a:latin typeface="Palatino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923019-7BA8-40DE-9CBD-43488AF2B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98" y="4123711"/>
                <a:ext cx="2943755" cy="923330"/>
              </a:xfrm>
              <a:prstGeom prst="rect">
                <a:avLst/>
              </a:prstGeom>
              <a:blipFill>
                <a:blip r:embed="rId4"/>
                <a:stretch>
                  <a:fillRect l="-828" t="-3289" r="-1035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/>
              <p:nvPr/>
            </p:nvSpPr>
            <p:spPr>
              <a:xfrm>
                <a:off x="5575836" y="2762638"/>
                <a:ext cx="4812228" cy="11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36" y="2762638"/>
                <a:ext cx="4812228" cy="1131528"/>
              </a:xfrm>
              <a:prstGeom prst="rect">
                <a:avLst/>
              </a:prstGeom>
              <a:blipFill>
                <a:blip r:embed="rId5"/>
                <a:stretch>
                  <a:fillRect r="-4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AF08418-96CD-482F-B6BC-96076F030F09}"/>
              </a:ext>
            </a:extLst>
          </p:cNvPr>
          <p:cNvSpPr txBox="1"/>
          <p:nvPr/>
        </p:nvSpPr>
        <p:spPr>
          <a:xfrm>
            <a:off x="1080053" y="1405920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8EFA31-E4F8-4923-99AD-E6C9D765E74C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663057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C6A86D-B6D8-434E-9024-FE89EF4EA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6" y="2195895"/>
            <a:ext cx="3443989" cy="340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5461C5-CD2E-4130-91B0-180DCC8BAF6C}"/>
              </a:ext>
            </a:extLst>
          </p:cNvPr>
          <p:cNvSpPr txBox="1"/>
          <p:nvPr/>
        </p:nvSpPr>
        <p:spPr>
          <a:xfrm>
            <a:off x="6786701" y="1478252"/>
            <a:ext cx="356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Final multilayer perceptron for matching probability: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923019-7BA8-40DE-9CBD-43488AF2B18D}"/>
                  </a:ext>
                </a:extLst>
              </p:cNvPr>
              <p:cNvSpPr txBox="1"/>
              <p:nvPr/>
            </p:nvSpPr>
            <p:spPr>
              <a:xfrm>
                <a:off x="6780398" y="4123711"/>
                <a:ext cx="29437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𝑎𝑣𝑒</m:t>
                    </m:r>
                  </m:oMath>
                </a14:m>
                <a:r>
                  <a:rPr lang="en-US" altLang="zh-CN" i="1" dirty="0">
                    <a:latin typeface="Palatino"/>
                  </a:rPr>
                  <a:t>:  Bitwise average pooling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altLang="zh-CN" i="1" dirty="0">
                    <a:latin typeface="Palatino"/>
                  </a:rPr>
                  <a:t>: Max pooling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zh-CN" i="1" dirty="0">
                    <a:latin typeface="Palatino"/>
                  </a:rPr>
                  <a:t>: </a:t>
                </a:r>
                <a:r>
                  <a:rPr lang="en-US" altLang="zh-CN" i="1" dirty="0" err="1">
                    <a:latin typeface="Palatino"/>
                  </a:rPr>
                  <a:t>Cancatenate</a:t>
                </a:r>
                <a:endParaRPr lang="zh-CN" altLang="en-US" i="1" dirty="0">
                  <a:latin typeface="Palatino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923019-7BA8-40DE-9CBD-43488AF2B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98" y="4123711"/>
                <a:ext cx="2943755" cy="923330"/>
              </a:xfrm>
              <a:prstGeom prst="rect">
                <a:avLst/>
              </a:prstGeom>
              <a:blipFill>
                <a:blip r:embed="rId4"/>
                <a:stretch>
                  <a:fillRect l="-828" t="-3289" r="-1035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/>
              <p:nvPr/>
            </p:nvSpPr>
            <p:spPr>
              <a:xfrm>
                <a:off x="5575836" y="2817752"/>
                <a:ext cx="4812228" cy="11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36" y="2817752"/>
                <a:ext cx="4812228" cy="1131528"/>
              </a:xfrm>
              <a:prstGeom prst="rect">
                <a:avLst/>
              </a:prstGeom>
              <a:blipFill>
                <a:blip r:embed="rId5"/>
                <a:stretch>
                  <a:fillRect r="-4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D1B6E49-D07C-45F9-97FD-FFADD0082B15}"/>
                  </a:ext>
                </a:extLst>
              </p:cNvPr>
              <p:cNvSpPr/>
              <p:nvPr/>
            </p:nvSpPr>
            <p:spPr>
              <a:xfrm>
                <a:off x="6567563" y="2195895"/>
                <a:ext cx="3648050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𝑚𝑎𝑡𝑐h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))=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𝑀𝐿𝑃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D1B6E49-D07C-45F9-97FD-FFADD0082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563" y="2195895"/>
                <a:ext cx="3648050" cy="405624"/>
              </a:xfrm>
              <a:prstGeom prst="rect">
                <a:avLst/>
              </a:prstGeom>
              <a:blipFill>
                <a:blip r:embed="rId6"/>
                <a:stretch>
                  <a:fillRect t="-180597" r="-19032" b="-264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59A4D0C-01E5-45C5-B78D-D2215875200F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A67743-3E10-4BD9-B2BA-91DC19236771}"/>
              </a:ext>
            </a:extLst>
          </p:cNvPr>
          <p:cNvSpPr txBox="1"/>
          <p:nvPr/>
        </p:nvSpPr>
        <p:spPr>
          <a:xfrm>
            <a:off x="1080053" y="1405920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80533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84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29D175-D528-456F-BE75-465A3F379056}"/>
              </a:ext>
            </a:extLst>
          </p:cNvPr>
          <p:cNvSpPr txBox="1"/>
          <p:nvPr/>
        </p:nvSpPr>
        <p:spPr>
          <a:xfrm>
            <a:off x="1040297" y="1405920"/>
            <a:ext cx="930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Bidirectional attention matching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8AAB42-45F4-4F55-872C-E6B7313D1280}"/>
                  </a:ext>
                </a:extLst>
              </p:cNvPr>
              <p:cNvSpPr txBox="1"/>
              <p:nvPr/>
            </p:nvSpPr>
            <p:spPr>
              <a:xfrm>
                <a:off x="1487558" y="2092026"/>
                <a:ext cx="8329320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Similarly, Bi-direction attention (</a:t>
                </a:r>
                <a:r>
                  <a:rPr lang="en-US" altLang="zh-CN" sz="2000" i="1" dirty="0">
                    <a:latin typeface="Palatino"/>
                  </a:rPr>
                  <a:t>co-attention</a:t>
                </a:r>
                <a:r>
                  <a:rPr lang="en-US" altLang="zh-CN" sz="2000" dirty="0">
                    <a:latin typeface="Palatino"/>
                  </a:rPr>
                  <a:t>)</a:t>
                </a:r>
                <a:r>
                  <a:rPr lang="en-US" altLang="zh-CN" sz="2000" i="1" dirty="0">
                    <a:latin typeface="Palatino"/>
                  </a:rPr>
                  <a:t> </a:t>
                </a:r>
                <a:r>
                  <a:rPr lang="en-US" altLang="zh-CN" sz="2000" dirty="0">
                    <a:latin typeface="Palatino"/>
                  </a:rPr>
                  <a:t>can be used to extract the mutual information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Attention weight matrix: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The bi-directional attention output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zh-CN" altLang="en-US" sz="2400" b="1" dirty="0">
                  <a:latin typeface="Palatino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8AAB42-45F4-4F55-872C-E6B7313D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58" y="2092026"/>
                <a:ext cx="8329320" cy="3847207"/>
              </a:xfrm>
              <a:prstGeom prst="rect">
                <a:avLst/>
              </a:prstGeom>
              <a:blipFill>
                <a:blip r:embed="rId3"/>
                <a:stretch>
                  <a:fillRect l="-659" t="-792" b="-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DA33A16-C589-4B8C-9DC4-FBD0E37C6DEA}"/>
                  </a:ext>
                </a:extLst>
              </p:cNvPr>
              <p:cNvSpPr/>
              <p:nvPr/>
            </p:nvSpPr>
            <p:spPr>
              <a:xfrm>
                <a:off x="3624360" y="2977490"/>
                <a:ext cx="5197898" cy="1109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𝐷𝑢𝑝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𝐷𝑢𝑝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DA33A16-C589-4B8C-9DC4-FBD0E37C6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60" y="2977490"/>
                <a:ext cx="5197898" cy="1109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0B3DFD-1128-4452-A031-7C1610C8F49D}"/>
                  </a:ext>
                </a:extLst>
              </p:cNvPr>
              <p:cNvSpPr/>
              <p:nvPr/>
            </p:nvSpPr>
            <p:spPr>
              <a:xfrm>
                <a:off x="4717108" y="4621686"/>
                <a:ext cx="2238497" cy="702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𝑠𝑜𝑓𝑡𝑚𝑎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𝑠𝑜𝑓𝑡𝑚𝑎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  <m:sup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0B3DFD-1128-4452-A031-7C1610C8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08" y="4621686"/>
                <a:ext cx="2238497" cy="7023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B27F059-97CF-4555-9C5F-F603E60111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4" y="5995650"/>
            <a:ext cx="4136572" cy="3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33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4484888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86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511E88-83AE-4F1A-93D8-2EE0B481062D}"/>
              </a:ext>
            </a:extLst>
          </p:cNvPr>
          <p:cNvSpPr txBox="1"/>
          <p:nvPr/>
        </p:nvSpPr>
        <p:spPr>
          <a:xfrm>
            <a:off x="1073427" y="1405920"/>
            <a:ext cx="927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C52C9C-E9E3-4D4F-8617-DB49E12F7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62" y="1990609"/>
            <a:ext cx="6780706" cy="42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69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F8EFA4-0B48-4761-8CF4-20D2EC970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89353F-732D-42BD-B320-D1277EE645A5}"/>
                  </a:ext>
                </a:extLst>
              </p:cNvPr>
              <p:cNvSpPr txBox="1"/>
              <p:nvPr/>
            </p:nvSpPr>
            <p:spPr>
              <a:xfrm>
                <a:off x="6980630" y="2156030"/>
                <a:ext cx="437317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Given a context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sz="2000" dirty="0">
                  <a:latin typeface="Palatino"/>
                </a:endParaRPr>
              </a:p>
              <a:p>
                <a:r>
                  <a:rPr lang="en-US" altLang="zh-CN" sz="2000" dirty="0">
                    <a:latin typeface="Palatino"/>
                  </a:rPr>
                  <a:t>and a query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, the task is to find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Palatino"/>
                  </a:rPr>
                  <a:t>an answer span </a:t>
                </a:r>
              </a:p>
              <a:p>
                <a:endParaRPr lang="en-US" altLang="zh-CN" sz="2000" dirty="0">
                  <a:latin typeface="Palatino"/>
                </a:endParaRPr>
              </a:p>
              <a:p>
                <a:endParaRPr lang="en-US" altLang="zh-CN" sz="2000" dirty="0">
                  <a:latin typeface="Palatino"/>
                </a:endParaRPr>
              </a:p>
              <a:p>
                <a:r>
                  <a:rPr lang="en-US" altLang="zh-CN" sz="2000" dirty="0">
                    <a:latin typeface="Palatino"/>
                  </a:rPr>
                  <a:t>that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>
                  <a:latin typeface="Palatino"/>
                </a:endParaRPr>
              </a:p>
              <a:p>
                <a:endParaRPr lang="en-US" altLang="zh-CN" sz="2000" dirty="0">
                  <a:latin typeface="Palatino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89353F-732D-42BD-B320-D1277EE6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630" y="2156030"/>
                <a:ext cx="4373170" cy="2246769"/>
              </a:xfrm>
              <a:prstGeom prst="rect">
                <a:avLst/>
              </a:prstGeom>
              <a:blipFill>
                <a:blip r:embed="rId4"/>
                <a:stretch>
                  <a:fillRect l="-1393" t="-1630" r="-2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C23500A-389A-4C98-B2DE-E857E925C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36" y="3296360"/>
            <a:ext cx="1447809" cy="2843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8C68D5-12F4-4901-B26C-5A9F76C0F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21" y="3255942"/>
            <a:ext cx="1055652" cy="3247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110E427-358C-442A-A688-A2170DB98E02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56EE03-E859-4C6E-B9CD-3F5252A7C3B8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394944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976E6C-FA39-4834-84C8-D9071DA5A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A627B28-2067-4FA3-ACEA-572800FB94F6}"/>
              </a:ext>
            </a:extLst>
          </p:cNvPr>
          <p:cNvSpPr txBox="1"/>
          <p:nvPr/>
        </p:nvSpPr>
        <p:spPr>
          <a:xfrm>
            <a:off x="7105826" y="2172976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Encoding with Bi-LSTM</a:t>
            </a:r>
          </a:p>
        </p:txBody>
      </p:sp>
      <p:sp>
        <p:nvSpPr>
          <p:cNvPr id="7" name="圆角矩形 13">
            <a:extLst>
              <a:ext uri="{FF2B5EF4-FFF2-40B4-BE49-F238E27FC236}">
                <a16:creationId xmlns:a16="http://schemas.microsoft.com/office/drawing/2014/main" id="{0F8DCF51-8C7F-427E-9F0C-C7775555A655}"/>
              </a:ext>
            </a:extLst>
          </p:cNvPr>
          <p:cNvSpPr/>
          <p:nvPr/>
        </p:nvSpPr>
        <p:spPr>
          <a:xfrm>
            <a:off x="2097207" y="5099282"/>
            <a:ext cx="4105585" cy="131641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F7100E2-567A-42DC-9381-E2EB497AB44B}"/>
                  </a:ext>
                </a:extLst>
              </p:cNvPr>
              <p:cNvSpPr/>
              <p:nvPr/>
            </p:nvSpPr>
            <p:spPr>
              <a:xfrm>
                <a:off x="7105826" y="3601652"/>
                <a:ext cx="2806922" cy="758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F7100E2-567A-42DC-9381-E2EB497A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826" y="3601652"/>
                <a:ext cx="2806922" cy="758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16C294B-D3DF-4D5D-88CA-BDCA50C45A7D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44D415-F2E4-4B17-A91B-94D714C4B2B3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740679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13613BD-C99A-4B90-BB04-A02DA5BB6D31}"/>
              </a:ext>
            </a:extLst>
          </p:cNvPr>
          <p:cNvGrpSpPr/>
          <p:nvPr/>
        </p:nvGrpSpPr>
        <p:grpSpPr>
          <a:xfrm>
            <a:off x="1991766" y="1999773"/>
            <a:ext cx="4858178" cy="4215867"/>
            <a:chOff x="670858" y="2172975"/>
            <a:chExt cx="5132118" cy="424271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E3A9809-C140-4B64-81AA-4DF5936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3"/>
            <a:stretch/>
          </p:blipFill>
          <p:spPr>
            <a:xfrm>
              <a:off x="670858" y="2172975"/>
              <a:ext cx="5132118" cy="4242719"/>
            </a:xfrm>
            <a:prstGeom prst="rect">
              <a:avLst/>
            </a:prstGeom>
          </p:spPr>
        </p:pic>
        <p:sp>
          <p:nvSpPr>
            <p:cNvPr id="9" name="圆角矩形 12">
              <a:extLst>
                <a:ext uri="{FF2B5EF4-FFF2-40B4-BE49-F238E27FC236}">
                  <a16:creationId xmlns:a16="http://schemas.microsoft.com/office/drawing/2014/main" id="{FECAB994-92F6-4BFE-B584-BE67507210A2}"/>
                </a:ext>
              </a:extLst>
            </p:cNvPr>
            <p:cNvSpPr/>
            <p:nvPr/>
          </p:nvSpPr>
          <p:spPr>
            <a:xfrm>
              <a:off x="670858" y="4119312"/>
              <a:ext cx="4962380" cy="1233599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89</a:t>
            </a:fld>
            <a:endParaRPr lang="zh-CN" altLang="en-US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EE3EAFD-1B74-43F6-8E03-0A088A98D3B7}"/>
                  </a:ext>
                </a:extLst>
              </p:cNvPr>
              <p:cNvSpPr/>
              <p:nvPr/>
            </p:nvSpPr>
            <p:spPr>
              <a:xfrm>
                <a:off x="6951491" y="3124520"/>
                <a:ext cx="3629263" cy="2055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𝑡𝑎𝑛h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e>
                                    </m:nary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dirty="0">
                  <a:latin typeface="Palatino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EE3EAFD-1B74-43F6-8E03-0A088A98D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91" y="3124520"/>
                <a:ext cx="3629263" cy="20558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9298F8A-8EDD-4756-9DAB-2FEB1DA7D97D}"/>
              </a:ext>
            </a:extLst>
          </p:cNvPr>
          <p:cNvSpPr txBox="1"/>
          <p:nvPr/>
        </p:nvSpPr>
        <p:spPr>
          <a:xfrm>
            <a:off x="7018909" y="2090540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Additive attention for matching: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2ECD93-8E12-487F-91F4-82045D7D979F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F697AF-CAFD-45CC-8462-37191BC65A3E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125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9BC914-E304-4B8D-A78C-07F6029E0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AB7DA6-D6D6-4E96-A464-EE1C9F6F310B}"/>
              </a:ext>
            </a:extLst>
          </p:cNvPr>
          <p:cNvSpPr txBox="1"/>
          <p:nvPr/>
        </p:nvSpPr>
        <p:spPr>
          <a:xfrm>
            <a:off x="1073426" y="1425025"/>
            <a:ext cx="848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Encoder</a:t>
            </a:r>
            <a:r>
              <a:rPr lang="en-US" altLang="zh-CN" sz="2400" dirty="0">
                <a:latin typeface="Palatino"/>
              </a:rPr>
              <a:t> for learning a neural input representation.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Decoder </a:t>
            </a:r>
            <a:r>
              <a:rPr lang="en-US" altLang="zh-CN" sz="2400" dirty="0">
                <a:latin typeface="Palatino"/>
              </a:rPr>
              <a:t>for constructing the output sequence.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6345AB-3891-4F38-B91F-EE7275D31AE6}"/>
              </a:ext>
            </a:extLst>
          </p:cNvPr>
          <p:cNvSpPr txBox="1"/>
          <p:nvPr/>
        </p:nvSpPr>
        <p:spPr>
          <a:xfrm>
            <a:off x="4459176" y="468701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RNNs/SANs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C80CDB-87B0-4EC5-A864-79157DCDCFC3}"/>
              </a:ext>
            </a:extLst>
          </p:cNvPr>
          <p:cNvSpPr txBox="1"/>
          <p:nvPr/>
        </p:nvSpPr>
        <p:spPr>
          <a:xfrm>
            <a:off x="6509750" y="4700663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RNNs/SANs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7A52C1-87AE-4191-8968-FFDEA125872C}"/>
              </a:ext>
            </a:extLst>
          </p:cNvPr>
          <p:cNvSpPr txBox="1"/>
          <p:nvPr/>
        </p:nvSpPr>
        <p:spPr>
          <a:xfrm>
            <a:off x="2828268" y="3609811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Source </a:t>
            </a:r>
          </a:p>
          <a:p>
            <a:r>
              <a:rPr lang="en-US" altLang="zh-CN" sz="2000" dirty="0">
                <a:latin typeface="Palatino"/>
              </a:rPr>
              <a:t>language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A83B26-64A7-4CC6-9879-D40140858EB5}"/>
              </a:ext>
            </a:extLst>
          </p:cNvPr>
          <p:cNvSpPr txBox="1"/>
          <p:nvPr/>
        </p:nvSpPr>
        <p:spPr>
          <a:xfrm>
            <a:off x="8362434" y="3609811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Target</a:t>
            </a:r>
          </a:p>
          <a:p>
            <a:r>
              <a:rPr lang="en-US" altLang="zh-CN" sz="2000" dirty="0">
                <a:latin typeface="Palatino"/>
              </a:rPr>
              <a:t>language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8DCCD8-A4B3-4F58-A37C-0EAC07B43BBF}"/>
              </a:ext>
            </a:extLst>
          </p:cNvPr>
          <p:cNvSpPr txBox="1"/>
          <p:nvPr/>
        </p:nvSpPr>
        <p:spPr>
          <a:xfrm>
            <a:off x="2237804" y="2649482"/>
            <a:ext cx="359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/>
              </a:rPr>
              <a:t>For Machine Translation: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5695CD-E249-4786-B23E-084FCCA7D95B}"/>
              </a:ext>
            </a:extLst>
          </p:cNvPr>
          <p:cNvSpPr txBox="1"/>
          <p:nvPr/>
        </p:nvSpPr>
        <p:spPr>
          <a:xfrm>
            <a:off x="723949" y="197399"/>
            <a:ext cx="771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Encoder-Decoder Structure</a:t>
            </a:r>
            <a:endParaRPr lang="zh-CN" altLang="en-US" sz="3600" b="1" dirty="0">
              <a:latin typeface="Palatino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305F453-C7AB-4588-B5D3-0570A4A7CE04}"/>
              </a:ext>
            </a:extLst>
          </p:cNvPr>
          <p:cNvGrpSpPr/>
          <p:nvPr/>
        </p:nvGrpSpPr>
        <p:grpSpPr>
          <a:xfrm>
            <a:off x="3965334" y="3199407"/>
            <a:ext cx="4454142" cy="1487608"/>
            <a:chOff x="3367314" y="4089285"/>
            <a:chExt cx="4680071" cy="1647376"/>
          </a:xfrm>
        </p:grpSpPr>
        <p:sp>
          <p:nvSpPr>
            <p:cNvPr id="11" name="梯形 10">
              <a:extLst>
                <a:ext uri="{FF2B5EF4-FFF2-40B4-BE49-F238E27FC236}">
                  <a16:creationId xmlns:a16="http://schemas.microsoft.com/office/drawing/2014/main" id="{0099D53D-A220-47A2-BE62-48775B1B297F}"/>
                </a:ext>
              </a:extLst>
            </p:cNvPr>
            <p:cNvSpPr/>
            <p:nvPr/>
          </p:nvSpPr>
          <p:spPr>
            <a:xfrm rot="5400000">
              <a:off x="3797497" y="4174360"/>
              <a:ext cx="1647374" cy="1477227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Palatino"/>
              </a:endParaRPr>
            </a:p>
          </p:txBody>
        </p:sp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EED155D9-BE65-48C5-B08B-6179BDD589BE}"/>
                </a:ext>
              </a:extLst>
            </p:cNvPr>
            <p:cNvSpPr/>
            <p:nvPr/>
          </p:nvSpPr>
          <p:spPr>
            <a:xfrm rot="16200000">
              <a:off x="5927999" y="4168023"/>
              <a:ext cx="1647372" cy="1489895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BAA0111-6F3B-446B-B2F1-02E5E7EB85BF}"/>
                </a:ext>
              </a:extLst>
            </p:cNvPr>
            <p:cNvSpPr txBox="1"/>
            <p:nvPr/>
          </p:nvSpPr>
          <p:spPr>
            <a:xfrm>
              <a:off x="4014767" y="4673192"/>
              <a:ext cx="1337681" cy="511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Palatino"/>
                </a:rPr>
                <a:t>encoder</a:t>
              </a:r>
              <a:endParaRPr lang="zh-CN" altLang="en-US" sz="2400" dirty="0">
                <a:latin typeface="Palatino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570213D-C3DB-4118-B802-1CB3138DD692}"/>
                </a:ext>
              </a:extLst>
            </p:cNvPr>
            <p:cNvSpPr txBox="1"/>
            <p:nvPr/>
          </p:nvSpPr>
          <p:spPr>
            <a:xfrm>
              <a:off x="6151993" y="4673192"/>
              <a:ext cx="1346103" cy="511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Palatino"/>
                </a:rPr>
                <a:t>decoder</a:t>
              </a:r>
              <a:endParaRPr lang="zh-CN" altLang="en-US" sz="2400" dirty="0">
                <a:latin typeface="Palatino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E1F5157-0B14-412B-9D0F-0486058B9B4B}"/>
                </a:ext>
              </a:extLst>
            </p:cNvPr>
            <p:cNvSpPr/>
            <p:nvPr/>
          </p:nvSpPr>
          <p:spPr>
            <a:xfrm>
              <a:off x="5456645" y="4404052"/>
              <a:ext cx="460498" cy="10178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FAB1F06-C930-4FB8-B140-2FD25CA469EE}"/>
                </a:ext>
              </a:extLst>
            </p:cNvPr>
            <p:cNvSpPr txBox="1"/>
            <p:nvPr/>
          </p:nvSpPr>
          <p:spPr>
            <a:xfrm>
              <a:off x="5412997" y="4404053"/>
              <a:ext cx="450048" cy="1127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-0.2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-0.1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0.2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0.3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-0.3</a:t>
              </a:r>
            </a:p>
            <a:p>
              <a:pPr algn="r">
                <a:lnSpc>
                  <a:spcPts val="1200"/>
                </a:lnSpc>
              </a:pPr>
              <a:r>
                <a:rPr lang="en-US" altLang="zh-CN" sz="1200" dirty="0">
                  <a:latin typeface="Palatino"/>
                </a:rPr>
                <a:t>1.1</a:t>
              </a:r>
              <a:endParaRPr lang="zh-CN" altLang="en-US" sz="1200" dirty="0">
                <a:latin typeface="Palatino"/>
              </a:endParaRPr>
            </a:p>
          </p:txBody>
        </p:sp>
        <p:sp>
          <p:nvSpPr>
            <p:cNvPr id="17" name="右箭头 20">
              <a:extLst>
                <a:ext uri="{FF2B5EF4-FFF2-40B4-BE49-F238E27FC236}">
                  <a16:creationId xmlns:a16="http://schemas.microsoft.com/office/drawing/2014/main" id="{7AECFBF8-B0B1-4559-BCCD-CB974802BA2E}"/>
                </a:ext>
              </a:extLst>
            </p:cNvPr>
            <p:cNvSpPr/>
            <p:nvPr/>
          </p:nvSpPr>
          <p:spPr>
            <a:xfrm>
              <a:off x="3367314" y="4762841"/>
              <a:ext cx="461158" cy="300257"/>
            </a:xfrm>
            <a:prstGeom prst="rightArrow">
              <a:avLst>
                <a:gd name="adj1" fmla="val 50000"/>
                <a:gd name="adj2" fmla="val 596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sp>
          <p:nvSpPr>
            <p:cNvPr id="18" name="右箭头 21">
              <a:extLst>
                <a:ext uri="{FF2B5EF4-FFF2-40B4-BE49-F238E27FC236}">
                  <a16:creationId xmlns:a16="http://schemas.microsoft.com/office/drawing/2014/main" id="{3A7B883E-F3B0-4F5C-9A09-140BF20ADDCB}"/>
                </a:ext>
              </a:extLst>
            </p:cNvPr>
            <p:cNvSpPr/>
            <p:nvPr/>
          </p:nvSpPr>
          <p:spPr>
            <a:xfrm>
              <a:off x="7586227" y="4753895"/>
              <a:ext cx="461158" cy="300257"/>
            </a:xfrm>
            <a:prstGeom prst="rightArrow">
              <a:avLst>
                <a:gd name="adj1" fmla="val 50000"/>
                <a:gd name="adj2" fmla="val 596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9191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3C44888-A2AD-49AB-BF53-B7A969EED1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/>
          <a:stretch/>
        </p:blipFill>
        <p:spPr>
          <a:xfrm>
            <a:off x="1991766" y="1999773"/>
            <a:ext cx="4858178" cy="421586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90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89F2DA-40C4-4907-AA47-C55519BD0DC0}"/>
              </a:ext>
            </a:extLst>
          </p:cNvPr>
          <p:cNvSpPr txBox="1"/>
          <p:nvPr/>
        </p:nvSpPr>
        <p:spPr>
          <a:xfrm>
            <a:off x="6849944" y="2117176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Final representation:</a:t>
            </a:r>
          </a:p>
        </p:txBody>
      </p:sp>
      <p:sp>
        <p:nvSpPr>
          <p:cNvPr id="16" name="圆角矩形 12">
            <a:extLst>
              <a:ext uri="{FF2B5EF4-FFF2-40B4-BE49-F238E27FC236}">
                <a16:creationId xmlns:a16="http://schemas.microsoft.com/office/drawing/2014/main" id="{3E4A14EE-3F66-4D6D-A5D5-79D1971C4179}"/>
              </a:ext>
            </a:extLst>
          </p:cNvPr>
          <p:cNvSpPr/>
          <p:nvPr/>
        </p:nvSpPr>
        <p:spPr>
          <a:xfrm>
            <a:off x="1991766" y="3933791"/>
            <a:ext cx="4697500" cy="122579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BEB5A3-9EC3-48E4-A7DC-D73EFCA6D88E}"/>
                  </a:ext>
                </a:extLst>
              </p:cNvPr>
              <p:cNvSpPr/>
              <p:nvPr/>
            </p:nvSpPr>
            <p:spPr>
              <a:xfrm>
                <a:off x="6782187" y="3094860"/>
                <a:ext cx="4155305" cy="41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=[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BEB5A3-9EC3-48E4-A7DC-D73EFCA6D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187" y="3094860"/>
                <a:ext cx="4155305" cy="414601"/>
              </a:xfrm>
              <a:prstGeom prst="rect">
                <a:avLst/>
              </a:prstGeom>
              <a:blipFill>
                <a:blip r:embed="rId4"/>
                <a:stretch>
                  <a:fillRect t="-177941" r="-14978" b="-25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97B21D0-5726-4362-8756-2CC7E2C0960B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49F107-DF3C-4192-9C1A-A9DF5A35C0B7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413194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C1F7CC-BF2F-4E4C-BCDE-917EF945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72DB66-153E-4036-B76F-157FD08F31F6}"/>
              </a:ext>
            </a:extLst>
          </p:cNvPr>
          <p:cNvSpPr txBox="1"/>
          <p:nvPr/>
        </p:nvSpPr>
        <p:spPr>
          <a:xfrm>
            <a:off x="6926548" y="2172975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Start Predicting: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7F180B1-98D9-4837-A8F2-6E7A989952A8}"/>
                  </a:ext>
                </a:extLst>
              </p:cNvPr>
              <p:cNvSpPr/>
              <p:nvPr/>
            </p:nvSpPr>
            <p:spPr>
              <a:xfrm>
                <a:off x="7045897" y="2924280"/>
                <a:ext cx="4387740" cy="15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]=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  <m:sup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∈[1,…,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𝑠𝑜𝑓𝑡𝑚𝑎𝑥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7F180B1-98D9-4837-A8F2-6E7A98995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97" y="2924280"/>
                <a:ext cx="4387740" cy="157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12">
            <a:extLst>
              <a:ext uri="{FF2B5EF4-FFF2-40B4-BE49-F238E27FC236}">
                <a16:creationId xmlns:a16="http://schemas.microsoft.com/office/drawing/2014/main" id="{B1B93B25-BD48-49D5-BA1F-A7BBF18D032B}"/>
              </a:ext>
            </a:extLst>
          </p:cNvPr>
          <p:cNvSpPr/>
          <p:nvPr/>
        </p:nvSpPr>
        <p:spPr>
          <a:xfrm>
            <a:off x="2097207" y="2129247"/>
            <a:ext cx="2007599" cy="227293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C6EB72-0078-4DBD-8CF6-D59642790B7C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8CB4E6-1AB1-4E04-8079-040CDA9AF4DE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667401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3EAABA-14AF-409B-AF49-3BE4F505EC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23445E-AFD9-4F2D-99C2-C9E45322B57F}"/>
              </a:ext>
            </a:extLst>
          </p:cNvPr>
          <p:cNvSpPr txBox="1"/>
          <p:nvPr/>
        </p:nvSpPr>
        <p:spPr>
          <a:xfrm>
            <a:off x="7101622" y="2229038"/>
            <a:ext cx="289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End Predicting:</a:t>
            </a: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D88D1BF7-967D-4840-835A-54ED75903300}"/>
              </a:ext>
            </a:extLst>
          </p:cNvPr>
          <p:cNvSpPr/>
          <p:nvPr/>
        </p:nvSpPr>
        <p:spPr>
          <a:xfrm>
            <a:off x="4168847" y="2048880"/>
            <a:ext cx="2007599" cy="233306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403D889-337D-4C59-8507-1BB899AB350E}"/>
                  </a:ext>
                </a:extLst>
              </p:cNvPr>
              <p:cNvSpPr/>
              <p:nvPr/>
            </p:nvSpPr>
            <p:spPr>
              <a:xfrm>
                <a:off x="7024383" y="3170945"/>
                <a:ext cx="4361963" cy="107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]=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  <m:sup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p>
                                    </m:s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∈[1,…,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𝑠𝑜𝑓𝑡𝑚𝑎𝑥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403D889-337D-4C59-8507-1BB899AB3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383" y="3170945"/>
                <a:ext cx="4361963" cy="1074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629CC0A-8BF9-4643-B312-361C518880DB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6D547E-D0B7-404A-932F-94412E82C67B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1545335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32967C-0C31-4E07-B521-D7582B38E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5DE1EA4-12AA-4B06-A3FB-A073820272AA}"/>
              </a:ext>
            </a:extLst>
          </p:cNvPr>
          <p:cNvSpPr txBox="1"/>
          <p:nvPr/>
        </p:nvSpPr>
        <p:spPr>
          <a:xfrm>
            <a:off x="6914369" y="2172976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Training: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4D13363-6BE8-49C8-85B1-DDCF1D8B5ADE}"/>
                  </a:ext>
                </a:extLst>
              </p:cNvPr>
              <p:cNvSpPr/>
              <p:nvPr/>
            </p:nvSpPr>
            <p:spPr>
              <a:xfrm>
                <a:off x="6802179" y="3157822"/>
                <a:ext cx="4301306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])+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]))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4D13363-6BE8-49C8-85B1-DDCF1D8B5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79" y="3157822"/>
                <a:ext cx="4301306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BD719A5-ACC3-4B2E-A143-9DE5CFAC46B1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 Match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3ACC3A-DBBB-41E5-8C15-CA164939EF34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Network structure searching for a match: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354812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6"/>
            <a:ext cx="8457156" cy="508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 Sequence to sequence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16.1.1 Model 1: Seq2seq using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16.1.2 Model 2: Adding more source features using target-to-source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16.1.3 Model 3: Copying form the source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16.1.4 </a:t>
            </a:r>
            <a:r>
              <a:rPr lang="en-US" altLang="zh-CN" sz="2000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Subword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Embedding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16.1.5 Seq2seq using Attention Network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 Text Matching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16.2.1 Matching Two Texts in Parallel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16.2.2 Searching for a match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16.2.3 Memory network</a:t>
            </a:r>
          </a:p>
        </p:txBody>
      </p:sp>
    </p:spTree>
    <p:extLst>
      <p:ext uri="{BB962C8B-B14F-4D97-AF65-F5344CB8AC3E}">
        <p14:creationId xmlns:p14="http://schemas.microsoft.com/office/powerpoint/2010/main" val="35227953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95</a:t>
            </a:fld>
            <a:endParaRPr lang="zh-CN" altLang="en-US">
              <a:latin typeface="Palatino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3AFA63-F08F-4718-8CA6-4CA53F592E6D}"/>
              </a:ext>
            </a:extLst>
          </p:cNvPr>
          <p:cNvSpPr/>
          <p:nvPr/>
        </p:nvSpPr>
        <p:spPr>
          <a:xfrm>
            <a:off x="1514061" y="1975931"/>
            <a:ext cx="983973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In many case, the correct answer to a question cannot be directly read off one evidence, but multi-stage inference is required instead.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For instance, suppose that the document is </a:t>
            </a: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r>
              <a:rPr lang="en-US" altLang="zh-CN" sz="2200" dirty="0">
                <a:latin typeface="Palatino"/>
              </a:rPr>
              <a:t>one needs to find out the </a:t>
            </a:r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most relevant fact</a:t>
            </a:r>
            <a:r>
              <a:rPr lang="en-US" altLang="zh-CN" sz="2200" dirty="0">
                <a:latin typeface="Palatino"/>
              </a:rPr>
              <a:t>:</a:t>
            </a:r>
          </a:p>
          <a:p>
            <a:r>
              <a:rPr lang="en-US" altLang="zh-CN" sz="2200" dirty="0">
                <a:latin typeface="Palatino"/>
              </a:rPr>
              <a:t>		 “</a:t>
            </a:r>
            <a:r>
              <a:rPr lang="en-US" altLang="zh-CN" sz="2200" i="1" dirty="0">
                <a:latin typeface="Palatino"/>
              </a:rPr>
              <a:t>Joe left the milk</a:t>
            </a:r>
            <a:r>
              <a:rPr lang="en-US" altLang="zh-CN" sz="2200" dirty="0">
                <a:latin typeface="Palatino"/>
              </a:rPr>
              <a:t>” </a:t>
            </a:r>
          </a:p>
          <a:p>
            <a:r>
              <a:rPr lang="en-US" altLang="zh-CN" sz="2200" dirty="0">
                <a:latin typeface="Palatino"/>
              </a:rPr>
              <a:t>Then, one needs to consider the </a:t>
            </a:r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second relevant fact</a:t>
            </a:r>
            <a:r>
              <a:rPr lang="en-US" altLang="zh-CN" sz="2200" dirty="0">
                <a:latin typeface="Palatino"/>
              </a:rPr>
              <a:t>, </a:t>
            </a:r>
          </a:p>
          <a:p>
            <a:r>
              <a:rPr lang="en-US" altLang="zh-CN" sz="2200" dirty="0">
                <a:latin typeface="Palatino"/>
              </a:rPr>
              <a:t>		“</a:t>
            </a:r>
            <a:r>
              <a:rPr lang="en-US" altLang="zh-CN" sz="2200" i="1" dirty="0">
                <a:latin typeface="Palatino"/>
              </a:rPr>
              <a:t>Joe travelled to the office</a:t>
            </a:r>
            <a:r>
              <a:rPr lang="en-US" altLang="zh-CN" sz="2200" dirty="0">
                <a:latin typeface="Palatino"/>
              </a:rPr>
              <a:t>”, </a:t>
            </a:r>
          </a:p>
          <a:p>
            <a:r>
              <a:rPr lang="en-US" altLang="zh-CN" sz="2200" dirty="0">
                <a:latin typeface="Palatino"/>
              </a:rPr>
              <a:t>before finding a to describe the answer “</a:t>
            </a:r>
            <a:r>
              <a:rPr lang="en-US" altLang="zh-CN" sz="2200" i="1" dirty="0">
                <a:latin typeface="Palatino"/>
              </a:rPr>
              <a:t>office</a:t>
            </a:r>
            <a:r>
              <a:rPr lang="en-US" altLang="zh-CN" sz="2200" dirty="0">
                <a:latin typeface="Palatino"/>
              </a:rPr>
              <a:t>”.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A24D38-13BA-4CC7-9378-884556EC7043}"/>
              </a:ext>
            </a:extLst>
          </p:cNvPr>
          <p:cNvSpPr txBox="1"/>
          <p:nvPr/>
        </p:nvSpPr>
        <p:spPr>
          <a:xfrm>
            <a:off x="1066801" y="1405919"/>
            <a:ext cx="928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C00000"/>
                </a:solidFill>
                <a:latin typeface="Palatino"/>
              </a:rPr>
              <a:t>Previous methods are weak in some case:</a:t>
            </a:r>
            <a:endParaRPr lang="zh-CN" altLang="en-US" sz="28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931F7D7-C882-4A60-A1CA-5E47B6CB2F04}"/>
              </a:ext>
            </a:extLst>
          </p:cNvPr>
          <p:cNvSpPr/>
          <p:nvPr/>
        </p:nvSpPr>
        <p:spPr>
          <a:xfrm>
            <a:off x="4326018" y="3334784"/>
            <a:ext cx="2947272" cy="130579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sz="2000" i="1" dirty="0">
                <a:latin typeface="Palatino"/>
              </a:rPr>
              <a:t>Joe travelled to the office.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left the milk.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went to the bathroom.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Q</a:t>
            </a:r>
            <a:r>
              <a:rPr lang="en-US" altLang="zh-CN" sz="2000" dirty="0">
                <a:latin typeface="Palatino"/>
              </a:rPr>
              <a:t>: </a:t>
            </a:r>
            <a:r>
              <a:rPr lang="zh-CN" altLang="en-US" sz="2000" i="1" dirty="0">
                <a:latin typeface="Palatino"/>
              </a:rPr>
              <a:t>Where is the milk now?</a:t>
            </a:r>
            <a:endParaRPr sz="2000" i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380166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582C5F-820A-46D6-9A83-DAE81BB3504A}"/>
              </a:ext>
            </a:extLst>
          </p:cNvPr>
          <p:cNvSpPr txBox="1"/>
          <p:nvPr/>
        </p:nvSpPr>
        <p:spPr>
          <a:xfrm>
            <a:off x="1089991" y="1405919"/>
            <a:ext cx="925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C00000"/>
                </a:solidFill>
                <a:latin typeface="Palatino"/>
              </a:rPr>
              <a:t>Why memory network:</a:t>
            </a:r>
            <a:endParaRPr lang="zh-CN" altLang="en-US" sz="28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9C8883-31B7-4865-A8C2-C708376EEB39}"/>
              </a:ext>
            </a:extLst>
          </p:cNvPr>
          <p:cNvSpPr/>
          <p:nvPr/>
        </p:nvSpPr>
        <p:spPr>
          <a:xfrm>
            <a:off x="1580322" y="2128984"/>
            <a:ext cx="83687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Neural networks have hard times to capture long-range dependencies, even LSTMs.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Multi-stage inference is necessary in machine reading comprehension.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Memory networks try to overcome these problem using an 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external memory</a:t>
            </a:r>
            <a:r>
              <a:rPr lang="en-US" altLang="zh-CN" sz="2400" dirty="0">
                <a:latin typeface="Palatino"/>
              </a:rPr>
              <a:t>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305F33-5D20-4604-84D0-75F8AC383D0B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7081994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73DF8D-A854-4777-8C81-94724E2C14B1}"/>
              </a:ext>
            </a:extLst>
          </p:cNvPr>
          <p:cNvSpPr txBox="1"/>
          <p:nvPr/>
        </p:nvSpPr>
        <p:spPr>
          <a:xfrm>
            <a:off x="1058785" y="1316171"/>
            <a:ext cx="815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Intuition of memory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5B603-C40C-4F2C-AD31-6C8BB42CA8CC}"/>
              </a:ext>
            </a:extLst>
          </p:cNvPr>
          <p:cNvSpPr/>
          <p:nvPr/>
        </p:nvSpPr>
        <p:spPr>
          <a:xfrm>
            <a:off x="1470991" y="2128984"/>
            <a:ext cx="7823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neural network: LSTM, SAN,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A5FEAE-613F-408F-B028-FCE2EDE1273B}"/>
              </a:ext>
            </a:extLst>
          </p:cNvPr>
          <p:cNvGrpSpPr/>
          <p:nvPr/>
        </p:nvGrpSpPr>
        <p:grpSpPr>
          <a:xfrm>
            <a:off x="3189962" y="3235431"/>
            <a:ext cx="2254528" cy="2428671"/>
            <a:chOff x="1310771" y="3371114"/>
            <a:chExt cx="1620803" cy="1938686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CD6101D-8E7D-4D65-9FCC-4D19DB0BD467}"/>
                </a:ext>
              </a:extLst>
            </p:cNvPr>
            <p:cNvSpPr txBox="1"/>
            <p:nvPr/>
          </p:nvSpPr>
          <p:spPr>
            <a:xfrm>
              <a:off x="1620957" y="5058295"/>
              <a:ext cx="1088789" cy="157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spc="-5" dirty="0">
                  <a:latin typeface="Palatino"/>
                  <a:cs typeface="Calibri"/>
                </a:rPr>
                <a:t>A Neural network</a:t>
              </a:r>
              <a:endParaRPr sz="1200" dirty="0">
                <a:latin typeface="Palatino"/>
                <a:cs typeface="Calibri"/>
              </a:endParaRPr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2FD89471-F432-496B-880F-04B74539454B}"/>
                </a:ext>
              </a:extLst>
            </p:cNvPr>
            <p:cNvSpPr/>
            <p:nvPr/>
          </p:nvSpPr>
          <p:spPr>
            <a:xfrm>
              <a:off x="1310771" y="3371114"/>
              <a:ext cx="1620803" cy="1938686"/>
            </a:xfrm>
            <a:custGeom>
              <a:avLst/>
              <a:gdLst/>
              <a:ahLst/>
              <a:cxnLst/>
              <a:rect l="l" t="t" r="r" b="b"/>
              <a:pathLst>
                <a:path w="3183890" h="4147185">
                  <a:moveTo>
                    <a:pt x="0" y="282626"/>
                  </a:moveTo>
                  <a:lnTo>
                    <a:pt x="3699" y="236782"/>
                  </a:lnTo>
                  <a:lnTo>
                    <a:pt x="14408" y="193294"/>
                  </a:lnTo>
                  <a:lnTo>
                    <a:pt x="31546" y="152743"/>
                  </a:lnTo>
                  <a:lnTo>
                    <a:pt x="54530" y="115710"/>
                  </a:lnTo>
                  <a:lnTo>
                    <a:pt x="82779" y="82779"/>
                  </a:lnTo>
                  <a:lnTo>
                    <a:pt x="115710" y="54530"/>
                  </a:lnTo>
                  <a:lnTo>
                    <a:pt x="152743" y="31546"/>
                  </a:lnTo>
                  <a:lnTo>
                    <a:pt x="193294" y="14408"/>
                  </a:lnTo>
                  <a:lnTo>
                    <a:pt x="236782" y="3699"/>
                  </a:lnTo>
                  <a:lnTo>
                    <a:pt x="282626" y="0"/>
                  </a:lnTo>
                  <a:lnTo>
                    <a:pt x="2900841" y="0"/>
                  </a:lnTo>
                  <a:lnTo>
                    <a:pt x="2946684" y="3699"/>
                  </a:lnTo>
                  <a:lnTo>
                    <a:pt x="2990172" y="14408"/>
                  </a:lnTo>
                  <a:lnTo>
                    <a:pt x="3030723" y="31546"/>
                  </a:lnTo>
                  <a:lnTo>
                    <a:pt x="3067756" y="54530"/>
                  </a:lnTo>
                  <a:lnTo>
                    <a:pt x="3100687" y="82779"/>
                  </a:lnTo>
                  <a:lnTo>
                    <a:pt x="3128936" y="115710"/>
                  </a:lnTo>
                  <a:lnTo>
                    <a:pt x="3151920" y="152743"/>
                  </a:lnTo>
                  <a:lnTo>
                    <a:pt x="3169058" y="193294"/>
                  </a:lnTo>
                  <a:lnTo>
                    <a:pt x="3179767" y="236782"/>
                  </a:lnTo>
                  <a:lnTo>
                    <a:pt x="3183467" y="282626"/>
                  </a:lnTo>
                  <a:lnTo>
                    <a:pt x="3183467" y="3864248"/>
                  </a:lnTo>
                  <a:lnTo>
                    <a:pt x="3179767" y="3910091"/>
                  </a:lnTo>
                  <a:lnTo>
                    <a:pt x="3169058" y="3953579"/>
                  </a:lnTo>
                  <a:lnTo>
                    <a:pt x="3151920" y="3994130"/>
                  </a:lnTo>
                  <a:lnTo>
                    <a:pt x="3128936" y="4031163"/>
                  </a:lnTo>
                  <a:lnTo>
                    <a:pt x="3100687" y="4064094"/>
                  </a:lnTo>
                  <a:lnTo>
                    <a:pt x="3067756" y="4092343"/>
                  </a:lnTo>
                  <a:lnTo>
                    <a:pt x="3030723" y="4115327"/>
                  </a:lnTo>
                  <a:lnTo>
                    <a:pt x="2990172" y="4132465"/>
                  </a:lnTo>
                  <a:lnTo>
                    <a:pt x="2946684" y="4143174"/>
                  </a:lnTo>
                  <a:lnTo>
                    <a:pt x="2900841" y="4146874"/>
                  </a:lnTo>
                  <a:lnTo>
                    <a:pt x="282626" y="4146874"/>
                  </a:lnTo>
                  <a:lnTo>
                    <a:pt x="236782" y="4143174"/>
                  </a:lnTo>
                  <a:lnTo>
                    <a:pt x="193294" y="4132465"/>
                  </a:lnTo>
                  <a:lnTo>
                    <a:pt x="152743" y="4115327"/>
                  </a:lnTo>
                  <a:lnTo>
                    <a:pt x="115710" y="4092343"/>
                  </a:lnTo>
                  <a:lnTo>
                    <a:pt x="82779" y="4064094"/>
                  </a:lnTo>
                  <a:lnTo>
                    <a:pt x="54530" y="4031163"/>
                  </a:lnTo>
                  <a:lnTo>
                    <a:pt x="31546" y="3994130"/>
                  </a:lnTo>
                  <a:lnTo>
                    <a:pt x="14408" y="3953579"/>
                  </a:lnTo>
                  <a:lnTo>
                    <a:pt x="3699" y="3910091"/>
                  </a:lnTo>
                  <a:lnTo>
                    <a:pt x="0" y="3864248"/>
                  </a:lnTo>
                  <a:lnTo>
                    <a:pt x="0" y="282626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7CEBA775-4513-4828-8012-DF3FDB79A71A}"/>
                </a:ext>
              </a:extLst>
            </p:cNvPr>
            <p:cNvSpPr/>
            <p:nvPr/>
          </p:nvSpPr>
          <p:spPr>
            <a:xfrm>
              <a:off x="1620958" y="4779518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8AC6AE66-63C3-48AC-BE0F-A4BAB372B2FA}"/>
                </a:ext>
              </a:extLst>
            </p:cNvPr>
            <p:cNvSpPr txBox="1"/>
            <p:nvPr/>
          </p:nvSpPr>
          <p:spPr>
            <a:xfrm>
              <a:off x="1725828" y="4773239"/>
              <a:ext cx="767235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embedding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39234D00-005F-4A60-A97B-F2AC41851A37}"/>
                </a:ext>
              </a:extLst>
            </p:cNvPr>
            <p:cNvSpPr/>
            <p:nvPr/>
          </p:nvSpPr>
          <p:spPr>
            <a:xfrm>
              <a:off x="1620958" y="447289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AF81B35C-482B-4574-97C1-5F8CCF35559B}"/>
                </a:ext>
              </a:extLst>
            </p:cNvPr>
            <p:cNvSpPr txBox="1"/>
            <p:nvPr/>
          </p:nvSpPr>
          <p:spPr>
            <a:xfrm>
              <a:off x="1935085" y="4474304"/>
              <a:ext cx="622251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93AF4E43-0F6C-4E92-99FB-A0D590F60D7E}"/>
                </a:ext>
              </a:extLst>
            </p:cNvPr>
            <p:cNvSpPr/>
            <p:nvPr/>
          </p:nvSpPr>
          <p:spPr>
            <a:xfrm>
              <a:off x="1620957" y="4193013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B1AD5FAD-F1A0-4389-A467-F6ACB1CC734A}"/>
                </a:ext>
              </a:extLst>
            </p:cNvPr>
            <p:cNvSpPr txBox="1"/>
            <p:nvPr/>
          </p:nvSpPr>
          <p:spPr>
            <a:xfrm>
              <a:off x="1768268" y="4186733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5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7A1C6DFE-9EE2-464F-93E3-CE14CEBE8EA7}"/>
                </a:ext>
              </a:extLst>
            </p:cNvPr>
            <p:cNvSpPr/>
            <p:nvPr/>
          </p:nvSpPr>
          <p:spPr>
            <a:xfrm>
              <a:off x="1620957" y="3921392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6" name="object 28">
              <a:extLst>
                <a:ext uri="{FF2B5EF4-FFF2-40B4-BE49-F238E27FC236}">
                  <a16:creationId xmlns:a16="http://schemas.microsoft.com/office/drawing/2014/main" id="{79C41017-B1B2-481C-ACC5-1694D84CDF0C}"/>
                </a:ext>
              </a:extLst>
            </p:cNvPr>
            <p:cNvSpPr txBox="1"/>
            <p:nvPr/>
          </p:nvSpPr>
          <p:spPr>
            <a:xfrm>
              <a:off x="1768268" y="3915112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4AD191A9-D4F3-4801-8DA6-A87D025ED427}"/>
                </a:ext>
              </a:extLst>
            </p:cNvPr>
            <p:cNvSpPr/>
            <p:nvPr/>
          </p:nvSpPr>
          <p:spPr>
            <a:xfrm>
              <a:off x="1620957" y="364563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EE051C14-6B5A-4318-8DA1-433109F63051}"/>
                </a:ext>
              </a:extLst>
            </p:cNvPr>
            <p:cNvSpPr txBox="1"/>
            <p:nvPr/>
          </p:nvSpPr>
          <p:spPr>
            <a:xfrm>
              <a:off x="1768268" y="3639359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9" name="object 37">
              <a:extLst>
                <a:ext uri="{FF2B5EF4-FFF2-40B4-BE49-F238E27FC236}">
                  <a16:creationId xmlns:a16="http://schemas.microsoft.com/office/drawing/2014/main" id="{1B6378FC-A636-4F9A-9300-C753379B27F5}"/>
                </a:ext>
              </a:extLst>
            </p:cNvPr>
            <p:cNvSpPr/>
            <p:nvPr/>
          </p:nvSpPr>
          <p:spPr>
            <a:xfrm>
              <a:off x="2060628" y="3436504"/>
              <a:ext cx="102014" cy="108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id="{AADF6F4D-78E6-4787-815A-5C1A340F6586}"/>
                </a:ext>
              </a:extLst>
            </p:cNvPr>
            <p:cNvSpPr/>
            <p:nvPr/>
          </p:nvSpPr>
          <p:spPr>
            <a:xfrm>
              <a:off x="2083039" y="4623823"/>
              <a:ext cx="52075" cy="1556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90289527-0C7D-49D5-81FC-F900A5A6B21F}"/>
                </a:ext>
              </a:extLst>
            </p:cNvPr>
            <p:cNvSpPr/>
            <p:nvPr/>
          </p:nvSpPr>
          <p:spPr>
            <a:xfrm>
              <a:off x="2083039" y="4343936"/>
              <a:ext cx="52075" cy="12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2" name="object 46">
              <a:extLst>
                <a:ext uri="{FF2B5EF4-FFF2-40B4-BE49-F238E27FC236}">
                  <a16:creationId xmlns:a16="http://schemas.microsoft.com/office/drawing/2014/main" id="{FDFB9D4E-4804-4156-85FE-AB541EED1E9B}"/>
                </a:ext>
              </a:extLst>
            </p:cNvPr>
            <p:cNvSpPr/>
            <p:nvPr/>
          </p:nvSpPr>
          <p:spPr>
            <a:xfrm>
              <a:off x="2083039" y="4072316"/>
              <a:ext cx="52075" cy="1206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D164F1C4-5752-469A-AE21-16B70239B351}"/>
                </a:ext>
              </a:extLst>
            </p:cNvPr>
            <p:cNvSpPr/>
            <p:nvPr/>
          </p:nvSpPr>
          <p:spPr>
            <a:xfrm>
              <a:off x="2083039" y="3796563"/>
              <a:ext cx="52075" cy="124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4" name="object 48">
              <a:extLst>
                <a:ext uri="{FF2B5EF4-FFF2-40B4-BE49-F238E27FC236}">
                  <a16:creationId xmlns:a16="http://schemas.microsoft.com/office/drawing/2014/main" id="{38C7EC4E-E9CB-420A-A6AA-44298812EA0A}"/>
                </a:ext>
              </a:extLst>
            </p:cNvPr>
            <p:cNvSpPr/>
            <p:nvPr/>
          </p:nvSpPr>
          <p:spPr>
            <a:xfrm>
              <a:off x="2084382" y="3529899"/>
              <a:ext cx="52060" cy="1158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63D40F3-A18B-4859-8479-ECE62B6DB085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754227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98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73DF8D-A854-4777-8C81-94724E2C14B1}"/>
              </a:ext>
            </a:extLst>
          </p:cNvPr>
          <p:cNvSpPr txBox="1"/>
          <p:nvPr/>
        </p:nvSpPr>
        <p:spPr>
          <a:xfrm>
            <a:off x="1070113" y="1405920"/>
            <a:ext cx="92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Intuition of memory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5B603-C40C-4F2C-AD31-6C8BB42CA8CC}"/>
              </a:ext>
            </a:extLst>
          </p:cNvPr>
          <p:cNvSpPr/>
          <p:nvPr/>
        </p:nvSpPr>
        <p:spPr>
          <a:xfrm>
            <a:off x="1537253" y="2128984"/>
            <a:ext cx="7757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neural network: LSTM, SAN,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An external memory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A5FEAE-613F-408F-B028-FCE2EDE1273B}"/>
              </a:ext>
            </a:extLst>
          </p:cNvPr>
          <p:cNvGrpSpPr/>
          <p:nvPr/>
        </p:nvGrpSpPr>
        <p:grpSpPr>
          <a:xfrm>
            <a:off x="3189962" y="3235431"/>
            <a:ext cx="2254528" cy="2428671"/>
            <a:chOff x="1310771" y="3371114"/>
            <a:chExt cx="1620803" cy="1938686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CD6101D-8E7D-4D65-9FCC-4D19DB0BD467}"/>
                </a:ext>
              </a:extLst>
            </p:cNvPr>
            <p:cNvSpPr txBox="1"/>
            <p:nvPr/>
          </p:nvSpPr>
          <p:spPr>
            <a:xfrm>
              <a:off x="1620957" y="5058295"/>
              <a:ext cx="1088789" cy="157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spc="-5" dirty="0">
                  <a:latin typeface="Palatino"/>
                  <a:cs typeface="Calibri"/>
                </a:rPr>
                <a:t>A Neural network</a:t>
              </a:r>
              <a:endParaRPr sz="1200" dirty="0">
                <a:latin typeface="Palatino"/>
                <a:cs typeface="Calibri"/>
              </a:endParaRPr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2FD89471-F432-496B-880F-04B74539454B}"/>
                </a:ext>
              </a:extLst>
            </p:cNvPr>
            <p:cNvSpPr/>
            <p:nvPr/>
          </p:nvSpPr>
          <p:spPr>
            <a:xfrm>
              <a:off x="1310771" y="3371114"/>
              <a:ext cx="1620803" cy="1938686"/>
            </a:xfrm>
            <a:custGeom>
              <a:avLst/>
              <a:gdLst/>
              <a:ahLst/>
              <a:cxnLst/>
              <a:rect l="l" t="t" r="r" b="b"/>
              <a:pathLst>
                <a:path w="3183890" h="4147185">
                  <a:moveTo>
                    <a:pt x="0" y="282626"/>
                  </a:moveTo>
                  <a:lnTo>
                    <a:pt x="3699" y="236782"/>
                  </a:lnTo>
                  <a:lnTo>
                    <a:pt x="14408" y="193294"/>
                  </a:lnTo>
                  <a:lnTo>
                    <a:pt x="31546" y="152743"/>
                  </a:lnTo>
                  <a:lnTo>
                    <a:pt x="54530" y="115710"/>
                  </a:lnTo>
                  <a:lnTo>
                    <a:pt x="82779" y="82779"/>
                  </a:lnTo>
                  <a:lnTo>
                    <a:pt x="115710" y="54530"/>
                  </a:lnTo>
                  <a:lnTo>
                    <a:pt x="152743" y="31546"/>
                  </a:lnTo>
                  <a:lnTo>
                    <a:pt x="193294" y="14408"/>
                  </a:lnTo>
                  <a:lnTo>
                    <a:pt x="236782" y="3699"/>
                  </a:lnTo>
                  <a:lnTo>
                    <a:pt x="282626" y="0"/>
                  </a:lnTo>
                  <a:lnTo>
                    <a:pt x="2900841" y="0"/>
                  </a:lnTo>
                  <a:lnTo>
                    <a:pt x="2946684" y="3699"/>
                  </a:lnTo>
                  <a:lnTo>
                    <a:pt x="2990172" y="14408"/>
                  </a:lnTo>
                  <a:lnTo>
                    <a:pt x="3030723" y="31546"/>
                  </a:lnTo>
                  <a:lnTo>
                    <a:pt x="3067756" y="54530"/>
                  </a:lnTo>
                  <a:lnTo>
                    <a:pt x="3100687" y="82779"/>
                  </a:lnTo>
                  <a:lnTo>
                    <a:pt x="3128936" y="115710"/>
                  </a:lnTo>
                  <a:lnTo>
                    <a:pt x="3151920" y="152743"/>
                  </a:lnTo>
                  <a:lnTo>
                    <a:pt x="3169058" y="193294"/>
                  </a:lnTo>
                  <a:lnTo>
                    <a:pt x="3179767" y="236782"/>
                  </a:lnTo>
                  <a:lnTo>
                    <a:pt x="3183467" y="282626"/>
                  </a:lnTo>
                  <a:lnTo>
                    <a:pt x="3183467" y="3864248"/>
                  </a:lnTo>
                  <a:lnTo>
                    <a:pt x="3179767" y="3910091"/>
                  </a:lnTo>
                  <a:lnTo>
                    <a:pt x="3169058" y="3953579"/>
                  </a:lnTo>
                  <a:lnTo>
                    <a:pt x="3151920" y="3994130"/>
                  </a:lnTo>
                  <a:lnTo>
                    <a:pt x="3128936" y="4031163"/>
                  </a:lnTo>
                  <a:lnTo>
                    <a:pt x="3100687" y="4064094"/>
                  </a:lnTo>
                  <a:lnTo>
                    <a:pt x="3067756" y="4092343"/>
                  </a:lnTo>
                  <a:lnTo>
                    <a:pt x="3030723" y="4115327"/>
                  </a:lnTo>
                  <a:lnTo>
                    <a:pt x="2990172" y="4132465"/>
                  </a:lnTo>
                  <a:lnTo>
                    <a:pt x="2946684" y="4143174"/>
                  </a:lnTo>
                  <a:lnTo>
                    <a:pt x="2900841" y="4146874"/>
                  </a:lnTo>
                  <a:lnTo>
                    <a:pt x="282626" y="4146874"/>
                  </a:lnTo>
                  <a:lnTo>
                    <a:pt x="236782" y="4143174"/>
                  </a:lnTo>
                  <a:lnTo>
                    <a:pt x="193294" y="4132465"/>
                  </a:lnTo>
                  <a:lnTo>
                    <a:pt x="152743" y="4115327"/>
                  </a:lnTo>
                  <a:lnTo>
                    <a:pt x="115710" y="4092343"/>
                  </a:lnTo>
                  <a:lnTo>
                    <a:pt x="82779" y="4064094"/>
                  </a:lnTo>
                  <a:lnTo>
                    <a:pt x="54530" y="4031163"/>
                  </a:lnTo>
                  <a:lnTo>
                    <a:pt x="31546" y="3994130"/>
                  </a:lnTo>
                  <a:lnTo>
                    <a:pt x="14408" y="3953579"/>
                  </a:lnTo>
                  <a:lnTo>
                    <a:pt x="3699" y="3910091"/>
                  </a:lnTo>
                  <a:lnTo>
                    <a:pt x="0" y="3864248"/>
                  </a:lnTo>
                  <a:lnTo>
                    <a:pt x="0" y="282626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7CEBA775-4513-4828-8012-DF3FDB79A71A}"/>
                </a:ext>
              </a:extLst>
            </p:cNvPr>
            <p:cNvSpPr/>
            <p:nvPr/>
          </p:nvSpPr>
          <p:spPr>
            <a:xfrm>
              <a:off x="1620958" y="4779518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8AC6AE66-63C3-48AC-BE0F-A4BAB372B2FA}"/>
                </a:ext>
              </a:extLst>
            </p:cNvPr>
            <p:cNvSpPr txBox="1"/>
            <p:nvPr/>
          </p:nvSpPr>
          <p:spPr>
            <a:xfrm>
              <a:off x="1725828" y="4773239"/>
              <a:ext cx="767235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embedding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39234D00-005F-4A60-A97B-F2AC41851A37}"/>
                </a:ext>
              </a:extLst>
            </p:cNvPr>
            <p:cNvSpPr/>
            <p:nvPr/>
          </p:nvSpPr>
          <p:spPr>
            <a:xfrm>
              <a:off x="1620958" y="447289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AF81B35C-482B-4574-97C1-5F8CCF35559B}"/>
                </a:ext>
              </a:extLst>
            </p:cNvPr>
            <p:cNvSpPr txBox="1"/>
            <p:nvPr/>
          </p:nvSpPr>
          <p:spPr>
            <a:xfrm>
              <a:off x="1935085" y="4474304"/>
              <a:ext cx="622251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93AF4E43-0F6C-4E92-99FB-A0D590F60D7E}"/>
                </a:ext>
              </a:extLst>
            </p:cNvPr>
            <p:cNvSpPr/>
            <p:nvPr/>
          </p:nvSpPr>
          <p:spPr>
            <a:xfrm>
              <a:off x="1620957" y="4193013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B1AD5FAD-F1A0-4389-A467-F6ACB1CC734A}"/>
                </a:ext>
              </a:extLst>
            </p:cNvPr>
            <p:cNvSpPr txBox="1"/>
            <p:nvPr/>
          </p:nvSpPr>
          <p:spPr>
            <a:xfrm>
              <a:off x="1768268" y="4186733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5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7A1C6DFE-9EE2-464F-93E3-CE14CEBE8EA7}"/>
                </a:ext>
              </a:extLst>
            </p:cNvPr>
            <p:cNvSpPr/>
            <p:nvPr/>
          </p:nvSpPr>
          <p:spPr>
            <a:xfrm>
              <a:off x="1620957" y="3921392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6" name="object 28">
              <a:extLst>
                <a:ext uri="{FF2B5EF4-FFF2-40B4-BE49-F238E27FC236}">
                  <a16:creationId xmlns:a16="http://schemas.microsoft.com/office/drawing/2014/main" id="{79C41017-B1B2-481C-ACC5-1694D84CDF0C}"/>
                </a:ext>
              </a:extLst>
            </p:cNvPr>
            <p:cNvSpPr txBox="1"/>
            <p:nvPr/>
          </p:nvSpPr>
          <p:spPr>
            <a:xfrm>
              <a:off x="1768268" y="3915112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4AD191A9-D4F3-4801-8DA6-A87D025ED427}"/>
                </a:ext>
              </a:extLst>
            </p:cNvPr>
            <p:cNvSpPr/>
            <p:nvPr/>
          </p:nvSpPr>
          <p:spPr>
            <a:xfrm>
              <a:off x="1620957" y="364563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EE051C14-6B5A-4318-8DA1-433109F63051}"/>
                </a:ext>
              </a:extLst>
            </p:cNvPr>
            <p:cNvSpPr txBox="1"/>
            <p:nvPr/>
          </p:nvSpPr>
          <p:spPr>
            <a:xfrm>
              <a:off x="1768268" y="3639359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9" name="object 37">
              <a:extLst>
                <a:ext uri="{FF2B5EF4-FFF2-40B4-BE49-F238E27FC236}">
                  <a16:creationId xmlns:a16="http://schemas.microsoft.com/office/drawing/2014/main" id="{1B6378FC-A636-4F9A-9300-C753379B27F5}"/>
                </a:ext>
              </a:extLst>
            </p:cNvPr>
            <p:cNvSpPr/>
            <p:nvPr/>
          </p:nvSpPr>
          <p:spPr>
            <a:xfrm>
              <a:off x="2060628" y="3436504"/>
              <a:ext cx="102014" cy="108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id="{AADF6F4D-78E6-4787-815A-5C1A340F6586}"/>
                </a:ext>
              </a:extLst>
            </p:cNvPr>
            <p:cNvSpPr/>
            <p:nvPr/>
          </p:nvSpPr>
          <p:spPr>
            <a:xfrm>
              <a:off x="2083039" y="4623823"/>
              <a:ext cx="52075" cy="1556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90289527-0C7D-49D5-81FC-F900A5A6B21F}"/>
                </a:ext>
              </a:extLst>
            </p:cNvPr>
            <p:cNvSpPr/>
            <p:nvPr/>
          </p:nvSpPr>
          <p:spPr>
            <a:xfrm>
              <a:off x="2083039" y="4343936"/>
              <a:ext cx="52075" cy="12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2" name="object 46">
              <a:extLst>
                <a:ext uri="{FF2B5EF4-FFF2-40B4-BE49-F238E27FC236}">
                  <a16:creationId xmlns:a16="http://schemas.microsoft.com/office/drawing/2014/main" id="{FDFB9D4E-4804-4156-85FE-AB541EED1E9B}"/>
                </a:ext>
              </a:extLst>
            </p:cNvPr>
            <p:cNvSpPr/>
            <p:nvPr/>
          </p:nvSpPr>
          <p:spPr>
            <a:xfrm>
              <a:off x="2083039" y="4072316"/>
              <a:ext cx="52075" cy="1206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D164F1C4-5752-469A-AE21-16B70239B351}"/>
                </a:ext>
              </a:extLst>
            </p:cNvPr>
            <p:cNvSpPr/>
            <p:nvPr/>
          </p:nvSpPr>
          <p:spPr>
            <a:xfrm>
              <a:off x="2083039" y="3796563"/>
              <a:ext cx="52075" cy="124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4" name="object 48">
              <a:extLst>
                <a:ext uri="{FF2B5EF4-FFF2-40B4-BE49-F238E27FC236}">
                  <a16:creationId xmlns:a16="http://schemas.microsoft.com/office/drawing/2014/main" id="{38C7EC4E-E9CB-420A-A6AA-44298812EA0A}"/>
                </a:ext>
              </a:extLst>
            </p:cNvPr>
            <p:cNvSpPr/>
            <p:nvPr/>
          </p:nvSpPr>
          <p:spPr>
            <a:xfrm>
              <a:off x="2084382" y="3529899"/>
              <a:ext cx="52060" cy="1158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9280955-3842-4B4C-85D1-B56D77C3F64A}"/>
              </a:ext>
            </a:extLst>
          </p:cNvPr>
          <p:cNvGrpSpPr/>
          <p:nvPr/>
        </p:nvGrpSpPr>
        <p:grpSpPr>
          <a:xfrm>
            <a:off x="7039909" y="3244532"/>
            <a:ext cx="2254528" cy="2301989"/>
            <a:chOff x="4482209" y="3615726"/>
            <a:chExt cx="1143000" cy="1325880"/>
          </a:xfrm>
        </p:grpSpPr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6D893C4E-1049-4B83-8E2A-ED65EE15E3B0}"/>
                </a:ext>
              </a:extLst>
            </p:cNvPr>
            <p:cNvSpPr/>
            <p:nvPr/>
          </p:nvSpPr>
          <p:spPr>
            <a:xfrm>
              <a:off x="4482209" y="3615726"/>
              <a:ext cx="1143000" cy="1325880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26D20B9F-02E7-470F-8E22-49F2712505BD}"/>
                </a:ext>
              </a:extLst>
            </p:cNvPr>
            <p:cNvSpPr/>
            <p:nvPr/>
          </p:nvSpPr>
          <p:spPr>
            <a:xfrm>
              <a:off x="4573650" y="457584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39"/>
                  </a:lnTo>
                  <a:lnTo>
                    <a:pt x="912403" y="15513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6"/>
                  </a:lnTo>
                  <a:lnTo>
                    <a:pt x="906959" y="175440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40"/>
                  </a:lnTo>
                  <a:lnTo>
                    <a:pt x="1996" y="167366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3"/>
                  </a:lnTo>
                  <a:lnTo>
                    <a:pt x="7440" y="7439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61684293-E163-4549-88CD-7C6D69C6264E}"/>
                </a:ext>
              </a:extLst>
            </p:cNvPr>
            <p:cNvSpPr/>
            <p:nvPr/>
          </p:nvSpPr>
          <p:spPr>
            <a:xfrm>
              <a:off x="46625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910AD3F-BFCC-44ED-86F6-BF30F9D6DA07}"/>
                </a:ext>
              </a:extLst>
            </p:cNvPr>
            <p:cNvSpPr/>
            <p:nvPr/>
          </p:nvSpPr>
          <p:spPr>
            <a:xfrm>
              <a:off x="48911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D234A57D-D3B5-4455-B1FC-5E46486164A8}"/>
                </a:ext>
              </a:extLst>
            </p:cNvPr>
            <p:cNvSpPr/>
            <p:nvPr/>
          </p:nvSpPr>
          <p:spPr>
            <a:xfrm>
              <a:off x="51197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78BAB46-75B9-4BF9-BBE2-439E93EAA4C9}"/>
                </a:ext>
              </a:extLst>
            </p:cNvPr>
            <p:cNvSpPr/>
            <p:nvPr/>
          </p:nvSpPr>
          <p:spPr>
            <a:xfrm>
              <a:off x="5302628" y="4619027"/>
              <a:ext cx="96522" cy="965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3A3EDBAA-9A21-415C-A94B-5106A20CCCA0}"/>
                </a:ext>
              </a:extLst>
            </p:cNvPr>
            <p:cNvSpPr/>
            <p:nvPr/>
          </p:nvSpPr>
          <p:spPr>
            <a:xfrm>
              <a:off x="4573650" y="430152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A5252D54-02D4-4A92-834C-CFDA13C71E74}"/>
                </a:ext>
              </a:extLst>
            </p:cNvPr>
            <p:cNvSpPr/>
            <p:nvPr/>
          </p:nvSpPr>
          <p:spPr>
            <a:xfrm>
              <a:off x="46625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E2B274FD-B3A5-41C2-9046-EA3F96A69B3D}"/>
                </a:ext>
              </a:extLst>
            </p:cNvPr>
            <p:cNvSpPr/>
            <p:nvPr/>
          </p:nvSpPr>
          <p:spPr>
            <a:xfrm>
              <a:off x="48911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2854AF0A-C2B2-4FB5-B7A6-1648A0746B36}"/>
                </a:ext>
              </a:extLst>
            </p:cNvPr>
            <p:cNvSpPr/>
            <p:nvPr/>
          </p:nvSpPr>
          <p:spPr>
            <a:xfrm>
              <a:off x="51197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5DB455BE-4D0B-40F6-B964-A908EB05B3EE}"/>
                </a:ext>
              </a:extLst>
            </p:cNvPr>
            <p:cNvSpPr/>
            <p:nvPr/>
          </p:nvSpPr>
          <p:spPr>
            <a:xfrm>
              <a:off x="5302628" y="434470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A0FD2956-1C1F-4CC2-AD59-43456C8520FD}"/>
                </a:ext>
              </a:extLst>
            </p:cNvPr>
            <p:cNvSpPr/>
            <p:nvPr/>
          </p:nvSpPr>
          <p:spPr>
            <a:xfrm>
              <a:off x="4573650" y="402720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D4A891F-D770-4F9D-8932-BB63D1AE65B8}"/>
                </a:ext>
              </a:extLst>
            </p:cNvPr>
            <p:cNvSpPr/>
            <p:nvPr/>
          </p:nvSpPr>
          <p:spPr>
            <a:xfrm>
              <a:off x="46625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8B9DFDB3-F84A-4292-BF1F-89B2C17BDA8F}"/>
                </a:ext>
              </a:extLst>
            </p:cNvPr>
            <p:cNvSpPr/>
            <p:nvPr/>
          </p:nvSpPr>
          <p:spPr>
            <a:xfrm>
              <a:off x="48911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6F0F2B42-AAA7-46FB-82DE-E15B7B441FC5}"/>
                </a:ext>
              </a:extLst>
            </p:cNvPr>
            <p:cNvSpPr/>
            <p:nvPr/>
          </p:nvSpPr>
          <p:spPr>
            <a:xfrm>
              <a:off x="51197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6058C4BD-8A85-46EA-A1CF-7FFDB17ED633}"/>
                </a:ext>
              </a:extLst>
            </p:cNvPr>
            <p:cNvSpPr/>
            <p:nvPr/>
          </p:nvSpPr>
          <p:spPr>
            <a:xfrm>
              <a:off x="5302628" y="407038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27779415-8965-495C-A0F1-7B42786C7BC4}"/>
                </a:ext>
              </a:extLst>
            </p:cNvPr>
            <p:cNvSpPr/>
            <p:nvPr/>
          </p:nvSpPr>
          <p:spPr>
            <a:xfrm>
              <a:off x="4573650" y="375288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74EB53B6-B69A-4B8A-B03C-D57C3E83987D}"/>
                </a:ext>
              </a:extLst>
            </p:cNvPr>
            <p:cNvSpPr/>
            <p:nvPr/>
          </p:nvSpPr>
          <p:spPr>
            <a:xfrm>
              <a:off x="46625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C20F709D-07DC-4B93-B8F9-297EF6DE0632}"/>
                </a:ext>
              </a:extLst>
            </p:cNvPr>
            <p:cNvSpPr/>
            <p:nvPr/>
          </p:nvSpPr>
          <p:spPr>
            <a:xfrm>
              <a:off x="48911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5D00C2E2-81B8-4EFE-8F91-0521F07538D2}"/>
                </a:ext>
              </a:extLst>
            </p:cNvPr>
            <p:cNvSpPr/>
            <p:nvPr/>
          </p:nvSpPr>
          <p:spPr>
            <a:xfrm>
              <a:off x="51197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8ABE1E19-C18F-45C7-BD3A-0F5ACAFAB151}"/>
                </a:ext>
              </a:extLst>
            </p:cNvPr>
            <p:cNvSpPr/>
            <p:nvPr/>
          </p:nvSpPr>
          <p:spPr>
            <a:xfrm>
              <a:off x="5302628" y="3796065"/>
              <a:ext cx="96522" cy="965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80FA3501-BB36-4A93-957B-450B838F31FC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713847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73DF8D-A854-4777-8C81-94724E2C14B1}"/>
              </a:ext>
            </a:extLst>
          </p:cNvPr>
          <p:cNvSpPr txBox="1"/>
          <p:nvPr/>
        </p:nvSpPr>
        <p:spPr>
          <a:xfrm>
            <a:off x="1089991" y="1405920"/>
            <a:ext cx="925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Intuition of memory network:</a:t>
            </a:r>
            <a:endParaRPr lang="zh-CN" altLang="en-US" sz="24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5B603-C40C-4F2C-AD31-6C8BB42CA8CC}"/>
              </a:ext>
            </a:extLst>
          </p:cNvPr>
          <p:cNvSpPr/>
          <p:nvPr/>
        </p:nvSpPr>
        <p:spPr>
          <a:xfrm>
            <a:off x="1487557" y="1969039"/>
            <a:ext cx="10084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neural network: LSTM, SAN,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An external memory where the neural network can write and read to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A5FEAE-613F-408F-B028-FCE2EDE1273B}"/>
              </a:ext>
            </a:extLst>
          </p:cNvPr>
          <p:cNvGrpSpPr/>
          <p:nvPr/>
        </p:nvGrpSpPr>
        <p:grpSpPr>
          <a:xfrm>
            <a:off x="3189962" y="3235431"/>
            <a:ext cx="2254528" cy="2428671"/>
            <a:chOff x="1310771" y="3371114"/>
            <a:chExt cx="1620803" cy="1938686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CD6101D-8E7D-4D65-9FCC-4D19DB0BD467}"/>
                </a:ext>
              </a:extLst>
            </p:cNvPr>
            <p:cNvSpPr txBox="1"/>
            <p:nvPr/>
          </p:nvSpPr>
          <p:spPr>
            <a:xfrm>
              <a:off x="1620957" y="5058295"/>
              <a:ext cx="1088789" cy="157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spc="-5" dirty="0">
                  <a:latin typeface="Palatino"/>
                  <a:cs typeface="Calibri"/>
                </a:rPr>
                <a:t>A Neural network</a:t>
              </a:r>
              <a:endParaRPr sz="1200" dirty="0">
                <a:latin typeface="Palatino"/>
                <a:cs typeface="Calibri"/>
              </a:endParaRPr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2FD89471-F432-496B-880F-04B74539454B}"/>
                </a:ext>
              </a:extLst>
            </p:cNvPr>
            <p:cNvSpPr/>
            <p:nvPr/>
          </p:nvSpPr>
          <p:spPr>
            <a:xfrm>
              <a:off x="1310771" y="3371114"/>
              <a:ext cx="1620803" cy="1938686"/>
            </a:xfrm>
            <a:custGeom>
              <a:avLst/>
              <a:gdLst/>
              <a:ahLst/>
              <a:cxnLst/>
              <a:rect l="l" t="t" r="r" b="b"/>
              <a:pathLst>
                <a:path w="3183890" h="4147185">
                  <a:moveTo>
                    <a:pt x="0" y="282626"/>
                  </a:moveTo>
                  <a:lnTo>
                    <a:pt x="3699" y="236782"/>
                  </a:lnTo>
                  <a:lnTo>
                    <a:pt x="14408" y="193294"/>
                  </a:lnTo>
                  <a:lnTo>
                    <a:pt x="31546" y="152743"/>
                  </a:lnTo>
                  <a:lnTo>
                    <a:pt x="54530" y="115710"/>
                  </a:lnTo>
                  <a:lnTo>
                    <a:pt x="82779" y="82779"/>
                  </a:lnTo>
                  <a:lnTo>
                    <a:pt x="115710" y="54530"/>
                  </a:lnTo>
                  <a:lnTo>
                    <a:pt x="152743" y="31546"/>
                  </a:lnTo>
                  <a:lnTo>
                    <a:pt x="193294" y="14408"/>
                  </a:lnTo>
                  <a:lnTo>
                    <a:pt x="236782" y="3699"/>
                  </a:lnTo>
                  <a:lnTo>
                    <a:pt x="282626" y="0"/>
                  </a:lnTo>
                  <a:lnTo>
                    <a:pt x="2900841" y="0"/>
                  </a:lnTo>
                  <a:lnTo>
                    <a:pt x="2946684" y="3699"/>
                  </a:lnTo>
                  <a:lnTo>
                    <a:pt x="2990172" y="14408"/>
                  </a:lnTo>
                  <a:lnTo>
                    <a:pt x="3030723" y="31546"/>
                  </a:lnTo>
                  <a:lnTo>
                    <a:pt x="3067756" y="54530"/>
                  </a:lnTo>
                  <a:lnTo>
                    <a:pt x="3100687" y="82779"/>
                  </a:lnTo>
                  <a:lnTo>
                    <a:pt x="3128936" y="115710"/>
                  </a:lnTo>
                  <a:lnTo>
                    <a:pt x="3151920" y="152743"/>
                  </a:lnTo>
                  <a:lnTo>
                    <a:pt x="3169058" y="193294"/>
                  </a:lnTo>
                  <a:lnTo>
                    <a:pt x="3179767" y="236782"/>
                  </a:lnTo>
                  <a:lnTo>
                    <a:pt x="3183467" y="282626"/>
                  </a:lnTo>
                  <a:lnTo>
                    <a:pt x="3183467" y="3864248"/>
                  </a:lnTo>
                  <a:lnTo>
                    <a:pt x="3179767" y="3910091"/>
                  </a:lnTo>
                  <a:lnTo>
                    <a:pt x="3169058" y="3953579"/>
                  </a:lnTo>
                  <a:lnTo>
                    <a:pt x="3151920" y="3994130"/>
                  </a:lnTo>
                  <a:lnTo>
                    <a:pt x="3128936" y="4031163"/>
                  </a:lnTo>
                  <a:lnTo>
                    <a:pt x="3100687" y="4064094"/>
                  </a:lnTo>
                  <a:lnTo>
                    <a:pt x="3067756" y="4092343"/>
                  </a:lnTo>
                  <a:lnTo>
                    <a:pt x="3030723" y="4115327"/>
                  </a:lnTo>
                  <a:lnTo>
                    <a:pt x="2990172" y="4132465"/>
                  </a:lnTo>
                  <a:lnTo>
                    <a:pt x="2946684" y="4143174"/>
                  </a:lnTo>
                  <a:lnTo>
                    <a:pt x="2900841" y="4146874"/>
                  </a:lnTo>
                  <a:lnTo>
                    <a:pt x="282626" y="4146874"/>
                  </a:lnTo>
                  <a:lnTo>
                    <a:pt x="236782" y="4143174"/>
                  </a:lnTo>
                  <a:lnTo>
                    <a:pt x="193294" y="4132465"/>
                  </a:lnTo>
                  <a:lnTo>
                    <a:pt x="152743" y="4115327"/>
                  </a:lnTo>
                  <a:lnTo>
                    <a:pt x="115710" y="4092343"/>
                  </a:lnTo>
                  <a:lnTo>
                    <a:pt x="82779" y="4064094"/>
                  </a:lnTo>
                  <a:lnTo>
                    <a:pt x="54530" y="4031163"/>
                  </a:lnTo>
                  <a:lnTo>
                    <a:pt x="31546" y="3994130"/>
                  </a:lnTo>
                  <a:lnTo>
                    <a:pt x="14408" y="3953579"/>
                  </a:lnTo>
                  <a:lnTo>
                    <a:pt x="3699" y="3910091"/>
                  </a:lnTo>
                  <a:lnTo>
                    <a:pt x="0" y="3864248"/>
                  </a:lnTo>
                  <a:lnTo>
                    <a:pt x="0" y="282626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7CEBA775-4513-4828-8012-DF3FDB79A71A}"/>
                </a:ext>
              </a:extLst>
            </p:cNvPr>
            <p:cNvSpPr/>
            <p:nvPr/>
          </p:nvSpPr>
          <p:spPr>
            <a:xfrm>
              <a:off x="1620958" y="4779518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8AC6AE66-63C3-48AC-BE0F-A4BAB372B2FA}"/>
                </a:ext>
              </a:extLst>
            </p:cNvPr>
            <p:cNvSpPr txBox="1"/>
            <p:nvPr/>
          </p:nvSpPr>
          <p:spPr>
            <a:xfrm>
              <a:off x="1725828" y="4773239"/>
              <a:ext cx="767235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embedding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39234D00-005F-4A60-A97B-F2AC41851A37}"/>
                </a:ext>
              </a:extLst>
            </p:cNvPr>
            <p:cNvSpPr/>
            <p:nvPr/>
          </p:nvSpPr>
          <p:spPr>
            <a:xfrm>
              <a:off x="1620958" y="447289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AF81B35C-482B-4574-97C1-5F8CCF35559B}"/>
                </a:ext>
              </a:extLst>
            </p:cNvPr>
            <p:cNvSpPr txBox="1"/>
            <p:nvPr/>
          </p:nvSpPr>
          <p:spPr>
            <a:xfrm>
              <a:off x="1935085" y="4474304"/>
              <a:ext cx="622251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93AF4E43-0F6C-4E92-99FB-A0D590F60D7E}"/>
                </a:ext>
              </a:extLst>
            </p:cNvPr>
            <p:cNvSpPr/>
            <p:nvPr/>
          </p:nvSpPr>
          <p:spPr>
            <a:xfrm>
              <a:off x="1620957" y="4193013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B1AD5FAD-F1A0-4389-A467-F6ACB1CC734A}"/>
                </a:ext>
              </a:extLst>
            </p:cNvPr>
            <p:cNvSpPr txBox="1"/>
            <p:nvPr/>
          </p:nvSpPr>
          <p:spPr>
            <a:xfrm>
              <a:off x="1768268" y="4186733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5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7A1C6DFE-9EE2-464F-93E3-CE14CEBE8EA7}"/>
                </a:ext>
              </a:extLst>
            </p:cNvPr>
            <p:cNvSpPr/>
            <p:nvPr/>
          </p:nvSpPr>
          <p:spPr>
            <a:xfrm>
              <a:off x="1620957" y="3921392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6" name="object 28">
              <a:extLst>
                <a:ext uri="{FF2B5EF4-FFF2-40B4-BE49-F238E27FC236}">
                  <a16:creationId xmlns:a16="http://schemas.microsoft.com/office/drawing/2014/main" id="{79C41017-B1B2-481C-ACC5-1694D84CDF0C}"/>
                </a:ext>
              </a:extLst>
            </p:cNvPr>
            <p:cNvSpPr txBox="1"/>
            <p:nvPr/>
          </p:nvSpPr>
          <p:spPr>
            <a:xfrm>
              <a:off x="1768268" y="3915112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4AD191A9-D4F3-4801-8DA6-A87D025ED427}"/>
                </a:ext>
              </a:extLst>
            </p:cNvPr>
            <p:cNvSpPr/>
            <p:nvPr/>
          </p:nvSpPr>
          <p:spPr>
            <a:xfrm>
              <a:off x="1620957" y="364563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EE051C14-6B5A-4318-8DA1-433109F63051}"/>
                </a:ext>
              </a:extLst>
            </p:cNvPr>
            <p:cNvSpPr txBox="1"/>
            <p:nvPr/>
          </p:nvSpPr>
          <p:spPr>
            <a:xfrm>
              <a:off x="1768268" y="3639359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9" name="object 37">
              <a:extLst>
                <a:ext uri="{FF2B5EF4-FFF2-40B4-BE49-F238E27FC236}">
                  <a16:creationId xmlns:a16="http://schemas.microsoft.com/office/drawing/2014/main" id="{1B6378FC-A636-4F9A-9300-C753379B27F5}"/>
                </a:ext>
              </a:extLst>
            </p:cNvPr>
            <p:cNvSpPr/>
            <p:nvPr/>
          </p:nvSpPr>
          <p:spPr>
            <a:xfrm>
              <a:off x="2060628" y="3436504"/>
              <a:ext cx="102014" cy="108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id="{AADF6F4D-78E6-4787-815A-5C1A340F6586}"/>
                </a:ext>
              </a:extLst>
            </p:cNvPr>
            <p:cNvSpPr/>
            <p:nvPr/>
          </p:nvSpPr>
          <p:spPr>
            <a:xfrm>
              <a:off x="2083039" y="4623823"/>
              <a:ext cx="52075" cy="1556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90289527-0C7D-49D5-81FC-F900A5A6B21F}"/>
                </a:ext>
              </a:extLst>
            </p:cNvPr>
            <p:cNvSpPr/>
            <p:nvPr/>
          </p:nvSpPr>
          <p:spPr>
            <a:xfrm>
              <a:off x="2083039" y="4343936"/>
              <a:ext cx="52075" cy="12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2" name="object 46">
              <a:extLst>
                <a:ext uri="{FF2B5EF4-FFF2-40B4-BE49-F238E27FC236}">
                  <a16:creationId xmlns:a16="http://schemas.microsoft.com/office/drawing/2014/main" id="{FDFB9D4E-4804-4156-85FE-AB541EED1E9B}"/>
                </a:ext>
              </a:extLst>
            </p:cNvPr>
            <p:cNvSpPr/>
            <p:nvPr/>
          </p:nvSpPr>
          <p:spPr>
            <a:xfrm>
              <a:off x="2083039" y="4072316"/>
              <a:ext cx="52075" cy="1206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D164F1C4-5752-469A-AE21-16B70239B351}"/>
                </a:ext>
              </a:extLst>
            </p:cNvPr>
            <p:cNvSpPr/>
            <p:nvPr/>
          </p:nvSpPr>
          <p:spPr>
            <a:xfrm>
              <a:off x="2083039" y="3796563"/>
              <a:ext cx="52075" cy="124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4" name="object 48">
              <a:extLst>
                <a:ext uri="{FF2B5EF4-FFF2-40B4-BE49-F238E27FC236}">
                  <a16:creationId xmlns:a16="http://schemas.microsoft.com/office/drawing/2014/main" id="{38C7EC4E-E9CB-420A-A6AA-44298812EA0A}"/>
                </a:ext>
              </a:extLst>
            </p:cNvPr>
            <p:cNvSpPr/>
            <p:nvPr/>
          </p:nvSpPr>
          <p:spPr>
            <a:xfrm>
              <a:off x="2084382" y="3529899"/>
              <a:ext cx="52060" cy="1158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9280955-3842-4B4C-85D1-B56D77C3F64A}"/>
              </a:ext>
            </a:extLst>
          </p:cNvPr>
          <p:cNvGrpSpPr/>
          <p:nvPr/>
        </p:nvGrpSpPr>
        <p:grpSpPr>
          <a:xfrm>
            <a:off x="6942650" y="3277107"/>
            <a:ext cx="2254528" cy="2428671"/>
            <a:chOff x="4482209" y="3615726"/>
            <a:chExt cx="1143000" cy="1325880"/>
          </a:xfrm>
        </p:grpSpPr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6D893C4E-1049-4B83-8E2A-ED65EE15E3B0}"/>
                </a:ext>
              </a:extLst>
            </p:cNvPr>
            <p:cNvSpPr/>
            <p:nvPr/>
          </p:nvSpPr>
          <p:spPr>
            <a:xfrm>
              <a:off x="4482209" y="3615726"/>
              <a:ext cx="1143000" cy="1325880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26D20B9F-02E7-470F-8E22-49F2712505BD}"/>
                </a:ext>
              </a:extLst>
            </p:cNvPr>
            <p:cNvSpPr/>
            <p:nvPr/>
          </p:nvSpPr>
          <p:spPr>
            <a:xfrm>
              <a:off x="4573650" y="457584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39"/>
                  </a:lnTo>
                  <a:lnTo>
                    <a:pt x="912403" y="15513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6"/>
                  </a:lnTo>
                  <a:lnTo>
                    <a:pt x="906959" y="175440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40"/>
                  </a:lnTo>
                  <a:lnTo>
                    <a:pt x="1996" y="167366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3"/>
                  </a:lnTo>
                  <a:lnTo>
                    <a:pt x="7440" y="7439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61684293-E163-4549-88CD-7C6D69C6264E}"/>
                </a:ext>
              </a:extLst>
            </p:cNvPr>
            <p:cNvSpPr/>
            <p:nvPr/>
          </p:nvSpPr>
          <p:spPr>
            <a:xfrm>
              <a:off x="46625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910AD3F-BFCC-44ED-86F6-BF30F9D6DA07}"/>
                </a:ext>
              </a:extLst>
            </p:cNvPr>
            <p:cNvSpPr/>
            <p:nvPr/>
          </p:nvSpPr>
          <p:spPr>
            <a:xfrm>
              <a:off x="48911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D234A57D-D3B5-4455-B1FC-5E46486164A8}"/>
                </a:ext>
              </a:extLst>
            </p:cNvPr>
            <p:cNvSpPr/>
            <p:nvPr/>
          </p:nvSpPr>
          <p:spPr>
            <a:xfrm>
              <a:off x="51197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78BAB46-75B9-4BF9-BBE2-439E93EAA4C9}"/>
                </a:ext>
              </a:extLst>
            </p:cNvPr>
            <p:cNvSpPr/>
            <p:nvPr/>
          </p:nvSpPr>
          <p:spPr>
            <a:xfrm>
              <a:off x="5302628" y="4619027"/>
              <a:ext cx="96522" cy="965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3A3EDBAA-9A21-415C-A94B-5106A20CCCA0}"/>
                </a:ext>
              </a:extLst>
            </p:cNvPr>
            <p:cNvSpPr/>
            <p:nvPr/>
          </p:nvSpPr>
          <p:spPr>
            <a:xfrm>
              <a:off x="4573650" y="430152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A5252D54-02D4-4A92-834C-CFDA13C71E74}"/>
                </a:ext>
              </a:extLst>
            </p:cNvPr>
            <p:cNvSpPr/>
            <p:nvPr/>
          </p:nvSpPr>
          <p:spPr>
            <a:xfrm>
              <a:off x="46625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E2B274FD-B3A5-41C2-9046-EA3F96A69B3D}"/>
                </a:ext>
              </a:extLst>
            </p:cNvPr>
            <p:cNvSpPr/>
            <p:nvPr/>
          </p:nvSpPr>
          <p:spPr>
            <a:xfrm>
              <a:off x="48911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2854AF0A-C2B2-4FB5-B7A6-1648A0746B36}"/>
                </a:ext>
              </a:extLst>
            </p:cNvPr>
            <p:cNvSpPr/>
            <p:nvPr/>
          </p:nvSpPr>
          <p:spPr>
            <a:xfrm>
              <a:off x="51197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5DB455BE-4D0B-40F6-B964-A908EB05B3EE}"/>
                </a:ext>
              </a:extLst>
            </p:cNvPr>
            <p:cNvSpPr/>
            <p:nvPr/>
          </p:nvSpPr>
          <p:spPr>
            <a:xfrm>
              <a:off x="5302628" y="434470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A0FD2956-1C1F-4CC2-AD59-43456C8520FD}"/>
                </a:ext>
              </a:extLst>
            </p:cNvPr>
            <p:cNvSpPr/>
            <p:nvPr/>
          </p:nvSpPr>
          <p:spPr>
            <a:xfrm>
              <a:off x="4573650" y="402720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D4A891F-D770-4F9D-8932-BB63D1AE65B8}"/>
                </a:ext>
              </a:extLst>
            </p:cNvPr>
            <p:cNvSpPr/>
            <p:nvPr/>
          </p:nvSpPr>
          <p:spPr>
            <a:xfrm>
              <a:off x="46625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8B9DFDB3-F84A-4292-BF1F-89B2C17BDA8F}"/>
                </a:ext>
              </a:extLst>
            </p:cNvPr>
            <p:cNvSpPr/>
            <p:nvPr/>
          </p:nvSpPr>
          <p:spPr>
            <a:xfrm>
              <a:off x="48911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6F0F2B42-AAA7-46FB-82DE-E15B7B441FC5}"/>
                </a:ext>
              </a:extLst>
            </p:cNvPr>
            <p:cNvSpPr/>
            <p:nvPr/>
          </p:nvSpPr>
          <p:spPr>
            <a:xfrm>
              <a:off x="51197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6058C4BD-8A85-46EA-A1CF-7FFDB17ED633}"/>
                </a:ext>
              </a:extLst>
            </p:cNvPr>
            <p:cNvSpPr/>
            <p:nvPr/>
          </p:nvSpPr>
          <p:spPr>
            <a:xfrm>
              <a:off x="5302628" y="407038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27779415-8965-495C-A0F1-7B42786C7BC4}"/>
                </a:ext>
              </a:extLst>
            </p:cNvPr>
            <p:cNvSpPr/>
            <p:nvPr/>
          </p:nvSpPr>
          <p:spPr>
            <a:xfrm>
              <a:off x="4573650" y="375288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74EB53B6-B69A-4B8A-B03C-D57C3E83987D}"/>
                </a:ext>
              </a:extLst>
            </p:cNvPr>
            <p:cNvSpPr/>
            <p:nvPr/>
          </p:nvSpPr>
          <p:spPr>
            <a:xfrm>
              <a:off x="46625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C20F709D-07DC-4B93-B8F9-297EF6DE0632}"/>
                </a:ext>
              </a:extLst>
            </p:cNvPr>
            <p:cNvSpPr/>
            <p:nvPr/>
          </p:nvSpPr>
          <p:spPr>
            <a:xfrm>
              <a:off x="48911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5D00C2E2-81B8-4EFE-8F91-0521F07538D2}"/>
                </a:ext>
              </a:extLst>
            </p:cNvPr>
            <p:cNvSpPr/>
            <p:nvPr/>
          </p:nvSpPr>
          <p:spPr>
            <a:xfrm>
              <a:off x="51197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8ABE1E19-C18F-45C7-BD3A-0F5ACAFAB151}"/>
                </a:ext>
              </a:extLst>
            </p:cNvPr>
            <p:cNvSpPr/>
            <p:nvPr/>
          </p:nvSpPr>
          <p:spPr>
            <a:xfrm>
              <a:off x="5302628" y="3796065"/>
              <a:ext cx="96522" cy="965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4B59CDA-BEFF-424E-8B43-7F2884F33B9E}"/>
              </a:ext>
            </a:extLst>
          </p:cNvPr>
          <p:cNvGrpSpPr/>
          <p:nvPr/>
        </p:nvGrpSpPr>
        <p:grpSpPr>
          <a:xfrm>
            <a:off x="4580287" y="2929069"/>
            <a:ext cx="3113120" cy="357460"/>
            <a:chOff x="2552531" y="3269178"/>
            <a:chExt cx="3158839" cy="328540"/>
          </a:xfrm>
        </p:grpSpPr>
        <p:sp>
          <p:nvSpPr>
            <p:cNvPr id="49" name="直角上箭头 86">
              <a:extLst>
                <a:ext uri="{FF2B5EF4-FFF2-40B4-BE49-F238E27FC236}">
                  <a16:creationId xmlns:a16="http://schemas.microsoft.com/office/drawing/2014/main" id="{858FD383-3AE9-4AC6-BD98-FA623DC8F69C}"/>
                </a:ext>
              </a:extLst>
            </p:cNvPr>
            <p:cNvSpPr/>
            <p:nvPr/>
          </p:nvSpPr>
          <p:spPr>
            <a:xfrm flipV="1">
              <a:off x="2598249" y="3269178"/>
              <a:ext cx="3113121" cy="328540"/>
            </a:xfrm>
            <a:prstGeom prst="bentUpArrow">
              <a:avLst>
                <a:gd name="adj1" fmla="val 15290"/>
                <a:gd name="adj2" fmla="val 16990"/>
                <a:gd name="adj3" fmla="val 25044"/>
              </a:avLst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71D03CB-EA7A-4F98-BD05-8A68271CD467}"/>
                </a:ext>
              </a:extLst>
            </p:cNvPr>
            <p:cNvSpPr/>
            <p:nvPr/>
          </p:nvSpPr>
          <p:spPr>
            <a:xfrm>
              <a:off x="2552531" y="3269180"/>
              <a:ext cx="45719" cy="285585"/>
            </a:xfrm>
            <a:prstGeom prst="rect">
              <a:avLst/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3E63C67-E07C-47BA-9ABC-550E196F0AD9}"/>
              </a:ext>
            </a:extLst>
          </p:cNvPr>
          <p:cNvGrpSpPr/>
          <p:nvPr/>
        </p:nvGrpSpPr>
        <p:grpSpPr>
          <a:xfrm rot="10800000">
            <a:off x="4620127" y="5699463"/>
            <a:ext cx="3158839" cy="358474"/>
            <a:chOff x="2552531" y="3269178"/>
            <a:chExt cx="3158839" cy="328540"/>
          </a:xfrm>
        </p:grpSpPr>
        <p:sp>
          <p:nvSpPr>
            <p:cNvPr id="52" name="直角上箭头 90">
              <a:extLst>
                <a:ext uri="{FF2B5EF4-FFF2-40B4-BE49-F238E27FC236}">
                  <a16:creationId xmlns:a16="http://schemas.microsoft.com/office/drawing/2014/main" id="{BBAAC3F3-9C45-4392-AEB5-E41930DD7582}"/>
                </a:ext>
              </a:extLst>
            </p:cNvPr>
            <p:cNvSpPr/>
            <p:nvPr/>
          </p:nvSpPr>
          <p:spPr>
            <a:xfrm flipV="1">
              <a:off x="2598249" y="3269178"/>
              <a:ext cx="3113121" cy="328540"/>
            </a:xfrm>
            <a:prstGeom prst="bentUpArrow">
              <a:avLst>
                <a:gd name="adj1" fmla="val 15290"/>
                <a:gd name="adj2" fmla="val 16990"/>
                <a:gd name="adj3" fmla="val 25044"/>
              </a:avLst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1592F3D-5A4F-487D-AB59-6D6EC553BE08}"/>
                </a:ext>
              </a:extLst>
            </p:cNvPr>
            <p:cNvSpPr/>
            <p:nvPr/>
          </p:nvSpPr>
          <p:spPr>
            <a:xfrm>
              <a:off x="2552531" y="3269180"/>
              <a:ext cx="45719" cy="285585"/>
            </a:xfrm>
            <a:prstGeom prst="rect">
              <a:avLst/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618C4919-FB41-4ACF-BF02-AF66400E2304}"/>
              </a:ext>
            </a:extLst>
          </p:cNvPr>
          <p:cNvSpPr txBox="1"/>
          <p:nvPr/>
        </p:nvSpPr>
        <p:spPr>
          <a:xfrm>
            <a:off x="5770710" y="2947975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writing</a:t>
            </a:r>
            <a:endParaRPr lang="zh-CN" altLang="en-US" sz="16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E3D8BCC-418F-41DA-897D-FAFD67FA75A3}"/>
              </a:ext>
            </a:extLst>
          </p:cNvPr>
          <p:cNvSpPr txBox="1"/>
          <p:nvPr/>
        </p:nvSpPr>
        <p:spPr>
          <a:xfrm>
            <a:off x="5770709" y="5709423"/>
            <a:ext cx="811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reading</a:t>
            </a:r>
            <a:endParaRPr lang="zh-CN" altLang="en-US" sz="16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E41C216-6204-4297-AE29-7AB002755088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8033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2891</TotalTime>
  <Words>4787</Words>
  <Application>Microsoft Office PowerPoint</Application>
  <PresentationFormat>宽屏</PresentationFormat>
  <Paragraphs>1371</Paragraphs>
  <Slides>109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109</vt:i4>
      </vt:variant>
    </vt:vector>
  </HeadingPairs>
  <TitlesOfParts>
    <vt:vector size="124" baseType="lpstr">
      <vt:lpstr>Andale Mono</vt:lpstr>
      <vt:lpstr>Apple Symbols</vt:lpstr>
      <vt:lpstr>Baloo</vt:lpstr>
      <vt:lpstr>Palatino</vt:lpstr>
      <vt:lpstr>等线</vt:lpstr>
      <vt:lpstr>等线 Light</vt:lpstr>
      <vt:lpstr>微软雅黑</vt:lpstr>
      <vt:lpstr>Arial</vt:lpstr>
      <vt:lpstr>Calibri</vt:lpstr>
      <vt:lpstr>Calibri Light</vt:lpstr>
      <vt:lpstr>Cambria Math</vt:lpstr>
      <vt:lpstr>Lucida Sans</vt:lpstr>
      <vt:lpstr>Times New Roman</vt:lpstr>
      <vt:lpstr>Wingdings</vt:lpstr>
      <vt:lpstr>Office 主题​​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sean</cp:lastModifiedBy>
  <cp:revision>114</cp:revision>
  <dcterms:created xsi:type="dcterms:W3CDTF">2018-10-12T14:21:45Z</dcterms:created>
  <dcterms:modified xsi:type="dcterms:W3CDTF">2022-05-26T16:07:50Z</dcterms:modified>
</cp:coreProperties>
</file>