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50"/>
  </p:notesMasterIdLst>
  <p:handoutMasterIdLst>
    <p:handoutMasterId r:id="rId51"/>
  </p:handoutMasterIdLst>
  <p:sldIdLst>
    <p:sldId id="498" r:id="rId2"/>
    <p:sldId id="314" r:id="rId3"/>
    <p:sldId id="315" r:id="rId4"/>
    <p:sldId id="406" r:id="rId5"/>
    <p:sldId id="410" r:id="rId6"/>
    <p:sldId id="411" r:id="rId7"/>
    <p:sldId id="405" r:id="rId8"/>
    <p:sldId id="412" r:id="rId9"/>
    <p:sldId id="413" r:id="rId10"/>
    <p:sldId id="407" r:id="rId11"/>
    <p:sldId id="414" r:id="rId12"/>
    <p:sldId id="444" r:id="rId13"/>
    <p:sldId id="445" r:id="rId14"/>
    <p:sldId id="408" r:id="rId15"/>
    <p:sldId id="415" r:id="rId16"/>
    <p:sldId id="416" r:id="rId17"/>
    <p:sldId id="427" r:id="rId18"/>
    <p:sldId id="409" r:id="rId19"/>
    <p:sldId id="428" r:id="rId20"/>
    <p:sldId id="429" r:id="rId21"/>
    <p:sldId id="446" r:id="rId22"/>
    <p:sldId id="425" r:id="rId23"/>
    <p:sldId id="430" r:id="rId24"/>
    <p:sldId id="431" r:id="rId25"/>
    <p:sldId id="447" r:id="rId26"/>
    <p:sldId id="424" r:id="rId27"/>
    <p:sldId id="432" r:id="rId28"/>
    <p:sldId id="448" r:id="rId29"/>
    <p:sldId id="423" r:id="rId30"/>
    <p:sldId id="433" r:id="rId31"/>
    <p:sldId id="421" r:id="rId32"/>
    <p:sldId id="434" r:id="rId33"/>
    <p:sldId id="449" r:id="rId34"/>
    <p:sldId id="422" r:id="rId35"/>
    <p:sldId id="435" r:id="rId36"/>
    <p:sldId id="420" r:id="rId37"/>
    <p:sldId id="436" r:id="rId38"/>
    <p:sldId id="437" r:id="rId39"/>
    <p:sldId id="419" r:id="rId40"/>
    <p:sldId id="438" r:id="rId41"/>
    <p:sldId id="439" r:id="rId42"/>
    <p:sldId id="440" r:id="rId43"/>
    <p:sldId id="441" r:id="rId44"/>
    <p:sldId id="450" r:id="rId45"/>
    <p:sldId id="442" r:id="rId46"/>
    <p:sldId id="426" r:id="rId47"/>
    <p:sldId id="443" r:id="rId48"/>
    <p:sldId id="451" r:id="rId4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8"/>
            <p14:sldId id="314"/>
            <p14:sldId id="315"/>
            <p14:sldId id="406"/>
            <p14:sldId id="410"/>
            <p14:sldId id="411"/>
            <p14:sldId id="405"/>
            <p14:sldId id="412"/>
            <p14:sldId id="413"/>
            <p14:sldId id="407"/>
            <p14:sldId id="414"/>
            <p14:sldId id="444"/>
            <p14:sldId id="445"/>
            <p14:sldId id="408"/>
            <p14:sldId id="415"/>
            <p14:sldId id="416"/>
            <p14:sldId id="427"/>
            <p14:sldId id="409"/>
            <p14:sldId id="428"/>
            <p14:sldId id="429"/>
            <p14:sldId id="446"/>
            <p14:sldId id="425"/>
            <p14:sldId id="430"/>
            <p14:sldId id="431"/>
            <p14:sldId id="447"/>
            <p14:sldId id="424"/>
            <p14:sldId id="432"/>
            <p14:sldId id="448"/>
            <p14:sldId id="423"/>
            <p14:sldId id="433"/>
            <p14:sldId id="421"/>
            <p14:sldId id="434"/>
            <p14:sldId id="449"/>
            <p14:sldId id="422"/>
            <p14:sldId id="435"/>
            <p14:sldId id="420"/>
            <p14:sldId id="436"/>
            <p14:sldId id="437"/>
            <p14:sldId id="419"/>
            <p14:sldId id="438"/>
            <p14:sldId id="439"/>
            <p14:sldId id="440"/>
            <p14:sldId id="441"/>
            <p14:sldId id="450"/>
            <p14:sldId id="442"/>
            <p14:sldId id="426"/>
            <p14:sldId id="443"/>
            <p14:sldId id="4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5A29E-DC2B-4EC0-8ABA-ED4E5FC06230}" v="17" dt="2021-02-21T12:15:01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DU Angelo" userId="8b72b4b1065ef00f" providerId="LiveId" clId="{C79A81D6-8D98-489F-8469-5F33974AA0EE}"/>
    <pc:docChg chg="custSel addSld delSld modSld sldOrd modSection">
      <pc:chgData name="DU Angelo" userId="8b72b4b1065ef00f" providerId="LiveId" clId="{C79A81D6-8D98-489F-8469-5F33974AA0EE}" dt="2020-12-08T07:06:44.469" v="1130"/>
      <pc:docMkLst>
        <pc:docMk/>
      </pc:docMkLst>
      <pc:sldChg chg="modSp">
        <pc:chgData name="DU Angelo" userId="8b72b4b1065ef00f" providerId="LiveId" clId="{C79A81D6-8D98-489F-8469-5F33974AA0EE}" dt="2020-12-07T23:53:19.112" v="20" actId="403"/>
        <pc:sldMkLst>
          <pc:docMk/>
          <pc:sldMk cId="259383257" sldId="314"/>
        </pc:sldMkLst>
        <pc:spChg chg="mod">
          <ac:chgData name="DU Angelo" userId="8b72b4b1065ef00f" providerId="LiveId" clId="{C79A81D6-8D98-489F-8469-5F33974AA0EE}" dt="2020-12-07T23:53:19.112" v="20" actId="403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79A81D6-8D98-489F-8469-5F33974AA0EE}" dt="2020-12-08T00:04:44.261" v="461" actId="1076"/>
        <pc:sldMkLst>
          <pc:docMk/>
          <pc:sldMk cId="1767134883" sldId="315"/>
        </pc:sldMkLst>
        <pc:spChg chg="mod">
          <ac:chgData name="DU Angelo" userId="8b72b4b1065ef00f" providerId="LiveId" clId="{C79A81D6-8D98-489F-8469-5F33974AA0EE}" dt="2020-12-08T00:04:44.261" v="461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add del">
        <pc:chgData name="DU Angelo" userId="8b72b4b1065ef00f" providerId="LiveId" clId="{C79A81D6-8D98-489F-8469-5F33974AA0EE}" dt="2020-12-08T00:05:50.437" v="505" actId="2696"/>
        <pc:sldMkLst>
          <pc:docMk/>
          <pc:sldMk cId="3623990578" sldId="316"/>
        </pc:sldMkLst>
      </pc:sldChg>
      <pc:sldChg chg="del">
        <pc:chgData name="DU Angelo" userId="8b72b4b1065ef00f" providerId="LiveId" clId="{C79A81D6-8D98-489F-8469-5F33974AA0EE}" dt="2020-12-08T00:05:01.379" v="462" actId="2696"/>
        <pc:sldMkLst>
          <pc:docMk/>
          <pc:sldMk cId="271434486" sldId="317"/>
        </pc:sldMkLst>
      </pc:sldChg>
      <pc:sldChg chg="add del">
        <pc:chgData name="DU Angelo" userId="8b72b4b1065ef00f" providerId="LiveId" clId="{C79A81D6-8D98-489F-8469-5F33974AA0EE}" dt="2020-12-08T00:05:52.545" v="506" actId="2696"/>
        <pc:sldMkLst>
          <pc:docMk/>
          <pc:sldMk cId="1712790237" sldId="317"/>
        </pc:sldMkLst>
      </pc:sldChg>
      <pc:sldChg chg="modSp add">
        <pc:chgData name="DU Angelo" userId="8b72b4b1065ef00f" providerId="LiveId" clId="{C79A81D6-8D98-489F-8469-5F33974AA0EE}" dt="2020-12-08T00:06:34.865" v="518" actId="113"/>
        <pc:sldMkLst>
          <pc:docMk/>
          <pc:sldMk cId="1192111575" sldId="318"/>
        </pc:sldMkLst>
        <pc:spChg chg="mod">
          <ac:chgData name="DU Angelo" userId="8b72b4b1065ef00f" providerId="LiveId" clId="{C79A81D6-8D98-489F-8469-5F33974AA0EE}" dt="2020-12-08T00:06:34.865" v="518" actId="113"/>
          <ac:spMkLst>
            <pc:docMk/>
            <pc:sldMk cId="1192111575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106" v="467" actId="2696"/>
        <pc:sldMkLst>
          <pc:docMk/>
          <pc:sldMk cId="2169405454" sldId="318"/>
        </pc:sldMkLst>
      </pc:sldChg>
      <pc:sldChg chg="del">
        <pc:chgData name="DU Angelo" userId="8b72b4b1065ef00f" providerId="LiveId" clId="{C79A81D6-8D98-489F-8469-5F33974AA0EE}" dt="2020-12-08T00:05:03.495" v="472" actId="2696"/>
        <pc:sldMkLst>
          <pc:docMk/>
          <pc:sldMk cId="36045454" sldId="319"/>
        </pc:sldMkLst>
      </pc:sldChg>
      <pc:sldChg chg="add del">
        <pc:chgData name="DU Angelo" userId="8b72b4b1065ef00f" providerId="LiveId" clId="{C79A81D6-8D98-489F-8469-5F33974AA0EE}" dt="2020-12-08T00:05:48.353" v="504" actId="2696"/>
        <pc:sldMkLst>
          <pc:docMk/>
          <pc:sldMk cId="723804069" sldId="319"/>
        </pc:sldMkLst>
      </pc:sldChg>
      <pc:sldChg chg="modSp add">
        <pc:chgData name="DU Angelo" userId="8b72b4b1065ef00f" providerId="LiveId" clId="{C79A81D6-8D98-489F-8469-5F33974AA0EE}" dt="2020-12-08T00:06:38.550" v="520" actId="113"/>
        <pc:sldMkLst>
          <pc:docMk/>
          <pc:sldMk cId="3557723283" sldId="319"/>
        </pc:sldMkLst>
        <pc:spChg chg="mod">
          <ac:chgData name="DU Angelo" userId="8b72b4b1065ef00f" providerId="LiveId" clId="{C79A81D6-8D98-489F-8469-5F33974AA0EE}" dt="2020-12-08T00:06:38.550" v="520" actId="113"/>
          <ac:spMkLst>
            <pc:docMk/>
            <pc:sldMk cId="3557723283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2.025" v="522" actId="113"/>
        <pc:sldMkLst>
          <pc:docMk/>
          <pc:sldMk cId="1295304621" sldId="320"/>
        </pc:sldMkLst>
        <pc:spChg chg="mod">
          <ac:chgData name="DU Angelo" userId="8b72b4b1065ef00f" providerId="LiveId" clId="{C79A81D6-8D98-489F-8469-5F33974AA0EE}" dt="2020-12-08T00:06:42.025" v="522" actId="113"/>
          <ac:spMkLst>
            <pc:docMk/>
            <pc:sldMk cId="1295304621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8.719" v="524" actId="113"/>
        <pc:sldMkLst>
          <pc:docMk/>
          <pc:sldMk cId="675295668" sldId="321"/>
        </pc:sldMkLst>
        <pc:spChg chg="mod">
          <ac:chgData name="DU Angelo" userId="8b72b4b1065ef00f" providerId="LiveId" clId="{C79A81D6-8D98-489F-8469-5F33974AA0EE}" dt="2020-12-08T00:06:48.719" v="524" actId="113"/>
          <ac:spMkLst>
            <pc:docMk/>
            <pc:sldMk cId="675295668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843" v="481" actId="2696"/>
        <pc:sldMkLst>
          <pc:docMk/>
          <pc:sldMk cId="4147763594" sldId="321"/>
        </pc:sldMkLst>
      </pc:sldChg>
      <pc:sldChg chg="modSp add">
        <pc:chgData name="DU Angelo" userId="8b72b4b1065ef00f" providerId="LiveId" clId="{C79A81D6-8D98-489F-8469-5F33974AA0EE}" dt="2020-12-08T00:06:52.635" v="526" actId="113"/>
        <pc:sldMkLst>
          <pc:docMk/>
          <pc:sldMk cId="215830404" sldId="322"/>
        </pc:sldMkLst>
        <pc:spChg chg="mod">
          <ac:chgData name="DU Angelo" userId="8b72b4b1065ef00f" providerId="LiveId" clId="{C79A81D6-8D98-489F-8469-5F33974AA0EE}" dt="2020-12-08T00:06:52.635" v="526" actId="113"/>
          <ac:spMkLst>
            <pc:docMk/>
            <pc:sldMk cId="215830404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937" v="483" actId="2696"/>
        <pc:sldMkLst>
          <pc:docMk/>
          <pc:sldMk cId="3508286380" sldId="322"/>
        </pc:sldMkLst>
      </pc:sldChg>
      <pc:sldChg chg="del">
        <pc:chgData name="DU Angelo" userId="8b72b4b1065ef00f" providerId="LiveId" clId="{C79A81D6-8D98-489F-8469-5F33974AA0EE}" dt="2020-12-08T00:05:07.050" v="485" actId="2696"/>
        <pc:sldMkLst>
          <pc:docMk/>
          <pc:sldMk cId="2636955698" sldId="323"/>
        </pc:sldMkLst>
      </pc:sldChg>
      <pc:sldChg chg="modSp add">
        <pc:chgData name="DU Angelo" userId="8b72b4b1065ef00f" providerId="LiveId" clId="{C79A81D6-8D98-489F-8469-5F33974AA0EE}" dt="2020-12-08T00:06:57.810" v="528" actId="113"/>
        <pc:sldMkLst>
          <pc:docMk/>
          <pc:sldMk cId="3278777511" sldId="323"/>
        </pc:sldMkLst>
        <pc:spChg chg="mod">
          <ac:chgData name="DU Angelo" userId="8b72b4b1065ef00f" providerId="LiveId" clId="{C79A81D6-8D98-489F-8469-5F33974AA0EE}" dt="2020-12-08T00:06:57.810" v="528" actId="113"/>
          <ac:spMkLst>
            <pc:docMk/>
            <pc:sldMk cId="3278777511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7:24.458" v="538" actId="113"/>
        <pc:sldMkLst>
          <pc:docMk/>
          <pc:sldMk cId="339519203" sldId="324"/>
        </pc:sldMkLst>
        <pc:spChg chg="mod">
          <ac:chgData name="DU Angelo" userId="8b72b4b1065ef00f" providerId="LiveId" clId="{C79A81D6-8D98-489F-8469-5F33974AA0EE}" dt="2020-12-08T00:07:24.458" v="538" actId="113"/>
          <ac:spMkLst>
            <pc:docMk/>
            <pc:sldMk cId="339519203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145" v="487" actId="2696"/>
        <pc:sldMkLst>
          <pc:docMk/>
          <pc:sldMk cId="1305198577" sldId="324"/>
        </pc:sldMkLst>
      </pc:sldChg>
      <pc:sldChg chg="del">
        <pc:chgData name="DU Angelo" userId="8b72b4b1065ef00f" providerId="LiveId" clId="{C79A81D6-8D98-489F-8469-5F33974AA0EE}" dt="2020-12-08T00:05:07.410" v="490" actId="2696"/>
        <pc:sldMkLst>
          <pc:docMk/>
          <pc:sldMk cId="1570916911" sldId="325"/>
        </pc:sldMkLst>
      </pc:sldChg>
      <pc:sldChg chg="modSp add">
        <pc:chgData name="DU Angelo" userId="8b72b4b1065ef00f" providerId="LiveId" clId="{C79A81D6-8D98-489F-8469-5F33974AA0EE}" dt="2020-12-08T00:07:08.105" v="532" actId="113"/>
        <pc:sldMkLst>
          <pc:docMk/>
          <pc:sldMk cId="1872896167" sldId="325"/>
        </pc:sldMkLst>
        <pc:spChg chg="mod">
          <ac:chgData name="DU Angelo" userId="8b72b4b1065ef00f" providerId="LiveId" clId="{C79A81D6-8D98-489F-8469-5F33974AA0EE}" dt="2020-12-08T00:07:08.105" v="532" actId="113"/>
          <ac:spMkLst>
            <pc:docMk/>
            <pc:sldMk cId="1872896167" sldId="325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910" v="492" actId="2696"/>
        <pc:sldMkLst>
          <pc:docMk/>
          <pc:sldMk cId="719205069" sldId="326"/>
        </pc:sldMkLst>
      </pc:sldChg>
      <pc:sldChg chg="modSp add">
        <pc:chgData name="DU Angelo" userId="8b72b4b1065ef00f" providerId="LiveId" clId="{C79A81D6-8D98-489F-8469-5F33974AA0EE}" dt="2020-12-08T00:07:12.965" v="534" actId="113"/>
        <pc:sldMkLst>
          <pc:docMk/>
          <pc:sldMk cId="3968951463" sldId="326"/>
        </pc:sldMkLst>
        <pc:spChg chg="mod">
          <ac:chgData name="DU Angelo" userId="8b72b4b1065ef00f" providerId="LiveId" clId="{C79A81D6-8D98-489F-8469-5F33974AA0EE}" dt="2020-12-08T00:07:12.965" v="534" actId="113"/>
          <ac:spMkLst>
            <pc:docMk/>
            <pc:sldMk cId="3968951463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585" v="463" actId="2696"/>
        <pc:sldMkLst>
          <pc:docMk/>
          <pc:sldMk cId="1137794623" sldId="327"/>
        </pc:sldMkLst>
      </pc:sldChg>
      <pc:sldChg chg="modSp add">
        <pc:chgData name="DU Angelo" userId="8b72b4b1065ef00f" providerId="LiveId" clId="{C79A81D6-8D98-489F-8469-5F33974AA0EE}" dt="2020-12-08T00:07:03.286" v="530" actId="113"/>
        <pc:sldMkLst>
          <pc:docMk/>
          <pc:sldMk cId="4264870716" sldId="327"/>
        </pc:sldMkLst>
        <pc:spChg chg="mod">
          <ac:chgData name="DU Angelo" userId="8b72b4b1065ef00f" providerId="LiveId" clId="{C79A81D6-8D98-489F-8469-5F33974AA0EE}" dt="2020-12-08T00:07:03.286" v="530" actId="113"/>
          <ac:spMkLst>
            <pc:docMk/>
            <pc:sldMk cId="4264870716" sldId="327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836" v="464" actId="2696"/>
        <pc:sldMkLst>
          <pc:docMk/>
          <pc:sldMk cId="361856885" sldId="328"/>
        </pc:sldMkLst>
      </pc:sldChg>
      <pc:sldChg chg="modSp add">
        <pc:chgData name="DU Angelo" userId="8b72b4b1065ef00f" providerId="LiveId" clId="{C79A81D6-8D98-489F-8469-5F33974AA0EE}" dt="2020-12-08T00:07:28.648" v="540" actId="113"/>
        <pc:sldMkLst>
          <pc:docMk/>
          <pc:sldMk cId="3171229680" sldId="328"/>
        </pc:sldMkLst>
        <pc:spChg chg="mod">
          <ac:chgData name="DU Angelo" userId="8b72b4b1065ef00f" providerId="LiveId" clId="{C79A81D6-8D98-489F-8469-5F33974AA0EE}" dt="2020-12-08T00:07:28.648" v="540" actId="113"/>
          <ac:spMkLst>
            <pc:docMk/>
            <pc:sldMk cId="3171229680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23" v="465" actId="2696"/>
        <pc:sldMkLst>
          <pc:docMk/>
          <pc:sldMk cId="2353385451" sldId="329"/>
        </pc:sldMkLst>
      </pc:sldChg>
      <pc:sldChg chg="modSp add">
        <pc:chgData name="DU Angelo" userId="8b72b4b1065ef00f" providerId="LiveId" clId="{C79A81D6-8D98-489F-8469-5F33974AA0EE}" dt="2020-12-08T00:07:33.589" v="542" actId="113"/>
        <pc:sldMkLst>
          <pc:docMk/>
          <pc:sldMk cId="3883607455" sldId="329"/>
        </pc:sldMkLst>
        <pc:spChg chg="mod">
          <ac:chgData name="DU Angelo" userId="8b72b4b1065ef00f" providerId="LiveId" clId="{C79A81D6-8D98-489F-8469-5F33974AA0EE}" dt="2020-12-08T00:07:33.589" v="542" actId="113"/>
          <ac:spMkLst>
            <pc:docMk/>
            <pc:sldMk cId="3883607455" sldId="329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70" v="466" actId="2696"/>
        <pc:sldMkLst>
          <pc:docMk/>
          <pc:sldMk cId="82070611" sldId="330"/>
        </pc:sldMkLst>
      </pc:sldChg>
      <pc:sldChg chg="modSp add">
        <pc:chgData name="DU Angelo" userId="8b72b4b1065ef00f" providerId="LiveId" clId="{C79A81D6-8D98-489F-8469-5F33974AA0EE}" dt="2020-12-08T00:09:00.129" v="648" actId="20577"/>
        <pc:sldMkLst>
          <pc:docMk/>
          <pc:sldMk cId="2631626691" sldId="330"/>
        </pc:sldMkLst>
        <pc:spChg chg="mod">
          <ac:chgData name="DU Angelo" userId="8b72b4b1065ef00f" providerId="LiveId" clId="{C79A81D6-8D98-489F-8469-5F33974AA0EE}" dt="2020-12-08T00:08:25.399" v="560" actId="14100"/>
          <ac:spMkLst>
            <pc:docMk/>
            <pc:sldMk cId="2631626691" sldId="330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09:00.129" v="648" actId="20577"/>
          <ac:spMkLst>
            <pc:docMk/>
            <pc:sldMk cId="2631626691" sldId="330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326" v="468" actId="2696"/>
        <pc:sldMkLst>
          <pc:docMk/>
          <pc:sldMk cId="2218550584" sldId="331"/>
        </pc:sldMkLst>
      </pc:sldChg>
      <pc:sldChg chg="addSp delSp modSp add ord">
        <pc:chgData name="DU Angelo" userId="8b72b4b1065ef00f" providerId="LiveId" clId="{C79A81D6-8D98-489F-8469-5F33974AA0EE}" dt="2020-12-08T00:31:59.871" v="928" actId="1076"/>
        <pc:sldMkLst>
          <pc:docMk/>
          <pc:sldMk cId="3138852164" sldId="331"/>
        </pc:sldMkLst>
        <pc:spChg chg="mod">
          <ac:chgData name="DU Angelo" userId="8b72b4b1065ef00f" providerId="LiveId" clId="{C79A81D6-8D98-489F-8469-5F33974AA0EE}" dt="2020-12-08T00:23:57.290" v="690" actId="1076"/>
          <ac:spMkLst>
            <pc:docMk/>
            <pc:sldMk cId="3138852164" sldId="331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31:51.567" v="926" actId="1076"/>
          <ac:spMkLst>
            <pc:docMk/>
            <pc:sldMk cId="3138852164" sldId="331"/>
            <ac:spMk id="4" creationId="{2918002F-8C64-4968-9ECA-DC63D9D4E45B}"/>
          </ac:spMkLst>
        </pc:spChg>
        <pc:spChg chg="add mod">
          <ac:chgData name="DU Angelo" userId="8b72b4b1065ef00f" providerId="LiveId" clId="{C79A81D6-8D98-489F-8469-5F33974AA0EE}" dt="2020-12-08T00:31:55.692" v="927" actId="1076"/>
          <ac:spMkLst>
            <pc:docMk/>
            <pc:sldMk cId="3138852164" sldId="331"/>
            <ac:spMk id="7" creationId="{7AF98305-5A12-4A6A-B5AD-F051DF15E8C7}"/>
          </ac:spMkLst>
        </pc:spChg>
        <pc:spChg chg="add del">
          <ac:chgData name="DU Angelo" userId="8b72b4b1065ef00f" providerId="LiveId" clId="{C79A81D6-8D98-489F-8469-5F33974AA0EE}" dt="2020-12-08T00:28:22.698" v="886"/>
          <ac:spMkLst>
            <pc:docMk/>
            <pc:sldMk cId="3138852164" sldId="331"/>
            <ac:spMk id="8" creationId="{64133132-AE1B-4AFD-A1F5-0C43BC694E58}"/>
          </ac:spMkLst>
        </pc:spChg>
        <pc:picChg chg="add mod">
          <ac:chgData name="DU Angelo" userId="8b72b4b1065ef00f" providerId="LiveId" clId="{C79A81D6-8D98-489F-8469-5F33974AA0EE}" dt="2020-12-08T00:31:59.871" v="928" actId="1076"/>
          <ac:picMkLst>
            <pc:docMk/>
            <pc:sldMk cId="3138852164" sldId="331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2.701" v="469" actId="2696"/>
        <pc:sldMkLst>
          <pc:docMk/>
          <pc:sldMk cId="307940222" sldId="332"/>
        </pc:sldMkLst>
      </pc:sldChg>
      <pc:sldChg chg="modSp add ord">
        <pc:chgData name="DU Angelo" userId="8b72b4b1065ef00f" providerId="LiveId" clId="{C79A81D6-8D98-489F-8469-5F33974AA0EE}" dt="2020-12-08T00:27:34.438" v="858" actId="20577"/>
        <pc:sldMkLst>
          <pc:docMk/>
          <pc:sldMk cId="4182842697" sldId="332"/>
        </pc:sldMkLst>
        <pc:spChg chg="mod">
          <ac:chgData name="DU Angelo" userId="8b72b4b1065ef00f" providerId="LiveId" clId="{C79A81D6-8D98-489F-8469-5F33974AA0EE}" dt="2020-12-08T00:26:32.840" v="801" actId="1076"/>
          <ac:spMkLst>
            <pc:docMk/>
            <pc:sldMk cId="4182842697" sldId="332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27:34.438" v="858" actId="20577"/>
          <ac:spMkLst>
            <pc:docMk/>
            <pc:sldMk cId="4182842697" sldId="332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27:57.972" v="884" actId="20577"/>
        <pc:sldMkLst>
          <pc:docMk/>
          <pc:sldMk cId="1282489200" sldId="333"/>
        </pc:sldMkLst>
        <pc:spChg chg="mod">
          <ac:chgData name="DU Angelo" userId="8b72b4b1065ef00f" providerId="LiveId" clId="{C79A81D6-8D98-489F-8469-5F33974AA0EE}" dt="2020-12-08T00:27:57.972" v="884" actId="20577"/>
          <ac:spMkLst>
            <pc:docMk/>
            <pc:sldMk cId="1282489200" sldId="333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935" v="470" actId="2696"/>
        <pc:sldMkLst>
          <pc:docMk/>
          <pc:sldMk cId="3060085048" sldId="333"/>
        </pc:sldMkLst>
      </pc:sldChg>
      <pc:sldChg chg="addSp delSp modSp add">
        <pc:chgData name="DU Angelo" userId="8b72b4b1065ef00f" providerId="LiveId" clId="{C79A81D6-8D98-489F-8469-5F33974AA0EE}" dt="2020-12-08T07:06:41.996" v="1129"/>
        <pc:sldMkLst>
          <pc:docMk/>
          <pc:sldMk cId="2952278595" sldId="334"/>
        </pc:sldMkLst>
        <pc:spChg chg="mod">
          <ac:chgData name="DU Angelo" userId="8b72b4b1065ef00f" providerId="LiveId" clId="{C79A81D6-8D98-489F-8469-5F33974AA0EE}" dt="2020-12-08T07:06:20.806" v="1127" actId="20577"/>
          <ac:spMkLst>
            <pc:docMk/>
            <pc:sldMk cId="2952278595" sldId="334"/>
            <ac:spMk id="4" creationId="{2918002F-8C64-4968-9ECA-DC63D9D4E45B}"/>
          </ac:spMkLst>
        </pc:spChg>
        <pc:spChg chg="add del">
          <ac:chgData name="DU Angelo" userId="8b72b4b1065ef00f" providerId="LiveId" clId="{C79A81D6-8D98-489F-8469-5F33974AA0EE}" dt="2020-12-08T07:06:41.996" v="1129"/>
          <ac:spMkLst>
            <pc:docMk/>
            <pc:sldMk cId="2952278595" sldId="334"/>
            <ac:spMk id="5" creationId="{121F2455-DE5A-4A52-8792-AB95CB6196D4}"/>
          </ac:spMkLst>
        </pc:spChg>
        <pc:spChg chg="del">
          <ac:chgData name="DU Angelo" userId="8b72b4b1065ef00f" providerId="LiveId" clId="{C79A81D6-8D98-489F-8469-5F33974AA0EE}" dt="2020-12-08T00:45:24.391" v="931" actId="478"/>
          <ac:spMkLst>
            <pc:docMk/>
            <pc:sldMk cId="2952278595" sldId="334"/>
            <ac:spMk id="7" creationId="{7AF98305-5A12-4A6A-B5AD-F051DF15E8C7}"/>
          </ac:spMkLst>
        </pc:spChg>
        <pc:picChg chg="del">
          <ac:chgData name="DU Angelo" userId="8b72b4b1065ef00f" providerId="LiveId" clId="{C79A81D6-8D98-489F-8469-5F33974AA0EE}" dt="2020-12-08T00:45:21.017" v="930" actId="478"/>
          <ac:picMkLst>
            <pc:docMk/>
            <pc:sldMk cId="2952278595" sldId="334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3.318" v="471" actId="2696"/>
        <pc:sldMkLst>
          <pc:docMk/>
          <pc:sldMk cId="3717240597" sldId="334"/>
        </pc:sldMkLst>
      </pc:sldChg>
      <pc:sldChg chg="del">
        <pc:chgData name="DU Angelo" userId="8b72b4b1065ef00f" providerId="LiveId" clId="{C79A81D6-8D98-489F-8469-5F33974AA0EE}" dt="2020-12-08T00:05:03.860" v="473" actId="2696"/>
        <pc:sldMkLst>
          <pc:docMk/>
          <pc:sldMk cId="1857129977" sldId="335"/>
        </pc:sldMkLst>
      </pc:sldChg>
      <pc:sldChg chg="add">
        <pc:chgData name="DU Angelo" userId="8b72b4b1065ef00f" providerId="LiveId" clId="{C79A81D6-8D98-489F-8469-5F33974AA0EE}" dt="2020-12-08T07:06:44.469" v="1130"/>
        <pc:sldMkLst>
          <pc:docMk/>
          <pc:sldMk cId="3039047271" sldId="335"/>
        </pc:sldMkLst>
      </pc:sldChg>
      <pc:sldChg chg="del">
        <pc:chgData name="DU Angelo" userId="8b72b4b1065ef00f" providerId="LiveId" clId="{C79A81D6-8D98-489F-8469-5F33974AA0EE}" dt="2020-12-08T00:05:04.082" v="474" actId="2696"/>
        <pc:sldMkLst>
          <pc:docMk/>
          <pc:sldMk cId="551772909" sldId="336"/>
        </pc:sldMkLst>
      </pc:sldChg>
      <pc:sldChg chg="del">
        <pc:chgData name="DU Angelo" userId="8b72b4b1065ef00f" providerId="LiveId" clId="{C79A81D6-8D98-489F-8469-5F33974AA0EE}" dt="2020-12-08T00:05:04.286" v="475" actId="2696"/>
        <pc:sldMkLst>
          <pc:docMk/>
          <pc:sldMk cId="1010261566" sldId="338"/>
        </pc:sldMkLst>
      </pc:sldChg>
      <pc:sldChg chg="del">
        <pc:chgData name="DU Angelo" userId="8b72b4b1065ef00f" providerId="LiveId" clId="{C79A81D6-8D98-489F-8469-5F33974AA0EE}" dt="2020-12-08T00:05:04.661" v="476" actId="2696"/>
        <pc:sldMkLst>
          <pc:docMk/>
          <pc:sldMk cId="4183351747" sldId="339"/>
        </pc:sldMkLst>
      </pc:sldChg>
      <pc:sldChg chg="del">
        <pc:chgData name="DU Angelo" userId="8b72b4b1065ef00f" providerId="LiveId" clId="{C79A81D6-8D98-489F-8469-5F33974AA0EE}" dt="2020-12-08T00:05:05.166" v="477" actId="2696"/>
        <pc:sldMkLst>
          <pc:docMk/>
          <pc:sldMk cId="2572871774" sldId="340"/>
        </pc:sldMkLst>
      </pc:sldChg>
      <pc:sldChg chg="del">
        <pc:chgData name="DU Angelo" userId="8b72b4b1065ef00f" providerId="LiveId" clId="{C79A81D6-8D98-489F-8469-5F33974AA0EE}" dt="2020-12-08T00:05:05.822" v="478" actId="2696"/>
        <pc:sldMkLst>
          <pc:docMk/>
          <pc:sldMk cId="545568708" sldId="341"/>
        </pc:sldMkLst>
      </pc:sldChg>
      <pc:sldChg chg="del">
        <pc:chgData name="DU Angelo" userId="8b72b4b1065ef00f" providerId="LiveId" clId="{C79A81D6-8D98-489F-8469-5F33974AA0EE}" dt="2020-12-08T00:05:06.373" v="479" actId="2696"/>
        <pc:sldMkLst>
          <pc:docMk/>
          <pc:sldMk cId="3848997697" sldId="342"/>
        </pc:sldMkLst>
      </pc:sldChg>
      <pc:sldChg chg="del">
        <pc:chgData name="DU Angelo" userId="8b72b4b1065ef00f" providerId="LiveId" clId="{C79A81D6-8D98-489F-8469-5F33974AA0EE}" dt="2020-12-08T00:05:06.796" v="480" actId="2696"/>
        <pc:sldMkLst>
          <pc:docMk/>
          <pc:sldMk cId="11550158" sldId="343"/>
        </pc:sldMkLst>
      </pc:sldChg>
      <pc:sldChg chg="del">
        <pc:chgData name="DU Angelo" userId="8b72b4b1065ef00f" providerId="LiveId" clId="{C79A81D6-8D98-489F-8469-5F33974AA0EE}" dt="2020-12-08T00:05:07.160" v="488" actId="2696"/>
        <pc:sldMkLst>
          <pc:docMk/>
          <pc:sldMk cId="1035180332" sldId="344"/>
        </pc:sldMkLst>
      </pc:sldChg>
      <pc:sldChg chg="del">
        <pc:chgData name="DU Angelo" userId="8b72b4b1065ef00f" providerId="LiveId" clId="{C79A81D6-8D98-489F-8469-5F33974AA0EE}" dt="2020-12-08T00:05:07.207" v="489" actId="2696"/>
        <pc:sldMkLst>
          <pc:docMk/>
          <pc:sldMk cId="391359028" sldId="345"/>
        </pc:sldMkLst>
      </pc:sldChg>
      <pc:sldChg chg="del">
        <pc:chgData name="DU Angelo" userId="8b72b4b1065ef00f" providerId="LiveId" clId="{C79A81D6-8D98-489F-8469-5F33974AA0EE}" dt="2020-12-08T00:05:07.817" v="491" actId="2696"/>
        <pc:sldMkLst>
          <pc:docMk/>
          <pc:sldMk cId="460224336" sldId="346"/>
        </pc:sldMkLst>
      </pc:sldChg>
      <pc:sldChg chg="del">
        <pc:chgData name="DU Angelo" userId="8b72b4b1065ef00f" providerId="LiveId" clId="{C79A81D6-8D98-489F-8469-5F33974AA0EE}" dt="2020-12-08T00:05:08.195" v="493" actId="2696"/>
        <pc:sldMkLst>
          <pc:docMk/>
          <pc:sldMk cId="685234486" sldId="347"/>
        </pc:sldMkLst>
      </pc:sldChg>
      <pc:sldChg chg="del">
        <pc:chgData name="DU Angelo" userId="8b72b4b1065ef00f" providerId="LiveId" clId="{C79A81D6-8D98-489F-8469-5F33974AA0EE}" dt="2020-12-08T00:05:08.490" v="494" actId="2696"/>
        <pc:sldMkLst>
          <pc:docMk/>
          <pc:sldMk cId="1488901790" sldId="348"/>
        </pc:sldMkLst>
      </pc:sldChg>
      <pc:sldChg chg="del">
        <pc:chgData name="DU Angelo" userId="8b72b4b1065ef00f" providerId="LiveId" clId="{C79A81D6-8D98-489F-8469-5F33974AA0EE}" dt="2020-12-08T00:05:08.743" v="495" actId="2696"/>
        <pc:sldMkLst>
          <pc:docMk/>
          <pc:sldMk cId="813258900" sldId="349"/>
        </pc:sldMkLst>
      </pc:sldChg>
      <pc:sldChg chg="del">
        <pc:chgData name="DU Angelo" userId="8b72b4b1065ef00f" providerId="LiveId" clId="{C79A81D6-8D98-489F-8469-5F33974AA0EE}" dt="2020-12-08T00:05:08.775" v="496" actId="2696"/>
        <pc:sldMkLst>
          <pc:docMk/>
          <pc:sldMk cId="3556481026" sldId="350"/>
        </pc:sldMkLst>
      </pc:sldChg>
      <pc:sldChg chg="del">
        <pc:chgData name="DU Angelo" userId="8b72b4b1065ef00f" providerId="LiveId" clId="{C79A81D6-8D98-489F-8469-5F33974AA0EE}" dt="2020-12-08T00:05:08.869" v="497" actId="2696"/>
        <pc:sldMkLst>
          <pc:docMk/>
          <pc:sldMk cId="3377600676" sldId="351"/>
        </pc:sldMkLst>
      </pc:sldChg>
      <pc:sldChg chg="del">
        <pc:chgData name="DU Angelo" userId="8b72b4b1065ef00f" providerId="LiveId" clId="{C79A81D6-8D98-489F-8469-5F33974AA0EE}" dt="2020-12-08T00:05:09.104" v="498" actId="2696"/>
        <pc:sldMkLst>
          <pc:docMk/>
          <pc:sldMk cId="1057147937" sldId="352"/>
        </pc:sldMkLst>
      </pc:sldChg>
      <pc:sldChg chg="del">
        <pc:chgData name="DU Angelo" userId="8b72b4b1065ef00f" providerId="LiveId" clId="{C79A81D6-8D98-489F-8469-5F33974AA0EE}" dt="2020-12-08T00:05:09.151" v="499" actId="2696"/>
        <pc:sldMkLst>
          <pc:docMk/>
          <pc:sldMk cId="3869176609" sldId="353"/>
        </pc:sldMkLst>
      </pc:sldChg>
      <pc:sldChg chg="del">
        <pc:chgData name="DU Angelo" userId="8b72b4b1065ef00f" providerId="LiveId" clId="{C79A81D6-8D98-489F-8469-5F33974AA0EE}" dt="2020-12-08T00:05:06.905" v="482" actId="2696"/>
        <pc:sldMkLst>
          <pc:docMk/>
          <pc:sldMk cId="1462517007" sldId="354"/>
        </pc:sldMkLst>
      </pc:sldChg>
      <pc:sldChg chg="del">
        <pc:chgData name="DU Angelo" userId="8b72b4b1065ef00f" providerId="LiveId" clId="{C79A81D6-8D98-489F-8469-5F33974AA0EE}" dt="2020-12-08T00:05:06.984" v="484" actId="2696"/>
        <pc:sldMkLst>
          <pc:docMk/>
          <pc:sldMk cId="2376297448" sldId="355"/>
        </pc:sldMkLst>
      </pc:sldChg>
      <pc:sldChg chg="del">
        <pc:chgData name="DU Angelo" userId="8b72b4b1065ef00f" providerId="LiveId" clId="{C79A81D6-8D98-489F-8469-5F33974AA0EE}" dt="2020-12-08T00:05:07.097" v="486" actId="2696"/>
        <pc:sldMkLst>
          <pc:docMk/>
          <pc:sldMk cId="2889475501" sldId="356"/>
        </pc:sldMkLst>
      </pc:sldChg>
    </pc:docChg>
  </pc:docChgLst>
  <pc:docChgLst>
    <pc:chgData name="DU Angelo" userId="8b72b4b1065ef00f" providerId="LiveId" clId="{B422563F-6691-4294-A86A-0918EAF95ECC}"/>
    <pc:docChg chg="undo custSel addSld delSld modSld sldOrd modSection">
      <pc:chgData name="DU Angelo" userId="8b72b4b1065ef00f" providerId="LiveId" clId="{B422563F-6691-4294-A86A-0918EAF95ECC}" dt="2020-12-14T12:37:10.184" v="1029" actId="1076"/>
      <pc:docMkLst>
        <pc:docMk/>
      </pc:docMkLst>
      <pc:sldChg chg="modSp">
        <pc:chgData name="DU Angelo" userId="8b72b4b1065ef00f" providerId="LiveId" clId="{B422563F-6691-4294-A86A-0918EAF95ECC}" dt="2020-12-14T09:10:14.201" v="122" actId="1076"/>
        <pc:sldMkLst>
          <pc:docMk/>
          <pc:sldMk cId="259383257" sldId="314"/>
        </pc:sldMkLst>
        <pc:spChg chg="mod">
          <ac:chgData name="DU Angelo" userId="8b72b4b1065ef00f" providerId="LiveId" clId="{B422563F-6691-4294-A86A-0918EAF95ECC}" dt="2020-12-14T09:10:14.201" v="12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B422563F-6691-4294-A86A-0918EAF95ECC}" dt="2020-12-14T09:05:27.086" v="86" actId="403"/>
        <pc:sldMkLst>
          <pc:docMk/>
          <pc:sldMk cId="1767134883" sldId="315"/>
        </pc:sldMkLst>
        <pc:spChg chg="mod">
          <ac:chgData name="DU Angelo" userId="8b72b4b1065ef00f" providerId="LiveId" clId="{B422563F-6691-4294-A86A-0918EAF95ECC}" dt="2020-12-14T09:05:27.086" v="86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7:01.574" v="98" actId="113"/>
        <pc:sldMkLst>
          <pc:docMk/>
          <pc:sldMk cId="479064246" sldId="316"/>
        </pc:sldMkLst>
        <pc:spChg chg="mod">
          <ac:chgData name="DU Angelo" userId="8b72b4b1065ef00f" providerId="LiveId" clId="{B422563F-6691-4294-A86A-0918EAF95ECC}" dt="2020-12-14T09:07:01.574" v="98" actId="113"/>
          <ac:spMkLst>
            <pc:docMk/>
            <pc:sldMk cId="479064246" sldId="316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1.979" v="0" actId="2696"/>
        <pc:sldMkLst>
          <pc:docMk/>
          <pc:sldMk cId="796307972" sldId="317"/>
        </pc:sldMkLst>
      </pc:sldChg>
      <pc:sldChg chg="modSp add">
        <pc:chgData name="DU Angelo" userId="8b72b4b1065ef00f" providerId="LiveId" clId="{B422563F-6691-4294-A86A-0918EAF95ECC}" dt="2020-12-14T09:07:09.298" v="100" actId="113"/>
        <pc:sldMkLst>
          <pc:docMk/>
          <pc:sldMk cId="3508897305" sldId="317"/>
        </pc:sldMkLst>
        <pc:spChg chg="mod">
          <ac:chgData name="DU Angelo" userId="8b72b4b1065ef00f" providerId="LiveId" clId="{B422563F-6691-4294-A86A-0918EAF95ECC}" dt="2020-12-14T09:07:09.298" v="100" actId="113"/>
          <ac:spMkLst>
            <pc:docMk/>
            <pc:sldMk cId="3508897305" sldId="317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4.725" v="10" actId="2696"/>
        <pc:sldMkLst>
          <pc:docMk/>
          <pc:sldMk cId="2066230397" sldId="318"/>
        </pc:sldMkLst>
      </pc:sldChg>
      <pc:sldChg chg="modSp add">
        <pc:chgData name="DU Angelo" userId="8b72b4b1065ef00f" providerId="LiveId" clId="{B422563F-6691-4294-A86A-0918EAF95ECC}" dt="2020-12-14T09:07:16.780" v="102" actId="113"/>
        <pc:sldMkLst>
          <pc:docMk/>
          <pc:sldMk cId="3576092851" sldId="318"/>
        </pc:sldMkLst>
        <pc:spChg chg="mod">
          <ac:chgData name="DU Angelo" userId="8b72b4b1065ef00f" providerId="LiveId" clId="{B422563F-6691-4294-A86A-0918EAF95ECC}" dt="2020-12-14T09:07:16.780" v="102" actId="113"/>
          <ac:spMkLst>
            <pc:docMk/>
            <pc:sldMk cId="3576092851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41.971" v="104" actId="113"/>
        <pc:sldMkLst>
          <pc:docMk/>
          <pc:sldMk cId="850930630" sldId="319"/>
        </pc:sldMkLst>
        <pc:spChg chg="mod">
          <ac:chgData name="DU Angelo" userId="8b72b4b1065ef00f" providerId="LiveId" clId="{B422563F-6691-4294-A86A-0918EAF95ECC}" dt="2020-12-14T09:08:41.971" v="104" actId="113"/>
          <ac:spMkLst>
            <pc:docMk/>
            <pc:sldMk cId="850930630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8:51.340" v="106" actId="113"/>
        <pc:sldMkLst>
          <pc:docMk/>
          <pc:sldMk cId="2216289781" sldId="320"/>
        </pc:sldMkLst>
        <pc:spChg chg="mod">
          <ac:chgData name="DU Angelo" userId="8b72b4b1065ef00f" providerId="LiveId" clId="{B422563F-6691-4294-A86A-0918EAF95ECC}" dt="2020-12-14T09:08:51.340" v="106" actId="113"/>
          <ac:spMkLst>
            <pc:docMk/>
            <pc:sldMk cId="2216289781" sldId="320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5.916" v="16" actId="2696"/>
        <pc:sldMkLst>
          <pc:docMk/>
          <pc:sldMk cId="3107648802" sldId="320"/>
        </pc:sldMkLst>
      </pc:sldChg>
      <pc:sldChg chg="del">
        <pc:chgData name="DU Angelo" userId="8b72b4b1065ef00f" providerId="LiveId" clId="{B422563F-6691-4294-A86A-0918EAF95ECC}" dt="2020-12-14T08:59:17.102" v="20" actId="2696"/>
        <pc:sldMkLst>
          <pc:docMk/>
          <pc:sldMk cId="3526759124" sldId="321"/>
        </pc:sldMkLst>
      </pc:sldChg>
      <pc:sldChg chg="modSp add">
        <pc:chgData name="DU Angelo" userId="8b72b4b1065ef00f" providerId="LiveId" clId="{B422563F-6691-4294-A86A-0918EAF95ECC}" dt="2020-12-14T09:08:56.205" v="108" actId="113"/>
        <pc:sldMkLst>
          <pc:docMk/>
          <pc:sldMk cId="4287460964" sldId="321"/>
        </pc:sldMkLst>
        <pc:spChg chg="mod">
          <ac:chgData name="DU Angelo" userId="8b72b4b1065ef00f" providerId="LiveId" clId="{B422563F-6691-4294-A86A-0918EAF95ECC}" dt="2020-12-14T09:08:56.205" v="108" actId="113"/>
          <ac:spMkLst>
            <pc:docMk/>
            <pc:sldMk cId="428746096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17.673" v="22" actId="2696"/>
        <pc:sldMkLst>
          <pc:docMk/>
          <pc:sldMk cId="241457315" sldId="322"/>
        </pc:sldMkLst>
      </pc:sldChg>
      <pc:sldChg chg="modSp add">
        <pc:chgData name="DU Angelo" userId="8b72b4b1065ef00f" providerId="LiveId" clId="{B422563F-6691-4294-A86A-0918EAF95ECC}" dt="2020-12-14T09:09:00.518" v="110" actId="113"/>
        <pc:sldMkLst>
          <pc:docMk/>
          <pc:sldMk cId="4201922480" sldId="322"/>
        </pc:sldMkLst>
        <pc:spChg chg="mod">
          <ac:chgData name="DU Angelo" userId="8b72b4b1065ef00f" providerId="LiveId" clId="{B422563F-6691-4294-A86A-0918EAF95ECC}" dt="2020-12-14T09:09:00.518" v="110" actId="113"/>
          <ac:spMkLst>
            <pc:docMk/>
            <pc:sldMk cId="42019224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B422563F-6691-4294-A86A-0918EAF95ECC}" dt="2020-12-14T09:09:04.572" v="112" actId="113"/>
        <pc:sldMkLst>
          <pc:docMk/>
          <pc:sldMk cId="2452312039" sldId="323"/>
        </pc:sldMkLst>
        <pc:spChg chg="mod">
          <ac:chgData name="DU Angelo" userId="8b72b4b1065ef00f" providerId="LiveId" clId="{B422563F-6691-4294-A86A-0918EAF95ECC}" dt="2020-12-14T09:09:04.572" v="112" actId="113"/>
          <ac:spMkLst>
            <pc:docMk/>
            <pc:sldMk cId="2452312039" sldId="323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0.673" v="33" actId="2696"/>
        <pc:sldMkLst>
          <pc:docMk/>
          <pc:sldMk cId="3109352336" sldId="323"/>
        </pc:sldMkLst>
      </pc:sldChg>
      <pc:sldChg chg="del">
        <pc:chgData name="DU Angelo" userId="8b72b4b1065ef00f" providerId="LiveId" clId="{B422563F-6691-4294-A86A-0918EAF95ECC}" dt="2020-12-14T08:59:24.044" v="40" actId="2696"/>
        <pc:sldMkLst>
          <pc:docMk/>
          <pc:sldMk cId="203678027" sldId="324"/>
        </pc:sldMkLst>
      </pc:sldChg>
      <pc:sldChg chg="modSp add">
        <pc:chgData name="DU Angelo" userId="8b72b4b1065ef00f" providerId="LiveId" clId="{B422563F-6691-4294-A86A-0918EAF95ECC}" dt="2020-12-14T09:09:17.823" v="117" actId="113"/>
        <pc:sldMkLst>
          <pc:docMk/>
          <pc:sldMk cId="3200003776" sldId="324"/>
        </pc:sldMkLst>
        <pc:spChg chg="mod">
          <ac:chgData name="DU Angelo" userId="8b72b4b1065ef00f" providerId="LiveId" clId="{B422563F-6691-4294-A86A-0918EAF95ECC}" dt="2020-12-14T09:09:17.823" v="117" actId="113"/>
          <ac:spMkLst>
            <pc:docMk/>
            <pc:sldMk cId="3200003776" sldId="324"/>
            <ac:spMk id="4" creationId="{2918002F-8C64-4968-9ECA-DC63D9D4E45B}"/>
          </ac:spMkLst>
        </pc:spChg>
      </pc:sldChg>
      <pc:sldChg chg="del">
        <pc:chgData name="DU Angelo" userId="8b72b4b1065ef00f" providerId="LiveId" clId="{B422563F-6691-4294-A86A-0918EAF95ECC}" dt="2020-12-14T08:59:24.551" v="44" actId="2696"/>
        <pc:sldMkLst>
          <pc:docMk/>
          <pc:sldMk cId="1497037642" sldId="325"/>
        </pc:sldMkLst>
      </pc:sldChg>
      <pc:sldChg chg="modSp add">
        <pc:chgData name="DU Angelo" userId="8b72b4b1065ef00f" providerId="LiveId" clId="{B422563F-6691-4294-A86A-0918EAF95ECC}" dt="2020-12-14T09:09:42.600" v="119" actId="207"/>
        <pc:sldMkLst>
          <pc:docMk/>
          <pc:sldMk cId="2171185865" sldId="325"/>
        </pc:sldMkLst>
        <pc:spChg chg="mod">
          <ac:chgData name="DU Angelo" userId="8b72b4b1065ef00f" providerId="LiveId" clId="{B422563F-6691-4294-A86A-0918EAF95ECC}" dt="2020-12-14T09:09:42.600" v="119" actId="207"/>
          <ac:spMkLst>
            <pc:docMk/>
            <pc:sldMk cId="2171185865" sldId="325"/>
            <ac:spMk id="4" creationId="{2918002F-8C64-4968-9ECA-DC63D9D4E45B}"/>
          </ac:spMkLst>
        </pc:spChg>
      </pc:sldChg>
      <pc:sldChg chg="addSp modSp add">
        <pc:chgData name="DU Angelo" userId="8b72b4b1065ef00f" providerId="LiveId" clId="{B422563F-6691-4294-A86A-0918EAF95ECC}" dt="2020-12-14T09:30:24.715" v="152" actId="1076"/>
        <pc:sldMkLst>
          <pc:docMk/>
          <pc:sldMk cId="3335841084" sldId="326"/>
        </pc:sldMkLst>
        <pc:spChg chg="mod">
          <ac:chgData name="DU Angelo" userId="8b72b4b1065ef00f" providerId="LiveId" clId="{B422563F-6691-4294-A86A-0918EAF95ECC}" dt="2020-12-14T09:16:56.128" v="132" actId="1076"/>
          <ac:spMkLst>
            <pc:docMk/>
            <pc:sldMk cId="3335841084" sldId="32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29:37.350" v="143" actId="1076"/>
          <ac:spMkLst>
            <pc:docMk/>
            <pc:sldMk cId="3335841084" sldId="326"/>
            <ac:spMk id="4" creationId="{2918002F-8C64-4968-9ECA-DC63D9D4E45B}"/>
          </ac:spMkLst>
        </pc:spChg>
        <pc:picChg chg="add mod modCrop">
          <ac:chgData name="DU Angelo" userId="8b72b4b1065ef00f" providerId="LiveId" clId="{B422563F-6691-4294-A86A-0918EAF95ECC}" dt="2020-12-14T09:30:24.715" v="152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del">
        <pc:chgData name="DU Angelo" userId="8b72b4b1065ef00f" providerId="LiveId" clId="{B422563F-6691-4294-A86A-0918EAF95ECC}" dt="2020-12-14T08:59:25.427" v="48" actId="2696"/>
        <pc:sldMkLst>
          <pc:docMk/>
          <pc:sldMk cId="3940187431" sldId="326"/>
        </pc:sldMkLst>
      </pc:sldChg>
      <pc:sldChg chg="del">
        <pc:chgData name="DU Angelo" userId="8b72b4b1065ef00f" providerId="LiveId" clId="{B422563F-6691-4294-A86A-0918EAF95ECC}" dt="2020-12-14T08:59:25.870" v="50" actId="2696"/>
        <pc:sldMkLst>
          <pc:docMk/>
          <pc:sldMk cId="2267018997" sldId="327"/>
        </pc:sldMkLst>
      </pc:sldChg>
      <pc:sldChg chg="delSp modSp add">
        <pc:chgData name="DU Angelo" userId="8b72b4b1065ef00f" providerId="LiveId" clId="{B422563F-6691-4294-A86A-0918EAF95ECC}" dt="2020-12-14T09:37:26.112" v="180" actId="1076"/>
        <pc:sldMkLst>
          <pc:docMk/>
          <pc:sldMk cId="2385079092" sldId="327"/>
        </pc:sldMkLst>
        <pc:spChg chg="mod">
          <ac:chgData name="DU Angelo" userId="8b72b4b1065ef00f" providerId="LiveId" clId="{B422563F-6691-4294-A86A-0918EAF95ECC}" dt="2020-12-14T09:37:26.112" v="180" actId="1076"/>
          <ac:spMkLst>
            <pc:docMk/>
            <pc:sldMk cId="2385079092" sldId="32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37:23.815" v="179" actId="1076"/>
          <ac:spMkLst>
            <pc:docMk/>
            <pc:sldMk cId="2385079092" sldId="327"/>
            <ac:spMk id="4" creationId="{2918002F-8C64-4968-9ECA-DC63D9D4E45B}"/>
          </ac:spMkLst>
        </pc:spChg>
        <pc:picChg chg="del">
          <ac:chgData name="DU Angelo" userId="8b72b4b1065ef00f" providerId="LiveId" clId="{B422563F-6691-4294-A86A-0918EAF95ECC}" dt="2020-12-14T09:36:27.324" v="161" actId="478"/>
          <ac:picMkLst>
            <pc:docMk/>
            <pc:sldMk cId="2385079092" sldId="327"/>
            <ac:picMk id="6" creationId="{3E2E6221-B7F4-4E12-A4E6-D08C702A73B6}"/>
          </ac:picMkLst>
        </pc:picChg>
      </pc:sldChg>
      <pc:sldChg chg="addSp delSp modSp add">
        <pc:chgData name="DU Angelo" userId="8b72b4b1065ef00f" providerId="LiveId" clId="{B422563F-6691-4294-A86A-0918EAF95ECC}" dt="2020-12-14T09:39:14.488" v="206" actId="403"/>
        <pc:sldMkLst>
          <pc:docMk/>
          <pc:sldMk cId="1263021991" sldId="328"/>
        </pc:sldMkLst>
        <pc:spChg chg="mod">
          <ac:chgData name="DU Angelo" userId="8b72b4b1065ef00f" providerId="LiveId" clId="{B422563F-6691-4294-A86A-0918EAF95ECC}" dt="2020-12-14T09:39:14.488" v="206" actId="403"/>
          <ac:spMkLst>
            <pc:docMk/>
            <pc:sldMk cId="1263021991" sldId="328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09:37:57.599" v="191" actId="478"/>
          <ac:spMkLst>
            <pc:docMk/>
            <pc:sldMk cId="1263021991" sldId="328"/>
            <ac:spMk id="4" creationId="{2918002F-8C64-4968-9ECA-DC63D9D4E45B}"/>
          </ac:spMkLst>
        </pc:spChg>
        <pc:graphicFrameChg chg="add mod">
          <ac:chgData name="DU Angelo" userId="8b72b4b1065ef00f" providerId="LiveId" clId="{B422563F-6691-4294-A86A-0918EAF95ECC}" dt="2020-12-14T09:38:59.770" v="204" actId="20577"/>
          <ac:graphicFrameMkLst>
            <pc:docMk/>
            <pc:sldMk cId="1263021991" sldId="328"/>
            <ac:graphicFrameMk id="5" creationId="{9E3B1E7E-46AF-4221-A4F9-A3C26887FA98}"/>
          </ac:graphicFrameMkLst>
        </pc:graphicFrameChg>
      </pc:sldChg>
      <pc:sldChg chg="del">
        <pc:chgData name="DU Angelo" userId="8b72b4b1065ef00f" providerId="LiveId" clId="{B422563F-6691-4294-A86A-0918EAF95ECC}" dt="2020-12-14T08:59:30.086" v="56" actId="2696"/>
        <pc:sldMkLst>
          <pc:docMk/>
          <pc:sldMk cId="1859089742" sldId="328"/>
        </pc:sldMkLst>
      </pc:sldChg>
      <pc:sldChg chg="modSp add ord">
        <pc:chgData name="DU Angelo" userId="8b72b4b1065ef00f" providerId="LiveId" clId="{B422563F-6691-4294-A86A-0918EAF95ECC}" dt="2020-12-14T09:43:48.053" v="299" actId="403"/>
        <pc:sldMkLst>
          <pc:docMk/>
          <pc:sldMk cId="4249831022" sldId="329"/>
        </pc:sldMkLst>
        <pc:spChg chg="mod">
          <ac:chgData name="DU Angelo" userId="8b72b4b1065ef00f" providerId="LiveId" clId="{B422563F-6691-4294-A86A-0918EAF95ECC}" dt="2020-12-14T09:43:48.053" v="299" actId="403"/>
          <ac:spMkLst>
            <pc:docMk/>
            <pc:sldMk cId="4249831022" sldId="32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09:43:45.612" v="298" actId="1076"/>
          <ac:spMkLst>
            <pc:docMk/>
            <pc:sldMk cId="4249831022" sldId="329"/>
            <ac:spMk id="4" creationId="{2918002F-8C64-4968-9ECA-DC63D9D4E45B}"/>
          </ac:spMkLst>
        </pc:spChg>
      </pc:sldChg>
      <pc:sldChg chg="addSp delSp modSp add ord">
        <pc:chgData name="DU Angelo" userId="8b72b4b1065ef00f" providerId="LiveId" clId="{B422563F-6691-4294-A86A-0918EAF95ECC}" dt="2020-12-14T10:46:42.421" v="450" actId="1076"/>
        <pc:sldMkLst>
          <pc:docMk/>
          <pc:sldMk cId="66791043" sldId="330"/>
        </pc:sldMkLst>
        <pc:spChg chg="mod">
          <ac:chgData name="DU Angelo" userId="8b72b4b1065ef00f" providerId="LiveId" clId="{B422563F-6691-4294-A86A-0918EAF95ECC}" dt="2020-12-14T10:42:36.251" v="307" actId="1076"/>
          <ac:spMkLst>
            <pc:docMk/>
            <pc:sldMk cId="66791043" sldId="330"/>
            <ac:spMk id="3" creationId="{E1BF4C49-D9BF-42F3-B713-48595D54AED3}"/>
          </ac:spMkLst>
        </pc:spChg>
        <pc:spChg chg="del mod">
          <ac:chgData name="DU Angelo" userId="8b72b4b1065ef00f" providerId="LiveId" clId="{B422563F-6691-4294-A86A-0918EAF95ECC}" dt="2020-12-14T10:42:51.759" v="311"/>
          <ac:spMkLst>
            <pc:docMk/>
            <pc:sldMk cId="66791043" sldId="330"/>
            <ac:spMk id="4" creationId="{2918002F-8C64-4968-9ECA-DC63D9D4E45B}"/>
          </ac:spMkLst>
        </pc:spChg>
        <pc:spChg chg="add mod">
          <ac:chgData name="DU Angelo" userId="8b72b4b1065ef00f" providerId="LiveId" clId="{B422563F-6691-4294-A86A-0918EAF95ECC}" dt="2020-12-14T10:46:42.421" v="450" actId="1076"/>
          <ac:spMkLst>
            <pc:docMk/>
            <pc:sldMk cId="66791043" sldId="330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0:46:37.600" v="449" actId="1076"/>
          <ac:picMkLst>
            <pc:docMk/>
            <pc:sldMk cId="66791043" sldId="330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113" v="1" actId="2696"/>
        <pc:sldMkLst>
          <pc:docMk/>
          <pc:sldMk cId="2947030013" sldId="330"/>
        </pc:sldMkLst>
      </pc:sldChg>
      <pc:sldChg chg="del">
        <pc:chgData name="DU Angelo" userId="8b72b4b1065ef00f" providerId="LiveId" clId="{B422563F-6691-4294-A86A-0918EAF95ECC}" dt="2020-12-14T08:59:12.541" v="2" actId="2696"/>
        <pc:sldMkLst>
          <pc:docMk/>
          <pc:sldMk cId="815719555" sldId="331"/>
        </pc:sldMkLst>
      </pc:sldChg>
      <pc:sldChg chg="delSp modSp add">
        <pc:chgData name="DU Angelo" userId="8b72b4b1065ef00f" providerId="LiveId" clId="{B422563F-6691-4294-A86A-0918EAF95ECC}" dt="2020-12-14T10:58:54.867" v="470" actId="20577"/>
        <pc:sldMkLst>
          <pc:docMk/>
          <pc:sldMk cId="2734977261" sldId="331"/>
        </pc:sldMkLst>
        <pc:spChg chg="mod">
          <ac:chgData name="DU Angelo" userId="8b72b4b1065ef00f" providerId="LiveId" clId="{B422563F-6691-4294-A86A-0918EAF95ECC}" dt="2020-12-14T10:47:00.343" v="460" actId="20577"/>
          <ac:spMkLst>
            <pc:docMk/>
            <pc:sldMk cId="2734977261" sldId="33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0:58:54.867" v="470" actId="20577"/>
          <ac:spMkLst>
            <pc:docMk/>
            <pc:sldMk cId="2734977261" sldId="331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0:47:02.954" v="461" actId="478"/>
          <ac:picMkLst>
            <pc:docMk/>
            <pc:sldMk cId="2734977261" sldId="331"/>
            <ac:picMk id="7" creationId="{DFE19649-0904-40AB-952A-78F09CED90F4}"/>
          </ac:picMkLst>
        </pc:picChg>
      </pc:sldChg>
      <pc:sldChg chg="del">
        <pc:chgData name="DU Angelo" userId="8b72b4b1065ef00f" providerId="LiveId" clId="{B422563F-6691-4294-A86A-0918EAF95ECC}" dt="2020-12-14T08:59:12.989" v="3" actId="2696"/>
        <pc:sldMkLst>
          <pc:docMk/>
          <pc:sldMk cId="278696996" sldId="332"/>
        </pc:sldMkLst>
      </pc:sldChg>
      <pc:sldChg chg="addSp delSp modSp add ord">
        <pc:chgData name="DU Angelo" userId="8b72b4b1065ef00f" providerId="LiveId" clId="{B422563F-6691-4294-A86A-0918EAF95ECC}" dt="2020-12-14T11:07:56.436" v="537" actId="13926"/>
        <pc:sldMkLst>
          <pc:docMk/>
          <pc:sldMk cId="712052153" sldId="332"/>
        </pc:sldMkLst>
        <pc:spChg chg="mod">
          <ac:chgData name="DU Angelo" userId="8b72b4b1065ef00f" providerId="LiveId" clId="{B422563F-6691-4294-A86A-0918EAF95ECC}" dt="2020-12-14T10:59:19.054" v="475"/>
          <ac:spMkLst>
            <pc:docMk/>
            <pc:sldMk cId="712052153" sldId="33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07:56.436" v="537" actId="13926"/>
          <ac:spMkLst>
            <pc:docMk/>
            <pc:sldMk cId="712052153" sldId="33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00:35.314" v="492" actId="14100"/>
          <ac:picMkLst>
            <pc:docMk/>
            <pc:sldMk cId="712052153" sldId="332"/>
            <ac:picMk id="6" creationId="{C9E34B7F-FD56-4642-AF9B-5AF01B66F4CC}"/>
          </ac:picMkLst>
        </pc:picChg>
        <pc:picChg chg="del">
          <ac:chgData name="DU Angelo" userId="8b72b4b1065ef00f" providerId="LiveId" clId="{B422563F-6691-4294-A86A-0918EAF95ECC}" dt="2020-12-14T10:59:26.646" v="476" actId="478"/>
          <ac:picMkLst>
            <pc:docMk/>
            <pc:sldMk cId="712052153" sldId="332"/>
            <ac:picMk id="7" creationId="{DFE19649-0904-40AB-952A-78F09CED90F4}"/>
          </ac:picMkLst>
        </pc:picChg>
      </pc:sldChg>
      <pc:sldChg chg="add ord">
        <pc:chgData name="DU Angelo" userId="8b72b4b1065ef00f" providerId="LiveId" clId="{B422563F-6691-4294-A86A-0918EAF95ECC}" dt="2020-12-14T11:05:59.392" v="494"/>
        <pc:sldMkLst>
          <pc:docMk/>
          <pc:sldMk cId="1103172435" sldId="333"/>
        </pc:sldMkLst>
      </pc:sldChg>
      <pc:sldChg chg="del">
        <pc:chgData name="DU Angelo" userId="8b72b4b1065ef00f" providerId="LiveId" clId="{B422563F-6691-4294-A86A-0918EAF95ECC}" dt="2020-12-14T08:59:13.085" v="4" actId="2696"/>
        <pc:sldMkLst>
          <pc:docMk/>
          <pc:sldMk cId="1156812458" sldId="333"/>
        </pc:sldMkLst>
      </pc:sldChg>
      <pc:sldChg chg="addSp delSp modSp add ord">
        <pc:chgData name="DU Angelo" userId="8b72b4b1065ef00f" providerId="LiveId" clId="{B422563F-6691-4294-A86A-0918EAF95ECC}" dt="2020-12-14T11:17:12.906" v="580" actId="1076"/>
        <pc:sldMkLst>
          <pc:docMk/>
          <pc:sldMk cId="948862845" sldId="334"/>
        </pc:sldMkLst>
        <pc:spChg chg="mod">
          <ac:chgData name="DU Angelo" userId="8b72b4b1065ef00f" providerId="LiveId" clId="{B422563F-6691-4294-A86A-0918EAF95ECC}" dt="2020-12-14T11:08:23.941" v="542" actId="20577"/>
          <ac:spMkLst>
            <pc:docMk/>
            <pc:sldMk cId="948862845" sldId="33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17:09.974" v="579" actId="1076"/>
          <ac:spMkLst>
            <pc:docMk/>
            <pc:sldMk cId="948862845" sldId="334"/>
            <ac:spMk id="5" creationId="{63F2EE83-9571-4E72-9AA3-2E5B4BDA9955}"/>
          </ac:spMkLst>
        </pc:spChg>
        <pc:picChg chg="del">
          <ac:chgData name="DU Angelo" userId="8b72b4b1065ef00f" providerId="LiveId" clId="{B422563F-6691-4294-A86A-0918EAF95ECC}" dt="2020-12-14T11:08:52.109" v="548" actId="478"/>
          <ac:picMkLst>
            <pc:docMk/>
            <pc:sldMk cId="948862845" sldId="334"/>
            <ac:picMk id="6" creationId="{C9E34B7F-FD56-4642-AF9B-5AF01B66F4CC}"/>
          </ac:picMkLst>
        </pc:picChg>
        <pc:picChg chg="add mod">
          <ac:chgData name="DU Angelo" userId="8b72b4b1065ef00f" providerId="LiveId" clId="{B422563F-6691-4294-A86A-0918EAF95ECC}" dt="2020-12-14T11:17:12.906" v="580" actId="1076"/>
          <ac:picMkLst>
            <pc:docMk/>
            <pc:sldMk cId="948862845" sldId="334"/>
            <ac:picMk id="7" creationId="{599E128A-FF86-4AA5-AF4A-9C35C93F568E}"/>
          </ac:picMkLst>
        </pc:picChg>
      </pc:sldChg>
      <pc:sldChg chg="del">
        <pc:chgData name="DU Angelo" userId="8b72b4b1065ef00f" providerId="LiveId" clId="{B422563F-6691-4294-A86A-0918EAF95ECC}" dt="2020-12-14T08:59:13.282" v="5" actId="2696"/>
        <pc:sldMkLst>
          <pc:docMk/>
          <pc:sldMk cId="4142709109" sldId="334"/>
        </pc:sldMkLst>
      </pc:sldChg>
      <pc:sldChg chg="del">
        <pc:chgData name="DU Angelo" userId="8b72b4b1065ef00f" providerId="LiveId" clId="{B422563F-6691-4294-A86A-0918EAF95ECC}" dt="2020-12-14T08:59:13.723" v="6" actId="2696"/>
        <pc:sldMkLst>
          <pc:docMk/>
          <pc:sldMk cId="990767951" sldId="335"/>
        </pc:sldMkLst>
      </pc:sldChg>
      <pc:sldChg chg="add ord">
        <pc:chgData name="DU Angelo" userId="8b72b4b1065ef00f" providerId="LiveId" clId="{B422563F-6691-4294-A86A-0918EAF95ECC}" dt="2020-12-14T11:17:22.477" v="582"/>
        <pc:sldMkLst>
          <pc:docMk/>
          <pc:sldMk cId="3915883502" sldId="335"/>
        </pc:sldMkLst>
      </pc:sldChg>
      <pc:sldChg chg="del">
        <pc:chgData name="DU Angelo" userId="8b72b4b1065ef00f" providerId="LiveId" clId="{B422563F-6691-4294-A86A-0918EAF95ECC}" dt="2020-12-14T08:59:14.392" v="7" actId="2696"/>
        <pc:sldMkLst>
          <pc:docMk/>
          <pc:sldMk cId="2309346782" sldId="336"/>
        </pc:sldMkLst>
      </pc:sldChg>
      <pc:sldChg chg="modSp add ord">
        <pc:chgData name="DU Angelo" userId="8b72b4b1065ef00f" providerId="LiveId" clId="{B422563F-6691-4294-A86A-0918EAF95ECC}" dt="2020-12-14T11:32:19.077" v="717" actId="1076"/>
        <pc:sldMkLst>
          <pc:docMk/>
          <pc:sldMk cId="3677538484" sldId="336"/>
        </pc:sldMkLst>
        <pc:spChg chg="mod">
          <ac:chgData name="DU Angelo" userId="8b72b4b1065ef00f" providerId="LiveId" clId="{B422563F-6691-4294-A86A-0918EAF95ECC}" dt="2020-12-14T11:32:11.879" v="716" actId="404"/>
          <ac:spMkLst>
            <pc:docMk/>
            <pc:sldMk cId="3677538484" sldId="33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2:19.077" v="717" actId="1076"/>
          <ac:spMkLst>
            <pc:docMk/>
            <pc:sldMk cId="3677538484" sldId="336"/>
            <ac:spMk id="5" creationId="{63F2EE83-9571-4E72-9AA3-2E5B4BDA9955}"/>
          </ac:spMkLst>
        </pc:spChg>
      </pc:sldChg>
      <pc:sldChg chg="add ord">
        <pc:chgData name="DU Angelo" userId="8b72b4b1065ef00f" providerId="LiveId" clId="{B422563F-6691-4294-A86A-0918EAF95ECC}" dt="2020-12-14T11:32:57.738" v="719"/>
        <pc:sldMkLst>
          <pc:docMk/>
          <pc:sldMk cId="816403398" sldId="337"/>
        </pc:sldMkLst>
      </pc:sldChg>
      <pc:sldChg chg="del">
        <pc:chgData name="DU Angelo" userId="8b72b4b1065ef00f" providerId="LiveId" clId="{B422563F-6691-4294-A86A-0918EAF95ECC}" dt="2020-12-14T08:59:14.622" v="8" actId="2696"/>
        <pc:sldMkLst>
          <pc:docMk/>
          <pc:sldMk cId="3673195532" sldId="337"/>
        </pc:sldMkLst>
      </pc:sldChg>
      <pc:sldChg chg="modSp add ord">
        <pc:chgData name="DU Angelo" userId="8b72b4b1065ef00f" providerId="LiveId" clId="{B422563F-6691-4294-A86A-0918EAF95ECC}" dt="2020-12-14T11:38:04.665" v="802" actId="1076"/>
        <pc:sldMkLst>
          <pc:docMk/>
          <pc:sldMk cId="3096470801" sldId="338"/>
        </pc:sldMkLst>
        <pc:spChg chg="mod">
          <ac:chgData name="DU Angelo" userId="8b72b4b1065ef00f" providerId="LiveId" clId="{B422563F-6691-4294-A86A-0918EAF95ECC}" dt="2020-12-14T11:35:36.750" v="760" actId="1076"/>
          <ac:spMkLst>
            <pc:docMk/>
            <pc:sldMk cId="3096470801" sldId="33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04.665" v="802" actId="1076"/>
          <ac:spMkLst>
            <pc:docMk/>
            <pc:sldMk cId="3096470801" sldId="33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658" v="9" actId="2696"/>
        <pc:sldMkLst>
          <pc:docMk/>
          <pc:sldMk cId="3211305719" sldId="339"/>
        </pc:sldMkLst>
      </pc:sldChg>
      <pc:sldChg chg="modSp add">
        <pc:chgData name="DU Angelo" userId="8b72b4b1065ef00f" providerId="LiveId" clId="{B422563F-6691-4294-A86A-0918EAF95ECC}" dt="2020-12-14T11:37:57.204" v="801" actId="1076"/>
        <pc:sldMkLst>
          <pc:docMk/>
          <pc:sldMk cId="3689567472" sldId="339"/>
        </pc:sldMkLst>
        <pc:spChg chg="mod">
          <ac:chgData name="DU Angelo" userId="8b72b4b1065ef00f" providerId="LiveId" clId="{B422563F-6691-4294-A86A-0918EAF95ECC}" dt="2020-12-14T11:37:57.204" v="801" actId="1076"/>
          <ac:spMkLst>
            <pc:docMk/>
            <pc:sldMk cId="3689567472" sldId="33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7:36.153" v="797" actId="20577"/>
          <ac:spMkLst>
            <pc:docMk/>
            <pc:sldMk cId="3689567472" sldId="339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1:38:54.358" v="820" actId="1076"/>
        <pc:sldMkLst>
          <pc:docMk/>
          <pc:sldMk cId="1173726442" sldId="340"/>
        </pc:sldMkLst>
        <pc:spChg chg="mod">
          <ac:chgData name="DU Angelo" userId="8b72b4b1065ef00f" providerId="LiveId" clId="{B422563F-6691-4294-A86A-0918EAF95ECC}" dt="2020-12-14T11:38:38.981" v="818" actId="1076"/>
          <ac:spMkLst>
            <pc:docMk/>
            <pc:sldMk cId="1173726442" sldId="34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1:38:54.358" v="820" actId="1076"/>
          <ac:spMkLst>
            <pc:docMk/>
            <pc:sldMk cId="1173726442" sldId="34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4.905" v="11" actId="2696"/>
        <pc:sldMkLst>
          <pc:docMk/>
          <pc:sldMk cId="4198146865" sldId="340"/>
        </pc:sldMkLst>
      </pc:sldChg>
      <pc:sldChg chg="del">
        <pc:chgData name="DU Angelo" userId="8b72b4b1065ef00f" providerId="LiveId" clId="{B422563F-6691-4294-A86A-0918EAF95ECC}" dt="2020-12-14T08:59:15.089" v="12" actId="2696"/>
        <pc:sldMkLst>
          <pc:docMk/>
          <pc:sldMk cId="1595337548" sldId="341"/>
        </pc:sldMkLst>
      </pc:sldChg>
      <pc:sldChg chg="modSp add">
        <pc:chgData name="DU Angelo" userId="8b72b4b1065ef00f" providerId="LiveId" clId="{B422563F-6691-4294-A86A-0918EAF95ECC}" dt="2020-12-14T11:39:35.136" v="825" actId="1076"/>
        <pc:sldMkLst>
          <pc:docMk/>
          <pc:sldMk cId="2028051808" sldId="341"/>
        </pc:sldMkLst>
        <pc:spChg chg="mod">
          <ac:chgData name="DU Angelo" userId="8b72b4b1065ef00f" providerId="LiveId" clId="{B422563F-6691-4294-A86A-0918EAF95ECC}" dt="2020-12-14T11:39:35.136" v="82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5.376" v="13" actId="2696"/>
        <pc:sldMkLst>
          <pc:docMk/>
          <pc:sldMk cId="1436017647" sldId="342"/>
        </pc:sldMkLst>
      </pc:sldChg>
      <pc:sldChg chg="addSp delSp modSp add">
        <pc:chgData name="DU Angelo" userId="8b72b4b1065ef00f" providerId="LiveId" clId="{B422563F-6691-4294-A86A-0918EAF95ECC}" dt="2020-12-14T11:41:26.067" v="835" actId="1076"/>
        <pc:sldMkLst>
          <pc:docMk/>
          <pc:sldMk cId="3915154336" sldId="342"/>
        </pc:sldMkLst>
        <pc:spChg chg="del">
          <ac:chgData name="DU Angelo" userId="8b72b4b1065ef00f" providerId="LiveId" clId="{B422563F-6691-4294-A86A-0918EAF95ECC}" dt="2020-12-14T11:39:45.229" v="827" actId="478"/>
          <ac:spMkLst>
            <pc:docMk/>
            <pc:sldMk cId="3915154336" sldId="342"/>
            <ac:spMk id="5" creationId="{63F2EE83-9571-4E72-9AA3-2E5B4BDA9955}"/>
          </ac:spMkLst>
        </pc:spChg>
        <pc:picChg chg="add mod">
          <ac:chgData name="DU Angelo" userId="8b72b4b1065ef00f" providerId="LiveId" clId="{B422563F-6691-4294-A86A-0918EAF95ECC}" dt="2020-12-14T11:41:26.067" v="835" actId="1076"/>
          <ac:picMkLst>
            <pc:docMk/>
            <pc:sldMk cId="3915154336" sldId="342"/>
            <ac:picMk id="6" creationId="{06AC962B-F05F-4388-977C-5DE7D2183180}"/>
          </ac:picMkLst>
        </pc:picChg>
      </pc:sldChg>
      <pc:sldChg chg="add del">
        <pc:chgData name="DU Angelo" userId="8b72b4b1065ef00f" providerId="LiveId" clId="{B422563F-6691-4294-A86A-0918EAF95ECC}" dt="2020-12-14T11:42:21.362" v="837" actId="2696"/>
        <pc:sldMkLst>
          <pc:docMk/>
          <pc:sldMk cId="1142975739" sldId="343"/>
        </pc:sldMkLst>
      </pc:sldChg>
      <pc:sldChg chg="del">
        <pc:chgData name="DU Angelo" userId="8b72b4b1065ef00f" providerId="LiveId" clId="{B422563F-6691-4294-A86A-0918EAF95ECC}" dt="2020-12-14T08:59:15.530" v="14" actId="2696"/>
        <pc:sldMkLst>
          <pc:docMk/>
          <pc:sldMk cId="1585090288" sldId="343"/>
        </pc:sldMkLst>
      </pc:sldChg>
      <pc:sldChg chg="addSp modSp add">
        <pc:chgData name="DU Angelo" userId="8b72b4b1065ef00f" providerId="LiveId" clId="{B422563F-6691-4294-A86A-0918EAF95ECC}" dt="2020-12-14T11:45:03.915" v="865" actId="14100"/>
        <pc:sldMkLst>
          <pc:docMk/>
          <pc:sldMk cId="2454259939" sldId="343"/>
        </pc:sldMkLst>
        <pc:spChg chg="mod">
          <ac:chgData name="DU Angelo" userId="8b72b4b1065ef00f" providerId="LiveId" clId="{B422563F-6691-4294-A86A-0918EAF95ECC}" dt="2020-12-14T11:44:37.583" v="857" actId="1076"/>
          <ac:spMkLst>
            <pc:docMk/>
            <pc:sldMk cId="2454259939" sldId="343"/>
            <ac:spMk id="5" creationId="{63F2EE83-9571-4E72-9AA3-2E5B4BDA9955}"/>
          </ac:spMkLst>
        </pc:spChg>
        <pc:graphicFrameChg chg="add mod modGraphic">
          <ac:chgData name="DU Angelo" userId="8b72b4b1065ef00f" providerId="LiveId" clId="{B422563F-6691-4294-A86A-0918EAF95ECC}" dt="2020-12-14T11:45:03.915" v="865" actId="14100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delSp modSp add ord">
        <pc:chgData name="DU Angelo" userId="8b72b4b1065ef00f" providerId="LiveId" clId="{B422563F-6691-4294-A86A-0918EAF95ECC}" dt="2020-12-14T12:21:05.354" v="871"/>
        <pc:sldMkLst>
          <pc:docMk/>
          <pc:sldMk cId="1479717305" sldId="344"/>
        </pc:sldMkLst>
        <pc:spChg chg="mod">
          <ac:chgData name="DU Angelo" userId="8b72b4b1065ef00f" providerId="LiveId" clId="{B422563F-6691-4294-A86A-0918EAF95ECC}" dt="2020-12-14T12:20:49.917" v="868"/>
          <ac:spMkLst>
            <pc:docMk/>
            <pc:sldMk cId="1479717305" sldId="344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05.354" v="871"/>
          <ac:spMkLst>
            <pc:docMk/>
            <pc:sldMk cId="1479717305" sldId="344"/>
            <ac:spMk id="5" creationId="{63F2EE83-9571-4E72-9AA3-2E5B4BDA9955}"/>
          </ac:spMkLst>
        </pc:spChg>
        <pc:graphicFrameChg chg="del">
          <ac:chgData name="DU Angelo" userId="8b72b4b1065ef00f" providerId="LiveId" clId="{B422563F-6691-4294-A86A-0918EAF95ECC}" dt="2020-12-14T12:20:54.772" v="869" actId="478"/>
          <ac:graphicFrameMkLst>
            <pc:docMk/>
            <pc:sldMk cId="1479717305" sldId="344"/>
            <ac:graphicFrameMk id="6" creationId="{6A4BB325-67BC-481A-A650-2BE2FD8EA1D7}"/>
          </ac:graphicFrameMkLst>
        </pc:graphicFrameChg>
      </pc:sldChg>
      <pc:sldChg chg="del">
        <pc:chgData name="DU Angelo" userId="8b72b4b1065ef00f" providerId="LiveId" clId="{B422563F-6691-4294-A86A-0918EAF95ECC}" dt="2020-12-14T08:59:15.582" v="15" actId="2696"/>
        <pc:sldMkLst>
          <pc:docMk/>
          <pc:sldMk cId="3520705252" sldId="344"/>
        </pc:sldMkLst>
      </pc:sldChg>
      <pc:sldChg chg="del">
        <pc:chgData name="DU Angelo" userId="8b72b4b1065ef00f" providerId="LiveId" clId="{B422563F-6691-4294-A86A-0918EAF95ECC}" dt="2020-12-14T08:59:16.599" v="17" actId="2696"/>
        <pc:sldMkLst>
          <pc:docMk/>
          <pc:sldMk cId="869264172" sldId="345"/>
        </pc:sldMkLst>
      </pc:sldChg>
      <pc:sldChg chg="modSp add">
        <pc:chgData name="DU Angelo" userId="8b72b4b1065ef00f" providerId="LiveId" clId="{B422563F-6691-4294-A86A-0918EAF95ECC}" dt="2020-12-14T12:21:37.497" v="886" actId="404"/>
        <pc:sldMkLst>
          <pc:docMk/>
          <pc:sldMk cId="1591169618" sldId="345"/>
        </pc:sldMkLst>
        <pc:spChg chg="mod">
          <ac:chgData name="DU Angelo" userId="8b72b4b1065ef00f" providerId="LiveId" clId="{B422563F-6691-4294-A86A-0918EAF95ECC}" dt="2020-12-14T12:21:27.505" v="880" actId="20577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1:37.497" v="886" actId="404"/>
          <ac:spMkLst>
            <pc:docMk/>
            <pc:sldMk cId="1591169618" sldId="34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22" v="18" actId="2696"/>
        <pc:sldMkLst>
          <pc:docMk/>
          <pc:sldMk cId="2970518560" sldId="346"/>
        </pc:sldMkLst>
      </pc:sldChg>
      <pc:sldChg chg="modSp add">
        <pc:chgData name="DU Angelo" userId="8b72b4b1065ef00f" providerId="LiveId" clId="{B422563F-6691-4294-A86A-0918EAF95ECC}" dt="2020-12-14T12:22:16.814" v="891" actId="20577"/>
        <pc:sldMkLst>
          <pc:docMk/>
          <pc:sldMk cId="3064232652" sldId="346"/>
        </pc:sldMkLst>
        <pc:spChg chg="mod">
          <ac:chgData name="DU Angelo" userId="8b72b4b1065ef00f" providerId="LiveId" clId="{B422563F-6691-4294-A86A-0918EAF95ECC}" dt="2020-12-14T12:22:16.814" v="891" actId="20577"/>
          <ac:spMkLst>
            <pc:docMk/>
            <pc:sldMk cId="3064232652" sldId="34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6.954" v="19" actId="2696"/>
        <pc:sldMkLst>
          <pc:docMk/>
          <pc:sldMk cId="1162468350" sldId="347"/>
        </pc:sldMkLst>
      </pc:sldChg>
      <pc:sldChg chg="modSp add">
        <pc:chgData name="DU Angelo" userId="8b72b4b1065ef00f" providerId="LiveId" clId="{B422563F-6691-4294-A86A-0918EAF95ECC}" dt="2020-12-14T12:22:40.476" v="894" actId="1076"/>
        <pc:sldMkLst>
          <pc:docMk/>
          <pc:sldMk cId="2629695663" sldId="347"/>
        </pc:sldMkLst>
        <pc:spChg chg="mod">
          <ac:chgData name="DU Angelo" userId="8b72b4b1065ef00f" providerId="LiveId" clId="{B422563F-6691-4294-A86A-0918EAF95ECC}" dt="2020-12-14T12:22:40.476" v="894" actId="1076"/>
          <ac:spMkLst>
            <pc:docMk/>
            <pc:sldMk cId="2629695663" sldId="34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209" v="23" actId="2696"/>
        <pc:sldMkLst>
          <pc:docMk/>
          <pc:sldMk cId="1792484398" sldId="348"/>
        </pc:sldMkLst>
      </pc:sldChg>
      <pc:sldChg chg="modSp add ord">
        <pc:chgData name="DU Angelo" userId="8b72b4b1065ef00f" providerId="LiveId" clId="{B422563F-6691-4294-A86A-0918EAF95ECC}" dt="2020-12-14T12:23:14.373" v="899" actId="1076"/>
        <pc:sldMkLst>
          <pc:docMk/>
          <pc:sldMk cId="3374474511" sldId="348"/>
        </pc:sldMkLst>
        <pc:spChg chg="mod">
          <ac:chgData name="DU Angelo" userId="8b72b4b1065ef00f" providerId="LiveId" clId="{B422563F-6691-4294-A86A-0918EAF95ECC}" dt="2020-12-14T12:23:02.438" v="897"/>
          <ac:spMkLst>
            <pc:docMk/>
            <pc:sldMk cId="3374474511" sldId="34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3:14.373" v="899" actId="1076"/>
          <ac:spMkLst>
            <pc:docMk/>
            <pc:sldMk cId="3374474511" sldId="348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13.169" v="902"/>
        <pc:sldMkLst>
          <pc:docMk/>
          <pc:sldMk cId="104447281" sldId="349"/>
        </pc:sldMkLst>
        <pc:spChg chg="mod">
          <ac:chgData name="DU Angelo" userId="8b72b4b1065ef00f" providerId="LiveId" clId="{B422563F-6691-4294-A86A-0918EAF95ECC}" dt="2020-12-14T12:24:05.142" v="901"/>
          <ac:spMkLst>
            <pc:docMk/>
            <pc:sldMk cId="104447281" sldId="34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4:13.169" v="902"/>
          <ac:spMkLst>
            <pc:docMk/>
            <pc:sldMk cId="104447281" sldId="34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862" v="28" actId="2696"/>
        <pc:sldMkLst>
          <pc:docMk/>
          <pc:sldMk cId="1914621899" sldId="349"/>
        </pc:sldMkLst>
      </pc:sldChg>
      <pc:sldChg chg="del">
        <pc:chgData name="DU Angelo" userId="8b72b4b1065ef00f" providerId="LiveId" clId="{B422563F-6691-4294-A86A-0918EAF95ECC}" dt="2020-12-14T08:59:18.660" v="24" actId="2696"/>
        <pc:sldMkLst>
          <pc:docMk/>
          <pc:sldMk cId="524329120" sldId="350"/>
        </pc:sldMkLst>
      </pc:sldChg>
      <pc:sldChg chg="modSp add">
        <pc:chgData name="DU Angelo" userId="8b72b4b1065ef00f" providerId="LiveId" clId="{B422563F-6691-4294-A86A-0918EAF95ECC}" dt="2020-12-14T12:24:31.811" v="905" actId="20577"/>
        <pc:sldMkLst>
          <pc:docMk/>
          <pc:sldMk cId="2394498902" sldId="350"/>
        </pc:sldMkLst>
        <pc:spChg chg="mod">
          <ac:chgData name="DU Angelo" userId="8b72b4b1065ef00f" providerId="LiveId" clId="{B422563F-6691-4294-A86A-0918EAF95ECC}" dt="2020-12-14T12:24:31.811" v="905" actId="20577"/>
          <ac:spMkLst>
            <pc:docMk/>
            <pc:sldMk cId="2394498902" sldId="350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4:48.819" v="907"/>
        <pc:sldMkLst>
          <pc:docMk/>
          <pc:sldMk cId="1372444461" sldId="351"/>
        </pc:sldMkLst>
        <pc:spChg chg="mod">
          <ac:chgData name="DU Angelo" userId="8b72b4b1065ef00f" providerId="LiveId" clId="{B422563F-6691-4294-A86A-0918EAF95ECC}" dt="2020-12-14T12:24:48.819" v="907"/>
          <ac:spMkLst>
            <pc:docMk/>
            <pc:sldMk cId="1372444461" sldId="35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8.746" v="25" actId="2696"/>
        <pc:sldMkLst>
          <pc:docMk/>
          <pc:sldMk cId="2951754636" sldId="351"/>
        </pc:sldMkLst>
      </pc:sldChg>
      <pc:sldChg chg="del">
        <pc:chgData name="DU Angelo" userId="8b72b4b1065ef00f" providerId="LiveId" clId="{B422563F-6691-4294-A86A-0918EAF95ECC}" dt="2020-12-14T08:59:18.839" v="26" actId="2696"/>
        <pc:sldMkLst>
          <pc:docMk/>
          <pc:sldMk cId="1955404471" sldId="352"/>
        </pc:sldMkLst>
      </pc:sldChg>
      <pc:sldChg chg="modSp add ord">
        <pc:chgData name="DU Angelo" userId="8b72b4b1065ef00f" providerId="LiveId" clId="{B422563F-6691-4294-A86A-0918EAF95ECC}" dt="2020-12-14T12:25:26.129" v="912"/>
        <pc:sldMkLst>
          <pc:docMk/>
          <pc:sldMk cId="3918135837" sldId="352"/>
        </pc:sldMkLst>
        <pc:spChg chg="mod">
          <ac:chgData name="DU Angelo" userId="8b72b4b1065ef00f" providerId="LiveId" clId="{B422563F-6691-4294-A86A-0918EAF95ECC}" dt="2020-12-14T12:25:26.129" v="912"/>
          <ac:spMkLst>
            <pc:docMk/>
            <pc:sldMk cId="3918135837" sldId="35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315" v="27" actId="2696"/>
        <pc:sldMkLst>
          <pc:docMk/>
          <pc:sldMk cId="1092306317" sldId="353"/>
        </pc:sldMkLst>
      </pc:sldChg>
      <pc:sldChg chg="modSp add">
        <pc:chgData name="DU Angelo" userId="8b72b4b1065ef00f" providerId="LiveId" clId="{B422563F-6691-4294-A86A-0918EAF95ECC}" dt="2020-12-14T12:26:25.178" v="917" actId="255"/>
        <pc:sldMkLst>
          <pc:docMk/>
          <pc:sldMk cId="1927755409" sldId="353"/>
        </pc:sldMkLst>
        <pc:spChg chg="mod">
          <ac:chgData name="DU Angelo" userId="8b72b4b1065ef00f" providerId="LiveId" clId="{B422563F-6691-4294-A86A-0918EAF95ECC}" dt="2020-12-14T12:26:09.112" v="914"/>
          <ac:spMkLst>
            <pc:docMk/>
            <pc:sldMk cId="1927755409" sldId="35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6:25.178" v="917" actId="255"/>
          <ac:spMkLst>
            <pc:docMk/>
            <pc:sldMk cId="1927755409" sldId="35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7.458" v="21" actId="2696"/>
        <pc:sldMkLst>
          <pc:docMk/>
          <pc:sldMk cId="383836538" sldId="354"/>
        </pc:sldMkLst>
      </pc:sldChg>
      <pc:sldChg chg="modSp add">
        <pc:chgData name="DU Angelo" userId="8b72b4b1065ef00f" providerId="LiveId" clId="{B422563F-6691-4294-A86A-0918EAF95ECC}" dt="2020-12-14T12:26:53.212" v="920" actId="1076"/>
        <pc:sldMkLst>
          <pc:docMk/>
          <pc:sldMk cId="3450231753" sldId="354"/>
        </pc:sldMkLst>
        <pc:spChg chg="mod">
          <ac:chgData name="DU Angelo" userId="8b72b4b1065ef00f" providerId="LiveId" clId="{B422563F-6691-4294-A86A-0918EAF95ECC}" dt="2020-12-14T12:26:53.212" v="920" actId="1076"/>
          <ac:spMkLst>
            <pc:docMk/>
            <pc:sldMk cId="3450231753" sldId="35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19.979" v="29" actId="2696"/>
        <pc:sldMkLst>
          <pc:docMk/>
          <pc:sldMk cId="3407129412" sldId="355"/>
        </pc:sldMkLst>
      </pc:sldChg>
      <pc:sldChg chg="modSp add ord">
        <pc:chgData name="DU Angelo" userId="8b72b4b1065ef00f" providerId="LiveId" clId="{B422563F-6691-4294-A86A-0918EAF95ECC}" dt="2020-12-14T12:27:16.916" v="927"/>
        <pc:sldMkLst>
          <pc:docMk/>
          <pc:sldMk cId="3498315109" sldId="355"/>
        </pc:sldMkLst>
        <pc:spChg chg="mod">
          <ac:chgData name="DU Angelo" userId="8b72b4b1065ef00f" providerId="LiveId" clId="{B422563F-6691-4294-A86A-0918EAF95ECC}" dt="2020-12-14T12:27:08.605" v="926" actId="20577"/>
          <ac:spMkLst>
            <pc:docMk/>
            <pc:sldMk cId="3498315109" sldId="355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16.916" v="927"/>
          <ac:spMkLst>
            <pc:docMk/>
            <pc:sldMk cId="3498315109" sldId="355"/>
            <ac:spMk id="5" creationId="{63F2EE83-9571-4E72-9AA3-2E5B4BDA9955}"/>
          </ac:spMkLst>
        </pc:spChg>
      </pc:sldChg>
      <pc:sldChg chg="modSp add ord">
        <pc:chgData name="DU Angelo" userId="8b72b4b1065ef00f" providerId="LiveId" clId="{B422563F-6691-4294-A86A-0918EAF95ECC}" dt="2020-12-14T12:27:40.113" v="936"/>
        <pc:sldMkLst>
          <pc:docMk/>
          <pc:sldMk cId="269144620" sldId="356"/>
        </pc:sldMkLst>
        <pc:spChg chg="mod">
          <ac:chgData name="DU Angelo" userId="8b72b4b1065ef00f" providerId="LiveId" clId="{B422563F-6691-4294-A86A-0918EAF95ECC}" dt="2020-12-14T12:27:32.132" v="935" actId="20577"/>
          <ac:spMkLst>
            <pc:docMk/>
            <pc:sldMk cId="269144620" sldId="35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7:40.113" v="936"/>
          <ac:spMkLst>
            <pc:docMk/>
            <pc:sldMk cId="269144620" sldId="35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086" v="30" actId="2696"/>
        <pc:sldMkLst>
          <pc:docMk/>
          <pc:sldMk cId="3126167835" sldId="356"/>
        </pc:sldMkLst>
      </pc:sldChg>
      <pc:sldChg chg="del">
        <pc:chgData name="DU Angelo" userId="8b72b4b1065ef00f" providerId="LiveId" clId="{B422563F-6691-4294-A86A-0918EAF95ECC}" dt="2020-12-14T08:59:20.245" v="31" actId="2696"/>
        <pc:sldMkLst>
          <pc:docMk/>
          <pc:sldMk cId="286345381" sldId="357"/>
        </pc:sldMkLst>
      </pc:sldChg>
      <pc:sldChg chg="modSp add">
        <pc:chgData name="DU Angelo" userId="8b72b4b1065ef00f" providerId="LiveId" clId="{B422563F-6691-4294-A86A-0918EAF95ECC}" dt="2020-12-14T12:28:18.579" v="940" actId="1076"/>
        <pc:sldMkLst>
          <pc:docMk/>
          <pc:sldMk cId="449844557" sldId="357"/>
        </pc:sldMkLst>
        <pc:spChg chg="mod">
          <ac:chgData name="DU Angelo" userId="8b72b4b1065ef00f" providerId="LiveId" clId="{B422563F-6691-4294-A86A-0918EAF95ECC}" dt="2020-12-14T12:28:09.303" v="938"/>
          <ac:spMkLst>
            <pc:docMk/>
            <pc:sldMk cId="449844557" sldId="35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18.579" v="940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0.285" v="32" actId="2696"/>
        <pc:sldMkLst>
          <pc:docMk/>
          <pc:sldMk cId="981196248" sldId="358"/>
        </pc:sldMkLst>
      </pc:sldChg>
      <pc:sldChg chg="modSp add">
        <pc:chgData name="DU Angelo" userId="8b72b4b1065ef00f" providerId="LiveId" clId="{B422563F-6691-4294-A86A-0918EAF95ECC}" dt="2020-12-14T12:28:46.675" v="943"/>
        <pc:sldMkLst>
          <pc:docMk/>
          <pc:sldMk cId="3831709510" sldId="358"/>
        </pc:sldMkLst>
        <pc:spChg chg="mod">
          <ac:chgData name="DU Angelo" userId="8b72b4b1065ef00f" providerId="LiveId" clId="{B422563F-6691-4294-A86A-0918EAF95ECC}" dt="2020-12-14T12:28:38.585" v="942"/>
          <ac:spMkLst>
            <pc:docMk/>
            <pc:sldMk cId="3831709510" sldId="35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8:46.675" v="943"/>
          <ac:spMkLst>
            <pc:docMk/>
            <pc:sldMk cId="3831709510" sldId="35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1.493" v="34" actId="2696"/>
        <pc:sldMkLst>
          <pc:docMk/>
          <pc:sldMk cId="1714453890" sldId="359"/>
        </pc:sldMkLst>
      </pc:sldChg>
      <pc:sldChg chg="modSp add">
        <pc:chgData name="DU Angelo" userId="8b72b4b1065ef00f" providerId="LiveId" clId="{B422563F-6691-4294-A86A-0918EAF95ECC}" dt="2020-12-14T12:29:12.297" v="955" actId="1076"/>
        <pc:sldMkLst>
          <pc:docMk/>
          <pc:sldMk cId="1734098841" sldId="359"/>
        </pc:sldMkLst>
        <pc:spChg chg="mod">
          <ac:chgData name="DU Angelo" userId="8b72b4b1065ef00f" providerId="LiveId" clId="{B422563F-6691-4294-A86A-0918EAF95ECC}" dt="2020-12-14T12:29:00.182" v="953" actId="20577"/>
          <ac:spMkLst>
            <pc:docMk/>
            <pc:sldMk cId="1734098841" sldId="35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12.297" v="955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 add">
        <pc:chgData name="DU Angelo" userId="8b72b4b1065ef00f" providerId="LiveId" clId="{B422563F-6691-4294-A86A-0918EAF95ECC}" dt="2020-12-14T12:29:40.868" v="958"/>
        <pc:sldMkLst>
          <pc:docMk/>
          <pc:sldMk cId="3446694472" sldId="360"/>
        </pc:sldMkLst>
        <pc:spChg chg="mod">
          <ac:chgData name="DU Angelo" userId="8b72b4b1065ef00f" providerId="LiveId" clId="{B422563F-6691-4294-A86A-0918EAF95ECC}" dt="2020-12-14T12:29:32.946" v="957"/>
          <ac:spMkLst>
            <pc:docMk/>
            <pc:sldMk cId="3446694472" sldId="360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29:40.868" v="958"/>
          <ac:spMkLst>
            <pc:docMk/>
            <pc:sldMk cId="3446694472" sldId="36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310" v="35" actId="2696"/>
        <pc:sldMkLst>
          <pc:docMk/>
          <pc:sldMk cId="4032590873" sldId="360"/>
        </pc:sldMkLst>
      </pc:sldChg>
      <pc:sldChg chg="modSp add">
        <pc:chgData name="DU Angelo" userId="8b72b4b1065ef00f" providerId="LiveId" clId="{B422563F-6691-4294-A86A-0918EAF95ECC}" dt="2020-12-14T12:30:21.844" v="961"/>
        <pc:sldMkLst>
          <pc:docMk/>
          <pc:sldMk cId="439195668" sldId="361"/>
        </pc:sldMkLst>
        <pc:spChg chg="mod">
          <ac:chgData name="DU Angelo" userId="8b72b4b1065ef00f" providerId="LiveId" clId="{B422563F-6691-4294-A86A-0918EAF95ECC}" dt="2020-12-14T12:30:14.231" v="960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0:21.844" v="961"/>
          <ac:spMkLst>
            <pc:docMk/>
            <pc:sldMk cId="439195668" sldId="361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2.981" v="36" actId="2696"/>
        <pc:sldMkLst>
          <pc:docMk/>
          <pc:sldMk cId="3658827864" sldId="361"/>
        </pc:sldMkLst>
      </pc:sldChg>
      <pc:sldChg chg="modSp add">
        <pc:chgData name="DU Angelo" userId="8b72b4b1065ef00f" providerId="LiveId" clId="{B422563F-6691-4294-A86A-0918EAF95ECC}" dt="2020-12-14T12:30:35.942" v="963"/>
        <pc:sldMkLst>
          <pc:docMk/>
          <pc:sldMk cId="2318064618" sldId="362"/>
        </pc:sldMkLst>
        <pc:spChg chg="mod">
          <ac:chgData name="DU Angelo" userId="8b72b4b1065ef00f" providerId="LiveId" clId="{B422563F-6691-4294-A86A-0918EAF95ECC}" dt="2020-12-14T12:30:35.942" v="963"/>
          <ac:spMkLst>
            <pc:docMk/>
            <pc:sldMk cId="2318064618" sldId="36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3.622" v="37" actId="2696"/>
        <pc:sldMkLst>
          <pc:docMk/>
          <pc:sldMk cId="2761848794" sldId="362"/>
        </pc:sldMkLst>
      </pc:sldChg>
      <pc:sldChg chg="del">
        <pc:chgData name="DU Angelo" userId="8b72b4b1065ef00f" providerId="LiveId" clId="{B422563F-6691-4294-A86A-0918EAF95ECC}" dt="2020-12-14T08:59:23.990" v="38" actId="2696"/>
        <pc:sldMkLst>
          <pc:docMk/>
          <pc:sldMk cId="441546813" sldId="363"/>
        </pc:sldMkLst>
      </pc:sldChg>
      <pc:sldChg chg="modSp add">
        <pc:chgData name="DU Angelo" userId="8b72b4b1065ef00f" providerId="LiveId" clId="{B422563F-6691-4294-A86A-0918EAF95ECC}" dt="2020-12-14T12:30:55.330" v="966" actId="1076"/>
        <pc:sldMkLst>
          <pc:docMk/>
          <pc:sldMk cId="2656127264" sldId="363"/>
        </pc:sldMkLst>
        <pc:spChg chg="mod">
          <ac:chgData name="DU Angelo" userId="8b72b4b1065ef00f" providerId="LiveId" clId="{B422563F-6691-4294-A86A-0918EAF95ECC}" dt="2020-12-14T12:30:55.330" v="96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delSp modSp add">
        <pc:chgData name="DU Angelo" userId="8b72b4b1065ef00f" providerId="LiveId" clId="{B422563F-6691-4294-A86A-0918EAF95ECC}" dt="2020-12-14T12:31:27.711" v="975" actId="20577"/>
        <pc:sldMkLst>
          <pc:docMk/>
          <pc:sldMk cId="2133201790" sldId="364"/>
        </pc:sldMkLst>
        <pc:spChg chg="mod">
          <ac:chgData name="DU Angelo" userId="8b72b4b1065ef00f" providerId="LiveId" clId="{B422563F-6691-4294-A86A-0918EAF95ECC}" dt="2020-12-14T12:31:27.711" v="975" actId="20577"/>
          <ac:spMkLst>
            <pc:docMk/>
            <pc:sldMk cId="2133201790" sldId="36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1:20.262" v="969" actId="478"/>
          <ac:spMkLst>
            <pc:docMk/>
            <pc:sldMk cId="2133201790" sldId="36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023" v="39" actId="2696"/>
        <pc:sldMkLst>
          <pc:docMk/>
          <pc:sldMk cId="2252571990" sldId="364"/>
        </pc:sldMkLst>
      </pc:sldChg>
      <pc:sldChg chg="addSp delSp modSp add ord">
        <pc:chgData name="DU Angelo" userId="8b72b4b1065ef00f" providerId="LiveId" clId="{B422563F-6691-4294-A86A-0918EAF95ECC}" dt="2020-12-14T12:32:21.567" v="982"/>
        <pc:sldMkLst>
          <pc:docMk/>
          <pc:sldMk cId="2001686857" sldId="365"/>
        </pc:sldMkLst>
        <pc:spChg chg="mod">
          <ac:chgData name="DU Angelo" userId="8b72b4b1065ef00f" providerId="LiveId" clId="{B422563F-6691-4294-A86A-0918EAF95ECC}" dt="2020-12-14T12:32:00.317" v="978"/>
          <ac:spMkLst>
            <pc:docMk/>
            <pc:sldMk cId="2001686857" sldId="365"/>
            <ac:spMk id="3" creationId="{E1BF4C49-D9BF-42F3-B713-48595D54AED3}"/>
          </ac:spMkLst>
        </pc:spChg>
        <pc:spChg chg="add del">
          <ac:chgData name="DU Angelo" userId="8b72b4b1065ef00f" providerId="LiveId" clId="{B422563F-6691-4294-A86A-0918EAF95ECC}" dt="2020-12-14T12:32:21.567" v="982"/>
          <ac:spMkLst>
            <pc:docMk/>
            <pc:sldMk cId="2001686857" sldId="365"/>
            <ac:spMk id="4" creationId="{130FD621-C2EF-4655-A83D-6AB34EBA93CF}"/>
          </ac:spMkLst>
        </pc:spChg>
        <pc:spChg chg="mod">
          <ac:chgData name="DU Angelo" userId="8b72b4b1065ef00f" providerId="LiveId" clId="{B422563F-6691-4294-A86A-0918EAF95ECC}" dt="2020-12-14T12:32:12.167" v="980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192" v="41" actId="2696"/>
        <pc:sldMkLst>
          <pc:docMk/>
          <pc:sldMk cId="3734543196" sldId="365"/>
        </pc:sldMkLst>
      </pc:sldChg>
      <pc:sldChg chg="del">
        <pc:chgData name="DU Angelo" userId="8b72b4b1065ef00f" providerId="LiveId" clId="{B422563F-6691-4294-A86A-0918EAF95ECC}" dt="2020-12-14T08:59:24.425" v="42" actId="2696"/>
        <pc:sldMkLst>
          <pc:docMk/>
          <pc:sldMk cId="955043469" sldId="366"/>
        </pc:sldMkLst>
      </pc:sldChg>
      <pc:sldChg chg="modSp add ord">
        <pc:chgData name="DU Angelo" userId="8b72b4b1065ef00f" providerId="LiveId" clId="{B422563F-6691-4294-A86A-0918EAF95ECC}" dt="2020-12-14T12:32:50.296" v="986"/>
        <pc:sldMkLst>
          <pc:docMk/>
          <pc:sldMk cId="2870855227" sldId="366"/>
        </pc:sldMkLst>
        <pc:spChg chg="mod">
          <ac:chgData name="DU Angelo" userId="8b72b4b1065ef00f" providerId="LiveId" clId="{B422563F-6691-4294-A86A-0918EAF95ECC}" dt="2020-12-14T12:32:39.594" v="985"/>
          <ac:spMkLst>
            <pc:docMk/>
            <pc:sldMk cId="2870855227" sldId="36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2:50.296" v="986"/>
          <ac:spMkLst>
            <pc:docMk/>
            <pc:sldMk cId="2870855227" sldId="36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468" v="43" actId="2696"/>
        <pc:sldMkLst>
          <pc:docMk/>
          <pc:sldMk cId="1623418226" sldId="367"/>
        </pc:sldMkLst>
      </pc:sldChg>
      <pc:sldChg chg="modSp add">
        <pc:chgData name="DU Angelo" userId="8b72b4b1065ef00f" providerId="LiveId" clId="{B422563F-6691-4294-A86A-0918EAF95ECC}" dt="2020-12-14T12:33:11.034" v="989"/>
        <pc:sldMkLst>
          <pc:docMk/>
          <pc:sldMk cId="3772479529" sldId="367"/>
        </pc:sldMkLst>
        <pc:spChg chg="mod">
          <ac:chgData name="DU Angelo" userId="8b72b4b1065ef00f" providerId="LiveId" clId="{B422563F-6691-4294-A86A-0918EAF95ECC}" dt="2020-12-14T12:33:03.562" v="988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11.034" v="989"/>
          <ac:spMkLst>
            <pc:docMk/>
            <pc:sldMk cId="3772479529" sldId="367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4.881" v="45" actId="2696"/>
        <pc:sldMkLst>
          <pc:docMk/>
          <pc:sldMk cId="1054455075" sldId="368"/>
        </pc:sldMkLst>
      </pc:sldChg>
      <pc:sldChg chg="modSp add">
        <pc:chgData name="DU Angelo" userId="8b72b4b1065ef00f" providerId="LiveId" clId="{B422563F-6691-4294-A86A-0918EAF95ECC}" dt="2020-12-14T12:33:36.114" v="992"/>
        <pc:sldMkLst>
          <pc:docMk/>
          <pc:sldMk cId="1520921493" sldId="368"/>
        </pc:sldMkLst>
        <pc:spChg chg="mod">
          <ac:chgData name="DU Angelo" userId="8b72b4b1065ef00f" providerId="LiveId" clId="{B422563F-6691-4294-A86A-0918EAF95ECC}" dt="2020-12-14T12:33:29.533" v="991"/>
          <ac:spMkLst>
            <pc:docMk/>
            <pc:sldMk cId="1520921493" sldId="368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3:36.114" v="992"/>
          <ac:spMkLst>
            <pc:docMk/>
            <pc:sldMk cId="1520921493" sldId="368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41" v="46" actId="2696"/>
        <pc:sldMkLst>
          <pc:docMk/>
          <pc:sldMk cId="2029073472" sldId="369"/>
        </pc:sldMkLst>
      </pc:sldChg>
      <pc:sldChg chg="modSp add">
        <pc:chgData name="DU Angelo" userId="8b72b4b1065ef00f" providerId="LiveId" clId="{B422563F-6691-4294-A86A-0918EAF95ECC}" dt="2020-12-14T12:34:01.817" v="995"/>
        <pc:sldMkLst>
          <pc:docMk/>
          <pc:sldMk cId="2041610761" sldId="369"/>
        </pc:sldMkLst>
        <pc:spChg chg="mod">
          <ac:chgData name="DU Angelo" userId="8b72b4b1065ef00f" providerId="LiveId" clId="{B422563F-6691-4294-A86A-0918EAF95ECC}" dt="2020-12-14T12:33:53.491" v="994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4:01.817" v="995"/>
          <ac:spMkLst>
            <pc:docMk/>
            <pc:sldMk cId="2041610761" sldId="369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186" v="47" actId="2696"/>
        <pc:sldMkLst>
          <pc:docMk/>
          <pc:sldMk cId="796890555" sldId="370"/>
        </pc:sldMkLst>
      </pc:sldChg>
      <pc:sldChg chg="delSp modSp add">
        <pc:chgData name="DU Angelo" userId="8b72b4b1065ef00f" providerId="LiveId" clId="{B422563F-6691-4294-A86A-0918EAF95ECC}" dt="2020-12-14T12:34:19.544" v="998" actId="478"/>
        <pc:sldMkLst>
          <pc:docMk/>
          <pc:sldMk cId="2467984237" sldId="370"/>
        </pc:sldMkLst>
        <pc:spChg chg="mod">
          <ac:chgData name="DU Angelo" userId="8b72b4b1065ef00f" providerId="LiveId" clId="{B422563F-6691-4294-A86A-0918EAF95ECC}" dt="2020-12-14T12:34:16.636" v="997"/>
          <ac:spMkLst>
            <pc:docMk/>
            <pc:sldMk cId="2467984237" sldId="370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4:19.544" v="998" actId="478"/>
          <ac:spMkLst>
            <pc:docMk/>
            <pc:sldMk cId="2467984237" sldId="370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846" v="49" actId="2696"/>
        <pc:sldMkLst>
          <pc:docMk/>
          <pc:sldMk cId="3000302862" sldId="371"/>
        </pc:sldMkLst>
      </pc:sldChg>
      <pc:sldChg chg="modSp add">
        <pc:chgData name="DU Angelo" userId="8b72b4b1065ef00f" providerId="LiveId" clId="{B422563F-6691-4294-A86A-0918EAF95ECC}" dt="2020-12-14T12:34:37.608" v="1000"/>
        <pc:sldMkLst>
          <pc:docMk/>
          <pc:sldMk cId="3845324307" sldId="371"/>
        </pc:sldMkLst>
        <pc:spChg chg="mod">
          <ac:chgData name="DU Angelo" userId="8b72b4b1065ef00f" providerId="LiveId" clId="{B422563F-6691-4294-A86A-0918EAF95ECC}" dt="2020-12-14T12:34:37.608" v="1000"/>
          <ac:spMkLst>
            <pc:docMk/>
            <pc:sldMk cId="3845324307" sldId="371"/>
            <ac:spMk id="3" creationId="{E1BF4C49-D9BF-42F3-B713-48595D54AED3}"/>
          </ac:spMkLst>
        </pc:spChg>
      </pc:sldChg>
      <pc:sldChg chg="modSp add ord">
        <pc:chgData name="DU Angelo" userId="8b72b4b1065ef00f" providerId="LiveId" clId="{B422563F-6691-4294-A86A-0918EAF95ECC}" dt="2020-12-14T12:35:02.861" v="1005" actId="20577"/>
        <pc:sldMkLst>
          <pc:docMk/>
          <pc:sldMk cId="2339322228" sldId="372"/>
        </pc:sldMkLst>
        <pc:spChg chg="mod">
          <ac:chgData name="DU Angelo" userId="8b72b4b1065ef00f" providerId="LiveId" clId="{B422563F-6691-4294-A86A-0918EAF95ECC}" dt="2020-12-14T12:34:53.362" v="1003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02.861" v="1005" actId="20577"/>
          <ac:spMkLst>
            <pc:docMk/>
            <pc:sldMk cId="2339322228" sldId="372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5.938" v="51" actId="2696"/>
        <pc:sldMkLst>
          <pc:docMk/>
          <pc:sldMk cId="2528489721" sldId="372"/>
        </pc:sldMkLst>
      </pc:sldChg>
      <pc:sldChg chg="modSp add">
        <pc:chgData name="DU Angelo" userId="8b72b4b1065ef00f" providerId="LiveId" clId="{B422563F-6691-4294-A86A-0918EAF95ECC}" dt="2020-12-14T12:35:26.541" v="1008"/>
        <pc:sldMkLst>
          <pc:docMk/>
          <pc:sldMk cId="2680790609" sldId="373"/>
        </pc:sldMkLst>
        <pc:spChg chg="mod">
          <ac:chgData name="DU Angelo" userId="8b72b4b1065ef00f" providerId="LiveId" clId="{B422563F-6691-4294-A86A-0918EAF95ECC}" dt="2020-12-14T12:35:17.146" v="1007"/>
          <ac:spMkLst>
            <pc:docMk/>
            <pc:sldMk cId="2680790609" sldId="373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5:26.541" v="1008"/>
          <ac:spMkLst>
            <pc:docMk/>
            <pc:sldMk cId="2680790609" sldId="373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6.780" v="52" actId="2696"/>
        <pc:sldMkLst>
          <pc:docMk/>
          <pc:sldMk cId="2922708056" sldId="373"/>
        </pc:sldMkLst>
      </pc:sldChg>
      <pc:sldChg chg="del">
        <pc:chgData name="DU Angelo" userId="8b72b4b1065ef00f" providerId="LiveId" clId="{B422563F-6691-4294-A86A-0918EAF95ECC}" dt="2020-12-14T08:59:27.559" v="53" actId="2696"/>
        <pc:sldMkLst>
          <pc:docMk/>
          <pc:sldMk cId="643975630" sldId="374"/>
        </pc:sldMkLst>
      </pc:sldChg>
      <pc:sldChg chg="delSp modSp add">
        <pc:chgData name="DU Angelo" userId="8b72b4b1065ef00f" providerId="LiveId" clId="{B422563F-6691-4294-A86A-0918EAF95ECC}" dt="2020-12-14T12:36:09.917" v="1011" actId="478"/>
        <pc:sldMkLst>
          <pc:docMk/>
          <pc:sldMk cId="4028957100" sldId="374"/>
        </pc:sldMkLst>
        <pc:spChg chg="mod">
          <ac:chgData name="DU Angelo" userId="8b72b4b1065ef00f" providerId="LiveId" clId="{B422563F-6691-4294-A86A-0918EAF95ECC}" dt="2020-12-14T12:36:06.683" v="1010"/>
          <ac:spMkLst>
            <pc:docMk/>
            <pc:sldMk cId="4028957100" sldId="374"/>
            <ac:spMk id="3" creationId="{E1BF4C49-D9BF-42F3-B713-48595D54AED3}"/>
          </ac:spMkLst>
        </pc:spChg>
        <pc:spChg chg="del">
          <ac:chgData name="DU Angelo" userId="8b72b4b1065ef00f" providerId="LiveId" clId="{B422563F-6691-4294-A86A-0918EAF95ECC}" dt="2020-12-14T12:36:09.917" v="1011" actId="478"/>
          <ac:spMkLst>
            <pc:docMk/>
            <pc:sldMk cId="4028957100" sldId="374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28.983" v="54" actId="2696"/>
        <pc:sldMkLst>
          <pc:docMk/>
          <pc:sldMk cId="834436624" sldId="375"/>
        </pc:sldMkLst>
      </pc:sldChg>
      <pc:sldChg chg="add">
        <pc:chgData name="DU Angelo" userId="8b72b4b1065ef00f" providerId="LiveId" clId="{B422563F-6691-4294-A86A-0918EAF95ECC}" dt="2020-12-14T12:36:12.850" v="1012"/>
        <pc:sldMkLst>
          <pc:docMk/>
          <pc:sldMk cId="1557041296" sldId="375"/>
        </pc:sldMkLst>
      </pc:sldChg>
      <pc:sldChg chg="del">
        <pc:chgData name="DU Angelo" userId="8b72b4b1065ef00f" providerId="LiveId" clId="{B422563F-6691-4294-A86A-0918EAF95ECC}" dt="2020-12-14T08:59:30.062" v="55" actId="2696"/>
        <pc:sldMkLst>
          <pc:docMk/>
          <pc:sldMk cId="1769853880" sldId="376"/>
        </pc:sldMkLst>
      </pc:sldChg>
      <pc:sldChg chg="modSp add ord">
        <pc:chgData name="DU Angelo" userId="8b72b4b1065ef00f" providerId="LiveId" clId="{B422563F-6691-4294-A86A-0918EAF95ECC}" dt="2020-12-14T12:37:10.184" v="1029" actId="1076"/>
        <pc:sldMkLst>
          <pc:docMk/>
          <pc:sldMk cId="3110052165" sldId="376"/>
        </pc:sldMkLst>
        <pc:spChg chg="mod">
          <ac:chgData name="DU Angelo" userId="8b72b4b1065ef00f" providerId="LiveId" clId="{B422563F-6691-4294-A86A-0918EAF95ECC}" dt="2020-12-14T12:37:10.184" v="1029" actId="1076"/>
          <ac:spMkLst>
            <pc:docMk/>
            <pc:sldMk cId="3110052165" sldId="376"/>
            <ac:spMk id="3" creationId="{E1BF4C49-D9BF-42F3-B713-48595D54AED3}"/>
          </ac:spMkLst>
        </pc:spChg>
        <pc:spChg chg="mod">
          <ac:chgData name="DU Angelo" userId="8b72b4b1065ef00f" providerId="LiveId" clId="{B422563F-6691-4294-A86A-0918EAF95ECC}" dt="2020-12-14T12:36:56.748" v="1023" actId="403"/>
          <ac:spMkLst>
            <pc:docMk/>
            <pc:sldMk cId="3110052165" sldId="376"/>
            <ac:spMk id="5" creationId="{63F2EE83-9571-4E72-9AA3-2E5B4BDA9955}"/>
          </ac:spMkLst>
        </pc:spChg>
      </pc:sldChg>
      <pc:sldChg chg="del">
        <pc:chgData name="DU Angelo" userId="8b72b4b1065ef00f" providerId="LiveId" clId="{B422563F-6691-4294-A86A-0918EAF95ECC}" dt="2020-12-14T08:59:30.115" v="57" actId="2696"/>
        <pc:sldMkLst>
          <pc:docMk/>
          <pc:sldMk cId="628233304" sldId="377"/>
        </pc:sldMkLst>
      </pc:sldChg>
    </pc:docChg>
  </pc:docChgLst>
  <pc:docChgLst>
    <pc:chgData name="DU Angelo" userId="8b72b4b1065ef00f" providerId="LiveId" clId="{DDEC8B35-2E11-45A7-B494-CD093681BB5E}"/>
    <pc:docChg chg="undo redo custSel delSld modSld sldOrd modSection">
      <pc:chgData name="DU Angelo" userId="8b72b4b1065ef00f" providerId="LiveId" clId="{DDEC8B35-2E11-45A7-B494-CD093681BB5E}" dt="2020-12-13T17:42:10.904" v="1682" actId="1076"/>
      <pc:docMkLst>
        <pc:docMk/>
      </pc:docMkLst>
      <pc:sldChg chg="ord">
        <pc:chgData name="DU Angelo" userId="8b72b4b1065ef00f" providerId="LiveId" clId="{DDEC8B35-2E11-45A7-B494-CD093681BB5E}" dt="2020-12-13T17:31:05.334" v="1679"/>
        <pc:sldMkLst>
          <pc:docMk/>
          <pc:sldMk cId="2066230397" sldId="318"/>
        </pc:sldMkLst>
      </pc:sldChg>
      <pc:sldChg chg="del ord">
        <pc:chgData name="DU Angelo" userId="8b72b4b1065ef00f" providerId="LiveId" clId="{DDEC8B35-2E11-45A7-B494-CD093681BB5E}" dt="2020-12-13T17:30:54.006" v="1677" actId="2696"/>
        <pc:sldMkLst>
          <pc:docMk/>
          <pc:sldMk cId="3629575903" sldId="319"/>
        </pc:sldMkLst>
      </pc:sldChg>
      <pc:sldChg chg="addSp modSp">
        <pc:chgData name="DU Angelo" userId="8b72b4b1065ef00f" providerId="LiveId" clId="{DDEC8B35-2E11-45A7-B494-CD093681BB5E}" dt="2020-12-12T10:50:40.719" v="56" actId="1076"/>
        <pc:sldMkLst>
          <pc:docMk/>
          <pc:sldMk cId="2947030013" sldId="330"/>
        </pc:sldMkLst>
        <pc:spChg chg="mod">
          <ac:chgData name="DU Angelo" userId="8b72b4b1065ef00f" providerId="LiveId" clId="{DDEC8B35-2E11-45A7-B494-CD093681BB5E}" dt="2020-12-12T10:50:40.719" v="56" actId="1076"/>
          <ac:spMkLst>
            <pc:docMk/>
            <pc:sldMk cId="2947030013" sldId="33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0:50:36.708" v="55" actId="1076"/>
          <ac:picMkLst>
            <pc:docMk/>
            <pc:sldMk cId="2947030013" sldId="330"/>
            <ac:picMk id="6" creationId="{3A464715-DCFE-405D-9BDB-6B74F04B25C6}"/>
          </ac:picMkLst>
        </pc:picChg>
      </pc:sldChg>
      <pc:sldChg chg="modSp">
        <pc:chgData name="DU Angelo" userId="8b72b4b1065ef00f" providerId="LiveId" clId="{DDEC8B35-2E11-45A7-B494-CD093681BB5E}" dt="2020-12-12T11:18:36.850" v="91" actId="14100"/>
        <pc:sldMkLst>
          <pc:docMk/>
          <pc:sldMk cId="815719555" sldId="331"/>
        </pc:sldMkLst>
        <pc:spChg chg="mod">
          <ac:chgData name="DU Angelo" userId="8b72b4b1065ef00f" providerId="LiveId" clId="{DDEC8B35-2E11-45A7-B494-CD093681BB5E}" dt="2020-12-12T11:18:36.850" v="91" actId="14100"/>
          <ac:spMkLst>
            <pc:docMk/>
            <pc:sldMk cId="815719555" sldId="33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1:18:08.372" v="86" actId="403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18:34.280" v="325" actId="114"/>
        <pc:sldMkLst>
          <pc:docMk/>
          <pc:sldMk cId="278696996" sldId="332"/>
        </pc:sldMkLst>
        <pc:spChg chg="mod">
          <ac:chgData name="DU Angelo" userId="8b72b4b1065ef00f" providerId="LiveId" clId="{DDEC8B35-2E11-45A7-B494-CD093681BB5E}" dt="2020-12-12T12:39:38.588" v="188" actId="1076"/>
          <ac:spMkLst>
            <pc:docMk/>
            <pc:sldMk cId="278696996" sldId="332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18:34.280" v="325" actId="114"/>
          <ac:spMkLst>
            <pc:docMk/>
            <pc:sldMk cId="278696996" sldId="332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2:43:39.399" v="238" actId="14100"/>
        <pc:sldMkLst>
          <pc:docMk/>
          <pc:sldMk cId="1156812458" sldId="333"/>
        </pc:sldMkLst>
        <pc:spChg chg="mod">
          <ac:chgData name="DU Angelo" userId="8b72b4b1065ef00f" providerId="LiveId" clId="{DDEC8B35-2E11-45A7-B494-CD093681BB5E}" dt="2020-12-12T12:42:01.363" v="233" actId="255"/>
          <ac:spMkLst>
            <pc:docMk/>
            <pc:sldMk cId="1156812458" sldId="33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2:43:39.399" v="238" actId="14100"/>
          <ac:picMkLst>
            <pc:docMk/>
            <pc:sldMk cId="1156812458" sldId="333"/>
            <ac:picMk id="6" creationId="{E078BE65-F747-4D21-B9C2-3D5291EA53F3}"/>
          </ac:picMkLst>
        </pc:picChg>
      </pc:sldChg>
      <pc:sldChg chg="modSp">
        <pc:chgData name="DU Angelo" userId="8b72b4b1065ef00f" providerId="LiveId" clId="{DDEC8B35-2E11-45A7-B494-CD093681BB5E}" dt="2020-12-12T12:46:11.472" v="257" actId="255"/>
        <pc:sldMkLst>
          <pc:docMk/>
          <pc:sldMk cId="4142709109" sldId="334"/>
        </pc:sldMkLst>
        <pc:spChg chg="mod">
          <ac:chgData name="DU Angelo" userId="8b72b4b1065ef00f" providerId="LiveId" clId="{DDEC8B35-2E11-45A7-B494-CD093681BB5E}" dt="2020-12-12T12:46:06.012" v="256" actId="404"/>
          <ac:spMkLst>
            <pc:docMk/>
            <pc:sldMk cId="4142709109" sldId="334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2:46:11.472" v="257" actId="255"/>
          <ac:spMkLst>
            <pc:docMk/>
            <pc:sldMk cId="4142709109" sldId="33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2T12:58:43.475" v="286" actId="1076"/>
        <pc:sldMkLst>
          <pc:docMk/>
          <pc:sldMk cId="990767951" sldId="335"/>
        </pc:sldMkLst>
        <pc:spChg chg="mod">
          <ac:chgData name="DU Angelo" userId="8b72b4b1065ef00f" providerId="LiveId" clId="{DDEC8B35-2E11-45A7-B494-CD093681BB5E}" dt="2020-12-12T12:48:23.122" v="280" actId="1076"/>
          <ac:spMkLst>
            <pc:docMk/>
            <pc:sldMk cId="990767951" sldId="335"/>
            <ac:spMk id="3" creationId="{E1BF4C49-D9BF-42F3-B713-48595D54AED3}"/>
          </ac:spMkLst>
        </pc:spChg>
        <pc:spChg chg="del">
          <ac:chgData name="DU Angelo" userId="8b72b4b1065ef00f" providerId="LiveId" clId="{DDEC8B35-2E11-45A7-B494-CD093681BB5E}" dt="2020-12-12T12:46:20.257" v="258" actId="478"/>
          <ac:spMkLst>
            <pc:docMk/>
            <pc:sldMk cId="990767951" sldId="335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2T12:48:08.467" v="276" actId="14100"/>
          <ac:picMkLst>
            <pc:docMk/>
            <pc:sldMk cId="990767951" sldId="335"/>
            <ac:picMk id="6" creationId="{57CCB4EC-86F7-4CDE-AEC2-0E4A0AD493B3}"/>
          </ac:picMkLst>
        </pc:picChg>
        <pc:picChg chg="add mod modCrop">
          <ac:chgData name="DU Angelo" userId="8b72b4b1065ef00f" providerId="LiveId" clId="{DDEC8B35-2E11-45A7-B494-CD093681BB5E}" dt="2020-12-12T12:58:43.475" v="286" actId="1076"/>
          <ac:picMkLst>
            <pc:docMk/>
            <pc:sldMk cId="990767951" sldId="335"/>
            <ac:picMk id="7" creationId="{69BFDEF1-A468-4C0C-BA73-01444D83A2E1}"/>
          </ac:picMkLst>
        </pc:picChg>
      </pc:sldChg>
      <pc:sldChg chg="modSp">
        <pc:chgData name="DU Angelo" userId="8b72b4b1065ef00f" providerId="LiveId" clId="{DDEC8B35-2E11-45A7-B494-CD093681BB5E}" dt="2020-12-12T13:29:06.205" v="383" actId="1076"/>
        <pc:sldMkLst>
          <pc:docMk/>
          <pc:sldMk cId="2309346782" sldId="336"/>
        </pc:sldMkLst>
        <pc:spChg chg="mod">
          <ac:chgData name="DU Angelo" userId="8b72b4b1065ef00f" providerId="LiveId" clId="{DDEC8B35-2E11-45A7-B494-CD093681BB5E}" dt="2020-12-12T13:29:06.205" v="383" actId="1076"/>
          <ac:spMkLst>
            <pc:docMk/>
            <pc:sldMk cId="2309346782" sldId="33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29:02.898" v="382" actId="1076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04:33.375" v="473" actId="1076"/>
        <pc:sldMkLst>
          <pc:docMk/>
          <pc:sldMk cId="3673195532" sldId="337"/>
        </pc:sldMkLst>
        <pc:spChg chg="mod">
          <ac:chgData name="DU Angelo" userId="8b72b4b1065ef00f" providerId="LiveId" clId="{DDEC8B35-2E11-45A7-B494-CD093681BB5E}" dt="2020-12-12T14:04:33.375" v="473" actId="1076"/>
          <ac:spMkLst>
            <pc:docMk/>
            <pc:sldMk cId="3673195532" sldId="337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31:30.426" v="419" actId="20577"/>
        <pc:sldMkLst>
          <pc:docMk/>
          <pc:sldMk cId="1100190736" sldId="338"/>
        </pc:sldMkLst>
        <pc:spChg chg="mod">
          <ac:chgData name="DU Angelo" userId="8b72b4b1065ef00f" providerId="LiveId" clId="{DDEC8B35-2E11-45A7-B494-CD093681BB5E}" dt="2020-12-12T13:31:30.426" v="419" actId="20577"/>
          <ac:spMkLst>
            <pc:docMk/>
            <pc:sldMk cId="1100190736" sldId="338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3:13.408" v="1617" actId="1076"/>
        <pc:sldMkLst>
          <pc:docMk/>
          <pc:sldMk cId="3211305719" sldId="339"/>
        </pc:sldMkLst>
        <pc:spChg chg="del">
          <ac:chgData name="DU Angelo" userId="8b72b4b1065ef00f" providerId="LiveId" clId="{DDEC8B35-2E11-45A7-B494-CD093681BB5E}" dt="2020-12-12T13:31:41.793" v="420" actId="478"/>
          <ac:spMkLst>
            <pc:docMk/>
            <pc:sldMk cId="3211305719" sldId="339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3:13.408" v="1617" actId="1076"/>
          <ac:picMkLst>
            <pc:docMk/>
            <pc:sldMk cId="3211305719" sldId="339"/>
            <ac:picMk id="5" creationId="{156E3F55-CA50-4C44-B93A-190F6204E8B5}"/>
          </ac:picMkLst>
        </pc:picChg>
        <pc:picChg chg="add del mod">
          <ac:chgData name="DU Angelo" userId="8b72b4b1065ef00f" providerId="LiveId" clId="{DDEC8B35-2E11-45A7-B494-CD093681BB5E}" dt="2020-12-12T13:33:41.660" v="424" actId="478"/>
          <ac:picMkLst>
            <pc:docMk/>
            <pc:sldMk cId="3211305719" sldId="339"/>
            <ac:picMk id="6" creationId="{6AA9DEF4-8A99-4770-93BA-5931A871EEAC}"/>
          </ac:picMkLst>
        </pc:picChg>
        <pc:picChg chg="add del mod">
          <ac:chgData name="DU Angelo" userId="8b72b4b1065ef00f" providerId="LiveId" clId="{DDEC8B35-2E11-45A7-B494-CD093681BB5E}" dt="2020-12-12T13:49:38.353" v="430" actId="478"/>
          <ac:picMkLst>
            <pc:docMk/>
            <pc:sldMk cId="3211305719" sldId="339"/>
            <ac:picMk id="8" creationId="{779C79DB-CEAF-426B-A9C7-FE27C1CAE12D}"/>
          </ac:picMkLst>
        </pc:picChg>
      </pc:sldChg>
      <pc:sldChg chg="modSp">
        <pc:chgData name="DU Angelo" userId="8b72b4b1065ef00f" providerId="LiveId" clId="{DDEC8B35-2E11-45A7-B494-CD093681BB5E}" dt="2020-12-12T14:06:39.763" v="489" actId="1076"/>
        <pc:sldMkLst>
          <pc:docMk/>
          <pc:sldMk cId="4198146865" sldId="340"/>
        </pc:sldMkLst>
        <pc:spChg chg="mod">
          <ac:chgData name="DU Angelo" userId="8b72b4b1065ef00f" providerId="LiveId" clId="{DDEC8B35-2E11-45A7-B494-CD093681BB5E}" dt="2020-12-12T14:06:25.783" v="487" actId="1076"/>
          <ac:spMkLst>
            <pc:docMk/>
            <pc:sldMk cId="4198146865" sldId="340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4:06:39.763" v="489" actId="1076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08:33.185" v="510" actId="1076"/>
        <pc:sldMkLst>
          <pc:docMk/>
          <pc:sldMk cId="1595337548" sldId="341"/>
        </pc:sldMkLst>
        <pc:spChg chg="mod">
          <ac:chgData name="DU Angelo" userId="8b72b4b1065ef00f" providerId="LiveId" clId="{DDEC8B35-2E11-45A7-B494-CD093681BB5E}" dt="2020-12-12T14:08:03.861" v="504" actId="1076"/>
          <ac:spMkLst>
            <pc:docMk/>
            <pc:sldMk cId="1595337548" sldId="341"/>
            <ac:spMk id="4" creationId="{2918002F-8C64-4968-9ECA-DC63D9D4E45B}"/>
          </ac:spMkLst>
        </pc:spChg>
        <pc:spChg chg="mod">
          <ac:chgData name="DU Angelo" userId="8b72b4b1065ef00f" providerId="LiveId" clId="{DDEC8B35-2E11-45A7-B494-CD093681BB5E}" dt="2020-12-12T14:08:29.608" v="509" actId="1076"/>
          <ac:spMkLst>
            <pc:docMk/>
            <pc:sldMk cId="1595337548" sldId="341"/>
            <ac:spMk id="5" creationId="{5ACDC3A1-5028-44DD-BA0E-D717576C594A}"/>
          </ac:spMkLst>
        </pc:spChg>
        <pc:picChg chg="add mod">
          <ac:chgData name="DU Angelo" userId="8b72b4b1065ef00f" providerId="LiveId" clId="{DDEC8B35-2E11-45A7-B494-CD093681BB5E}" dt="2020-12-12T14:08:33.185" v="510" actId="1076"/>
          <ac:picMkLst>
            <pc:docMk/>
            <pc:sldMk cId="1595337548" sldId="341"/>
            <ac:picMk id="7" creationId="{44005D3D-0B13-418A-882C-CD54909CCC56}"/>
          </ac:picMkLst>
        </pc:picChg>
      </pc:sldChg>
      <pc:sldChg chg="addSp modSp">
        <pc:chgData name="DU Angelo" userId="8b72b4b1065ef00f" providerId="LiveId" clId="{DDEC8B35-2E11-45A7-B494-CD093681BB5E}" dt="2020-12-12T14:18:16.025" v="589" actId="1076"/>
        <pc:sldMkLst>
          <pc:docMk/>
          <pc:sldMk cId="1436017647" sldId="342"/>
        </pc:sldMkLst>
        <pc:spChg chg="mod">
          <ac:chgData name="DU Angelo" userId="8b72b4b1065ef00f" providerId="LiveId" clId="{DDEC8B35-2E11-45A7-B494-CD093681BB5E}" dt="2020-12-12T14:18:14.187" v="588" actId="1076"/>
          <ac:spMkLst>
            <pc:docMk/>
            <pc:sldMk cId="1436017647" sldId="342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09.702" v="587" actId="1076"/>
          <ac:picMkLst>
            <pc:docMk/>
            <pc:sldMk cId="1436017647" sldId="342"/>
            <ac:picMk id="6" creationId="{61DD8278-92C1-404E-8098-77C9153CAAA7}"/>
          </ac:picMkLst>
        </pc:picChg>
        <pc:picChg chg="add mod">
          <ac:chgData name="DU Angelo" userId="8b72b4b1065ef00f" providerId="LiveId" clId="{DDEC8B35-2E11-45A7-B494-CD093681BB5E}" dt="2020-12-12T14:17:58.227" v="586" actId="1076"/>
          <ac:picMkLst>
            <pc:docMk/>
            <pc:sldMk cId="1436017647" sldId="342"/>
            <ac:picMk id="8" creationId="{4B9FAA17-2B09-47A4-9FBA-3C4910BE159C}"/>
          </ac:picMkLst>
        </pc:picChg>
        <pc:picChg chg="add mod">
          <ac:chgData name="DU Angelo" userId="8b72b4b1065ef00f" providerId="LiveId" clId="{DDEC8B35-2E11-45A7-B494-CD093681BB5E}" dt="2020-12-12T14:18:16.025" v="589" actId="1076"/>
          <ac:picMkLst>
            <pc:docMk/>
            <pc:sldMk cId="1436017647" sldId="342"/>
            <ac:picMk id="10" creationId="{94B14976-D50F-4243-B21B-B6277570968E}"/>
          </ac:picMkLst>
        </pc:picChg>
      </pc:sldChg>
      <pc:sldChg chg="addSp modSp">
        <pc:chgData name="DU Angelo" userId="8b72b4b1065ef00f" providerId="LiveId" clId="{DDEC8B35-2E11-45A7-B494-CD093681BB5E}" dt="2020-12-12T14:18:40.460" v="592" actId="1076"/>
        <pc:sldMkLst>
          <pc:docMk/>
          <pc:sldMk cId="1585090288" sldId="343"/>
        </pc:sldMkLst>
        <pc:spChg chg="mod">
          <ac:chgData name="DU Angelo" userId="8b72b4b1065ef00f" providerId="LiveId" clId="{DDEC8B35-2E11-45A7-B494-CD093681BB5E}" dt="2020-12-12T14:14:14.965" v="557" actId="20577"/>
          <ac:spMkLst>
            <pc:docMk/>
            <pc:sldMk cId="1585090288" sldId="34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40.460" v="592" actId="1076"/>
          <ac:picMkLst>
            <pc:docMk/>
            <pc:sldMk cId="1585090288" sldId="343"/>
            <ac:picMk id="5" creationId="{BE79FE02-5C00-4958-9E19-F27017426149}"/>
          </ac:picMkLst>
        </pc:picChg>
        <pc:picChg chg="add mod">
          <ac:chgData name="DU Angelo" userId="8b72b4b1065ef00f" providerId="LiveId" clId="{DDEC8B35-2E11-45A7-B494-CD093681BB5E}" dt="2020-12-12T14:18:38.863" v="591" actId="1076"/>
          <ac:picMkLst>
            <pc:docMk/>
            <pc:sldMk cId="1585090288" sldId="343"/>
            <ac:picMk id="6" creationId="{C6B5DAC8-7AF0-4CCC-88B0-C9AC2CA5D2FC}"/>
          </ac:picMkLst>
        </pc:picChg>
      </pc:sldChg>
      <pc:sldChg chg="addSp modSp">
        <pc:chgData name="DU Angelo" userId="8b72b4b1065ef00f" providerId="LiveId" clId="{DDEC8B35-2E11-45A7-B494-CD093681BB5E}" dt="2020-12-12T14:19:10.695" v="602" actId="20577"/>
        <pc:sldMkLst>
          <pc:docMk/>
          <pc:sldMk cId="3520705252" sldId="344"/>
        </pc:sldMkLst>
        <pc:spChg chg="mod">
          <ac:chgData name="DU Angelo" userId="8b72b4b1065ef00f" providerId="LiveId" clId="{DDEC8B35-2E11-45A7-B494-CD093681BB5E}" dt="2020-12-12T14:19:10.695" v="602" actId="20577"/>
          <ac:spMkLst>
            <pc:docMk/>
            <pc:sldMk cId="3520705252" sldId="344"/>
            <ac:spMk id="4" creationId="{2918002F-8C64-4968-9ECA-DC63D9D4E45B}"/>
          </ac:spMkLst>
        </pc:sp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5" creationId="{41DCE697-BCFC-44BB-9B42-1C99D48F6513}"/>
          </ac:picMkLst>
        </pc:pic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6" creationId="{DC1FCB1E-011B-4018-9B51-FEECBEB34CDA}"/>
          </ac:picMkLst>
        </pc:picChg>
      </pc:sldChg>
      <pc:sldChg chg="modSp">
        <pc:chgData name="DU Angelo" userId="8b72b4b1065ef00f" providerId="LiveId" clId="{DDEC8B35-2E11-45A7-B494-CD093681BB5E}" dt="2020-12-12T14:37:27.219" v="655" actId="20577"/>
        <pc:sldMkLst>
          <pc:docMk/>
          <pc:sldMk cId="869264172" sldId="345"/>
        </pc:sldMkLst>
        <pc:spChg chg="mod">
          <ac:chgData name="DU Angelo" userId="8b72b4b1065ef00f" providerId="LiveId" clId="{DDEC8B35-2E11-45A7-B494-CD093681BB5E}" dt="2020-12-12T14:37:27.219" v="655" actId="20577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41:42.037" v="670" actId="1076"/>
        <pc:sldMkLst>
          <pc:docMk/>
          <pc:sldMk cId="2970518560" sldId="346"/>
        </pc:sldMkLst>
        <pc:spChg chg="mod">
          <ac:chgData name="DU Angelo" userId="8b72b4b1065ef00f" providerId="LiveId" clId="{DDEC8B35-2E11-45A7-B494-CD093681BB5E}" dt="2020-12-12T14:41:42.037" v="670" actId="1076"/>
          <ac:spMkLst>
            <pc:docMk/>
            <pc:sldMk cId="2970518560" sldId="346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44:53.976" v="687" actId="1076"/>
        <pc:sldMkLst>
          <pc:docMk/>
          <pc:sldMk cId="1162468350" sldId="347"/>
        </pc:sldMkLst>
        <pc:spChg chg="mod">
          <ac:chgData name="DU Angelo" userId="8b72b4b1065ef00f" providerId="LiveId" clId="{DDEC8B35-2E11-45A7-B494-CD093681BB5E}" dt="2020-12-12T14:44:14.220" v="679" actId="14100"/>
          <ac:spMkLst>
            <pc:docMk/>
            <pc:sldMk cId="1162468350" sldId="34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44:53.976" v="687" actId="1076"/>
          <ac:picMkLst>
            <pc:docMk/>
            <pc:sldMk cId="1162468350" sldId="347"/>
            <ac:picMk id="6" creationId="{DF5B0D94-0BBB-462F-8837-7776ED1740D3}"/>
          </ac:picMkLst>
        </pc:picChg>
      </pc:sldChg>
      <pc:sldChg chg="addSp modSp">
        <pc:chgData name="DU Angelo" userId="8b72b4b1065ef00f" providerId="LiveId" clId="{DDEC8B35-2E11-45A7-B494-CD093681BB5E}" dt="2020-12-13T14:48:09.488" v="829" actId="15"/>
        <pc:sldMkLst>
          <pc:docMk/>
          <pc:sldMk cId="1792484398" sldId="348"/>
        </pc:sldMkLst>
        <pc:spChg chg="mod">
          <ac:chgData name="DU Angelo" userId="8b72b4b1065ef00f" providerId="LiveId" clId="{DDEC8B35-2E11-45A7-B494-CD093681BB5E}" dt="2020-12-13T14:48:09.488" v="829" actId="15"/>
          <ac:spMkLst>
            <pc:docMk/>
            <pc:sldMk cId="1792484398" sldId="348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47:41.592" v="826" actId="1076"/>
          <ac:picMkLst>
            <pc:docMk/>
            <pc:sldMk cId="1792484398" sldId="348"/>
            <ac:picMk id="6" creationId="{013BEC49-AE2D-4664-B50A-DA1B1DC6B294}"/>
          </ac:picMkLst>
        </pc:picChg>
      </pc:sldChg>
      <pc:sldChg chg="modSp">
        <pc:chgData name="DU Angelo" userId="8b72b4b1065ef00f" providerId="LiveId" clId="{DDEC8B35-2E11-45A7-B494-CD093681BB5E}" dt="2020-12-13T15:09:33.331" v="989" actId="1076"/>
        <pc:sldMkLst>
          <pc:docMk/>
          <pc:sldMk cId="1914621899" sldId="349"/>
        </pc:sldMkLst>
        <pc:spChg chg="mod">
          <ac:chgData name="DU Angelo" userId="8b72b4b1065ef00f" providerId="LiveId" clId="{DDEC8B35-2E11-45A7-B494-CD093681BB5E}" dt="2020-12-13T15:09:33.331" v="989" actId="1076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54:38.624" v="883" actId="1076"/>
        <pc:sldMkLst>
          <pc:docMk/>
          <pc:sldMk cId="524329120" sldId="350"/>
        </pc:sldMkLst>
        <pc:spChg chg="mod">
          <ac:chgData name="DU Angelo" userId="8b72b4b1065ef00f" providerId="LiveId" clId="{DDEC8B35-2E11-45A7-B494-CD093681BB5E}" dt="2020-12-13T14:54:38.624" v="883" actId="1076"/>
          <ac:spMkLst>
            <pc:docMk/>
            <pc:sldMk cId="524329120" sldId="35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4:58:40.773" v="929" actId="14100"/>
        <pc:sldMkLst>
          <pc:docMk/>
          <pc:sldMk cId="2951754636" sldId="351"/>
        </pc:sldMkLst>
        <pc:spChg chg="mod">
          <ac:chgData name="DU Angelo" userId="8b72b4b1065ef00f" providerId="LiveId" clId="{DDEC8B35-2E11-45A7-B494-CD093681BB5E}" dt="2020-12-13T14:56:35.874" v="894" actId="1076"/>
          <ac:spMkLst>
            <pc:docMk/>
            <pc:sldMk cId="2951754636" sldId="351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58:40.773" v="929" actId="14100"/>
          <ac:picMkLst>
            <pc:docMk/>
            <pc:sldMk cId="2951754636" sldId="351"/>
            <ac:picMk id="6" creationId="{D9B019F3-FADA-4634-BE85-D6B052BE7D4E}"/>
          </ac:picMkLst>
        </pc:picChg>
      </pc:sldChg>
      <pc:sldChg chg="addSp delSp modSp">
        <pc:chgData name="DU Angelo" userId="8b72b4b1065ef00f" providerId="LiveId" clId="{DDEC8B35-2E11-45A7-B494-CD093681BB5E}" dt="2020-12-13T14:57:52.978" v="916" actId="1076"/>
        <pc:sldMkLst>
          <pc:docMk/>
          <pc:sldMk cId="1955404471" sldId="352"/>
        </pc:sldMkLst>
        <pc:spChg chg="mod">
          <ac:chgData name="DU Angelo" userId="8b72b4b1065ef00f" providerId="LiveId" clId="{DDEC8B35-2E11-45A7-B494-CD093681BB5E}" dt="2020-12-13T14:57:47.765" v="914" actId="1076"/>
          <ac:spMkLst>
            <pc:docMk/>
            <pc:sldMk cId="1955404471" sldId="352"/>
            <ac:spMk id="4" creationId="{2918002F-8C64-4968-9ECA-DC63D9D4E45B}"/>
          </ac:spMkLst>
        </pc:spChg>
        <pc:picChg chg="add del mod">
          <ac:chgData name="DU Angelo" userId="8b72b4b1065ef00f" providerId="LiveId" clId="{DDEC8B35-2E11-45A7-B494-CD093681BB5E}" dt="2020-12-13T14:57:28.365" v="906" actId="478"/>
          <ac:picMkLst>
            <pc:docMk/>
            <pc:sldMk cId="1955404471" sldId="352"/>
            <ac:picMk id="6" creationId="{252D2A5D-FC99-4466-8B2D-2BEF1524F158}"/>
          </ac:picMkLst>
        </pc:picChg>
        <pc:picChg chg="add mod">
          <ac:chgData name="DU Angelo" userId="8b72b4b1065ef00f" providerId="LiveId" clId="{DDEC8B35-2E11-45A7-B494-CD093681BB5E}" dt="2020-12-13T14:57:52.978" v="916" actId="1076"/>
          <ac:picMkLst>
            <pc:docMk/>
            <pc:sldMk cId="1955404471" sldId="352"/>
            <ac:picMk id="8" creationId="{1A81F6F5-4446-4981-95DE-C4665A558BEF}"/>
          </ac:picMkLst>
        </pc:picChg>
      </pc:sldChg>
      <pc:sldChg chg="modSp">
        <pc:chgData name="DU Angelo" userId="8b72b4b1065ef00f" providerId="LiveId" clId="{DDEC8B35-2E11-45A7-B494-CD093681BB5E}" dt="2020-12-13T14:58:28.453" v="926" actId="14100"/>
        <pc:sldMkLst>
          <pc:docMk/>
          <pc:sldMk cId="1092306317" sldId="353"/>
        </pc:sldMkLst>
        <pc:spChg chg="mod">
          <ac:chgData name="DU Angelo" userId="8b72b4b1065ef00f" providerId="LiveId" clId="{DDEC8B35-2E11-45A7-B494-CD093681BB5E}" dt="2020-12-13T14:58:28.453" v="926" actId="14100"/>
          <ac:spMkLst>
            <pc:docMk/>
            <pc:sldMk cId="1092306317" sldId="353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4:58:23.588" v="924" actId="1076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42:10.609" v="750" actId="113"/>
        <pc:sldMkLst>
          <pc:docMk/>
          <pc:sldMk cId="383836538" sldId="354"/>
        </pc:sldMkLst>
        <pc:spChg chg="mod">
          <ac:chgData name="DU Angelo" userId="8b72b4b1065ef00f" providerId="LiveId" clId="{DDEC8B35-2E11-45A7-B494-CD093681BB5E}" dt="2020-12-13T14:42:10.609" v="750" actId="113"/>
          <ac:spMkLst>
            <pc:docMk/>
            <pc:sldMk cId="383836538" sldId="35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5:10:58.344" v="1013" actId="1076"/>
        <pc:sldMkLst>
          <pc:docMk/>
          <pc:sldMk cId="3407129412" sldId="355"/>
        </pc:sldMkLst>
        <pc:spChg chg="add del mod">
          <ac:chgData name="DU Angelo" userId="8b72b4b1065ef00f" providerId="LiveId" clId="{DDEC8B35-2E11-45A7-B494-CD093681BB5E}" dt="2020-12-13T15:09:49.067" v="991" actId="478"/>
          <ac:spMkLst>
            <pc:docMk/>
            <pc:sldMk cId="3407129412" sldId="355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5:10:58.344" v="1013" actId="1076"/>
          <ac:spMkLst>
            <pc:docMk/>
            <pc:sldMk cId="3407129412" sldId="355"/>
            <ac:spMk id="9" creationId="{DCC81985-037B-4A18-A3DC-0BCE4649EA82}"/>
          </ac:spMkLst>
        </pc:spChg>
        <pc:picChg chg="add del">
          <ac:chgData name="DU Angelo" userId="8b72b4b1065ef00f" providerId="LiveId" clId="{DDEC8B35-2E11-45A7-B494-CD093681BB5E}" dt="2020-12-13T15:09:09.919" v="978"/>
          <ac:picMkLst>
            <pc:docMk/>
            <pc:sldMk cId="3407129412" sldId="355"/>
            <ac:picMk id="5" creationId="{0196FFB3-342F-418F-BF65-E1897A528B0E}"/>
          </ac:picMkLst>
        </pc:picChg>
        <pc:picChg chg="add del">
          <ac:chgData name="DU Angelo" userId="8b72b4b1065ef00f" providerId="LiveId" clId="{DDEC8B35-2E11-45A7-B494-CD093681BB5E}" dt="2020-12-13T15:09:11.918" v="982"/>
          <ac:picMkLst>
            <pc:docMk/>
            <pc:sldMk cId="3407129412" sldId="355"/>
            <ac:picMk id="6" creationId="{998F3335-0A57-47C4-8693-8CD6E41872E2}"/>
          </ac:picMkLst>
        </pc:picChg>
        <pc:picChg chg="add mod">
          <ac:chgData name="DU Angelo" userId="8b72b4b1065ef00f" providerId="LiveId" clId="{DDEC8B35-2E11-45A7-B494-CD093681BB5E}" dt="2020-12-13T15:10:50.932" v="1011" actId="1076"/>
          <ac:picMkLst>
            <pc:docMk/>
            <pc:sldMk cId="3407129412" sldId="355"/>
            <ac:picMk id="8" creationId="{D2ADAB3F-8FAC-4AE0-B836-55E71E4992C7}"/>
          </ac:picMkLst>
        </pc:picChg>
      </pc:sldChg>
      <pc:sldChg chg="addSp delSp modSp">
        <pc:chgData name="DU Angelo" userId="8b72b4b1065ef00f" providerId="LiveId" clId="{DDEC8B35-2E11-45A7-B494-CD093681BB5E}" dt="2020-12-13T17:15:29.376" v="1636" actId="1076"/>
        <pc:sldMkLst>
          <pc:docMk/>
          <pc:sldMk cId="3126167835" sldId="356"/>
        </pc:sldMkLst>
        <pc:spChg chg="del">
          <ac:chgData name="DU Angelo" userId="8b72b4b1065ef00f" providerId="LiveId" clId="{DDEC8B35-2E11-45A7-B494-CD093681BB5E}" dt="2020-12-13T17:13:51.958" v="1618" actId="478"/>
          <ac:spMkLst>
            <pc:docMk/>
            <pc:sldMk cId="3126167835" sldId="356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7:15:29.376" v="1636" actId="1076"/>
          <ac:spMkLst>
            <pc:docMk/>
            <pc:sldMk cId="3126167835" sldId="356"/>
            <ac:spMk id="9" creationId="{B44DB1C9-FDF4-44D3-8D2F-EB5E88DDE179}"/>
          </ac:spMkLst>
        </pc:spChg>
        <pc:picChg chg="add del mod">
          <ac:chgData name="DU Angelo" userId="8b72b4b1065ef00f" providerId="LiveId" clId="{DDEC8B35-2E11-45A7-B494-CD093681BB5E}" dt="2020-12-13T15:08:59.788" v="975"/>
          <ac:picMkLst>
            <pc:docMk/>
            <pc:sldMk cId="3126167835" sldId="356"/>
            <ac:picMk id="6" creationId="{80ABA005-092E-4C79-BA14-13E552EF62E5}"/>
          </ac:picMkLst>
        </pc:picChg>
        <pc:picChg chg="add mod">
          <ac:chgData name="DU Angelo" userId="8b72b4b1065ef00f" providerId="LiveId" clId="{DDEC8B35-2E11-45A7-B494-CD093681BB5E}" dt="2020-12-13T17:15:29.376" v="1636" actId="1076"/>
          <ac:picMkLst>
            <pc:docMk/>
            <pc:sldMk cId="3126167835" sldId="356"/>
            <ac:picMk id="8" creationId="{A20CAB84-533A-493E-9FF8-65361F148BF3}"/>
          </ac:picMkLst>
        </pc:picChg>
      </pc:sldChg>
      <pc:sldChg chg="addSp modSp">
        <pc:chgData name="DU Angelo" userId="8b72b4b1065ef00f" providerId="LiveId" clId="{DDEC8B35-2E11-45A7-B494-CD093681BB5E}" dt="2020-12-13T17:42:10.904" v="1682" actId="1076"/>
        <pc:sldMkLst>
          <pc:docMk/>
          <pc:sldMk cId="286345381" sldId="357"/>
        </pc:sldMkLst>
        <pc:spChg chg="mod">
          <ac:chgData name="DU Angelo" userId="8b72b4b1065ef00f" providerId="LiveId" clId="{DDEC8B35-2E11-45A7-B494-CD093681BB5E}" dt="2020-12-13T17:42:08.008" v="1681" actId="1076"/>
          <ac:spMkLst>
            <pc:docMk/>
            <pc:sldMk cId="286345381" sldId="35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42:10.904" v="1682" actId="1076"/>
          <ac:picMkLst>
            <pc:docMk/>
            <pc:sldMk cId="286345381" sldId="357"/>
            <ac:picMk id="6" creationId="{10EFF42A-0E63-4C96-B94A-6C0927614D81}"/>
          </ac:picMkLst>
        </pc:picChg>
      </pc:sldChg>
      <pc:sldChg chg="modSp">
        <pc:chgData name="DU Angelo" userId="8b72b4b1065ef00f" providerId="LiveId" clId="{DDEC8B35-2E11-45A7-B494-CD093681BB5E}" dt="2020-12-13T15:35:45.864" v="1121" actId="1076"/>
        <pc:sldMkLst>
          <pc:docMk/>
          <pc:sldMk cId="1714453890" sldId="359"/>
        </pc:sldMkLst>
        <pc:spChg chg="mod">
          <ac:chgData name="DU Angelo" userId="8b72b4b1065ef00f" providerId="LiveId" clId="{DDEC8B35-2E11-45A7-B494-CD093681BB5E}" dt="2020-12-13T15:35:45.864" v="1121" actId="1076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1:39.912" v="1161" actId="1076"/>
        <pc:sldMkLst>
          <pc:docMk/>
          <pc:sldMk cId="4032590873" sldId="360"/>
        </pc:sldMkLst>
        <pc:spChg chg="mod">
          <ac:chgData name="DU Angelo" userId="8b72b4b1065ef00f" providerId="LiveId" clId="{DDEC8B35-2E11-45A7-B494-CD093681BB5E}" dt="2020-12-13T15:41:39.912" v="1161" actId="1076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7:22" v="1215" actId="1076"/>
        <pc:sldMkLst>
          <pc:docMk/>
          <pc:sldMk cId="3658827864" sldId="361"/>
        </pc:sldMkLst>
        <pc:spChg chg="mod">
          <ac:chgData name="DU Angelo" userId="8b72b4b1065ef00f" providerId="LiveId" clId="{DDEC8B35-2E11-45A7-B494-CD093681BB5E}" dt="2020-12-13T15:47:22" v="1215" actId="1076"/>
          <ac:spMkLst>
            <pc:docMk/>
            <pc:sldMk cId="3658827864" sldId="36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5:47:17.092" v="1214" actId="1076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3:49.175" v="1263" actId="15"/>
        <pc:sldMkLst>
          <pc:docMk/>
          <pc:sldMk cId="2761848794" sldId="362"/>
        </pc:sldMkLst>
        <pc:spChg chg="mod">
          <ac:chgData name="DU Angelo" userId="8b72b4b1065ef00f" providerId="LiveId" clId="{DDEC8B35-2E11-45A7-B494-CD093681BB5E}" dt="2020-12-13T15:53:49.175" v="1263" actId="15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9:29.856" v="1298" actId="1076"/>
        <pc:sldMkLst>
          <pc:docMk/>
          <pc:sldMk cId="441546813" sldId="363"/>
        </pc:sldMkLst>
        <pc:spChg chg="mod">
          <ac:chgData name="DU Angelo" userId="8b72b4b1065ef00f" providerId="LiveId" clId="{DDEC8B35-2E11-45A7-B494-CD093681BB5E}" dt="2020-12-13T15:59:29.856" v="1298" actId="1076"/>
          <ac:spMkLst>
            <pc:docMk/>
            <pc:sldMk cId="441546813" sldId="363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7:37.153" v="1652" actId="1076"/>
        <pc:sldMkLst>
          <pc:docMk/>
          <pc:sldMk cId="2252571990" sldId="364"/>
        </pc:sldMkLst>
        <pc:spChg chg="del">
          <ac:chgData name="DU Angelo" userId="8b72b4b1065ef00f" providerId="LiveId" clId="{DDEC8B35-2E11-45A7-B494-CD093681BB5E}" dt="2020-12-13T17:17:16.032" v="1647" actId="478"/>
          <ac:spMkLst>
            <pc:docMk/>
            <pc:sldMk cId="2252571990" sldId="364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7:37.153" v="1652" actId="1076"/>
          <ac:picMkLst>
            <pc:docMk/>
            <pc:sldMk cId="2252571990" sldId="364"/>
            <ac:picMk id="6" creationId="{3B4CF323-C194-4B9C-A08D-3D5F45FFE66C}"/>
          </ac:picMkLst>
        </pc:picChg>
      </pc:sldChg>
      <pc:sldChg chg="modSp">
        <pc:chgData name="DU Angelo" userId="8b72b4b1065ef00f" providerId="LiveId" clId="{DDEC8B35-2E11-45A7-B494-CD093681BB5E}" dt="2020-12-13T16:00:27.262" v="1311" actId="403"/>
        <pc:sldMkLst>
          <pc:docMk/>
          <pc:sldMk cId="3734543196" sldId="365"/>
        </pc:sldMkLst>
        <pc:spChg chg="mod">
          <ac:chgData name="DU Angelo" userId="8b72b4b1065ef00f" providerId="LiveId" clId="{DDEC8B35-2E11-45A7-B494-CD093681BB5E}" dt="2020-12-13T16:00:27.262" v="1311" actId="403"/>
          <ac:spMkLst>
            <pc:docMk/>
            <pc:sldMk cId="3734543196" sldId="36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0:21.583" v="1309" actId="1076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3:53.651" v="1332" actId="1076"/>
        <pc:sldMkLst>
          <pc:docMk/>
          <pc:sldMk cId="955043469" sldId="366"/>
        </pc:sldMkLst>
        <pc:spChg chg="mod">
          <ac:chgData name="DU Angelo" userId="8b72b4b1065ef00f" providerId="LiveId" clId="{DDEC8B35-2E11-45A7-B494-CD093681BB5E}" dt="2020-12-13T16:03:53.651" v="1332" actId="1076"/>
          <ac:spMkLst>
            <pc:docMk/>
            <pc:sldMk cId="955043469" sldId="36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3:50.348" v="1331" actId="1076"/>
          <ac:spMkLst>
            <pc:docMk/>
            <pc:sldMk cId="955043469" sldId="366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5:10.888" v="1675" actId="1076"/>
        <pc:sldMkLst>
          <pc:docMk/>
          <pc:sldMk cId="1623418226" sldId="367"/>
        </pc:sldMkLst>
        <pc:spChg chg="del">
          <ac:chgData name="DU Angelo" userId="8b72b4b1065ef00f" providerId="LiveId" clId="{DDEC8B35-2E11-45A7-B494-CD093681BB5E}" dt="2020-12-13T17:18:01.862" v="1653" actId="478"/>
          <ac:spMkLst>
            <pc:docMk/>
            <pc:sldMk cId="1623418226" sldId="367"/>
            <ac:spMk id="4" creationId="{2918002F-8C64-4968-9ECA-DC63D9D4E45B}"/>
          </ac:spMkLst>
        </pc:spChg>
        <pc:picChg chg="add del mod modCrop">
          <ac:chgData name="DU Angelo" userId="8b72b4b1065ef00f" providerId="LiveId" clId="{DDEC8B35-2E11-45A7-B494-CD093681BB5E}" dt="2020-12-13T17:20:13.539" v="1662" actId="478"/>
          <ac:picMkLst>
            <pc:docMk/>
            <pc:sldMk cId="1623418226" sldId="367"/>
            <ac:picMk id="6" creationId="{8BF4782B-7907-4CE8-AC37-8F56BE181989}"/>
          </ac:picMkLst>
        </pc:picChg>
        <pc:picChg chg="add mod modCrop">
          <ac:chgData name="DU Angelo" userId="8b72b4b1065ef00f" providerId="LiveId" clId="{DDEC8B35-2E11-45A7-B494-CD093681BB5E}" dt="2020-12-13T17:25:10.888" v="1675" actId="1076"/>
          <ac:picMkLst>
            <pc:docMk/>
            <pc:sldMk cId="1623418226" sldId="367"/>
            <ac:picMk id="8" creationId="{AC5FE547-EFAF-481B-AB27-D43058C7A658}"/>
          </ac:picMkLst>
        </pc:picChg>
      </pc:sldChg>
      <pc:sldChg chg="modSp">
        <pc:chgData name="DU Angelo" userId="8b72b4b1065ef00f" providerId="LiveId" clId="{DDEC8B35-2E11-45A7-B494-CD093681BB5E}" dt="2020-12-13T16:07:04.165" v="1349" actId="1076"/>
        <pc:sldMkLst>
          <pc:docMk/>
          <pc:sldMk cId="1054455075" sldId="368"/>
        </pc:sldMkLst>
        <pc:spChg chg="mod">
          <ac:chgData name="DU Angelo" userId="8b72b4b1065ef00f" providerId="LiveId" clId="{DDEC8B35-2E11-45A7-B494-CD093681BB5E}" dt="2020-12-13T16:07:04.165" v="1349" actId="1076"/>
          <ac:spMkLst>
            <pc:docMk/>
            <pc:sldMk cId="1054455075" sldId="368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7:00.073" v="1348" actId="1076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9:55.564" v="1374" actId="20577"/>
        <pc:sldMkLst>
          <pc:docMk/>
          <pc:sldMk cId="2029073472" sldId="369"/>
        </pc:sldMkLst>
        <pc:spChg chg="mod">
          <ac:chgData name="DU Angelo" userId="8b72b4b1065ef00f" providerId="LiveId" clId="{DDEC8B35-2E11-45A7-B494-CD093681BB5E}" dt="2020-12-13T16:09:55.564" v="1374" actId="20577"/>
          <ac:spMkLst>
            <pc:docMk/>
            <pc:sldMk cId="2029073472" sldId="369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0:24.199" v="1665" actId="1076"/>
        <pc:sldMkLst>
          <pc:docMk/>
          <pc:sldMk cId="796890555" sldId="370"/>
        </pc:sldMkLst>
        <pc:spChg chg="del">
          <ac:chgData name="DU Angelo" userId="8b72b4b1065ef00f" providerId="LiveId" clId="{DDEC8B35-2E11-45A7-B494-CD093681BB5E}" dt="2020-12-13T17:20:20.759" v="1663" actId="478"/>
          <ac:spMkLst>
            <pc:docMk/>
            <pc:sldMk cId="796890555" sldId="37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20:24.199" v="1665" actId="1076"/>
          <ac:picMkLst>
            <pc:docMk/>
            <pc:sldMk cId="796890555" sldId="370"/>
            <ac:picMk id="5" creationId="{60A87A31-D607-4CAE-9405-15419B44E56B}"/>
          </ac:picMkLst>
        </pc:picChg>
      </pc:sldChg>
      <pc:sldChg chg="modSp">
        <pc:chgData name="DU Angelo" userId="8b72b4b1065ef00f" providerId="LiveId" clId="{DDEC8B35-2E11-45A7-B494-CD093681BB5E}" dt="2020-12-13T17:01:21.579" v="1597" actId="20577"/>
        <pc:sldMkLst>
          <pc:docMk/>
          <pc:sldMk cId="3000302862" sldId="371"/>
        </pc:sldMkLst>
        <pc:spChg chg="mod">
          <ac:chgData name="DU Angelo" userId="8b72b4b1065ef00f" providerId="LiveId" clId="{DDEC8B35-2E11-45A7-B494-CD093681BB5E}" dt="2020-12-13T17:01:21.579" v="1597" actId="20577"/>
          <ac:spMkLst>
            <pc:docMk/>
            <pc:sldMk cId="3000302862" sldId="371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7:03:15.940" v="1612" actId="1076"/>
        <pc:sldMkLst>
          <pc:docMk/>
          <pc:sldMk cId="2528489721" sldId="372"/>
        </pc:sldMkLst>
        <pc:spChg chg="mod">
          <ac:chgData name="DU Angelo" userId="8b72b4b1065ef00f" providerId="LiveId" clId="{DDEC8B35-2E11-45A7-B494-CD093681BB5E}" dt="2020-12-13T16:56:24.360" v="1566" actId="1076"/>
          <ac:spMkLst>
            <pc:docMk/>
            <pc:sldMk cId="2528489721" sldId="372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3T17:03:15.940" v="1612" actId="1076"/>
          <ac:picMkLst>
            <pc:docMk/>
            <pc:sldMk cId="2528489721" sldId="372"/>
            <ac:picMk id="6" creationId="{49A16E74-A457-4F69-942D-0F9948180EA8}"/>
          </ac:picMkLst>
        </pc:picChg>
      </pc:sldChg>
      <pc:sldChg chg="modSp">
        <pc:chgData name="DU Angelo" userId="8b72b4b1065ef00f" providerId="LiveId" clId="{DDEC8B35-2E11-45A7-B494-CD093681BB5E}" dt="2020-12-13T16:20:04.911" v="1409" actId="1076"/>
        <pc:sldMkLst>
          <pc:docMk/>
          <pc:sldMk cId="2922708056" sldId="373"/>
        </pc:sldMkLst>
        <pc:spChg chg="mod">
          <ac:chgData name="DU Angelo" userId="8b72b4b1065ef00f" providerId="LiveId" clId="{DDEC8B35-2E11-45A7-B494-CD093681BB5E}" dt="2020-12-13T16:20:04.911" v="1409" actId="1076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6:16.810" v="1434" actId="1076"/>
        <pc:sldMkLst>
          <pc:docMk/>
          <pc:sldMk cId="643975630" sldId="374"/>
        </pc:sldMkLst>
        <pc:spChg chg="mod">
          <ac:chgData name="DU Angelo" userId="8b72b4b1065ef00f" providerId="LiveId" clId="{DDEC8B35-2E11-45A7-B494-CD093681BB5E}" dt="2020-12-13T16:26:16.810" v="1434" actId="1076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9:15.692" v="1470" actId="1076"/>
        <pc:sldMkLst>
          <pc:docMk/>
          <pc:sldMk cId="834436624" sldId="375"/>
        </pc:sldMkLst>
        <pc:spChg chg="mod">
          <ac:chgData name="DU Angelo" userId="8b72b4b1065ef00f" providerId="LiveId" clId="{DDEC8B35-2E11-45A7-B494-CD093681BB5E}" dt="2020-12-13T16:29:15.692" v="1470" actId="1076"/>
          <ac:spMkLst>
            <pc:docMk/>
            <pc:sldMk cId="834436624" sldId="37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29:08.163" v="1469" actId="1076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4:44.278" v="1542" actId="20577"/>
        <pc:sldMkLst>
          <pc:docMk/>
          <pc:sldMk cId="1769853880" sldId="376"/>
        </pc:sldMkLst>
        <pc:spChg chg="mod">
          <ac:chgData name="DU Angelo" userId="8b72b4b1065ef00f" providerId="LiveId" clId="{DDEC8B35-2E11-45A7-B494-CD093681BB5E}" dt="2020-12-13T16:54:44.278" v="1542" actId="20577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5:22.229" v="1553" actId="1076"/>
        <pc:sldMkLst>
          <pc:docMk/>
          <pc:sldMk cId="628233304" sldId="377"/>
        </pc:sldMkLst>
        <pc:spChg chg="mod">
          <ac:chgData name="DU Angelo" userId="8b72b4b1065ef00f" providerId="LiveId" clId="{DDEC8B35-2E11-45A7-B494-CD093681BB5E}" dt="2020-12-13T16:55:22.229" v="1553" actId="1076"/>
          <ac:spMkLst>
            <pc:docMk/>
            <pc:sldMk cId="628233304" sldId="377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55:17.979" v="1551" actId="1076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5A73A995-BA73-4811-AB70-B6E14E3C19DC}"/>
    <pc:docChg chg="undo custSel addSld delSld modSld sldOrd modSection">
      <pc:chgData name="DU Angelo" userId="8b72b4b1065ef00f" providerId="LiveId" clId="{5A73A995-BA73-4811-AB70-B6E14E3C19DC}" dt="2021-01-16T09:15:46.544" v="4517" actId="20577"/>
      <pc:docMkLst>
        <pc:docMk/>
      </pc:docMkLst>
      <pc:sldChg chg="addSp delSp">
        <pc:chgData name="DU Angelo" userId="8b72b4b1065ef00f" providerId="LiveId" clId="{5A73A995-BA73-4811-AB70-B6E14E3C19DC}" dt="2021-01-06T11:55:59.711" v="845"/>
        <pc:sldMkLst>
          <pc:docMk/>
          <pc:sldMk cId="4148013520" sldId="408"/>
        </pc:sldMkLst>
        <pc:spChg chg="add del">
          <ac:chgData name="DU Angelo" userId="8b72b4b1065ef00f" providerId="LiveId" clId="{5A73A995-BA73-4811-AB70-B6E14E3C19DC}" dt="2021-01-06T11:55:59.711" v="845"/>
          <ac:spMkLst>
            <pc:docMk/>
            <pc:sldMk cId="4148013520" sldId="408"/>
            <ac:spMk id="5" creationId="{ECB82EAC-C1B1-45CB-9D69-8175A3BE7686}"/>
          </ac:spMkLst>
        </pc:spChg>
      </pc:sldChg>
      <pc:sldChg chg="ord">
        <pc:chgData name="DU Angelo" userId="8b72b4b1065ef00f" providerId="LiveId" clId="{5A73A995-BA73-4811-AB70-B6E14E3C19DC}" dt="2021-01-06T12:37:35.970" v="1071"/>
        <pc:sldMkLst>
          <pc:docMk/>
          <pc:sldMk cId="1105795872" sldId="409"/>
        </pc:sldMkLst>
      </pc:sldChg>
      <pc:sldChg chg="ord">
        <pc:chgData name="DU Angelo" userId="8b72b4b1065ef00f" providerId="LiveId" clId="{5A73A995-BA73-4811-AB70-B6E14E3C19DC}" dt="2021-01-06T12:37:37.567" v="1072"/>
        <pc:sldMkLst>
          <pc:docMk/>
          <pc:sldMk cId="2525412536" sldId="410"/>
        </pc:sldMkLst>
      </pc:sldChg>
      <pc:sldChg chg="modSp">
        <pc:chgData name="DU Angelo" userId="8b72b4b1065ef00f" providerId="LiveId" clId="{5A73A995-BA73-4811-AB70-B6E14E3C19DC}" dt="2021-01-14T06:34:00.780" v="2503" actId="1076"/>
        <pc:sldMkLst>
          <pc:docMk/>
          <pc:sldMk cId="1063832409" sldId="420"/>
        </pc:sldMkLst>
        <pc:spChg chg="mod">
          <ac:chgData name="DU Angelo" userId="8b72b4b1065ef00f" providerId="LiveId" clId="{5A73A995-BA73-4811-AB70-B6E14E3C19DC}" dt="2021-01-14T06:34:00.780" v="2503" actId="1076"/>
          <ac:spMkLst>
            <pc:docMk/>
            <pc:sldMk cId="1063832409" sldId="420"/>
            <ac:spMk id="6" creationId="{E4690199-E31A-48EF-B232-56D24BE05045}"/>
          </ac:spMkLst>
        </pc:spChg>
        <pc:spChg chg="mod">
          <ac:chgData name="DU Angelo" userId="8b72b4b1065ef00f" providerId="LiveId" clId="{5A73A995-BA73-4811-AB70-B6E14E3C19DC}" dt="2021-01-06T08:18:13.778" v="124" actId="1076"/>
          <ac:spMkLst>
            <pc:docMk/>
            <pc:sldMk cId="1063832409" sldId="420"/>
            <ac:spMk id="8" creationId="{BEBE5566-9FB3-4332-AD53-7934153A7B2E}"/>
          </ac:spMkLst>
        </pc:spChg>
      </pc:sldChg>
      <pc:sldChg chg="modSp">
        <pc:chgData name="DU Angelo" userId="8b72b4b1065ef00f" providerId="LiveId" clId="{5A73A995-BA73-4811-AB70-B6E14E3C19DC}" dt="2021-01-14T06:36:21.801" v="2625" actId="1076"/>
        <pc:sldMkLst>
          <pc:docMk/>
          <pc:sldMk cId="1731895287" sldId="422"/>
        </pc:sldMkLst>
        <pc:spChg chg="mod">
          <ac:chgData name="DU Angelo" userId="8b72b4b1065ef00f" providerId="LiveId" clId="{5A73A995-BA73-4811-AB70-B6E14E3C19DC}" dt="2021-01-14T06:34:19.948" v="2518" actId="1076"/>
          <ac:spMkLst>
            <pc:docMk/>
            <pc:sldMk cId="1731895287" sldId="422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6:36:21.801" v="2625" actId="1076"/>
          <ac:spMkLst>
            <pc:docMk/>
            <pc:sldMk cId="1731895287" sldId="422"/>
            <ac:spMk id="9" creationId="{0F5D542A-83D4-472F-939A-2FFAABFB6848}"/>
          </ac:spMkLst>
        </pc:spChg>
        <pc:picChg chg="mod">
          <ac:chgData name="DU Angelo" userId="8b72b4b1065ef00f" providerId="LiveId" clId="{5A73A995-BA73-4811-AB70-B6E14E3C19DC}" dt="2021-01-06T08:09:55.480" v="15" actId="1076"/>
          <ac:picMkLst>
            <pc:docMk/>
            <pc:sldMk cId="1731895287" sldId="422"/>
            <ac:picMk id="7" creationId="{9FE38582-AE42-40AD-B35E-BAB1B3B265F9}"/>
          </ac:picMkLst>
        </pc:picChg>
      </pc:sldChg>
      <pc:sldChg chg="addSp modSp">
        <pc:chgData name="DU Angelo" userId="8b72b4b1065ef00f" providerId="LiveId" clId="{5A73A995-BA73-4811-AB70-B6E14E3C19DC}" dt="2021-01-16T09:13:05.593" v="4496" actId="6549"/>
        <pc:sldMkLst>
          <pc:docMk/>
          <pc:sldMk cId="3311208050" sldId="423"/>
        </pc:sldMkLst>
        <pc:spChg chg="mod">
          <ac:chgData name="DU Angelo" userId="8b72b4b1065ef00f" providerId="LiveId" clId="{5A73A995-BA73-4811-AB70-B6E14E3C19DC}" dt="2021-01-14T07:32:33.006" v="2826" actId="1076"/>
          <ac:spMkLst>
            <pc:docMk/>
            <pc:sldMk cId="3311208050" sldId="423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6T09:13:05.593" v="4496" actId="6549"/>
          <ac:spMkLst>
            <pc:docMk/>
            <pc:sldMk cId="3311208050" sldId="423"/>
            <ac:spMk id="9" creationId="{0F5D542A-83D4-472F-939A-2FFAABFB6848}"/>
          </ac:spMkLst>
        </pc:spChg>
        <pc:grpChg chg="add mod">
          <ac:chgData name="DU Angelo" userId="8b72b4b1065ef00f" providerId="LiveId" clId="{5A73A995-BA73-4811-AB70-B6E14E3C19DC}" dt="2021-01-14T07:32:27.246" v="2824" actId="1076"/>
          <ac:grpSpMkLst>
            <pc:docMk/>
            <pc:sldMk cId="3311208050" sldId="423"/>
            <ac:grpSpMk id="11" creationId="{EFD46F3E-1A44-4960-A401-4C17E8398E3A}"/>
          </ac:grpSpMkLst>
        </pc:grpChg>
        <pc:picChg chg="mod modCrop">
          <ac:chgData name="DU Angelo" userId="8b72b4b1065ef00f" providerId="LiveId" clId="{5A73A995-BA73-4811-AB70-B6E14E3C19DC}" dt="2021-01-14T07:32:30.232" v="2825" actId="1076"/>
          <ac:picMkLst>
            <pc:docMk/>
            <pc:sldMk cId="3311208050" sldId="423"/>
            <ac:picMk id="7" creationId="{9FE38582-AE42-40AD-B35E-BAB1B3B265F9}"/>
          </ac:picMkLst>
        </pc:picChg>
        <pc:cxnChg chg="add mod">
          <ac:chgData name="DU Angelo" userId="8b72b4b1065ef00f" providerId="LiveId" clId="{5A73A995-BA73-4811-AB70-B6E14E3C19DC}" dt="2021-01-14T07:32:14.233" v="2819" actId="164"/>
          <ac:cxnSpMkLst>
            <pc:docMk/>
            <pc:sldMk cId="3311208050" sldId="423"/>
            <ac:cxnSpMk id="4" creationId="{DB14E521-A65D-4F4D-BEC3-CC5ED7E8C0AB}"/>
          </ac:cxnSpMkLst>
        </pc:cxnChg>
      </pc:sldChg>
      <pc:sldChg chg="addSp delSp modSp add">
        <pc:chgData name="DU Angelo" userId="8b72b4b1065ef00f" providerId="LiveId" clId="{5A73A995-BA73-4811-AB70-B6E14E3C19DC}" dt="2021-01-14T07:56:28.301" v="3062" actId="1076"/>
        <pc:sldMkLst>
          <pc:docMk/>
          <pc:sldMk cId="613030747" sldId="424"/>
        </pc:sldMkLst>
        <pc:spChg chg="mod">
          <ac:chgData name="DU Angelo" userId="8b72b4b1065ef00f" providerId="LiveId" clId="{5A73A995-BA73-4811-AB70-B6E14E3C19DC}" dt="2021-01-06T08:13:57.369" v="76" actId="1076"/>
          <ac:spMkLst>
            <pc:docMk/>
            <pc:sldMk cId="613030747" sldId="424"/>
            <ac:spMk id="3" creationId="{E1BF4C49-D9BF-42F3-B713-48595D54AED3}"/>
          </ac:spMkLst>
        </pc:spChg>
        <pc:spChg chg="mod topLvl">
          <ac:chgData name="DU Angelo" userId="8b72b4b1065ef00f" providerId="LiveId" clId="{5A73A995-BA73-4811-AB70-B6E14E3C19DC}" dt="2021-01-14T07:56:28.301" v="3062" actId="1076"/>
          <ac:spMkLst>
            <pc:docMk/>
            <pc:sldMk cId="613030747" sldId="424"/>
            <ac:spMk id="9" creationId="{0F5D542A-83D4-472F-939A-2FFAABFB6848}"/>
          </ac:spMkLst>
        </pc:spChg>
        <pc:grpChg chg="add del mod">
          <ac:chgData name="DU Angelo" userId="8b72b4b1065ef00f" providerId="LiveId" clId="{5A73A995-BA73-4811-AB70-B6E14E3C19DC}" dt="2021-01-14T07:41:01.536" v="2906" actId="165"/>
          <ac:grpSpMkLst>
            <pc:docMk/>
            <pc:sldMk cId="613030747" sldId="424"/>
            <ac:grpSpMk id="2" creationId="{2129DF47-3F81-40A5-90C4-0DB44C371DA1}"/>
          </ac:grpSpMkLst>
        </pc:grpChg>
        <pc:picChg chg="mod modCrop">
          <ac:chgData name="DU Angelo" userId="8b72b4b1065ef00f" providerId="LiveId" clId="{5A73A995-BA73-4811-AB70-B6E14E3C19DC}" dt="2021-01-14T07:56:19.172" v="3060" actId="1076"/>
          <ac:picMkLst>
            <pc:docMk/>
            <pc:sldMk cId="613030747" sldId="424"/>
            <ac:picMk id="7" creationId="{9FE38582-AE42-40AD-B35E-BAB1B3B265F9}"/>
          </ac:picMkLst>
        </pc:picChg>
        <pc:cxnChg chg="add del mod topLvl">
          <ac:chgData name="DU Angelo" userId="8b72b4b1065ef00f" providerId="LiveId" clId="{5A73A995-BA73-4811-AB70-B6E14E3C19DC}" dt="2021-01-14T07:41:05.297" v="2908" actId="478"/>
          <ac:cxnSpMkLst>
            <pc:docMk/>
            <pc:sldMk cId="613030747" sldId="424"/>
            <ac:cxnSpMk id="6" creationId="{BD9FD11C-054C-40AB-A063-D2CEFFD549B2}"/>
          </ac:cxnSpMkLst>
        </pc:cxnChg>
        <pc:cxnChg chg="add del mod topLvl">
          <ac:chgData name="DU Angelo" userId="8b72b4b1065ef00f" providerId="LiveId" clId="{5A73A995-BA73-4811-AB70-B6E14E3C19DC}" dt="2021-01-14T07:41:03.439" v="2907" actId="478"/>
          <ac:cxnSpMkLst>
            <pc:docMk/>
            <pc:sldMk cId="613030747" sldId="424"/>
            <ac:cxnSpMk id="8" creationId="{C9CC92B7-E9D8-4E8E-AAE3-E12F9B6510A7}"/>
          </ac:cxnSpMkLst>
        </pc:cxnChg>
      </pc:sldChg>
      <pc:sldChg chg="del">
        <pc:chgData name="DU Angelo" userId="8b72b4b1065ef00f" providerId="LiveId" clId="{5A73A995-BA73-4811-AB70-B6E14E3C19DC}" dt="2021-01-06T08:10:17.039" v="17" actId="2696"/>
        <pc:sldMkLst>
          <pc:docMk/>
          <pc:sldMk cId="2205189266" sldId="424"/>
        </pc:sldMkLst>
      </pc:sldChg>
      <pc:sldChg chg="del">
        <pc:chgData name="DU Angelo" userId="8b72b4b1065ef00f" providerId="LiveId" clId="{5A73A995-BA73-4811-AB70-B6E14E3C19DC}" dt="2021-01-06T08:10:14.083" v="16" actId="2696"/>
        <pc:sldMkLst>
          <pc:docMk/>
          <pc:sldMk cId="702190060" sldId="425"/>
        </pc:sldMkLst>
      </pc:sldChg>
      <pc:sldChg chg="modSp add">
        <pc:chgData name="DU Angelo" userId="8b72b4b1065ef00f" providerId="LiveId" clId="{5A73A995-BA73-4811-AB70-B6E14E3C19DC}" dt="2021-01-14T08:03:28.842" v="3086" actId="1076"/>
        <pc:sldMkLst>
          <pc:docMk/>
          <pc:sldMk cId="2951472219" sldId="425"/>
        </pc:sldMkLst>
        <pc:spChg chg="mod">
          <ac:chgData name="DU Angelo" userId="8b72b4b1065ef00f" providerId="LiveId" clId="{5A73A995-BA73-4811-AB70-B6E14E3C19DC}" dt="2021-01-14T08:03:28.842" v="3086" actId="1076"/>
          <ac:spMkLst>
            <pc:docMk/>
            <pc:sldMk cId="2951472219" sldId="425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02:26.541" v="3085" actId="20577"/>
          <ac:spMkLst>
            <pc:docMk/>
            <pc:sldMk cId="2951472219" sldId="425"/>
            <ac:spMk id="9" creationId="{0F5D542A-83D4-472F-939A-2FFAABFB6848}"/>
          </ac:spMkLst>
        </pc:spChg>
        <pc:picChg chg="mod modCrop">
          <ac:chgData name="DU Angelo" userId="8b72b4b1065ef00f" providerId="LiveId" clId="{5A73A995-BA73-4811-AB70-B6E14E3C19DC}" dt="2021-01-06T16:23:50.419" v="2113" actId="1076"/>
          <ac:picMkLst>
            <pc:docMk/>
            <pc:sldMk cId="2951472219" sldId="425"/>
            <ac:picMk id="7" creationId="{9FE38582-AE42-40AD-B35E-BAB1B3B265F9}"/>
          </ac:picMkLst>
        </pc:picChg>
      </pc:sldChg>
      <pc:sldChg chg="addSp delSp modSp add">
        <pc:chgData name="DU Angelo" userId="8b72b4b1065ef00f" providerId="LiveId" clId="{5A73A995-BA73-4811-AB70-B6E14E3C19DC}" dt="2021-01-06T08:23:39.952" v="166" actId="14100"/>
        <pc:sldMkLst>
          <pc:docMk/>
          <pc:sldMk cId="4018615393" sldId="426"/>
        </pc:sldMkLst>
        <pc:spChg chg="mod">
          <ac:chgData name="DU Angelo" userId="8b72b4b1065ef00f" providerId="LiveId" clId="{5A73A995-BA73-4811-AB70-B6E14E3C19DC}" dt="2021-01-06T08:23:29.519" v="164" actId="1076"/>
          <ac:spMkLst>
            <pc:docMk/>
            <pc:sldMk cId="4018615393" sldId="426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06T08:23:34.319" v="165" actId="1076"/>
          <ac:spMkLst>
            <pc:docMk/>
            <pc:sldMk cId="4018615393" sldId="426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06T08:23:39.952" v="166" actId="14100"/>
          <ac:picMkLst>
            <pc:docMk/>
            <pc:sldMk cId="4018615393" sldId="426"/>
            <ac:picMk id="4" creationId="{45D66C29-63D0-4153-806C-603664328EDE}"/>
          </ac:picMkLst>
        </pc:picChg>
        <pc:picChg chg="del">
          <ac:chgData name="DU Angelo" userId="8b72b4b1065ef00f" providerId="LiveId" clId="{5A73A995-BA73-4811-AB70-B6E14E3C19DC}" dt="2021-01-06T08:21:41.253" v="152" actId="478"/>
          <ac:picMkLst>
            <pc:docMk/>
            <pc:sldMk cId="4018615393" sldId="426"/>
            <ac:picMk id="7" creationId="{9FE38582-AE42-40AD-B35E-BAB1B3B265F9}"/>
          </ac:picMkLst>
        </pc:picChg>
      </pc:sldChg>
      <pc:sldChg chg="addSp delSp modSp add ord">
        <pc:chgData name="DU Angelo" userId="8b72b4b1065ef00f" providerId="LiveId" clId="{5A73A995-BA73-4811-AB70-B6E14E3C19DC}" dt="2021-01-14T08:07:51.387" v="3175" actId="1076"/>
        <pc:sldMkLst>
          <pc:docMk/>
          <pc:sldMk cId="581720101" sldId="427"/>
        </pc:sldMkLst>
        <pc:spChg chg="add del mod">
          <ac:chgData name="DU Angelo" userId="8b72b4b1065ef00f" providerId="LiveId" clId="{5A73A995-BA73-4811-AB70-B6E14E3C19DC}" dt="2021-01-06T09:58:59.385" v="203"/>
          <ac:spMkLst>
            <pc:docMk/>
            <pc:sldMk cId="581720101" sldId="427"/>
            <ac:spMk id="2" creationId="{9F13F207-70C8-4EF5-B1FE-46D18C0250AF}"/>
          </ac:spMkLst>
        </pc:spChg>
        <pc:spChg chg="mod">
          <ac:chgData name="DU Angelo" userId="8b72b4b1065ef00f" providerId="LiveId" clId="{5A73A995-BA73-4811-AB70-B6E14E3C19DC}" dt="2021-01-14T08:07:51.387" v="3175" actId="1076"/>
          <ac:spMkLst>
            <pc:docMk/>
            <pc:sldMk cId="581720101" sldId="427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09:58:59.385" v="205"/>
          <ac:spMkLst>
            <pc:docMk/>
            <pc:sldMk cId="581720101" sldId="427"/>
            <ac:spMk id="6" creationId="{F1848A9F-CF16-417C-933A-D154FAF55032}"/>
          </ac:spMkLst>
        </pc:spChg>
        <pc:spChg chg="add del mod">
          <ac:chgData name="DU Angelo" userId="8b72b4b1065ef00f" providerId="LiveId" clId="{5A73A995-BA73-4811-AB70-B6E14E3C19DC}" dt="2021-01-06T09:58:59.385" v="207"/>
          <ac:spMkLst>
            <pc:docMk/>
            <pc:sldMk cId="581720101" sldId="427"/>
            <ac:spMk id="7" creationId="{4F5331F1-9D54-4B4C-9999-5EBA2CA837A9}"/>
          </ac:spMkLst>
        </pc:spChg>
        <pc:spChg chg="mod">
          <ac:chgData name="DU Angelo" userId="8b72b4b1065ef00f" providerId="LiveId" clId="{5A73A995-BA73-4811-AB70-B6E14E3C19DC}" dt="2021-01-14T08:07:48.597" v="3174" actId="1076"/>
          <ac:spMkLst>
            <pc:docMk/>
            <pc:sldMk cId="581720101" sldId="427"/>
            <ac:spMk id="9" creationId="{0F5D542A-83D4-472F-939A-2FFAABFB6848}"/>
          </ac:spMkLst>
        </pc:spChg>
        <pc:picChg chg="del">
          <ac:chgData name="DU Angelo" userId="8b72b4b1065ef00f" providerId="LiveId" clId="{5A73A995-BA73-4811-AB70-B6E14E3C19DC}" dt="2021-01-06T08:24:14.043" v="171" actId="478"/>
          <ac:picMkLst>
            <pc:docMk/>
            <pc:sldMk cId="581720101" sldId="427"/>
            <ac:picMk id="4" creationId="{45D66C29-63D0-4153-806C-603664328EDE}"/>
          </ac:picMkLst>
        </pc:picChg>
      </pc:sldChg>
      <pc:sldChg chg="addSp delSp modSp add">
        <pc:chgData name="DU Angelo" userId="8b72b4b1065ef00f" providerId="LiveId" clId="{5A73A995-BA73-4811-AB70-B6E14E3C19DC}" dt="2021-01-14T08:07:28.723" v="3170" actId="1076"/>
        <pc:sldMkLst>
          <pc:docMk/>
          <pc:sldMk cId="3115103830" sldId="428"/>
        </pc:sldMkLst>
        <pc:spChg chg="add del mod">
          <ac:chgData name="DU Angelo" userId="8b72b4b1065ef00f" providerId="LiveId" clId="{5A73A995-BA73-4811-AB70-B6E14E3C19DC}" dt="2021-01-06T10:05:14.824" v="245"/>
          <ac:spMkLst>
            <pc:docMk/>
            <pc:sldMk cId="3115103830" sldId="428"/>
            <ac:spMk id="2" creationId="{3AB421DD-E39C-4992-AF42-107592DB5EEA}"/>
          </ac:spMkLst>
        </pc:spChg>
        <pc:spChg chg="mod">
          <ac:chgData name="DU Angelo" userId="8b72b4b1065ef00f" providerId="LiveId" clId="{5A73A995-BA73-4811-AB70-B6E14E3C19DC}" dt="2021-01-14T08:07:28.723" v="3170" actId="1076"/>
          <ac:spMkLst>
            <pc:docMk/>
            <pc:sldMk cId="3115103830" sldId="428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10:05:14.824" v="247"/>
          <ac:spMkLst>
            <pc:docMk/>
            <pc:sldMk cId="3115103830" sldId="428"/>
            <ac:spMk id="4" creationId="{DB787864-636D-43E2-A9F1-E8F4825FB1F7}"/>
          </ac:spMkLst>
        </pc:spChg>
        <pc:spChg chg="add del mod">
          <ac:chgData name="DU Angelo" userId="8b72b4b1065ef00f" providerId="LiveId" clId="{5A73A995-BA73-4811-AB70-B6E14E3C19DC}" dt="2021-01-06T10:05:14.824" v="249"/>
          <ac:spMkLst>
            <pc:docMk/>
            <pc:sldMk cId="3115103830" sldId="428"/>
            <ac:spMk id="6" creationId="{38A91C4D-41A3-42B9-BEBC-29EAF6DB0D11}"/>
          </ac:spMkLst>
        </pc:spChg>
        <pc:spChg chg="add del mod">
          <ac:chgData name="DU Angelo" userId="8b72b4b1065ef00f" providerId="LiveId" clId="{5A73A995-BA73-4811-AB70-B6E14E3C19DC}" dt="2021-01-06T10:05:14.824" v="251"/>
          <ac:spMkLst>
            <pc:docMk/>
            <pc:sldMk cId="3115103830" sldId="428"/>
            <ac:spMk id="7" creationId="{83AE5E2E-C4A1-4394-931B-FD15CDE56C97}"/>
          </ac:spMkLst>
        </pc:spChg>
        <pc:spChg chg="mod">
          <ac:chgData name="DU Angelo" userId="8b72b4b1065ef00f" providerId="LiveId" clId="{5A73A995-BA73-4811-AB70-B6E14E3C19DC}" dt="2021-01-14T08:07:20.803" v="3169" actId="1076"/>
          <ac:spMkLst>
            <pc:docMk/>
            <pc:sldMk cId="3115103830" sldId="428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8:17:15.369" v="3406" actId="1076"/>
        <pc:sldMkLst>
          <pc:docMk/>
          <pc:sldMk cId="2299120525" sldId="429"/>
        </pc:sldMkLst>
        <pc:spChg chg="mod">
          <ac:chgData name="DU Angelo" userId="8b72b4b1065ef00f" providerId="LiveId" clId="{5A73A995-BA73-4811-AB70-B6E14E3C19DC}" dt="2021-01-14T08:17:15.369" v="3406" actId="1076"/>
          <ac:spMkLst>
            <pc:docMk/>
            <pc:sldMk cId="2299120525" sldId="429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17:11.192" v="3405" actId="1076"/>
          <ac:spMkLst>
            <pc:docMk/>
            <pc:sldMk cId="2299120525" sldId="429"/>
            <ac:spMk id="9" creationId="{0F5D542A-83D4-472F-939A-2FFAABFB6848}"/>
          </ac:spMkLst>
        </pc:spChg>
        <pc:picChg chg="add del">
          <ac:chgData name="DU Angelo" userId="8b72b4b1065ef00f" providerId="LiveId" clId="{5A73A995-BA73-4811-AB70-B6E14E3C19DC}" dt="2021-01-06T10:06:09.077" v="258" actId="478"/>
          <ac:picMkLst>
            <pc:docMk/>
            <pc:sldMk cId="2299120525" sldId="429"/>
            <ac:picMk id="2" creationId="{3F5A0F82-DD94-4281-B332-27596C0AA416}"/>
          </ac:picMkLst>
        </pc:picChg>
      </pc:sldChg>
      <pc:sldChg chg="addSp modSp add">
        <pc:chgData name="DU Angelo" userId="8b72b4b1065ef00f" providerId="LiveId" clId="{5A73A995-BA73-4811-AB70-B6E14E3C19DC}" dt="2021-01-16T09:13:19.586" v="4497" actId="403"/>
        <pc:sldMkLst>
          <pc:docMk/>
          <pc:sldMk cId="1227350774" sldId="430"/>
        </pc:sldMkLst>
        <pc:spChg chg="add 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2" creationId="{99085202-3BB2-48F5-9929-AFF15F1766D3}"/>
          </ac:spMkLst>
        </pc:spChg>
        <pc:spChg chg="mod">
          <ac:chgData name="DU Angelo" userId="8b72b4b1065ef00f" providerId="LiveId" clId="{5A73A995-BA73-4811-AB70-B6E14E3C19DC}" dt="2021-01-07T14:04:15.745" v="2253" actId="14100"/>
          <ac:spMkLst>
            <pc:docMk/>
            <pc:sldMk cId="1227350774" sldId="430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6" creationId="{FE0A5CF9-2A25-4FE9-8549-14D9C9D18CA7}"/>
          </ac:spMkLst>
        </pc:spChg>
        <pc:spChg chg="add mod">
          <ac:chgData name="DU Angelo" userId="8b72b4b1065ef00f" providerId="LiveId" clId="{5A73A995-BA73-4811-AB70-B6E14E3C19DC}" dt="2021-01-16T09:13:19.586" v="4497" actId="403"/>
          <ac:spMkLst>
            <pc:docMk/>
            <pc:sldMk cId="1227350774" sldId="430"/>
            <ac:spMk id="7" creationId="{14D1BC06-707B-43D9-889B-87CD6529518C}"/>
          </ac:spMkLst>
        </pc:spChg>
        <pc:spChg chg="mod">
          <ac:chgData name="DU Angelo" userId="8b72b4b1065ef00f" providerId="LiveId" clId="{5A73A995-BA73-4811-AB70-B6E14E3C19DC}" dt="2021-01-07T14:07:49.865" v="2319" actId="1076"/>
          <ac:spMkLst>
            <pc:docMk/>
            <pc:sldMk cId="1227350774" sldId="430"/>
            <ac:spMk id="9" creationId="{0F5D542A-83D4-472F-939A-2FFAABFB6848}"/>
          </ac:spMkLst>
        </pc:spChg>
      </pc:sldChg>
      <pc:sldChg chg="addSp modSp add">
        <pc:chgData name="DU Angelo" userId="8b72b4b1065ef00f" providerId="LiveId" clId="{5A73A995-BA73-4811-AB70-B6E14E3C19DC}" dt="2021-01-06T10:10:08.752" v="325" actId="1076"/>
        <pc:sldMkLst>
          <pc:docMk/>
          <pc:sldMk cId="2836677245" sldId="431"/>
        </pc:sldMkLst>
        <pc:spChg chg="mod">
          <ac:chgData name="DU Angelo" userId="8b72b4b1065ef00f" providerId="LiveId" clId="{5A73A995-BA73-4811-AB70-B6E14E3C19DC}" dt="2021-01-06T10:09:42.837" v="317" actId="1076"/>
          <ac:spMkLst>
            <pc:docMk/>
            <pc:sldMk cId="2836677245" sldId="431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6T10:09:58.374" v="322" actId="1076"/>
          <ac:spMkLst>
            <pc:docMk/>
            <pc:sldMk cId="2836677245" sldId="431"/>
            <ac:spMk id="6" creationId="{6079E2A5-BC7C-4E04-B541-14E5A97F4272}"/>
          </ac:spMkLst>
        </pc:spChg>
        <pc:spChg chg="mod">
          <ac:chgData name="DU Angelo" userId="8b72b4b1065ef00f" providerId="LiveId" clId="{5A73A995-BA73-4811-AB70-B6E14E3C19DC}" dt="2021-01-06T10:10:08.752" v="325" actId="1076"/>
          <ac:spMkLst>
            <pc:docMk/>
            <pc:sldMk cId="2836677245" sldId="431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06T10:09:59.688" v="323" actId="1076"/>
          <ac:picMkLst>
            <pc:docMk/>
            <pc:sldMk cId="2836677245" sldId="431"/>
            <ac:picMk id="4" creationId="{33BCC2F1-4CF2-4CC2-AEA8-565729B7C457}"/>
          </ac:picMkLst>
        </pc:picChg>
      </pc:sldChg>
      <pc:sldChg chg="addSp delSp modSp add ord">
        <pc:chgData name="DU Angelo" userId="8b72b4b1065ef00f" providerId="LiveId" clId="{5A73A995-BA73-4811-AB70-B6E14E3C19DC}" dt="2021-01-16T09:13:48.881" v="4502" actId="20577"/>
        <pc:sldMkLst>
          <pc:docMk/>
          <pc:sldMk cId="2244576882" sldId="432"/>
        </pc:sldMkLst>
        <pc:spChg chg="add del mod">
          <ac:chgData name="DU Angelo" userId="8b72b4b1065ef00f" providerId="LiveId" clId="{5A73A995-BA73-4811-AB70-B6E14E3C19DC}" dt="2021-01-06T10:18:04.748" v="383"/>
          <ac:spMkLst>
            <pc:docMk/>
            <pc:sldMk cId="2244576882" sldId="432"/>
            <ac:spMk id="2" creationId="{E9397935-C787-4033-9DC7-93CB43937E5B}"/>
          </ac:spMkLst>
        </pc:spChg>
        <pc:spChg chg="mod">
          <ac:chgData name="DU Angelo" userId="8b72b4b1065ef00f" providerId="LiveId" clId="{5A73A995-BA73-4811-AB70-B6E14E3C19DC}" dt="2021-01-06T10:18:28.054" v="430" actId="1076"/>
          <ac:spMkLst>
            <pc:docMk/>
            <pc:sldMk cId="2244576882" sldId="432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06T10:18:04.748" v="385"/>
          <ac:spMkLst>
            <pc:docMk/>
            <pc:sldMk cId="2244576882" sldId="432"/>
            <ac:spMk id="4" creationId="{314D181D-67C3-459B-9921-CA75C6678A24}"/>
          </ac:spMkLst>
        </pc:spChg>
        <pc:spChg chg="add del mod">
          <ac:chgData name="DU Angelo" userId="8b72b4b1065ef00f" providerId="LiveId" clId="{5A73A995-BA73-4811-AB70-B6E14E3C19DC}" dt="2021-01-06T10:18:04.748" v="387"/>
          <ac:spMkLst>
            <pc:docMk/>
            <pc:sldMk cId="2244576882" sldId="432"/>
            <ac:spMk id="6" creationId="{19BDCD6A-6011-4F7B-AAF4-7C84872C969B}"/>
          </ac:spMkLst>
        </pc:spChg>
        <pc:spChg chg="mod">
          <ac:chgData name="DU Angelo" userId="8b72b4b1065ef00f" providerId="LiveId" clId="{5A73A995-BA73-4811-AB70-B6E14E3C19DC}" dt="2021-01-16T09:13:48.881" v="4502" actId="20577"/>
          <ac:spMkLst>
            <pc:docMk/>
            <pc:sldMk cId="2244576882" sldId="432"/>
            <ac:spMk id="9" creationId="{0F5D542A-83D4-472F-939A-2FFAABFB6848}"/>
          </ac:spMkLst>
        </pc:spChg>
      </pc:sldChg>
      <pc:sldChg chg="modSp add">
        <pc:chgData name="DU Angelo" userId="8b72b4b1065ef00f" providerId="LiveId" clId="{5A73A995-BA73-4811-AB70-B6E14E3C19DC}" dt="2021-01-14T08:39:17.529" v="3672" actId="113"/>
        <pc:sldMkLst>
          <pc:docMk/>
          <pc:sldMk cId="1300896032" sldId="433"/>
        </pc:sldMkLst>
        <pc:spChg chg="mod">
          <ac:chgData name="DU Angelo" userId="8b72b4b1065ef00f" providerId="LiveId" clId="{5A73A995-BA73-4811-AB70-B6E14E3C19DC}" dt="2021-01-07T16:19:32.304" v="2351" actId="1076"/>
          <ac:spMkLst>
            <pc:docMk/>
            <pc:sldMk cId="1300896032" sldId="433"/>
            <ac:spMk id="3" creationId="{E1BF4C49-D9BF-42F3-B713-48595D54AED3}"/>
          </ac:spMkLst>
        </pc:spChg>
        <pc:spChg chg="mod">
          <ac:chgData name="DU Angelo" userId="8b72b4b1065ef00f" providerId="LiveId" clId="{5A73A995-BA73-4811-AB70-B6E14E3C19DC}" dt="2021-01-14T08:39:17.529" v="3672" actId="113"/>
          <ac:spMkLst>
            <pc:docMk/>
            <pc:sldMk cId="1300896032" sldId="433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8:48:34.009" v="3856" actId="20577"/>
        <pc:sldMkLst>
          <pc:docMk/>
          <pc:sldMk cId="3595842431" sldId="434"/>
        </pc:sldMkLst>
        <pc:spChg chg="mod">
          <ac:chgData name="DU Angelo" userId="8b72b4b1065ef00f" providerId="LiveId" clId="{5A73A995-BA73-4811-AB70-B6E14E3C19DC}" dt="2021-01-14T08:48:34.009" v="3856" actId="20577"/>
          <ac:spMkLst>
            <pc:docMk/>
            <pc:sldMk cId="3595842431" sldId="434"/>
            <ac:spMk id="3" creationId="{E1BF4C49-D9BF-42F3-B713-48595D54AED3}"/>
          </ac:spMkLst>
        </pc:spChg>
        <pc:spChg chg="add del mod">
          <ac:chgData name="DU Angelo" userId="8b72b4b1065ef00f" providerId="LiveId" clId="{5A73A995-BA73-4811-AB70-B6E14E3C19DC}" dt="2021-01-14T08:43:52.761" v="3693" actId="478"/>
          <ac:spMkLst>
            <pc:docMk/>
            <pc:sldMk cId="3595842431" sldId="434"/>
            <ac:spMk id="7" creationId="{957ED6E0-19AE-48AA-80E4-BECA3BFB0793}"/>
          </ac:spMkLst>
        </pc:spChg>
        <pc:spChg chg="mod">
          <ac:chgData name="DU Angelo" userId="8b72b4b1065ef00f" providerId="LiveId" clId="{5A73A995-BA73-4811-AB70-B6E14E3C19DC}" dt="2021-01-14T08:47:50.580" v="3849" actId="1076"/>
          <ac:spMkLst>
            <pc:docMk/>
            <pc:sldMk cId="3595842431" sldId="434"/>
            <ac:spMk id="9" creationId="{0F5D542A-83D4-472F-939A-2FFAABFB6848}"/>
          </ac:spMkLst>
        </pc:spChg>
        <pc:picChg chg="add mod modCrop">
          <ac:chgData name="DU Angelo" userId="8b72b4b1065ef00f" providerId="LiveId" clId="{5A73A995-BA73-4811-AB70-B6E14E3C19DC}" dt="2021-01-14T08:47:38.468" v="3848" actId="1076"/>
          <ac:picMkLst>
            <pc:docMk/>
            <pc:sldMk cId="3595842431" sldId="434"/>
            <ac:picMk id="8" creationId="{AA60F4D5-E288-49BD-90B7-94BEEAB8F268}"/>
          </ac:picMkLst>
        </pc:picChg>
        <pc:picChg chg="add del">
          <ac:chgData name="DU Angelo" userId="8b72b4b1065ef00f" providerId="LiveId" clId="{5A73A995-BA73-4811-AB70-B6E14E3C19DC}" dt="2021-01-07T16:24:28.784" v="2427" actId="478"/>
          <ac:picMkLst>
            <pc:docMk/>
            <pc:sldMk cId="3595842431" sldId="434"/>
            <ac:picMk id="3074" creationId="{8B5764DE-5548-4008-9911-CBB418D6F50A}"/>
          </ac:picMkLst>
        </pc:picChg>
        <pc:picChg chg="add del mod">
          <ac:chgData name="DU Angelo" userId="8b72b4b1065ef00f" providerId="LiveId" clId="{5A73A995-BA73-4811-AB70-B6E14E3C19DC}" dt="2021-01-14T08:43:49.738" v="3692" actId="478"/>
          <ac:picMkLst>
            <pc:docMk/>
            <pc:sldMk cId="3595842431" sldId="434"/>
            <ac:picMk id="3076" creationId="{E53B8972-CC58-4009-8165-55820A29D69F}"/>
          </ac:picMkLst>
        </pc:picChg>
      </pc:sldChg>
      <pc:sldChg chg="addSp delSp modSp add">
        <pc:chgData name="DU Angelo" userId="8b72b4b1065ef00f" providerId="LiveId" clId="{5A73A995-BA73-4811-AB70-B6E14E3C19DC}" dt="2021-01-14T08:52:51.016" v="3885" actId="1076"/>
        <pc:sldMkLst>
          <pc:docMk/>
          <pc:sldMk cId="12222926" sldId="435"/>
        </pc:sldMkLst>
        <pc:spChg chg="del mod">
          <ac:chgData name="DU Angelo" userId="8b72b4b1065ef00f" providerId="LiveId" clId="{5A73A995-BA73-4811-AB70-B6E14E3C19DC}" dt="2021-01-06T10:30:16.576" v="476" actId="478"/>
          <ac:spMkLst>
            <pc:docMk/>
            <pc:sldMk cId="12222926" sldId="435"/>
            <ac:spMk id="3" creationId="{E1BF4C49-D9BF-42F3-B713-48595D54AED3}"/>
          </ac:spMkLst>
        </pc:spChg>
        <pc:spChg chg="add mod">
          <ac:chgData name="DU Angelo" userId="8b72b4b1065ef00f" providerId="LiveId" clId="{5A73A995-BA73-4811-AB70-B6E14E3C19DC}" dt="2021-01-06T10:30:32.068" v="479" actId="1076"/>
          <ac:spMkLst>
            <pc:docMk/>
            <pc:sldMk cId="12222926" sldId="43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8:52:51.016" v="3885" actId="1076"/>
          <ac:spMkLst>
            <pc:docMk/>
            <pc:sldMk cId="12222926" sldId="435"/>
            <ac:spMk id="9" creationId="{0F5D542A-83D4-472F-939A-2FFAABFB6848}"/>
          </ac:spMkLst>
        </pc:spChg>
        <pc:picChg chg="add mod">
          <ac:chgData name="DU Angelo" userId="8b72b4b1065ef00f" providerId="LiveId" clId="{5A73A995-BA73-4811-AB70-B6E14E3C19DC}" dt="2021-01-14T08:52:48.317" v="3884" actId="1076"/>
          <ac:picMkLst>
            <pc:docMk/>
            <pc:sldMk cId="12222926" sldId="435"/>
            <ac:picMk id="4" creationId="{7C29C890-5CC3-41DF-AB4B-472FA522948B}"/>
          </ac:picMkLst>
        </pc:picChg>
      </pc:sldChg>
      <pc:sldChg chg="addSp delSp modSp add">
        <pc:chgData name="DU Angelo" userId="8b72b4b1065ef00f" providerId="LiveId" clId="{5A73A995-BA73-4811-AB70-B6E14E3C19DC}" dt="2021-01-06T11:12:34.578" v="590" actId="20577"/>
        <pc:sldMkLst>
          <pc:docMk/>
          <pc:sldMk cId="886856539" sldId="436"/>
        </pc:sldMkLst>
        <pc:spChg chg="add del mod">
          <ac:chgData name="DU Angelo" userId="8b72b4b1065ef00f" providerId="LiveId" clId="{5A73A995-BA73-4811-AB70-B6E14E3C19DC}" dt="2021-01-06T10:32:57.349" v="517"/>
          <ac:spMkLst>
            <pc:docMk/>
            <pc:sldMk cId="886856539" sldId="436"/>
            <ac:spMk id="2" creationId="{8D8F2FDC-8A85-4382-8F9B-BBB5E890E5A5}"/>
          </ac:spMkLst>
        </pc:spChg>
        <pc:spChg chg="add del mod">
          <ac:chgData name="DU Angelo" userId="8b72b4b1065ef00f" providerId="LiveId" clId="{5A73A995-BA73-4811-AB70-B6E14E3C19DC}" dt="2021-01-06T10:45:09.707" v="545"/>
          <ac:spMkLst>
            <pc:docMk/>
            <pc:sldMk cId="886856539" sldId="436"/>
            <ac:spMk id="3" creationId="{20818318-8084-4DEC-B523-FE0D97D1D2FD}"/>
          </ac:spMkLst>
        </pc:spChg>
        <pc:spChg chg="mod">
          <ac:chgData name="DU Angelo" userId="8b72b4b1065ef00f" providerId="LiveId" clId="{5A73A995-BA73-4811-AB70-B6E14E3C19DC}" dt="2021-01-06T11:05:56.127" v="548" actId="403"/>
          <ac:spMkLst>
            <pc:docMk/>
            <pc:sldMk cId="886856539" sldId="43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1:12:34.578" v="590" actId="20577"/>
          <ac:spMkLst>
            <pc:docMk/>
            <pc:sldMk cId="886856539" sldId="436"/>
            <ac:spMk id="9" creationId="{0F5D542A-83D4-472F-939A-2FFAABFB6848}"/>
          </ac:spMkLst>
        </pc:spChg>
        <pc:picChg chg="del">
          <ac:chgData name="DU Angelo" userId="8b72b4b1065ef00f" providerId="LiveId" clId="{5A73A995-BA73-4811-AB70-B6E14E3C19DC}" dt="2021-01-06T10:32:21.641" v="509" actId="478"/>
          <ac:picMkLst>
            <pc:docMk/>
            <pc:sldMk cId="886856539" sldId="436"/>
            <ac:picMk id="4" creationId="{7C29C890-5CC3-41DF-AB4B-472FA522948B}"/>
          </ac:picMkLst>
        </pc:picChg>
      </pc:sldChg>
      <pc:sldChg chg="addSp delSp modSp add">
        <pc:chgData name="DU Angelo" userId="8b72b4b1065ef00f" providerId="LiveId" clId="{5A73A995-BA73-4811-AB70-B6E14E3C19DC}" dt="2021-01-14T08:57:29.842" v="3899" actId="1076"/>
        <pc:sldMkLst>
          <pc:docMk/>
          <pc:sldMk cId="1943771721" sldId="437"/>
        </pc:sldMkLst>
        <pc:spChg chg="add del mod">
          <ac:chgData name="DU Angelo" userId="8b72b4b1065ef00f" providerId="LiveId" clId="{5A73A995-BA73-4811-AB70-B6E14E3C19DC}" dt="2021-01-14T08:57:02.335" v="3892"/>
          <ac:spMkLst>
            <pc:docMk/>
            <pc:sldMk cId="1943771721" sldId="437"/>
            <ac:spMk id="2" creationId="{737D960F-1F84-44A5-8AFD-41AB058756BD}"/>
          </ac:spMkLst>
        </pc:spChg>
        <pc:spChg chg="add del mod">
          <ac:chgData name="DU Angelo" userId="8b72b4b1065ef00f" providerId="LiveId" clId="{5A73A995-BA73-4811-AB70-B6E14E3C19DC}" dt="2021-01-06T11:09:39.458" v="576"/>
          <ac:spMkLst>
            <pc:docMk/>
            <pc:sldMk cId="1943771721" sldId="437"/>
            <ac:spMk id="2" creationId="{C894C8C2-1D80-4CF1-A71F-4D72A91A6033}"/>
          </ac:spMkLst>
        </pc:spChg>
        <pc:spChg chg="add del mod">
          <ac:chgData name="DU Angelo" userId="8b72b4b1065ef00f" providerId="LiveId" clId="{5A73A995-BA73-4811-AB70-B6E14E3C19DC}" dt="2021-01-06T11:09:39.458" v="578"/>
          <ac:spMkLst>
            <pc:docMk/>
            <pc:sldMk cId="1943771721" sldId="437"/>
            <ac:spMk id="3" creationId="{DB9624D0-0982-4904-9697-59AA7A8EED30}"/>
          </ac:spMkLst>
        </pc:spChg>
        <pc:spChg chg="add del mod">
          <ac:chgData name="DU Angelo" userId="8b72b4b1065ef00f" providerId="LiveId" clId="{5A73A995-BA73-4811-AB70-B6E14E3C19DC}" dt="2021-01-06T11:09:39.473" v="580"/>
          <ac:spMkLst>
            <pc:docMk/>
            <pc:sldMk cId="1943771721" sldId="437"/>
            <ac:spMk id="4" creationId="{B4BFC0EE-E65B-49FE-B046-23FA0D491F31}"/>
          </ac:spMkLst>
        </pc:spChg>
        <pc:spChg chg="mod">
          <ac:chgData name="DU Angelo" userId="8b72b4b1065ef00f" providerId="LiveId" clId="{5A73A995-BA73-4811-AB70-B6E14E3C19DC}" dt="2021-01-14T08:57:29.842" v="3899" actId="1076"/>
          <ac:spMkLst>
            <pc:docMk/>
            <pc:sldMk cId="1943771721" sldId="437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09:39.473" v="582"/>
          <ac:spMkLst>
            <pc:docMk/>
            <pc:sldMk cId="1943771721" sldId="437"/>
            <ac:spMk id="7" creationId="{008AE6BB-84BC-4C5B-B87D-38A0D2634440}"/>
          </ac:spMkLst>
        </pc:spChg>
        <pc:spChg chg="mod">
          <ac:chgData name="DU Angelo" userId="8b72b4b1065ef00f" providerId="LiveId" clId="{5A73A995-BA73-4811-AB70-B6E14E3C19DC}" dt="2021-01-14T08:57:25.411" v="3898" actId="1076"/>
          <ac:spMkLst>
            <pc:docMk/>
            <pc:sldMk cId="1943771721" sldId="437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9:11:47.791" v="4095" actId="1076"/>
        <pc:sldMkLst>
          <pc:docMk/>
          <pc:sldMk cId="4010332744" sldId="438"/>
        </pc:sldMkLst>
        <pc:spChg chg="add del mod">
          <ac:chgData name="DU Angelo" userId="8b72b4b1065ef00f" providerId="LiveId" clId="{5A73A995-BA73-4811-AB70-B6E14E3C19DC}" dt="2021-01-14T08:58:26.714" v="3906"/>
          <ac:spMkLst>
            <pc:docMk/>
            <pc:sldMk cId="4010332744" sldId="438"/>
            <ac:spMk id="2" creationId="{B9E87EA6-1F76-465A-AE11-56271FBBA7CF}"/>
          </ac:spMkLst>
        </pc:spChg>
        <pc:spChg chg="add del mod">
          <ac:chgData name="DU Angelo" userId="8b72b4b1065ef00f" providerId="LiveId" clId="{5A73A995-BA73-4811-AB70-B6E14E3C19DC}" dt="2021-01-14T09:00:10.666" v="3921"/>
          <ac:spMkLst>
            <pc:docMk/>
            <pc:sldMk cId="4010332744" sldId="438"/>
            <ac:spMk id="4" creationId="{48856DEE-3717-4564-9F0C-8C9FFACF2441}"/>
          </ac:spMkLst>
        </pc:spChg>
        <pc:spChg chg="mod">
          <ac:chgData name="DU Angelo" userId="8b72b4b1065ef00f" providerId="LiveId" clId="{5A73A995-BA73-4811-AB70-B6E14E3C19DC}" dt="2021-01-14T09:03:40.469" v="3964" actId="1076"/>
          <ac:spMkLst>
            <pc:docMk/>
            <pc:sldMk cId="4010332744" sldId="438"/>
            <ac:spMk id="6" creationId="{EDDB4315-7EE7-48E4-A288-02B872B82773}"/>
          </ac:spMkLst>
        </pc:spChg>
        <pc:spChg chg="add mod">
          <ac:chgData name="DU Angelo" userId="8b72b4b1065ef00f" providerId="LiveId" clId="{5A73A995-BA73-4811-AB70-B6E14E3C19DC}" dt="2021-01-14T09:11:47.791" v="4095" actId="1076"/>
          <ac:spMkLst>
            <pc:docMk/>
            <pc:sldMk cId="4010332744" sldId="438"/>
            <ac:spMk id="7" creationId="{38D1220D-C3D2-44C4-8977-10E124C1F306}"/>
          </ac:spMkLst>
        </pc:spChg>
        <pc:spChg chg="add del mod">
          <ac:chgData name="DU Angelo" userId="8b72b4b1065ef00f" providerId="LiveId" clId="{5A73A995-BA73-4811-AB70-B6E14E3C19DC}" dt="2021-01-14T09:00:10.667" v="3923"/>
          <ac:spMkLst>
            <pc:docMk/>
            <pc:sldMk cId="4010332744" sldId="438"/>
            <ac:spMk id="8" creationId="{AACE258A-25C5-4E7A-96CB-0219874B18AB}"/>
          </ac:spMkLst>
        </pc:spChg>
        <pc:spChg chg="del mod">
          <ac:chgData name="DU Angelo" userId="8b72b4b1065ef00f" providerId="LiveId" clId="{5A73A995-BA73-4811-AB70-B6E14E3C19DC}" dt="2021-01-07T16:21:11.030" v="2353" actId="478"/>
          <ac:spMkLst>
            <pc:docMk/>
            <pc:sldMk cId="4010332744" sldId="438"/>
            <ac:spMk id="9" creationId="{0F5D542A-83D4-472F-939A-2FFAABFB6848}"/>
          </ac:spMkLst>
        </pc:spChg>
        <pc:spChg chg="add del mod">
          <ac:chgData name="DU Angelo" userId="8b72b4b1065ef00f" providerId="LiveId" clId="{5A73A995-BA73-4811-AB70-B6E14E3C19DC}" dt="2021-01-14T09:03:09.582" v="3957"/>
          <ac:spMkLst>
            <pc:docMk/>
            <pc:sldMk cId="4010332744" sldId="438"/>
            <ac:spMk id="9" creationId="{B5597056-80EE-46F4-B682-2BF2DE68EE46}"/>
          </ac:spMkLst>
        </pc:spChg>
        <pc:spChg chg="add del mod">
          <ac:chgData name="DU Angelo" userId="8b72b4b1065ef00f" providerId="LiveId" clId="{5A73A995-BA73-4811-AB70-B6E14E3C19DC}" dt="2021-01-14T09:03:09.585" v="3959"/>
          <ac:spMkLst>
            <pc:docMk/>
            <pc:sldMk cId="4010332744" sldId="438"/>
            <ac:spMk id="10" creationId="{538F9A50-9F90-4E4F-BFEE-81954DA51197}"/>
          </ac:spMkLst>
        </pc:spChg>
        <pc:spChg chg="add del mod">
          <ac:chgData name="DU Angelo" userId="8b72b4b1065ef00f" providerId="LiveId" clId="{5A73A995-BA73-4811-AB70-B6E14E3C19DC}" dt="2021-01-14T09:03:09.586" v="3961"/>
          <ac:spMkLst>
            <pc:docMk/>
            <pc:sldMk cId="4010332744" sldId="438"/>
            <ac:spMk id="11" creationId="{88A3FC11-89BA-45D4-9A5E-4E22E7CF27CF}"/>
          </ac:spMkLst>
        </pc:spChg>
        <pc:picChg chg="add del mod">
          <ac:chgData name="DU Angelo" userId="8b72b4b1065ef00f" providerId="LiveId" clId="{5A73A995-BA73-4811-AB70-B6E14E3C19DC}" dt="2021-01-14T08:57:39.492" v="3900" actId="478"/>
          <ac:picMkLst>
            <pc:docMk/>
            <pc:sldMk cId="4010332744" sldId="438"/>
            <ac:picMk id="3" creationId="{E991B0D2-8879-4BA6-B441-B3DFC3B0103D}"/>
          </ac:picMkLst>
        </pc:picChg>
      </pc:sldChg>
      <pc:sldChg chg="addSp delSp modSp add ord">
        <pc:chgData name="DU Angelo" userId="8b72b4b1065ef00f" providerId="LiveId" clId="{5A73A995-BA73-4811-AB70-B6E14E3C19DC}" dt="2021-01-14T09:06:22.088" v="4001" actId="1076"/>
        <pc:sldMkLst>
          <pc:docMk/>
          <pc:sldMk cId="1509317027" sldId="439"/>
        </pc:sldMkLst>
        <pc:spChg chg="add del mod">
          <ac:chgData name="DU Angelo" userId="8b72b4b1065ef00f" providerId="LiveId" clId="{5A73A995-BA73-4811-AB70-B6E14E3C19DC}" dt="2021-01-06T11:24:36.710" v="615"/>
          <ac:spMkLst>
            <pc:docMk/>
            <pc:sldMk cId="1509317027" sldId="439"/>
            <ac:spMk id="2" creationId="{F0F989D4-EC00-4141-BE49-8CE8A279873B}"/>
          </ac:spMkLst>
        </pc:spChg>
        <pc:spChg chg="add del mod">
          <ac:chgData name="DU Angelo" userId="8b72b4b1065ef00f" providerId="LiveId" clId="{5A73A995-BA73-4811-AB70-B6E14E3C19DC}" dt="2021-01-06T11:29:12.313" v="636"/>
          <ac:spMkLst>
            <pc:docMk/>
            <pc:sldMk cId="1509317027" sldId="439"/>
            <ac:spMk id="3" creationId="{D8B27ED2-E069-49D0-9B05-460F14DAF940}"/>
          </ac:spMkLst>
        </pc:spChg>
        <pc:spChg chg="add del mod">
          <ac:chgData name="DU Angelo" userId="8b72b4b1065ef00f" providerId="LiveId" clId="{5A73A995-BA73-4811-AB70-B6E14E3C19DC}" dt="2021-01-06T11:29:12.313" v="638"/>
          <ac:spMkLst>
            <pc:docMk/>
            <pc:sldMk cId="1509317027" sldId="439"/>
            <ac:spMk id="4" creationId="{502CA1A6-F00F-4890-BE73-1D62CBC15B69}"/>
          </ac:spMkLst>
        </pc:spChg>
        <pc:spChg chg="mod">
          <ac:chgData name="DU Angelo" userId="8b72b4b1065ef00f" providerId="LiveId" clId="{5A73A995-BA73-4811-AB70-B6E14E3C19DC}" dt="2021-01-14T09:06:16.185" v="4000" actId="1076"/>
          <ac:spMkLst>
            <pc:docMk/>
            <pc:sldMk cId="1509317027" sldId="439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29:12.313" v="640"/>
          <ac:spMkLst>
            <pc:docMk/>
            <pc:sldMk cId="1509317027" sldId="439"/>
            <ac:spMk id="7" creationId="{A4ECF37B-96CE-4F83-84A0-392F6E242563}"/>
          </ac:spMkLst>
        </pc:spChg>
        <pc:spChg chg="mod">
          <ac:chgData name="DU Angelo" userId="8b72b4b1065ef00f" providerId="LiveId" clId="{5A73A995-BA73-4811-AB70-B6E14E3C19DC}" dt="2021-01-14T09:06:22.088" v="4001" actId="1076"/>
          <ac:spMkLst>
            <pc:docMk/>
            <pc:sldMk cId="1509317027" sldId="439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14T09:13:34.748" v="4097" actId="1076"/>
        <pc:sldMkLst>
          <pc:docMk/>
          <pc:sldMk cId="1581215609" sldId="440"/>
        </pc:sldMkLst>
        <pc:spChg chg="add del mod">
          <ac:chgData name="DU Angelo" userId="8b72b4b1065ef00f" providerId="LiveId" clId="{5A73A995-BA73-4811-AB70-B6E14E3C19DC}" dt="2021-01-06T11:49:54.849" v="704"/>
          <ac:spMkLst>
            <pc:docMk/>
            <pc:sldMk cId="1581215609" sldId="440"/>
            <ac:spMk id="2" creationId="{E9A19383-2EE6-43F4-BEB0-377D8F3C91F9}"/>
          </ac:spMkLst>
        </pc:spChg>
        <pc:spChg chg="add del mod">
          <ac:chgData name="DU Angelo" userId="8b72b4b1065ef00f" providerId="LiveId" clId="{5A73A995-BA73-4811-AB70-B6E14E3C19DC}" dt="2021-01-06T11:49:54.851" v="706"/>
          <ac:spMkLst>
            <pc:docMk/>
            <pc:sldMk cId="1581215609" sldId="440"/>
            <ac:spMk id="3" creationId="{7CE0CBD1-1DE6-4A79-A049-D149A6A2AB8C}"/>
          </ac:spMkLst>
        </pc:spChg>
        <pc:spChg chg="add del mod">
          <ac:chgData name="DU Angelo" userId="8b72b4b1065ef00f" providerId="LiveId" clId="{5A73A995-BA73-4811-AB70-B6E14E3C19DC}" dt="2021-01-06T11:49:54.852" v="708"/>
          <ac:spMkLst>
            <pc:docMk/>
            <pc:sldMk cId="1581215609" sldId="440"/>
            <ac:spMk id="4" creationId="{733505DF-DE1D-47F9-B56D-CDB0AC018B4A}"/>
          </ac:spMkLst>
        </pc:spChg>
        <pc:spChg chg="mod">
          <ac:chgData name="DU Angelo" userId="8b72b4b1065ef00f" providerId="LiveId" clId="{5A73A995-BA73-4811-AB70-B6E14E3C19DC}" dt="2021-01-14T09:13:34.748" v="4097" actId="1076"/>
          <ac:spMkLst>
            <pc:docMk/>
            <pc:sldMk cId="1581215609" sldId="440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49:54.853" v="710"/>
          <ac:spMkLst>
            <pc:docMk/>
            <pc:sldMk cId="1581215609" sldId="440"/>
            <ac:spMk id="7" creationId="{1C8F9688-431C-4CE7-BF73-1388E29DFAAD}"/>
          </ac:spMkLst>
        </pc:spChg>
        <pc:spChg chg="add del mod">
          <ac:chgData name="DU Angelo" userId="8b72b4b1065ef00f" providerId="LiveId" clId="{5A73A995-BA73-4811-AB70-B6E14E3C19DC}" dt="2021-01-06T11:49:54.854" v="712"/>
          <ac:spMkLst>
            <pc:docMk/>
            <pc:sldMk cId="1581215609" sldId="440"/>
            <ac:spMk id="8" creationId="{38A813E8-9C28-4CBE-9286-EC9E9B408C6A}"/>
          </ac:spMkLst>
        </pc:spChg>
        <pc:spChg chg="mod">
          <ac:chgData name="DU Angelo" userId="8b72b4b1065ef00f" providerId="LiveId" clId="{5A73A995-BA73-4811-AB70-B6E14E3C19DC}" dt="2021-01-14T09:13:29.101" v="4096" actId="1076"/>
          <ac:spMkLst>
            <pc:docMk/>
            <pc:sldMk cId="1581215609" sldId="440"/>
            <ac:spMk id="9" creationId="{0F5D542A-83D4-472F-939A-2FFAABFB6848}"/>
          </ac:spMkLst>
        </pc:spChg>
        <pc:spChg chg="add del mod">
          <ac:chgData name="DU Angelo" userId="8b72b4b1065ef00f" providerId="LiveId" clId="{5A73A995-BA73-4811-AB70-B6E14E3C19DC}" dt="2021-01-06T11:49:54.855" v="714"/>
          <ac:spMkLst>
            <pc:docMk/>
            <pc:sldMk cId="1581215609" sldId="440"/>
            <ac:spMk id="10" creationId="{43F82EF0-206D-4515-A8B0-56F066086EA5}"/>
          </ac:spMkLst>
        </pc:spChg>
        <pc:spChg chg="add del mod">
          <ac:chgData name="DU Angelo" userId="8b72b4b1065ef00f" providerId="LiveId" clId="{5A73A995-BA73-4811-AB70-B6E14E3C19DC}" dt="2021-01-06T11:49:54.856" v="716"/>
          <ac:spMkLst>
            <pc:docMk/>
            <pc:sldMk cId="1581215609" sldId="440"/>
            <ac:spMk id="11" creationId="{81615A1B-3EB8-4502-95F9-B0E80E67A7BB}"/>
          </ac:spMkLst>
        </pc:spChg>
      </pc:sldChg>
      <pc:sldChg chg="addSp delSp modSp add">
        <pc:chgData name="DU Angelo" userId="8b72b4b1065ef00f" providerId="LiveId" clId="{5A73A995-BA73-4811-AB70-B6E14E3C19DC}" dt="2021-01-14T09:15:40.757" v="4124" actId="1076"/>
        <pc:sldMkLst>
          <pc:docMk/>
          <pc:sldMk cId="705537285" sldId="441"/>
        </pc:sldMkLst>
        <pc:spChg chg="mod">
          <ac:chgData name="DU Angelo" userId="8b72b4b1065ef00f" providerId="LiveId" clId="{5A73A995-BA73-4811-AB70-B6E14E3C19DC}" dt="2021-01-14T09:15:40.757" v="4124" actId="1076"/>
          <ac:spMkLst>
            <pc:docMk/>
            <pc:sldMk cId="705537285" sldId="441"/>
            <ac:spMk id="6" creationId="{EDDB4315-7EE7-48E4-A288-02B872B82773}"/>
          </ac:spMkLst>
        </pc:spChg>
        <pc:spChg chg="add del mod">
          <ac:chgData name="DU Angelo" userId="8b72b4b1065ef00f" providerId="LiveId" clId="{5A73A995-BA73-4811-AB70-B6E14E3C19DC}" dt="2021-01-06T11:52:51.595" v="755"/>
          <ac:spMkLst>
            <pc:docMk/>
            <pc:sldMk cId="705537285" sldId="441"/>
            <ac:spMk id="7" creationId="{BE3A454D-83F3-417C-A7A5-8CC53A6EEDD4}"/>
          </ac:spMkLst>
        </pc:spChg>
        <pc:spChg chg="add mod">
          <ac:chgData name="DU Angelo" userId="8b72b4b1065ef00f" providerId="LiveId" clId="{5A73A995-BA73-4811-AB70-B6E14E3C19DC}" dt="2021-01-14T09:15:27.729" v="4123" actId="1076"/>
          <ac:spMkLst>
            <pc:docMk/>
            <pc:sldMk cId="705537285" sldId="441"/>
            <ac:spMk id="8" creationId="{6E3CF4C6-D2D5-4ABC-9FCB-8997A4ED796A}"/>
          </ac:spMkLst>
        </pc:spChg>
        <pc:spChg chg="del mod">
          <ac:chgData name="DU Angelo" userId="8b72b4b1065ef00f" providerId="LiveId" clId="{5A73A995-BA73-4811-AB70-B6E14E3C19DC}" dt="2021-01-06T11:52:17.930" v="743"/>
          <ac:spMkLst>
            <pc:docMk/>
            <pc:sldMk cId="705537285" sldId="441"/>
            <ac:spMk id="9" creationId="{0F5D542A-83D4-472F-939A-2FFAABFB6848}"/>
          </ac:spMkLst>
        </pc:spChg>
      </pc:sldChg>
      <pc:sldChg chg="addSp delSp modSp add">
        <pc:chgData name="DU Angelo" userId="8b72b4b1065ef00f" providerId="LiveId" clId="{5A73A995-BA73-4811-AB70-B6E14E3C19DC}" dt="2021-01-06T11:55:29.302" v="837" actId="1076"/>
        <pc:sldMkLst>
          <pc:docMk/>
          <pc:sldMk cId="1860549347" sldId="442"/>
        </pc:sldMkLst>
        <pc:spChg chg="mod">
          <ac:chgData name="DU Angelo" userId="8b72b4b1065ef00f" providerId="LiveId" clId="{5A73A995-BA73-4811-AB70-B6E14E3C19DC}" dt="2021-01-06T11:55:29.302" v="837" actId="1076"/>
          <ac:spMkLst>
            <pc:docMk/>
            <pc:sldMk cId="1860549347" sldId="442"/>
            <ac:spMk id="6" creationId="{EDDB4315-7EE7-48E4-A288-02B872B82773}"/>
          </ac:spMkLst>
        </pc:spChg>
        <pc:spChg chg="del">
          <ac:chgData name="DU Angelo" userId="8b72b4b1065ef00f" providerId="LiveId" clId="{5A73A995-BA73-4811-AB70-B6E14E3C19DC}" dt="2021-01-06T11:54:28.259" v="767" actId="478"/>
          <ac:spMkLst>
            <pc:docMk/>
            <pc:sldMk cId="1860549347" sldId="442"/>
            <ac:spMk id="8" creationId="{6E3CF4C6-D2D5-4ABC-9FCB-8997A4ED796A}"/>
          </ac:spMkLst>
        </pc:spChg>
        <pc:picChg chg="add mod modCrop">
          <ac:chgData name="DU Angelo" userId="8b72b4b1065ef00f" providerId="LiveId" clId="{5A73A995-BA73-4811-AB70-B6E14E3C19DC}" dt="2021-01-06T11:54:52.259" v="775" actId="1076"/>
          <ac:picMkLst>
            <pc:docMk/>
            <pc:sldMk cId="1860549347" sldId="442"/>
            <ac:picMk id="3" creationId="{25BFF62D-9C72-4DFF-B287-9B2464DE3DE0}"/>
          </ac:picMkLst>
        </pc:picChg>
      </pc:sldChg>
      <pc:sldChg chg="addSp delSp modSp add">
        <pc:chgData name="DU Angelo" userId="8b72b4b1065ef00f" providerId="LiveId" clId="{5A73A995-BA73-4811-AB70-B6E14E3C19DC}" dt="2021-01-14T09:18:30.372" v="4159" actId="404"/>
        <pc:sldMkLst>
          <pc:docMk/>
          <pc:sldMk cId="869836089" sldId="443"/>
        </pc:sldMkLst>
        <pc:spChg chg="add del mod">
          <ac:chgData name="DU Angelo" userId="8b72b4b1065ef00f" providerId="LiveId" clId="{5A73A995-BA73-4811-AB70-B6E14E3C19DC}" dt="2021-01-06T11:57:03.915" v="864"/>
          <ac:spMkLst>
            <pc:docMk/>
            <pc:sldMk cId="869836089" sldId="443"/>
            <ac:spMk id="2" creationId="{DBA3CF1A-0FF0-4384-8336-311C89661CF3}"/>
          </ac:spMkLst>
        </pc:spChg>
        <pc:spChg chg="add del mod">
          <ac:chgData name="DU Angelo" userId="8b72b4b1065ef00f" providerId="LiveId" clId="{5A73A995-BA73-4811-AB70-B6E14E3C19DC}" dt="2021-01-06T12:05:36.949" v="905"/>
          <ac:spMkLst>
            <pc:docMk/>
            <pc:sldMk cId="869836089" sldId="443"/>
            <ac:spMk id="4" creationId="{73E9E1CC-82A7-4B94-8606-5781A63CE130}"/>
          </ac:spMkLst>
        </pc:spChg>
        <pc:spChg chg="mod">
          <ac:chgData name="DU Angelo" userId="8b72b4b1065ef00f" providerId="LiveId" clId="{5A73A995-BA73-4811-AB70-B6E14E3C19DC}" dt="2021-01-06T16:22:33.567" v="2101" actId="1076"/>
          <ac:spMkLst>
            <pc:docMk/>
            <pc:sldMk cId="869836089" sldId="443"/>
            <ac:spMk id="6" creationId="{EDDB4315-7EE7-48E4-A288-02B872B82773}"/>
          </ac:spMkLst>
        </pc:spChg>
        <pc:spChg chg="add mod">
          <ac:chgData name="DU Angelo" userId="8b72b4b1065ef00f" providerId="LiveId" clId="{5A73A995-BA73-4811-AB70-B6E14E3C19DC}" dt="2021-01-14T09:18:30.372" v="4159" actId="404"/>
          <ac:spMkLst>
            <pc:docMk/>
            <pc:sldMk cId="869836089" sldId="443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05:36.950" v="907"/>
          <ac:spMkLst>
            <pc:docMk/>
            <pc:sldMk cId="869836089" sldId="443"/>
            <ac:spMk id="8" creationId="{257190E5-2E5B-4EF1-934A-EF7F6A094BC0}"/>
          </ac:spMkLst>
        </pc:spChg>
        <pc:spChg chg="add del mod">
          <ac:chgData name="DU Angelo" userId="8b72b4b1065ef00f" providerId="LiveId" clId="{5A73A995-BA73-4811-AB70-B6E14E3C19DC}" dt="2021-01-06T12:05:36.952" v="909"/>
          <ac:spMkLst>
            <pc:docMk/>
            <pc:sldMk cId="869836089" sldId="443"/>
            <ac:spMk id="9" creationId="{1C9CB662-D513-4209-A6BE-1DE1422AC708}"/>
          </ac:spMkLst>
        </pc:spChg>
        <pc:spChg chg="add del mod">
          <ac:chgData name="DU Angelo" userId="8b72b4b1065ef00f" providerId="LiveId" clId="{5A73A995-BA73-4811-AB70-B6E14E3C19DC}" dt="2021-01-06T12:05:36.954" v="911"/>
          <ac:spMkLst>
            <pc:docMk/>
            <pc:sldMk cId="869836089" sldId="443"/>
            <ac:spMk id="10" creationId="{AA4D1C7B-A2CB-4045-ACB8-94DBF89C3DEB}"/>
          </ac:spMkLst>
        </pc:spChg>
        <pc:picChg chg="del">
          <ac:chgData name="DU Angelo" userId="8b72b4b1065ef00f" providerId="LiveId" clId="{5A73A995-BA73-4811-AB70-B6E14E3C19DC}" dt="2021-01-06T11:55:52.217" v="843" actId="478"/>
          <ac:picMkLst>
            <pc:docMk/>
            <pc:sldMk cId="869836089" sldId="443"/>
            <ac:picMk id="3" creationId="{25BFF62D-9C72-4DFF-B287-9B2464DE3DE0}"/>
          </ac:picMkLst>
        </pc:picChg>
      </pc:sldChg>
      <pc:sldChg chg="addSp modSp add ord">
        <pc:chgData name="DU Angelo" userId="8b72b4b1065ef00f" providerId="LiveId" clId="{5A73A995-BA73-4811-AB70-B6E14E3C19DC}" dt="2021-01-14T09:20:14.568" v="4255" actId="1076"/>
        <pc:sldMkLst>
          <pc:docMk/>
          <pc:sldMk cId="2177800202" sldId="444"/>
        </pc:sldMkLst>
        <pc:spChg chg="mod">
          <ac:chgData name="DU Angelo" userId="8b72b4b1065ef00f" providerId="LiveId" clId="{5A73A995-BA73-4811-AB70-B6E14E3C19DC}" dt="2021-01-06T12:18:03.124" v="989" actId="1076"/>
          <ac:spMkLst>
            <pc:docMk/>
            <pc:sldMk cId="2177800202" sldId="444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0:13.128" v="4254" actId="1076"/>
          <ac:spMkLst>
            <pc:docMk/>
            <pc:sldMk cId="2177800202" sldId="444"/>
            <ac:spMk id="7" creationId="{3C9EC68B-50E8-43EC-93A6-3DE03C45B5FF}"/>
          </ac:spMkLst>
        </pc:spChg>
        <pc:picChg chg="add mod modCrop">
          <ac:chgData name="DU Angelo" userId="8b72b4b1065ef00f" providerId="LiveId" clId="{5A73A995-BA73-4811-AB70-B6E14E3C19DC}" dt="2021-01-14T09:20:14.568" v="4255" actId="1076"/>
          <ac:picMkLst>
            <pc:docMk/>
            <pc:sldMk cId="2177800202" sldId="444"/>
            <ac:picMk id="3" creationId="{875F6C9F-2CD2-47FC-BF96-CF4BD70C5509}"/>
          </ac:picMkLst>
        </pc:picChg>
      </pc:sldChg>
      <pc:sldChg chg="addSp delSp modSp add ord">
        <pc:chgData name="DU Angelo" userId="8b72b4b1065ef00f" providerId="LiveId" clId="{5A73A995-BA73-4811-AB70-B6E14E3C19DC}" dt="2021-01-06T12:36:16.657" v="1069" actId="1076"/>
        <pc:sldMkLst>
          <pc:docMk/>
          <pc:sldMk cId="8506398" sldId="445"/>
        </pc:sldMkLst>
        <pc:spChg chg="add del mod">
          <ac:chgData name="DU Angelo" userId="8b72b4b1065ef00f" providerId="LiveId" clId="{5A73A995-BA73-4811-AB70-B6E14E3C19DC}" dt="2021-01-06T12:29:34.491" v="1034"/>
          <ac:spMkLst>
            <pc:docMk/>
            <pc:sldMk cId="8506398" sldId="445"/>
            <ac:spMk id="2" creationId="{5A2786FE-DA46-4504-869E-8E39C655C1DD}"/>
          </ac:spMkLst>
        </pc:spChg>
        <pc:spChg chg="add del mod">
          <ac:chgData name="DU Angelo" userId="8b72b4b1065ef00f" providerId="LiveId" clId="{5A73A995-BA73-4811-AB70-B6E14E3C19DC}" dt="2021-01-06T12:29:34.492" v="1036"/>
          <ac:spMkLst>
            <pc:docMk/>
            <pc:sldMk cId="8506398" sldId="445"/>
            <ac:spMk id="4" creationId="{74B2195A-D30D-4797-AC6A-F26458A0BB4F}"/>
          </ac:spMkLst>
        </pc:spChg>
        <pc:spChg chg="mod">
          <ac:chgData name="DU Angelo" userId="8b72b4b1065ef00f" providerId="LiveId" clId="{5A73A995-BA73-4811-AB70-B6E14E3C19DC}" dt="2021-01-06T12:36:16.657" v="1069" actId="1076"/>
          <ac:spMkLst>
            <pc:docMk/>
            <pc:sldMk cId="8506398" sldId="44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2:36:11.520" v="1067" actId="1076"/>
          <ac:spMkLst>
            <pc:docMk/>
            <pc:sldMk cId="8506398" sldId="445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29:34.494" v="1038"/>
          <ac:spMkLst>
            <pc:docMk/>
            <pc:sldMk cId="8506398" sldId="445"/>
            <ac:spMk id="8" creationId="{F54DC96A-A635-49CA-907E-75D5808B32E4}"/>
          </ac:spMkLst>
        </pc:spChg>
        <pc:picChg chg="del mod">
          <ac:chgData name="DU Angelo" userId="8b72b4b1065ef00f" providerId="LiveId" clId="{5A73A995-BA73-4811-AB70-B6E14E3C19DC}" dt="2021-01-06T12:18:45.140" v="996" actId="478"/>
          <ac:picMkLst>
            <pc:docMk/>
            <pc:sldMk cId="8506398" sldId="445"/>
            <ac:picMk id="3" creationId="{875F6C9F-2CD2-47FC-BF96-CF4BD70C5509}"/>
          </ac:picMkLst>
        </pc:picChg>
      </pc:sldChg>
      <pc:sldChg chg="modSp add ord">
        <pc:chgData name="DU Angelo" userId="8b72b4b1065ef00f" providerId="LiveId" clId="{5A73A995-BA73-4811-AB70-B6E14E3C19DC}" dt="2021-01-14T09:21:55.097" v="4276" actId="1076"/>
        <pc:sldMkLst>
          <pc:docMk/>
          <pc:sldMk cId="3222409687" sldId="446"/>
        </pc:sldMkLst>
        <pc:spChg chg="mod">
          <ac:chgData name="DU Angelo" userId="8b72b4b1065ef00f" providerId="LiveId" clId="{5A73A995-BA73-4811-AB70-B6E14E3C19DC}" dt="2021-01-14T09:21:55.097" v="4276" actId="1076"/>
          <ac:spMkLst>
            <pc:docMk/>
            <pc:sldMk cId="3222409687" sldId="44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1:45.446" v="4275" actId="1076"/>
          <ac:spMkLst>
            <pc:docMk/>
            <pc:sldMk cId="3222409687" sldId="446"/>
            <ac:spMk id="7" creationId="{3C9EC68B-50E8-43EC-93A6-3DE03C45B5FF}"/>
          </ac:spMkLst>
        </pc:spChg>
      </pc:sldChg>
      <pc:sldChg chg="addSp delSp modSp add">
        <pc:chgData name="DU Angelo" userId="8b72b4b1065ef00f" providerId="LiveId" clId="{5A73A995-BA73-4811-AB70-B6E14E3C19DC}" dt="2021-01-14T09:22:45.167" v="4285" actId="1076"/>
        <pc:sldMkLst>
          <pc:docMk/>
          <pc:sldMk cId="1786284857" sldId="447"/>
        </pc:sldMkLst>
        <pc:spChg chg="add del mod">
          <ac:chgData name="DU Angelo" userId="8b72b4b1065ef00f" providerId="LiveId" clId="{5A73A995-BA73-4811-AB70-B6E14E3C19DC}" dt="2021-01-06T12:45:00.106" v="1137"/>
          <ac:spMkLst>
            <pc:docMk/>
            <pc:sldMk cId="1786284857" sldId="447"/>
            <ac:spMk id="2" creationId="{728571E9-6B6E-42C1-BCEC-D3AB4174CCC4}"/>
          </ac:spMkLst>
        </pc:spChg>
        <pc:spChg chg="add del mod">
          <ac:chgData name="DU Angelo" userId="8b72b4b1065ef00f" providerId="LiveId" clId="{5A73A995-BA73-4811-AB70-B6E14E3C19DC}" dt="2021-01-06T12:45:00.109" v="1139"/>
          <ac:spMkLst>
            <pc:docMk/>
            <pc:sldMk cId="1786284857" sldId="447"/>
            <ac:spMk id="3" creationId="{2C818C73-3465-4570-AE1C-8974EBD687E1}"/>
          </ac:spMkLst>
        </pc:spChg>
        <pc:spChg chg="add del mod">
          <ac:chgData name="DU Angelo" userId="8b72b4b1065ef00f" providerId="LiveId" clId="{5A73A995-BA73-4811-AB70-B6E14E3C19DC}" dt="2021-01-06T12:45:00.111" v="1141"/>
          <ac:spMkLst>
            <pc:docMk/>
            <pc:sldMk cId="1786284857" sldId="447"/>
            <ac:spMk id="4" creationId="{44BAA2D2-33DC-40F1-84AD-CCD05F5EDBB4}"/>
          </ac:spMkLst>
        </pc:spChg>
        <pc:spChg chg="mod">
          <ac:chgData name="DU Angelo" userId="8b72b4b1065ef00f" providerId="LiveId" clId="{5A73A995-BA73-4811-AB70-B6E14E3C19DC}" dt="2021-01-14T09:22:45.167" v="4285" actId="1076"/>
          <ac:spMkLst>
            <pc:docMk/>
            <pc:sldMk cId="1786284857" sldId="447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2:33.052" v="4284" actId="20577"/>
          <ac:spMkLst>
            <pc:docMk/>
            <pc:sldMk cId="1786284857" sldId="447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45:00.114" v="1143"/>
          <ac:spMkLst>
            <pc:docMk/>
            <pc:sldMk cId="1786284857" sldId="447"/>
            <ac:spMk id="8" creationId="{AC3DBC94-E216-40D4-8A2F-0560E87B2F98}"/>
          </ac:spMkLst>
        </pc:spChg>
        <pc:picChg chg="add mod modCrop">
          <ac:chgData name="DU Angelo" userId="8b72b4b1065ef00f" providerId="LiveId" clId="{5A73A995-BA73-4811-AB70-B6E14E3C19DC}" dt="2021-01-06T13:02:42.099" v="1240" actId="1076"/>
          <ac:picMkLst>
            <pc:docMk/>
            <pc:sldMk cId="1786284857" sldId="447"/>
            <ac:picMk id="10" creationId="{CC79E9D6-95D0-4202-A6E1-7DB7EBF4C292}"/>
          </ac:picMkLst>
        </pc:picChg>
      </pc:sldChg>
      <pc:sldChg chg="addSp delSp modSp add">
        <pc:chgData name="DU Angelo" userId="8b72b4b1065ef00f" providerId="LiveId" clId="{5A73A995-BA73-4811-AB70-B6E14E3C19DC}" dt="2021-01-14T09:24:50.702" v="4299" actId="1076"/>
        <pc:sldMkLst>
          <pc:docMk/>
          <pc:sldMk cId="2398196733" sldId="448"/>
        </pc:sldMkLst>
        <pc:spChg chg="add del mod">
          <ac:chgData name="DU Angelo" userId="8b72b4b1065ef00f" providerId="LiveId" clId="{5A73A995-BA73-4811-AB70-B6E14E3C19DC}" dt="2021-01-06T12:46:53.815" v="1166"/>
          <ac:spMkLst>
            <pc:docMk/>
            <pc:sldMk cId="2398196733" sldId="448"/>
            <ac:spMk id="2" creationId="{92374260-0814-47FA-AD7B-7C5C32EAC448}"/>
          </ac:spMkLst>
        </pc:spChg>
        <pc:spChg chg="add del mod">
          <ac:chgData name="DU Angelo" userId="8b72b4b1065ef00f" providerId="LiveId" clId="{5A73A995-BA73-4811-AB70-B6E14E3C19DC}" dt="2021-01-06T12:48:16.464" v="1192"/>
          <ac:spMkLst>
            <pc:docMk/>
            <pc:sldMk cId="2398196733" sldId="448"/>
            <ac:spMk id="3" creationId="{EC2CE2E1-248F-4B29-8CC6-2A3DBF34EF6F}"/>
          </ac:spMkLst>
        </pc:spChg>
        <pc:spChg chg="add del mod">
          <ac:chgData name="DU Angelo" userId="8b72b4b1065ef00f" providerId="LiveId" clId="{5A73A995-BA73-4811-AB70-B6E14E3C19DC}" dt="2021-01-06T12:48:16.465" v="1194"/>
          <ac:spMkLst>
            <pc:docMk/>
            <pc:sldMk cId="2398196733" sldId="448"/>
            <ac:spMk id="4" creationId="{EB8116F3-AA5F-4486-A384-5FFB776E955C}"/>
          </ac:spMkLst>
        </pc:spChg>
        <pc:spChg chg="mod">
          <ac:chgData name="DU Angelo" userId="8b72b4b1065ef00f" providerId="LiveId" clId="{5A73A995-BA73-4811-AB70-B6E14E3C19DC}" dt="2021-01-06T13:01:29.939" v="1231" actId="1076"/>
          <ac:spMkLst>
            <pc:docMk/>
            <pc:sldMk cId="2398196733" sldId="448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4:50.702" v="4299" actId="1076"/>
          <ac:spMkLst>
            <pc:docMk/>
            <pc:sldMk cId="2398196733" sldId="448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2:48:16.467" v="1196"/>
          <ac:spMkLst>
            <pc:docMk/>
            <pc:sldMk cId="2398196733" sldId="448"/>
            <ac:spMk id="8" creationId="{F5DDE0F6-A006-4824-9EE9-EE7ABA435607}"/>
          </ac:spMkLst>
        </pc:spChg>
        <pc:spChg chg="add del mod">
          <ac:chgData name="DU Angelo" userId="8b72b4b1065ef00f" providerId="LiveId" clId="{5A73A995-BA73-4811-AB70-B6E14E3C19DC}" dt="2021-01-06T12:49:33.417" v="1206" actId="478"/>
          <ac:spMkLst>
            <pc:docMk/>
            <pc:sldMk cId="2398196733" sldId="448"/>
            <ac:spMk id="9" creationId="{6BE523E9-E772-4058-869D-890346115295}"/>
          </ac:spMkLst>
        </pc:spChg>
        <pc:spChg chg="add del mod">
          <ac:chgData name="DU Angelo" userId="8b72b4b1065ef00f" providerId="LiveId" clId="{5A73A995-BA73-4811-AB70-B6E14E3C19DC}" dt="2021-01-06T16:21:58.783" v="2095" actId="478"/>
          <ac:spMkLst>
            <pc:docMk/>
            <pc:sldMk cId="2398196733" sldId="448"/>
            <ac:spMk id="11" creationId="{3BAFEB6C-0F23-4CF5-94E3-81B779AAD8F1}"/>
          </ac:spMkLst>
        </pc:spChg>
        <pc:spChg chg="add del mod">
          <ac:chgData name="DU Angelo" userId="8b72b4b1065ef00f" providerId="LiveId" clId="{5A73A995-BA73-4811-AB70-B6E14E3C19DC}" dt="2021-01-06T12:56:02.278" v="1230" actId="478"/>
          <ac:spMkLst>
            <pc:docMk/>
            <pc:sldMk cId="2398196733" sldId="448"/>
            <ac:spMk id="12" creationId="{5BA8D69B-5DC3-400D-80AA-56F64FEC211C}"/>
          </ac:spMkLst>
        </pc:spChg>
        <pc:picChg chg="del">
          <ac:chgData name="DU Angelo" userId="8b72b4b1065ef00f" providerId="LiveId" clId="{5A73A995-BA73-4811-AB70-B6E14E3C19DC}" dt="2021-01-06T12:46:03.919" v="1157" actId="478"/>
          <ac:picMkLst>
            <pc:docMk/>
            <pc:sldMk cId="2398196733" sldId="448"/>
            <ac:picMk id="10" creationId="{CC79E9D6-95D0-4202-A6E1-7DB7EBF4C292}"/>
          </ac:picMkLst>
        </pc:picChg>
      </pc:sldChg>
      <pc:sldChg chg="addSp delSp modSp add">
        <pc:chgData name="DU Angelo" userId="8b72b4b1065ef00f" providerId="LiveId" clId="{5A73A995-BA73-4811-AB70-B6E14E3C19DC}" dt="2021-01-14T09:25:22.413" v="4306" actId="15"/>
        <pc:sldMkLst>
          <pc:docMk/>
          <pc:sldMk cId="2177990927" sldId="449"/>
        </pc:sldMkLst>
        <pc:spChg chg="add del mod">
          <ac:chgData name="DU Angelo" userId="8b72b4b1065ef00f" providerId="LiveId" clId="{5A73A995-BA73-4811-AB70-B6E14E3C19DC}" dt="2021-01-06T13:05:26.471" v="1272"/>
          <ac:spMkLst>
            <pc:docMk/>
            <pc:sldMk cId="2177990927" sldId="449"/>
            <ac:spMk id="2" creationId="{0E58037D-0852-496A-88CB-E2719BFC9F00}"/>
          </ac:spMkLst>
        </pc:spChg>
        <pc:spChg chg="mod">
          <ac:chgData name="DU Angelo" userId="8b72b4b1065ef00f" providerId="LiveId" clId="{5A73A995-BA73-4811-AB70-B6E14E3C19DC}" dt="2021-01-06T13:04:14.487" v="1255" actId="1076"/>
          <ac:spMkLst>
            <pc:docMk/>
            <pc:sldMk cId="2177990927" sldId="449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3:05:30.844" v="1274" actId="1076"/>
          <ac:spMkLst>
            <pc:docMk/>
            <pc:sldMk cId="2177990927" sldId="449"/>
            <ac:spMk id="7" creationId="{3C9EC68B-50E8-43EC-93A6-3DE03C45B5FF}"/>
          </ac:spMkLst>
        </pc:spChg>
        <pc:spChg chg="add mod">
          <ac:chgData name="DU Angelo" userId="8b72b4b1065ef00f" providerId="LiveId" clId="{5A73A995-BA73-4811-AB70-B6E14E3C19DC}" dt="2021-01-14T09:25:22.413" v="4306" actId="15"/>
          <ac:spMkLst>
            <pc:docMk/>
            <pc:sldMk cId="2177990927" sldId="449"/>
            <ac:spMk id="8" creationId="{9AD77C7D-508D-4474-928D-64FB3558170B}"/>
          </ac:spMkLst>
        </pc:spChg>
        <pc:spChg chg="add del mod">
          <ac:chgData name="DU Angelo" userId="8b72b4b1065ef00f" providerId="LiveId" clId="{5A73A995-BA73-4811-AB70-B6E14E3C19DC}" dt="2021-01-06T13:06:48.537" v="1285"/>
          <ac:spMkLst>
            <pc:docMk/>
            <pc:sldMk cId="2177990927" sldId="449"/>
            <ac:spMk id="9" creationId="{A3066ABA-820D-4563-A0B7-91C77787C5F0}"/>
          </ac:spMkLst>
        </pc:spChg>
        <pc:spChg chg="add del mod">
          <ac:chgData name="DU Angelo" userId="8b72b4b1065ef00f" providerId="LiveId" clId="{5A73A995-BA73-4811-AB70-B6E14E3C19DC}" dt="2021-01-06T13:06:54.925" v="1290"/>
          <ac:spMkLst>
            <pc:docMk/>
            <pc:sldMk cId="2177990927" sldId="449"/>
            <ac:spMk id="10" creationId="{E3C4D37A-AD7C-4718-AC5F-D39C34895A28}"/>
          </ac:spMkLst>
        </pc:spChg>
        <pc:spChg chg="add del mod">
          <ac:chgData name="DU Angelo" userId="8b72b4b1065ef00f" providerId="LiveId" clId="{5A73A995-BA73-4811-AB70-B6E14E3C19DC}" dt="2021-01-06T13:07:17.838" v="1298"/>
          <ac:spMkLst>
            <pc:docMk/>
            <pc:sldMk cId="2177990927" sldId="449"/>
            <ac:spMk id="11" creationId="{D377640A-DBB3-4D49-A19B-CE7C9B73CC6F}"/>
          </ac:spMkLst>
        </pc:spChg>
        <pc:picChg chg="add mod modCrop">
          <ac:chgData name="DU Angelo" userId="8b72b4b1065ef00f" providerId="LiveId" clId="{5A73A995-BA73-4811-AB70-B6E14E3C19DC}" dt="2021-01-06T13:05:32.486" v="1275" actId="1076"/>
          <ac:picMkLst>
            <pc:docMk/>
            <pc:sldMk cId="2177990927" sldId="449"/>
            <ac:picMk id="4" creationId="{86ADD135-0B49-4409-AFBE-0A7E20B9F1F7}"/>
          </ac:picMkLst>
        </pc:picChg>
      </pc:sldChg>
      <pc:sldChg chg="addSp delSp modSp add">
        <pc:chgData name="DU Angelo" userId="8b72b4b1065ef00f" providerId="LiveId" clId="{5A73A995-BA73-4811-AB70-B6E14E3C19DC}" dt="2021-01-06T13:10:50.492" v="1343" actId="1076"/>
        <pc:sldMkLst>
          <pc:docMk/>
          <pc:sldMk cId="1207113821" sldId="450"/>
        </pc:sldMkLst>
        <pc:spChg chg="add del mod">
          <ac:chgData name="DU Angelo" userId="8b72b4b1065ef00f" providerId="LiveId" clId="{5A73A995-BA73-4811-AB70-B6E14E3C19DC}" dt="2021-01-06T13:09:24.571" v="1320"/>
          <ac:spMkLst>
            <pc:docMk/>
            <pc:sldMk cId="1207113821" sldId="450"/>
            <ac:spMk id="2" creationId="{D7A61956-25EE-40A0-B70C-2C6416837F7D}"/>
          </ac:spMkLst>
        </pc:spChg>
        <pc:spChg chg="add del mod">
          <ac:chgData name="DU Angelo" userId="8b72b4b1065ef00f" providerId="LiveId" clId="{5A73A995-BA73-4811-AB70-B6E14E3C19DC}" dt="2021-01-06T13:09:24.573" v="1322"/>
          <ac:spMkLst>
            <pc:docMk/>
            <pc:sldMk cId="1207113821" sldId="450"/>
            <ac:spMk id="3" creationId="{C10815EB-4E0C-4438-B3B2-83DB8FB22925}"/>
          </ac:spMkLst>
        </pc:spChg>
        <pc:spChg chg="mod">
          <ac:chgData name="DU Angelo" userId="8b72b4b1065ef00f" providerId="LiveId" clId="{5A73A995-BA73-4811-AB70-B6E14E3C19DC}" dt="2021-01-06T13:10:50.492" v="1343" actId="1076"/>
          <ac:spMkLst>
            <pc:docMk/>
            <pc:sldMk cId="1207113821" sldId="450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3:10:45.009" v="1338" actId="404"/>
          <ac:spMkLst>
            <pc:docMk/>
            <pc:sldMk cId="1207113821" sldId="450"/>
            <ac:spMk id="7" creationId="{3C9EC68B-50E8-43EC-93A6-3DE03C45B5FF}"/>
          </ac:spMkLst>
        </pc:spChg>
        <pc:spChg chg="del">
          <ac:chgData name="DU Angelo" userId="8b72b4b1065ef00f" providerId="LiveId" clId="{5A73A995-BA73-4811-AB70-B6E14E3C19DC}" dt="2021-01-06T13:08:10.321" v="1301" actId="478"/>
          <ac:spMkLst>
            <pc:docMk/>
            <pc:sldMk cId="1207113821" sldId="450"/>
            <ac:spMk id="8" creationId="{9AD77C7D-508D-4474-928D-64FB3558170B}"/>
          </ac:spMkLst>
        </pc:spChg>
        <pc:spChg chg="add del mod">
          <ac:chgData name="DU Angelo" userId="8b72b4b1065ef00f" providerId="LiveId" clId="{5A73A995-BA73-4811-AB70-B6E14E3C19DC}" dt="2021-01-06T13:10:46.463" v="1340"/>
          <ac:spMkLst>
            <pc:docMk/>
            <pc:sldMk cId="1207113821" sldId="450"/>
            <ac:spMk id="9" creationId="{28A77B24-2ECC-4081-B04D-F8E6D858BF73}"/>
          </ac:spMkLst>
        </pc:spChg>
        <pc:spChg chg="add del mod">
          <ac:chgData name="DU Angelo" userId="8b72b4b1065ef00f" providerId="LiveId" clId="{5A73A995-BA73-4811-AB70-B6E14E3C19DC}" dt="2021-01-06T13:10:46.465" v="1342"/>
          <ac:spMkLst>
            <pc:docMk/>
            <pc:sldMk cId="1207113821" sldId="450"/>
            <ac:spMk id="10" creationId="{C58A4058-F0C0-4DBA-AC86-A07BC972F974}"/>
          </ac:spMkLst>
        </pc:spChg>
        <pc:picChg chg="del">
          <ac:chgData name="DU Angelo" userId="8b72b4b1065ef00f" providerId="LiveId" clId="{5A73A995-BA73-4811-AB70-B6E14E3C19DC}" dt="2021-01-06T13:08:06.573" v="1300" actId="478"/>
          <ac:picMkLst>
            <pc:docMk/>
            <pc:sldMk cId="1207113821" sldId="450"/>
            <ac:picMk id="4" creationId="{86ADD135-0B49-4409-AFBE-0A7E20B9F1F7}"/>
          </ac:picMkLst>
        </pc:picChg>
      </pc:sldChg>
      <pc:sldChg chg="modSp add">
        <pc:chgData name="DU Angelo" userId="8b72b4b1065ef00f" providerId="LiveId" clId="{5A73A995-BA73-4811-AB70-B6E14E3C19DC}" dt="2021-01-14T09:26:11.598" v="4332" actId="1076"/>
        <pc:sldMkLst>
          <pc:docMk/>
          <pc:sldMk cId="3801344236" sldId="451"/>
        </pc:sldMkLst>
        <pc:spChg chg="mod">
          <ac:chgData name="DU Angelo" userId="8b72b4b1065ef00f" providerId="LiveId" clId="{5A73A995-BA73-4811-AB70-B6E14E3C19DC}" dt="2021-01-06T13:11:57.557" v="1358" actId="1076"/>
          <ac:spMkLst>
            <pc:docMk/>
            <pc:sldMk cId="3801344236" sldId="451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6:11.598" v="4332" actId="1076"/>
          <ac:spMkLst>
            <pc:docMk/>
            <pc:sldMk cId="3801344236" sldId="451"/>
            <ac:spMk id="7" creationId="{3C9EC68B-50E8-43EC-93A6-3DE03C45B5FF}"/>
          </ac:spMkLst>
        </pc:spChg>
      </pc:sldChg>
      <pc:sldChg chg="addSp delSp modSp add ord">
        <pc:chgData name="DU Angelo" userId="8b72b4b1065ef00f" providerId="LiveId" clId="{5A73A995-BA73-4811-AB70-B6E14E3C19DC}" dt="2021-01-14T09:26:59.710" v="4337" actId="1076"/>
        <pc:sldMkLst>
          <pc:docMk/>
          <pc:sldMk cId="1152493433" sldId="452"/>
        </pc:sldMkLst>
        <pc:spChg chg="add del mod">
          <ac:chgData name="DU Angelo" userId="8b72b4b1065ef00f" providerId="LiveId" clId="{5A73A995-BA73-4811-AB70-B6E14E3C19DC}" dt="2021-01-06T13:13:50.147" v="1398"/>
          <ac:spMkLst>
            <pc:docMk/>
            <pc:sldMk cId="1152493433" sldId="452"/>
            <ac:spMk id="2" creationId="{FA87D0A5-21E1-4840-887A-F252AF828DD9}"/>
          </ac:spMkLst>
        </pc:spChg>
        <pc:spChg chg="add del mod">
          <ac:chgData name="DU Angelo" userId="8b72b4b1065ef00f" providerId="LiveId" clId="{5A73A995-BA73-4811-AB70-B6E14E3C19DC}" dt="2021-01-06T13:13:50.148" v="1400"/>
          <ac:spMkLst>
            <pc:docMk/>
            <pc:sldMk cId="1152493433" sldId="452"/>
            <ac:spMk id="3" creationId="{8DA02C03-F169-4764-9FAB-7DD784540232}"/>
          </ac:spMkLst>
        </pc:spChg>
        <pc:spChg chg="add del mod">
          <ac:chgData name="DU Angelo" userId="8b72b4b1065ef00f" providerId="LiveId" clId="{5A73A995-BA73-4811-AB70-B6E14E3C19DC}" dt="2021-01-06T13:16:13.478" v="1442"/>
          <ac:spMkLst>
            <pc:docMk/>
            <pc:sldMk cId="1152493433" sldId="452"/>
            <ac:spMk id="4" creationId="{C5CBD488-F32B-4377-8F5E-6E6F0A0F046B}"/>
          </ac:spMkLst>
        </pc:spChg>
        <pc:spChg chg="mod">
          <ac:chgData name="DU Angelo" userId="8b72b4b1065ef00f" providerId="LiveId" clId="{5A73A995-BA73-4811-AB70-B6E14E3C19DC}" dt="2021-01-06T13:13:02.132" v="1383" actId="1076"/>
          <ac:spMkLst>
            <pc:docMk/>
            <pc:sldMk cId="1152493433" sldId="452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26:59.710" v="4337" actId="1076"/>
          <ac:spMkLst>
            <pc:docMk/>
            <pc:sldMk cId="1152493433" sldId="452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3:16:13.479" v="1444"/>
          <ac:spMkLst>
            <pc:docMk/>
            <pc:sldMk cId="1152493433" sldId="452"/>
            <ac:spMk id="8" creationId="{365A9074-B5D1-4532-BDBE-4DA6BEC56991}"/>
          </ac:spMkLst>
        </pc:spChg>
        <pc:spChg chg="add del mod">
          <ac:chgData name="DU Angelo" userId="8b72b4b1065ef00f" providerId="LiveId" clId="{5A73A995-BA73-4811-AB70-B6E14E3C19DC}" dt="2021-01-06T13:16:13.481" v="1446"/>
          <ac:spMkLst>
            <pc:docMk/>
            <pc:sldMk cId="1152493433" sldId="452"/>
            <ac:spMk id="9" creationId="{0D95C5B7-0C1E-4A57-90DD-4EEDED63578E}"/>
          </ac:spMkLst>
        </pc:spChg>
        <pc:spChg chg="add del mod">
          <ac:chgData name="DU Angelo" userId="8b72b4b1065ef00f" providerId="LiveId" clId="{5A73A995-BA73-4811-AB70-B6E14E3C19DC}" dt="2021-01-06T13:16:13.482" v="1448"/>
          <ac:spMkLst>
            <pc:docMk/>
            <pc:sldMk cId="1152493433" sldId="452"/>
            <ac:spMk id="10" creationId="{2663F45A-3D65-44F1-8065-2A68BB2B25F1}"/>
          </ac:spMkLst>
        </pc:spChg>
      </pc:sldChg>
      <pc:sldChg chg="modSp add ord">
        <pc:chgData name="DU Angelo" userId="8b72b4b1065ef00f" providerId="LiveId" clId="{5A73A995-BA73-4811-AB70-B6E14E3C19DC}" dt="2021-01-16T09:15:06.566" v="4511" actId="1076"/>
        <pc:sldMkLst>
          <pc:docMk/>
          <pc:sldMk cId="3824601867" sldId="453"/>
        </pc:sldMkLst>
        <pc:spChg chg="mod">
          <ac:chgData name="DU Angelo" userId="8b72b4b1065ef00f" providerId="LiveId" clId="{5A73A995-BA73-4811-AB70-B6E14E3C19DC}" dt="2021-01-06T13:18:39.766" v="1488" actId="1076"/>
          <ac:spMkLst>
            <pc:docMk/>
            <pc:sldMk cId="3824601867" sldId="453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06.566" v="4511" actId="1076"/>
          <ac:spMkLst>
            <pc:docMk/>
            <pc:sldMk cId="3824601867" sldId="453"/>
            <ac:spMk id="7" creationId="{3C9EC68B-50E8-43EC-93A6-3DE03C45B5FF}"/>
          </ac:spMkLst>
        </pc:spChg>
      </pc:sldChg>
      <pc:sldChg chg="addSp delSp modSp add del">
        <pc:chgData name="DU Angelo" userId="8b72b4b1065ef00f" providerId="LiveId" clId="{5A73A995-BA73-4811-AB70-B6E14E3C19DC}" dt="2021-01-14T09:33:07.422" v="4402" actId="2696"/>
        <pc:sldMkLst>
          <pc:docMk/>
          <pc:sldMk cId="2197390701" sldId="454"/>
        </pc:sldMkLst>
        <pc:spChg chg="add del mod">
          <ac:chgData name="DU Angelo" userId="8b72b4b1065ef00f" providerId="LiveId" clId="{5A73A995-BA73-4811-AB70-B6E14E3C19DC}" dt="2021-01-06T13:21:01.023" v="1559"/>
          <ac:spMkLst>
            <pc:docMk/>
            <pc:sldMk cId="2197390701" sldId="454"/>
            <ac:spMk id="2" creationId="{1116E029-DDDA-4728-A914-5F495BDD7D9B}"/>
          </ac:spMkLst>
        </pc:spChg>
        <pc:spChg chg="add del mod">
          <ac:chgData name="DU Angelo" userId="8b72b4b1065ef00f" providerId="LiveId" clId="{5A73A995-BA73-4811-AB70-B6E14E3C19DC}" dt="2021-01-06T13:21:01.025" v="1561"/>
          <ac:spMkLst>
            <pc:docMk/>
            <pc:sldMk cId="2197390701" sldId="454"/>
            <ac:spMk id="3" creationId="{8C795280-325D-4A98-AFD8-3766152CAB03}"/>
          </ac:spMkLst>
        </pc:spChg>
        <pc:spChg chg="mod">
          <ac:chgData name="DU Angelo" userId="8b72b4b1065ef00f" providerId="LiveId" clId="{5A73A995-BA73-4811-AB70-B6E14E3C19DC}" dt="2021-01-06T13:21:00.660" v="1557" actId="1076"/>
          <ac:spMkLst>
            <pc:docMk/>
            <pc:sldMk cId="2197390701" sldId="454"/>
            <ac:spMk id="7" creationId="{3C9EC68B-50E8-43EC-93A6-3DE03C45B5FF}"/>
          </ac:spMkLst>
        </pc:spChg>
      </pc:sldChg>
      <pc:sldChg chg="modSp add ord">
        <pc:chgData name="DU Angelo" userId="8b72b4b1065ef00f" providerId="LiveId" clId="{5A73A995-BA73-4811-AB70-B6E14E3C19DC}" dt="2021-01-16T09:14:29.500" v="4506" actId="1076"/>
        <pc:sldMkLst>
          <pc:docMk/>
          <pc:sldMk cId="3299747482" sldId="455"/>
        </pc:sldMkLst>
        <pc:spChg chg="mod">
          <ac:chgData name="DU Angelo" userId="8b72b4b1065ef00f" providerId="LiveId" clId="{5A73A995-BA73-4811-AB70-B6E14E3C19DC}" dt="2021-01-16T09:14:29.500" v="4506" actId="1076"/>
          <ac:spMkLst>
            <pc:docMk/>
            <pc:sldMk cId="3299747482" sldId="455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4:26.892" v="4505" actId="1076"/>
          <ac:spMkLst>
            <pc:docMk/>
            <pc:sldMk cId="3299747482" sldId="455"/>
            <ac:spMk id="7" creationId="{3C9EC68B-50E8-43EC-93A6-3DE03C45B5FF}"/>
          </ac:spMkLst>
        </pc:spChg>
      </pc:sldChg>
      <pc:sldChg chg="addSp delSp modSp add ord">
        <pc:chgData name="DU Angelo" userId="8b72b4b1065ef00f" providerId="LiveId" clId="{5A73A995-BA73-4811-AB70-B6E14E3C19DC}" dt="2021-01-16T09:15:19.340" v="4512" actId="20577"/>
        <pc:sldMkLst>
          <pc:docMk/>
          <pc:sldMk cId="1644927020" sldId="456"/>
        </pc:sldMkLst>
        <pc:spChg chg="add del mod">
          <ac:chgData name="DU Angelo" userId="8b72b4b1065ef00f" providerId="LiveId" clId="{5A73A995-BA73-4811-AB70-B6E14E3C19DC}" dt="2021-01-06T15:48:44.204" v="1662"/>
          <ac:spMkLst>
            <pc:docMk/>
            <pc:sldMk cId="1644927020" sldId="456"/>
            <ac:spMk id="2" creationId="{25D9CD32-3CFA-45BB-AD2E-A26005BC6C92}"/>
          </ac:spMkLst>
        </pc:spChg>
        <pc:spChg chg="add del mod">
          <ac:chgData name="DU Angelo" userId="8b72b4b1065ef00f" providerId="LiveId" clId="{5A73A995-BA73-4811-AB70-B6E14E3C19DC}" dt="2021-01-06T15:48:44.204" v="1664"/>
          <ac:spMkLst>
            <pc:docMk/>
            <pc:sldMk cId="1644927020" sldId="456"/>
            <ac:spMk id="3" creationId="{A7697E29-A946-434B-BF95-65947D83709D}"/>
          </ac:spMkLst>
        </pc:spChg>
        <pc:spChg chg="add del mod">
          <ac:chgData name="DU Angelo" userId="8b72b4b1065ef00f" providerId="LiveId" clId="{5A73A995-BA73-4811-AB70-B6E14E3C19DC}" dt="2021-01-06T15:48:44.204" v="1666"/>
          <ac:spMkLst>
            <pc:docMk/>
            <pc:sldMk cId="1644927020" sldId="456"/>
            <ac:spMk id="4" creationId="{BB960CE7-E42F-4C7F-BC2F-8386368E9CB4}"/>
          </ac:spMkLst>
        </pc:spChg>
        <pc:spChg chg="mod">
          <ac:chgData name="DU Angelo" userId="8b72b4b1065ef00f" providerId="LiveId" clId="{5A73A995-BA73-4811-AB70-B6E14E3C19DC}" dt="2021-01-14T09:35:50.820" v="4451" actId="1076"/>
          <ac:spMkLst>
            <pc:docMk/>
            <pc:sldMk cId="1644927020" sldId="456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19.340" v="4512" actId="20577"/>
          <ac:spMkLst>
            <pc:docMk/>
            <pc:sldMk cId="1644927020" sldId="456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5:48:44.204" v="1668"/>
          <ac:spMkLst>
            <pc:docMk/>
            <pc:sldMk cId="1644927020" sldId="456"/>
            <ac:spMk id="8" creationId="{7D4D48BF-8F13-4F32-9DC9-F46F91003628}"/>
          </ac:spMkLst>
        </pc:spChg>
      </pc:sldChg>
      <pc:sldChg chg="addSp delSp modSp add ord">
        <pc:chgData name="DU Angelo" userId="8b72b4b1065ef00f" providerId="LiveId" clId="{5A73A995-BA73-4811-AB70-B6E14E3C19DC}" dt="2021-01-16T09:15:46.544" v="4517" actId="20577"/>
        <pc:sldMkLst>
          <pc:docMk/>
          <pc:sldMk cId="300203824" sldId="457"/>
        </pc:sldMkLst>
        <pc:spChg chg="add del mod">
          <ac:chgData name="DU Angelo" userId="8b72b4b1065ef00f" providerId="LiveId" clId="{5A73A995-BA73-4811-AB70-B6E14E3C19DC}" dt="2021-01-06T15:56:43.493" v="1767"/>
          <ac:spMkLst>
            <pc:docMk/>
            <pc:sldMk cId="300203824" sldId="457"/>
            <ac:spMk id="2" creationId="{6785C5C1-51D0-429E-AB1C-4C8D26B169A8}"/>
          </ac:spMkLst>
        </pc:spChg>
        <pc:spChg chg="add del mod">
          <ac:chgData name="DU Angelo" userId="8b72b4b1065ef00f" providerId="LiveId" clId="{5A73A995-BA73-4811-AB70-B6E14E3C19DC}" dt="2021-01-06T15:56:43.495" v="1769"/>
          <ac:spMkLst>
            <pc:docMk/>
            <pc:sldMk cId="300203824" sldId="457"/>
            <ac:spMk id="3" creationId="{D8A8F5AB-AED2-4B3D-B513-531D23626D84}"/>
          </ac:spMkLst>
        </pc:spChg>
        <pc:spChg chg="add del mod">
          <ac:chgData name="DU Angelo" userId="8b72b4b1065ef00f" providerId="LiveId" clId="{5A73A995-BA73-4811-AB70-B6E14E3C19DC}" dt="2021-01-06T15:56:43.497" v="1771"/>
          <ac:spMkLst>
            <pc:docMk/>
            <pc:sldMk cId="300203824" sldId="457"/>
            <ac:spMk id="4" creationId="{56683591-3911-4961-B259-D6D21EE23F14}"/>
          </ac:spMkLst>
        </pc:spChg>
        <pc:spChg chg="mod">
          <ac:chgData name="DU Angelo" userId="8b72b4b1065ef00f" providerId="LiveId" clId="{5A73A995-BA73-4811-AB70-B6E14E3C19DC}" dt="2021-01-06T16:21:19.032" v="2093" actId="1076"/>
          <ac:spMkLst>
            <pc:docMk/>
            <pc:sldMk cId="300203824" sldId="457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6T09:15:46.544" v="4517" actId="20577"/>
          <ac:spMkLst>
            <pc:docMk/>
            <pc:sldMk cId="300203824" sldId="457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5:56:43.498" v="1773"/>
          <ac:spMkLst>
            <pc:docMk/>
            <pc:sldMk cId="300203824" sldId="457"/>
            <ac:spMk id="8" creationId="{EAAC484C-6370-45EA-BB8F-D27DE2B606F0}"/>
          </ac:spMkLst>
        </pc:spChg>
        <pc:spChg chg="add del mod">
          <ac:chgData name="DU Angelo" userId="8b72b4b1065ef00f" providerId="LiveId" clId="{5A73A995-BA73-4811-AB70-B6E14E3C19DC}" dt="2021-01-06T15:56:43.499" v="1775"/>
          <ac:spMkLst>
            <pc:docMk/>
            <pc:sldMk cId="300203824" sldId="457"/>
            <ac:spMk id="9" creationId="{DDF31303-6DAF-48DE-8EED-5F29CC976BE2}"/>
          </ac:spMkLst>
        </pc:spChg>
        <pc:spChg chg="add del mod">
          <ac:chgData name="DU Angelo" userId="8b72b4b1065ef00f" providerId="LiveId" clId="{5A73A995-BA73-4811-AB70-B6E14E3C19DC}" dt="2021-01-06T15:56:43.501" v="1777"/>
          <ac:spMkLst>
            <pc:docMk/>
            <pc:sldMk cId="300203824" sldId="457"/>
            <ac:spMk id="10" creationId="{96C98CF6-517E-4EF8-9E85-191AA0D9261B}"/>
          </ac:spMkLst>
        </pc:spChg>
      </pc:sldChg>
      <pc:sldChg chg="addSp delSp modSp add ord">
        <pc:chgData name="DU Angelo" userId="8b72b4b1065ef00f" providerId="LiveId" clId="{5A73A995-BA73-4811-AB70-B6E14E3C19DC}" dt="2021-01-14T09:38:19.589" v="4468" actId="1076"/>
        <pc:sldMkLst>
          <pc:docMk/>
          <pc:sldMk cId="3951763336" sldId="458"/>
        </pc:sldMkLst>
        <pc:spChg chg="add del mod">
          <ac:chgData name="DU Angelo" userId="8b72b4b1065ef00f" providerId="LiveId" clId="{5A73A995-BA73-4811-AB70-B6E14E3C19DC}" dt="2021-01-06T16:01:44.332" v="1864"/>
          <ac:spMkLst>
            <pc:docMk/>
            <pc:sldMk cId="3951763336" sldId="458"/>
            <ac:spMk id="2" creationId="{8FD4AE01-BB7D-411E-8931-95E9E91AE0E6}"/>
          </ac:spMkLst>
        </pc:spChg>
        <pc:spChg chg="add del mod">
          <ac:chgData name="DU Angelo" userId="8b72b4b1065ef00f" providerId="LiveId" clId="{5A73A995-BA73-4811-AB70-B6E14E3C19DC}" dt="2021-01-06T16:01:44.332" v="1866"/>
          <ac:spMkLst>
            <pc:docMk/>
            <pc:sldMk cId="3951763336" sldId="458"/>
            <ac:spMk id="3" creationId="{49BE3AD7-4EA9-47AA-A798-244D9DDAACB7}"/>
          </ac:spMkLst>
        </pc:spChg>
        <pc:spChg chg="add del mod">
          <ac:chgData name="DU Angelo" userId="8b72b4b1065ef00f" providerId="LiveId" clId="{5A73A995-BA73-4811-AB70-B6E14E3C19DC}" dt="2021-01-06T16:01:44.332" v="1868"/>
          <ac:spMkLst>
            <pc:docMk/>
            <pc:sldMk cId="3951763336" sldId="458"/>
            <ac:spMk id="4" creationId="{ACB3BEAA-A5C5-41D5-90B3-3FFF88FE5625}"/>
          </ac:spMkLst>
        </pc:spChg>
        <pc:spChg chg="mod">
          <ac:chgData name="DU Angelo" userId="8b72b4b1065ef00f" providerId="LiveId" clId="{5A73A995-BA73-4811-AB70-B6E14E3C19DC}" dt="2021-01-14T09:38:19.589" v="4468" actId="1076"/>
          <ac:spMkLst>
            <pc:docMk/>
            <pc:sldMk cId="3951763336" sldId="458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37:57.202" v="4465" actId="14100"/>
          <ac:spMkLst>
            <pc:docMk/>
            <pc:sldMk cId="3951763336" sldId="458"/>
            <ac:spMk id="7" creationId="{3C9EC68B-50E8-43EC-93A6-3DE03C45B5FF}"/>
          </ac:spMkLst>
        </pc:spChg>
        <pc:spChg chg="add del mod">
          <ac:chgData name="DU Angelo" userId="8b72b4b1065ef00f" providerId="LiveId" clId="{5A73A995-BA73-4811-AB70-B6E14E3C19DC}" dt="2021-01-06T16:01:44.332" v="1870"/>
          <ac:spMkLst>
            <pc:docMk/>
            <pc:sldMk cId="3951763336" sldId="458"/>
            <ac:spMk id="8" creationId="{5F29EC8D-82A1-487C-A223-026A2D6384B4}"/>
          </ac:spMkLst>
        </pc:spChg>
        <pc:spChg chg="add del mod">
          <ac:chgData name="DU Angelo" userId="8b72b4b1065ef00f" providerId="LiveId" clId="{5A73A995-BA73-4811-AB70-B6E14E3C19DC}" dt="2021-01-06T16:01:44.332" v="1872"/>
          <ac:spMkLst>
            <pc:docMk/>
            <pc:sldMk cId="3951763336" sldId="458"/>
            <ac:spMk id="9" creationId="{FBA17C5F-12E6-4730-AEAC-B1599E24E187}"/>
          </ac:spMkLst>
        </pc:spChg>
      </pc:sldChg>
      <pc:sldChg chg="addSp delSp modSp add ord">
        <pc:chgData name="DU Angelo" userId="8b72b4b1065ef00f" providerId="LiveId" clId="{5A73A995-BA73-4811-AB70-B6E14E3C19DC}" dt="2021-01-06T16:12:23.745" v="1995" actId="1076"/>
        <pc:sldMkLst>
          <pc:docMk/>
          <pc:sldMk cId="2136806665" sldId="459"/>
        </pc:sldMkLst>
        <pc:spChg chg="add del mod">
          <ac:chgData name="DU Angelo" userId="8b72b4b1065ef00f" providerId="LiveId" clId="{5A73A995-BA73-4811-AB70-B6E14E3C19DC}" dt="2021-01-06T16:04:32.287" v="1922"/>
          <ac:spMkLst>
            <pc:docMk/>
            <pc:sldMk cId="2136806665" sldId="459"/>
            <ac:spMk id="2" creationId="{1D295CE5-FCB3-4E43-ADCD-30AFB16F679E}"/>
          </ac:spMkLst>
        </pc:spChg>
        <pc:spChg chg="add del mod">
          <ac:chgData name="DU Angelo" userId="8b72b4b1065ef00f" providerId="LiveId" clId="{5A73A995-BA73-4811-AB70-B6E14E3C19DC}" dt="2021-01-06T16:12:12.586" v="1990"/>
          <ac:spMkLst>
            <pc:docMk/>
            <pc:sldMk cId="2136806665" sldId="459"/>
            <ac:spMk id="3" creationId="{1CED9A57-1173-4156-B0EB-E8D6BE1DE17A}"/>
          </ac:spMkLst>
        </pc:spChg>
        <pc:spChg chg="add del mod">
          <ac:chgData name="DU Angelo" userId="8b72b4b1065ef00f" providerId="LiveId" clId="{5A73A995-BA73-4811-AB70-B6E14E3C19DC}" dt="2021-01-06T16:12:12.588" v="1992"/>
          <ac:spMkLst>
            <pc:docMk/>
            <pc:sldMk cId="2136806665" sldId="459"/>
            <ac:spMk id="4" creationId="{A9E87B9A-31DE-4922-9817-8DAAC89A8951}"/>
          </ac:spMkLst>
        </pc:spChg>
        <pc:spChg chg="mod">
          <ac:chgData name="DU Angelo" userId="8b72b4b1065ef00f" providerId="LiveId" clId="{5A73A995-BA73-4811-AB70-B6E14E3C19DC}" dt="2021-01-06T16:12:23.745" v="1995" actId="1076"/>
          <ac:spMkLst>
            <pc:docMk/>
            <pc:sldMk cId="2136806665" sldId="459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6:12:05.860" v="1986" actId="1076"/>
          <ac:spMkLst>
            <pc:docMk/>
            <pc:sldMk cId="2136806665" sldId="459"/>
            <ac:spMk id="7" creationId="{3C9EC68B-50E8-43EC-93A6-3DE03C45B5FF}"/>
          </ac:spMkLst>
        </pc:spChg>
      </pc:sldChg>
      <pc:sldChg chg="addSp modSp add">
        <pc:chgData name="DU Angelo" userId="8b72b4b1065ef00f" providerId="LiveId" clId="{5A73A995-BA73-4811-AB70-B6E14E3C19DC}" dt="2021-01-06T16:14:49.285" v="2035"/>
        <pc:sldMkLst>
          <pc:docMk/>
          <pc:sldMk cId="2499173695" sldId="460"/>
        </pc:sldMkLst>
        <pc:spChg chg="mod">
          <ac:chgData name="DU Angelo" userId="8b72b4b1065ef00f" providerId="LiveId" clId="{5A73A995-BA73-4811-AB70-B6E14E3C19DC}" dt="2021-01-06T16:12:59.625" v="2003" actId="1076"/>
          <ac:spMkLst>
            <pc:docMk/>
            <pc:sldMk cId="2499173695" sldId="460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06T16:14:40.649" v="2033" actId="1076"/>
          <ac:spMkLst>
            <pc:docMk/>
            <pc:sldMk cId="2499173695" sldId="460"/>
            <ac:spMk id="7" creationId="{3C9EC68B-50E8-43EC-93A6-3DE03C45B5FF}"/>
          </ac:spMkLst>
        </pc:spChg>
        <pc:graphicFrameChg chg="add mod">
          <ac:chgData name="DU Angelo" userId="8b72b4b1065ef00f" providerId="LiveId" clId="{5A73A995-BA73-4811-AB70-B6E14E3C19DC}" dt="2021-01-06T16:14:49.285" v="2035"/>
          <ac:graphicFrameMkLst>
            <pc:docMk/>
            <pc:sldMk cId="2499173695" sldId="460"/>
            <ac:graphicFrameMk id="2" creationId="{ECC2AEE1-FD47-4F0C-A063-45F6085DC0F6}"/>
          </ac:graphicFrameMkLst>
        </pc:graphicFrameChg>
      </pc:sldChg>
      <pc:sldChg chg="addSp delSp modSp add">
        <pc:chgData name="DU Angelo" userId="8b72b4b1065ef00f" providerId="LiveId" clId="{5A73A995-BA73-4811-AB70-B6E14E3C19DC}" dt="2021-01-14T09:37:15.780" v="4459" actId="1076"/>
        <pc:sldMkLst>
          <pc:docMk/>
          <pc:sldMk cId="1368153565" sldId="461"/>
        </pc:sldMkLst>
        <pc:spChg chg="add del mod">
          <ac:chgData name="DU Angelo" userId="8b72b4b1065ef00f" providerId="LiveId" clId="{5A73A995-BA73-4811-AB70-B6E14E3C19DC}" dt="2021-01-06T16:18:52.485" v="2069"/>
          <ac:spMkLst>
            <pc:docMk/>
            <pc:sldMk cId="1368153565" sldId="461"/>
            <ac:spMk id="3" creationId="{A827536A-49DC-4782-97BC-47B892955D8E}"/>
          </ac:spMkLst>
        </pc:spChg>
        <pc:spChg chg="add del mod">
          <ac:chgData name="DU Angelo" userId="8b72b4b1065ef00f" providerId="LiveId" clId="{5A73A995-BA73-4811-AB70-B6E14E3C19DC}" dt="2021-01-06T16:18:52.488" v="2071"/>
          <ac:spMkLst>
            <pc:docMk/>
            <pc:sldMk cId="1368153565" sldId="461"/>
            <ac:spMk id="4" creationId="{33DD9F9F-D029-41B6-900A-C54AB7971426}"/>
          </ac:spMkLst>
        </pc:spChg>
        <pc:spChg chg="mod">
          <ac:chgData name="DU Angelo" userId="8b72b4b1065ef00f" providerId="LiveId" clId="{5A73A995-BA73-4811-AB70-B6E14E3C19DC}" dt="2021-01-06T16:19:54.853" v="2081" actId="1076"/>
          <ac:spMkLst>
            <pc:docMk/>
            <pc:sldMk cId="1368153565" sldId="461"/>
            <ac:spMk id="6" creationId="{EDDB4315-7EE7-48E4-A288-02B872B82773}"/>
          </ac:spMkLst>
        </pc:spChg>
        <pc:spChg chg="mod">
          <ac:chgData name="DU Angelo" userId="8b72b4b1065ef00f" providerId="LiveId" clId="{5A73A995-BA73-4811-AB70-B6E14E3C19DC}" dt="2021-01-14T09:37:15.780" v="4459" actId="1076"/>
          <ac:spMkLst>
            <pc:docMk/>
            <pc:sldMk cId="1368153565" sldId="461"/>
            <ac:spMk id="7" creationId="{3C9EC68B-50E8-43EC-93A6-3DE03C45B5FF}"/>
          </ac:spMkLst>
        </pc:spChg>
      </pc:sldChg>
      <pc:sldChg chg="delSp modSp add">
        <pc:chgData name="DU Angelo" userId="8b72b4b1065ef00f" providerId="LiveId" clId="{5A73A995-BA73-4811-AB70-B6E14E3C19DC}" dt="2021-01-16T09:13:28.668" v="4500" actId="1076"/>
        <pc:sldMkLst>
          <pc:docMk/>
          <pc:sldMk cId="2808995396" sldId="462"/>
        </pc:sldMkLst>
        <pc:spChg chg="del">
          <ac:chgData name="DU Angelo" userId="8b72b4b1065ef00f" providerId="LiveId" clId="{5A73A995-BA73-4811-AB70-B6E14E3C19DC}" dt="2021-01-14T08:18:00.073" v="3408" actId="478"/>
          <ac:spMkLst>
            <pc:docMk/>
            <pc:sldMk cId="2808995396" sldId="462"/>
            <ac:spMk id="2" creationId="{99085202-3BB2-48F5-9929-AFF15F1766D3}"/>
          </ac:spMkLst>
        </pc:spChg>
        <pc:spChg chg="mod">
          <ac:chgData name="DU Angelo" userId="8b72b4b1065ef00f" providerId="LiveId" clId="{5A73A995-BA73-4811-AB70-B6E14E3C19DC}" dt="2021-01-14T08:21:52.822" v="3577" actId="1076"/>
          <ac:spMkLst>
            <pc:docMk/>
            <pc:sldMk cId="2808995396" sldId="462"/>
            <ac:spMk id="3" creationId="{E1BF4C49-D9BF-42F3-B713-48595D54AED3}"/>
          </ac:spMkLst>
        </pc:spChg>
        <pc:spChg chg="del">
          <ac:chgData name="DU Angelo" userId="8b72b4b1065ef00f" providerId="LiveId" clId="{5A73A995-BA73-4811-AB70-B6E14E3C19DC}" dt="2021-01-14T08:18:00.073" v="3408" actId="478"/>
          <ac:spMkLst>
            <pc:docMk/>
            <pc:sldMk cId="2808995396" sldId="462"/>
            <ac:spMk id="6" creationId="{FE0A5CF9-2A25-4FE9-8549-14D9C9D18CA7}"/>
          </ac:spMkLst>
        </pc:spChg>
        <pc:spChg chg="del">
          <ac:chgData name="DU Angelo" userId="8b72b4b1065ef00f" providerId="LiveId" clId="{5A73A995-BA73-4811-AB70-B6E14E3C19DC}" dt="2021-01-14T08:18:02.734" v="3409" actId="478"/>
          <ac:spMkLst>
            <pc:docMk/>
            <pc:sldMk cId="2808995396" sldId="462"/>
            <ac:spMk id="7" creationId="{14D1BC06-707B-43D9-889B-87CD6529518C}"/>
          </ac:spMkLst>
        </pc:spChg>
        <pc:spChg chg="mod">
          <ac:chgData name="DU Angelo" userId="8b72b4b1065ef00f" providerId="LiveId" clId="{5A73A995-BA73-4811-AB70-B6E14E3C19DC}" dt="2021-01-16T09:13:28.668" v="4500" actId="1076"/>
          <ac:spMkLst>
            <pc:docMk/>
            <pc:sldMk cId="2808995396" sldId="462"/>
            <ac:spMk id="9" creationId="{0F5D542A-83D4-472F-939A-2FFAABFB6848}"/>
          </ac:spMkLst>
        </pc:spChg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DU Angelo" userId="8b72b4b1065ef00f" providerId="LiveId" clId="{36B1B265-511D-4516-BF2B-50BC6CAAD130}"/>
    <pc:docChg chg="undo custSel addSld delSld modSld sldOrd modSection">
      <pc:chgData name="DU Angelo" userId="8b72b4b1065ef00f" providerId="LiveId" clId="{36B1B265-511D-4516-BF2B-50BC6CAAD130}" dt="2021-01-04T12:18:47.599" v="430" actId="1076"/>
      <pc:docMkLst>
        <pc:docMk/>
      </pc:docMkLst>
      <pc:sldChg chg="modSp">
        <pc:chgData name="DU Angelo" userId="8b72b4b1065ef00f" providerId="LiveId" clId="{36B1B265-511D-4516-BF2B-50BC6CAAD130}" dt="2021-01-04T09:20:54.630" v="23" actId="404"/>
        <pc:sldMkLst>
          <pc:docMk/>
          <pc:sldMk cId="259383257" sldId="314"/>
        </pc:sldMkLst>
        <pc:spChg chg="mod">
          <ac:chgData name="DU Angelo" userId="8b72b4b1065ef00f" providerId="LiveId" clId="{36B1B265-511D-4516-BF2B-50BC6CAAD130}" dt="2021-01-04T09:20:54.630" v="23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36B1B265-511D-4516-BF2B-50BC6CAAD130}" dt="2021-01-04T10:00:36.104" v="179" actId="20577"/>
        <pc:sldMkLst>
          <pc:docMk/>
          <pc:sldMk cId="1767134883" sldId="315"/>
        </pc:sldMkLst>
        <pc:spChg chg="mod">
          <ac:chgData name="DU Angelo" userId="8b72b4b1065ef00f" providerId="LiveId" clId="{36B1B265-511D-4516-BF2B-50BC6CAAD130}" dt="2021-01-04T09:59:53.056" v="17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0:00:36.104" v="179" actId="20577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36B1B265-511D-4516-BF2B-50BC6CAAD130}" dt="2021-01-04T09:21:24.222" v="24" actId="2696"/>
        <pc:sldMkLst>
          <pc:docMk/>
          <pc:sldMk cId="4073346638" sldId="316"/>
        </pc:sldMkLst>
      </pc:sldChg>
      <pc:sldChg chg="del">
        <pc:chgData name="DU Angelo" userId="8b72b4b1065ef00f" providerId="LiveId" clId="{36B1B265-511D-4516-BF2B-50BC6CAAD130}" dt="2021-01-04T09:21:28.011" v="58" actId="2696"/>
        <pc:sldMkLst>
          <pc:docMk/>
          <pc:sldMk cId="4230257021" sldId="319"/>
        </pc:sldMkLst>
      </pc:sldChg>
      <pc:sldChg chg="del">
        <pc:chgData name="DU Angelo" userId="8b72b4b1065ef00f" providerId="LiveId" clId="{36B1B265-511D-4516-BF2B-50BC6CAAD130}" dt="2021-01-04T09:21:29.579" v="77" actId="2696"/>
        <pc:sldMkLst>
          <pc:docMk/>
          <pc:sldMk cId="107152418" sldId="322"/>
        </pc:sldMkLst>
      </pc:sldChg>
      <pc:sldChg chg="del">
        <pc:chgData name="DU Angelo" userId="8b72b4b1065ef00f" providerId="LiveId" clId="{36B1B265-511D-4516-BF2B-50BC6CAAD130}" dt="2021-01-04T09:21:30.672" v="88" actId="2696"/>
        <pc:sldMkLst>
          <pc:docMk/>
          <pc:sldMk cId="78487845" sldId="326"/>
        </pc:sldMkLst>
      </pc:sldChg>
      <pc:sldChg chg="del">
        <pc:chgData name="DU Angelo" userId="8b72b4b1065ef00f" providerId="LiveId" clId="{36B1B265-511D-4516-BF2B-50BC6CAAD130}" dt="2021-01-04T09:21:24.257" v="25" actId="2696"/>
        <pc:sldMkLst>
          <pc:docMk/>
          <pc:sldMk cId="2413334175" sldId="329"/>
        </pc:sldMkLst>
      </pc:sldChg>
      <pc:sldChg chg="del">
        <pc:chgData name="DU Angelo" userId="8b72b4b1065ef00f" providerId="LiveId" clId="{36B1B265-511D-4516-BF2B-50BC6CAAD130}" dt="2021-01-04T09:21:24.368" v="26" actId="2696"/>
        <pc:sldMkLst>
          <pc:docMk/>
          <pc:sldMk cId="108868680" sldId="330"/>
        </pc:sldMkLst>
      </pc:sldChg>
      <pc:sldChg chg="del">
        <pc:chgData name="DU Angelo" userId="8b72b4b1065ef00f" providerId="LiveId" clId="{36B1B265-511D-4516-BF2B-50BC6CAAD130}" dt="2021-01-04T09:21:25.059" v="33" actId="2696"/>
        <pc:sldMkLst>
          <pc:docMk/>
          <pc:sldMk cId="494705894" sldId="337"/>
        </pc:sldMkLst>
      </pc:sldChg>
      <pc:sldChg chg="del">
        <pc:chgData name="DU Angelo" userId="8b72b4b1065ef00f" providerId="LiveId" clId="{36B1B265-511D-4516-BF2B-50BC6CAAD130}" dt="2021-01-04T09:21:24.965" v="32" actId="2696"/>
        <pc:sldMkLst>
          <pc:docMk/>
          <pc:sldMk cId="1759250573" sldId="339"/>
        </pc:sldMkLst>
      </pc:sldChg>
      <pc:sldChg chg="del">
        <pc:chgData name="DU Angelo" userId="8b72b4b1065ef00f" providerId="LiveId" clId="{36B1B265-511D-4516-BF2B-50BC6CAAD130}" dt="2021-01-04T09:21:24.855" v="31" actId="2696"/>
        <pc:sldMkLst>
          <pc:docMk/>
          <pc:sldMk cId="1187324810" sldId="340"/>
        </pc:sldMkLst>
      </pc:sldChg>
      <pc:sldChg chg="del">
        <pc:chgData name="DU Angelo" userId="8b72b4b1065ef00f" providerId="LiveId" clId="{36B1B265-511D-4516-BF2B-50BC6CAAD130}" dt="2021-01-04T09:21:24.741" v="30" actId="2696"/>
        <pc:sldMkLst>
          <pc:docMk/>
          <pc:sldMk cId="2527970627" sldId="341"/>
        </pc:sldMkLst>
      </pc:sldChg>
      <pc:sldChg chg="del">
        <pc:chgData name="DU Angelo" userId="8b72b4b1065ef00f" providerId="LiveId" clId="{36B1B265-511D-4516-BF2B-50BC6CAAD130}" dt="2021-01-04T09:21:24.645" v="29" actId="2696"/>
        <pc:sldMkLst>
          <pc:docMk/>
          <pc:sldMk cId="3872562934" sldId="342"/>
        </pc:sldMkLst>
      </pc:sldChg>
      <pc:sldChg chg="del">
        <pc:chgData name="DU Angelo" userId="8b72b4b1065ef00f" providerId="LiveId" clId="{36B1B265-511D-4516-BF2B-50BC6CAAD130}" dt="2021-01-04T09:21:24.539" v="28" actId="2696"/>
        <pc:sldMkLst>
          <pc:docMk/>
          <pc:sldMk cId="1159532109" sldId="343"/>
        </pc:sldMkLst>
      </pc:sldChg>
      <pc:sldChg chg="del">
        <pc:chgData name="DU Angelo" userId="8b72b4b1065ef00f" providerId="LiveId" clId="{36B1B265-511D-4516-BF2B-50BC6CAAD130}" dt="2021-01-04T09:21:24.455" v="27" actId="2696"/>
        <pc:sldMkLst>
          <pc:docMk/>
          <pc:sldMk cId="416669243" sldId="344"/>
        </pc:sldMkLst>
      </pc:sldChg>
      <pc:sldChg chg="del">
        <pc:chgData name="DU Angelo" userId="8b72b4b1065ef00f" providerId="LiveId" clId="{36B1B265-511D-4516-BF2B-50BC6CAAD130}" dt="2021-01-04T09:21:25.250" v="34" actId="2696"/>
        <pc:sldMkLst>
          <pc:docMk/>
          <pc:sldMk cId="4234903523" sldId="345"/>
        </pc:sldMkLst>
      </pc:sldChg>
      <pc:sldChg chg="del">
        <pc:chgData name="DU Angelo" userId="8b72b4b1065ef00f" providerId="LiveId" clId="{36B1B265-511D-4516-BF2B-50BC6CAAD130}" dt="2021-01-04T09:21:25.567" v="35" actId="2696"/>
        <pc:sldMkLst>
          <pc:docMk/>
          <pc:sldMk cId="1798393930" sldId="346"/>
        </pc:sldMkLst>
      </pc:sldChg>
      <pc:sldChg chg="del">
        <pc:chgData name="DU Angelo" userId="8b72b4b1065ef00f" providerId="LiveId" clId="{36B1B265-511D-4516-BF2B-50BC6CAAD130}" dt="2021-01-04T09:21:25.811" v="36" actId="2696"/>
        <pc:sldMkLst>
          <pc:docMk/>
          <pc:sldMk cId="1805237635" sldId="347"/>
        </pc:sldMkLst>
      </pc:sldChg>
      <pc:sldChg chg="del">
        <pc:chgData name="DU Angelo" userId="8b72b4b1065ef00f" providerId="LiveId" clId="{36B1B265-511D-4516-BF2B-50BC6CAAD130}" dt="2021-01-04T09:21:25.913" v="37" actId="2696"/>
        <pc:sldMkLst>
          <pc:docMk/>
          <pc:sldMk cId="1256099497" sldId="348"/>
        </pc:sldMkLst>
      </pc:sldChg>
      <pc:sldChg chg="del">
        <pc:chgData name="DU Angelo" userId="8b72b4b1065ef00f" providerId="LiveId" clId="{36B1B265-511D-4516-BF2B-50BC6CAAD130}" dt="2021-01-04T09:21:26.647" v="45" actId="2696"/>
        <pc:sldMkLst>
          <pc:docMk/>
          <pc:sldMk cId="1468580125" sldId="349"/>
        </pc:sldMkLst>
      </pc:sldChg>
      <pc:sldChg chg="del">
        <pc:chgData name="DU Angelo" userId="8b72b4b1065ef00f" providerId="LiveId" clId="{36B1B265-511D-4516-BF2B-50BC6CAAD130}" dt="2021-01-04T09:21:27.136" v="46" actId="2696"/>
        <pc:sldMkLst>
          <pc:docMk/>
          <pc:sldMk cId="2426263863" sldId="350"/>
        </pc:sldMkLst>
      </pc:sldChg>
      <pc:sldChg chg="del">
        <pc:chgData name="DU Angelo" userId="8b72b4b1065ef00f" providerId="LiveId" clId="{36B1B265-511D-4516-BF2B-50BC6CAAD130}" dt="2021-01-04T09:21:27.429" v="47" actId="2696"/>
        <pc:sldMkLst>
          <pc:docMk/>
          <pc:sldMk cId="1148382641" sldId="351"/>
        </pc:sldMkLst>
      </pc:sldChg>
      <pc:sldChg chg="del">
        <pc:chgData name="DU Angelo" userId="8b72b4b1065ef00f" providerId="LiveId" clId="{36B1B265-511D-4516-BF2B-50BC6CAAD130}" dt="2021-01-04T09:21:27.453" v="48" actId="2696"/>
        <pc:sldMkLst>
          <pc:docMk/>
          <pc:sldMk cId="3589562142" sldId="352"/>
        </pc:sldMkLst>
      </pc:sldChg>
      <pc:sldChg chg="del">
        <pc:chgData name="DU Angelo" userId="8b72b4b1065ef00f" providerId="LiveId" clId="{36B1B265-511D-4516-BF2B-50BC6CAAD130}" dt="2021-01-04T09:21:27.485" v="49" actId="2696"/>
        <pc:sldMkLst>
          <pc:docMk/>
          <pc:sldMk cId="327067370" sldId="353"/>
        </pc:sldMkLst>
      </pc:sldChg>
      <pc:sldChg chg="del">
        <pc:chgData name="DU Angelo" userId="8b72b4b1065ef00f" providerId="LiveId" clId="{36B1B265-511D-4516-BF2B-50BC6CAAD130}" dt="2021-01-04T09:21:25.994" v="38" actId="2696"/>
        <pc:sldMkLst>
          <pc:docMk/>
          <pc:sldMk cId="2015593788" sldId="354"/>
        </pc:sldMkLst>
      </pc:sldChg>
      <pc:sldChg chg="del">
        <pc:chgData name="DU Angelo" userId="8b72b4b1065ef00f" providerId="LiveId" clId="{36B1B265-511D-4516-BF2B-50BC6CAAD130}" dt="2021-01-04T09:21:26.069" v="39" actId="2696"/>
        <pc:sldMkLst>
          <pc:docMk/>
          <pc:sldMk cId="3317574749" sldId="355"/>
        </pc:sldMkLst>
      </pc:sldChg>
      <pc:sldChg chg="del">
        <pc:chgData name="DU Angelo" userId="8b72b4b1065ef00f" providerId="LiveId" clId="{36B1B265-511D-4516-BF2B-50BC6CAAD130}" dt="2021-01-04T09:21:26.146" v="40" actId="2696"/>
        <pc:sldMkLst>
          <pc:docMk/>
          <pc:sldMk cId="3053232787" sldId="357"/>
        </pc:sldMkLst>
      </pc:sldChg>
      <pc:sldChg chg="del">
        <pc:chgData name="DU Angelo" userId="8b72b4b1065ef00f" providerId="LiveId" clId="{36B1B265-511D-4516-BF2B-50BC6CAAD130}" dt="2021-01-04T09:21:26.250" v="41" actId="2696"/>
        <pc:sldMkLst>
          <pc:docMk/>
          <pc:sldMk cId="819525418" sldId="358"/>
        </pc:sldMkLst>
      </pc:sldChg>
      <pc:sldChg chg="del">
        <pc:chgData name="DU Angelo" userId="8b72b4b1065ef00f" providerId="LiveId" clId="{36B1B265-511D-4516-BF2B-50BC6CAAD130}" dt="2021-01-04T09:21:26.329" v="42" actId="2696"/>
        <pc:sldMkLst>
          <pc:docMk/>
          <pc:sldMk cId="2136821964" sldId="359"/>
        </pc:sldMkLst>
      </pc:sldChg>
      <pc:sldChg chg="del">
        <pc:chgData name="DU Angelo" userId="8b72b4b1065ef00f" providerId="LiveId" clId="{36B1B265-511D-4516-BF2B-50BC6CAAD130}" dt="2021-01-04T09:21:26.412" v="43" actId="2696"/>
        <pc:sldMkLst>
          <pc:docMk/>
          <pc:sldMk cId="1894726569" sldId="360"/>
        </pc:sldMkLst>
      </pc:sldChg>
      <pc:sldChg chg="del">
        <pc:chgData name="DU Angelo" userId="8b72b4b1065ef00f" providerId="LiveId" clId="{36B1B265-511D-4516-BF2B-50BC6CAAD130}" dt="2021-01-04T09:21:26.487" v="44" actId="2696"/>
        <pc:sldMkLst>
          <pc:docMk/>
          <pc:sldMk cId="3456192097" sldId="361"/>
        </pc:sldMkLst>
      </pc:sldChg>
      <pc:sldChg chg="del">
        <pc:chgData name="DU Angelo" userId="8b72b4b1065ef00f" providerId="LiveId" clId="{36B1B265-511D-4516-BF2B-50BC6CAAD130}" dt="2021-01-04T09:21:27.985" v="57" actId="2696"/>
        <pc:sldMkLst>
          <pc:docMk/>
          <pc:sldMk cId="3036578323" sldId="362"/>
        </pc:sldMkLst>
      </pc:sldChg>
      <pc:sldChg chg="del">
        <pc:chgData name="DU Angelo" userId="8b72b4b1065ef00f" providerId="LiveId" clId="{36B1B265-511D-4516-BF2B-50BC6CAAD130}" dt="2021-01-04T09:21:27.535" v="50" actId="2696"/>
        <pc:sldMkLst>
          <pc:docMk/>
          <pc:sldMk cId="3572802763" sldId="363"/>
        </pc:sldMkLst>
      </pc:sldChg>
      <pc:sldChg chg="del">
        <pc:chgData name="DU Angelo" userId="8b72b4b1065ef00f" providerId="LiveId" clId="{36B1B265-511D-4516-BF2B-50BC6CAAD130}" dt="2021-01-04T09:21:27.646" v="51" actId="2696"/>
        <pc:sldMkLst>
          <pc:docMk/>
          <pc:sldMk cId="4039228669" sldId="364"/>
        </pc:sldMkLst>
      </pc:sldChg>
      <pc:sldChg chg="del">
        <pc:chgData name="DU Angelo" userId="8b72b4b1065ef00f" providerId="LiveId" clId="{36B1B265-511D-4516-BF2B-50BC6CAAD130}" dt="2021-01-04T09:21:27.714" v="52" actId="2696"/>
        <pc:sldMkLst>
          <pc:docMk/>
          <pc:sldMk cId="825616493" sldId="365"/>
        </pc:sldMkLst>
      </pc:sldChg>
      <pc:sldChg chg="del">
        <pc:chgData name="DU Angelo" userId="8b72b4b1065ef00f" providerId="LiveId" clId="{36B1B265-511D-4516-BF2B-50BC6CAAD130}" dt="2021-01-04T09:21:27.793" v="53" actId="2696"/>
        <pc:sldMkLst>
          <pc:docMk/>
          <pc:sldMk cId="4054107334" sldId="366"/>
        </pc:sldMkLst>
      </pc:sldChg>
      <pc:sldChg chg="del">
        <pc:chgData name="DU Angelo" userId="8b72b4b1065ef00f" providerId="LiveId" clId="{36B1B265-511D-4516-BF2B-50BC6CAAD130}" dt="2021-01-04T09:21:27.850" v="54" actId="2696"/>
        <pc:sldMkLst>
          <pc:docMk/>
          <pc:sldMk cId="4032463795" sldId="367"/>
        </pc:sldMkLst>
      </pc:sldChg>
      <pc:sldChg chg="del">
        <pc:chgData name="DU Angelo" userId="8b72b4b1065ef00f" providerId="LiveId" clId="{36B1B265-511D-4516-BF2B-50BC6CAAD130}" dt="2021-01-04T09:21:27.940" v="56" actId="2696"/>
        <pc:sldMkLst>
          <pc:docMk/>
          <pc:sldMk cId="2206627977" sldId="368"/>
        </pc:sldMkLst>
      </pc:sldChg>
      <pc:sldChg chg="del">
        <pc:chgData name="DU Angelo" userId="8b72b4b1065ef00f" providerId="LiveId" clId="{36B1B265-511D-4516-BF2B-50BC6CAAD130}" dt="2021-01-04T09:21:27.907" v="55" actId="2696"/>
        <pc:sldMkLst>
          <pc:docMk/>
          <pc:sldMk cId="1886627798" sldId="369"/>
        </pc:sldMkLst>
      </pc:sldChg>
      <pc:sldChg chg="del">
        <pc:chgData name="DU Angelo" userId="8b72b4b1065ef00f" providerId="LiveId" clId="{36B1B265-511D-4516-BF2B-50BC6CAAD130}" dt="2021-01-04T09:21:28.087" v="59" actId="2696"/>
        <pc:sldMkLst>
          <pc:docMk/>
          <pc:sldMk cId="386971250" sldId="370"/>
        </pc:sldMkLst>
      </pc:sldChg>
      <pc:sldChg chg="del">
        <pc:chgData name="DU Angelo" userId="8b72b4b1065ef00f" providerId="LiveId" clId="{36B1B265-511D-4516-BF2B-50BC6CAAD130}" dt="2021-01-04T09:21:28.145" v="60" actId="2696"/>
        <pc:sldMkLst>
          <pc:docMk/>
          <pc:sldMk cId="2147823170" sldId="371"/>
        </pc:sldMkLst>
      </pc:sldChg>
      <pc:sldChg chg="del">
        <pc:chgData name="DU Angelo" userId="8b72b4b1065ef00f" providerId="LiveId" clId="{36B1B265-511D-4516-BF2B-50BC6CAAD130}" dt="2021-01-04T09:21:28.195" v="61" actId="2696"/>
        <pc:sldMkLst>
          <pc:docMk/>
          <pc:sldMk cId="2423820233" sldId="372"/>
        </pc:sldMkLst>
      </pc:sldChg>
      <pc:sldChg chg="del">
        <pc:chgData name="DU Angelo" userId="8b72b4b1065ef00f" providerId="LiveId" clId="{36B1B265-511D-4516-BF2B-50BC6CAAD130}" dt="2021-01-04T09:21:28.252" v="62" actId="2696"/>
        <pc:sldMkLst>
          <pc:docMk/>
          <pc:sldMk cId="3112119900" sldId="373"/>
        </pc:sldMkLst>
      </pc:sldChg>
      <pc:sldChg chg="del">
        <pc:chgData name="DU Angelo" userId="8b72b4b1065ef00f" providerId="LiveId" clId="{36B1B265-511D-4516-BF2B-50BC6CAAD130}" dt="2021-01-04T09:21:28.300" v="63" actId="2696"/>
        <pc:sldMkLst>
          <pc:docMk/>
          <pc:sldMk cId="3719175132" sldId="374"/>
        </pc:sldMkLst>
      </pc:sldChg>
      <pc:sldChg chg="del">
        <pc:chgData name="DU Angelo" userId="8b72b4b1065ef00f" providerId="LiveId" clId="{36B1B265-511D-4516-BF2B-50BC6CAAD130}" dt="2021-01-04T09:21:28.509" v="66" actId="2696"/>
        <pc:sldMkLst>
          <pc:docMk/>
          <pc:sldMk cId="4015923354" sldId="375"/>
        </pc:sldMkLst>
      </pc:sldChg>
      <pc:sldChg chg="del">
        <pc:chgData name="DU Angelo" userId="8b72b4b1065ef00f" providerId="LiveId" clId="{36B1B265-511D-4516-BF2B-50BC6CAAD130}" dt="2021-01-04T09:21:28.438" v="65" actId="2696"/>
        <pc:sldMkLst>
          <pc:docMk/>
          <pc:sldMk cId="2760664221" sldId="376"/>
        </pc:sldMkLst>
      </pc:sldChg>
      <pc:sldChg chg="del">
        <pc:chgData name="DU Angelo" userId="8b72b4b1065ef00f" providerId="LiveId" clId="{36B1B265-511D-4516-BF2B-50BC6CAAD130}" dt="2021-01-04T09:21:28.376" v="64" actId="2696"/>
        <pc:sldMkLst>
          <pc:docMk/>
          <pc:sldMk cId="3861206334" sldId="377"/>
        </pc:sldMkLst>
      </pc:sldChg>
      <pc:sldChg chg="del">
        <pc:chgData name="DU Angelo" userId="8b72b4b1065ef00f" providerId="LiveId" clId="{36B1B265-511D-4516-BF2B-50BC6CAAD130}" dt="2021-01-04T09:21:28.707" v="69" actId="2696"/>
        <pc:sldMkLst>
          <pc:docMk/>
          <pc:sldMk cId="604477251" sldId="378"/>
        </pc:sldMkLst>
      </pc:sldChg>
      <pc:sldChg chg="del">
        <pc:chgData name="DU Angelo" userId="8b72b4b1065ef00f" providerId="LiveId" clId="{36B1B265-511D-4516-BF2B-50BC6CAAD130}" dt="2021-01-04T09:21:28.640" v="68" actId="2696"/>
        <pc:sldMkLst>
          <pc:docMk/>
          <pc:sldMk cId="164864157" sldId="379"/>
        </pc:sldMkLst>
      </pc:sldChg>
      <pc:sldChg chg="del">
        <pc:chgData name="DU Angelo" userId="8b72b4b1065ef00f" providerId="LiveId" clId="{36B1B265-511D-4516-BF2B-50BC6CAAD130}" dt="2021-01-04T09:21:28.577" v="67" actId="2696"/>
        <pc:sldMkLst>
          <pc:docMk/>
          <pc:sldMk cId="3678419605" sldId="380"/>
        </pc:sldMkLst>
      </pc:sldChg>
      <pc:sldChg chg="del">
        <pc:chgData name="DU Angelo" userId="8b72b4b1065ef00f" providerId="LiveId" clId="{36B1B265-511D-4516-BF2B-50BC6CAAD130}" dt="2021-01-04T09:21:28.770" v="70" actId="2696"/>
        <pc:sldMkLst>
          <pc:docMk/>
          <pc:sldMk cId="294857288" sldId="381"/>
        </pc:sldMkLst>
      </pc:sldChg>
      <pc:sldChg chg="del">
        <pc:chgData name="DU Angelo" userId="8b72b4b1065ef00f" providerId="LiveId" clId="{36B1B265-511D-4516-BF2B-50BC6CAAD130}" dt="2021-01-04T09:21:28.831" v="71" actId="2696"/>
        <pc:sldMkLst>
          <pc:docMk/>
          <pc:sldMk cId="464149709" sldId="382"/>
        </pc:sldMkLst>
      </pc:sldChg>
      <pc:sldChg chg="del">
        <pc:chgData name="DU Angelo" userId="8b72b4b1065ef00f" providerId="LiveId" clId="{36B1B265-511D-4516-BF2B-50BC6CAAD130}" dt="2021-01-04T09:21:28.898" v="72" actId="2696"/>
        <pc:sldMkLst>
          <pc:docMk/>
          <pc:sldMk cId="738333992" sldId="383"/>
        </pc:sldMkLst>
      </pc:sldChg>
      <pc:sldChg chg="del">
        <pc:chgData name="DU Angelo" userId="8b72b4b1065ef00f" providerId="LiveId" clId="{36B1B265-511D-4516-BF2B-50BC6CAAD130}" dt="2021-01-04T09:21:28.956" v="73" actId="2696"/>
        <pc:sldMkLst>
          <pc:docMk/>
          <pc:sldMk cId="1058549543" sldId="384"/>
        </pc:sldMkLst>
      </pc:sldChg>
      <pc:sldChg chg="del">
        <pc:chgData name="DU Angelo" userId="8b72b4b1065ef00f" providerId="LiveId" clId="{36B1B265-511D-4516-BF2B-50BC6CAAD130}" dt="2021-01-04T09:21:29.116" v="74" actId="2696"/>
        <pc:sldMkLst>
          <pc:docMk/>
          <pc:sldMk cId="2000552809" sldId="385"/>
        </pc:sldMkLst>
      </pc:sldChg>
      <pc:sldChg chg="del">
        <pc:chgData name="DU Angelo" userId="8b72b4b1065ef00f" providerId="LiveId" clId="{36B1B265-511D-4516-BF2B-50BC6CAAD130}" dt="2021-01-04T09:21:29.342" v="75" actId="2696"/>
        <pc:sldMkLst>
          <pc:docMk/>
          <pc:sldMk cId="1081672978" sldId="386"/>
        </pc:sldMkLst>
      </pc:sldChg>
      <pc:sldChg chg="del">
        <pc:chgData name="DU Angelo" userId="8b72b4b1065ef00f" providerId="LiveId" clId="{36B1B265-511D-4516-BF2B-50BC6CAAD130}" dt="2021-01-04T09:21:29.544" v="76" actId="2696"/>
        <pc:sldMkLst>
          <pc:docMk/>
          <pc:sldMk cId="3734197024" sldId="387"/>
        </pc:sldMkLst>
      </pc:sldChg>
      <pc:sldChg chg="del">
        <pc:chgData name="DU Angelo" userId="8b72b4b1065ef00f" providerId="LiveId" clId="{36B1B265-511D-4516-BF2B-50BC6CAAD130}" dt="2021-01-04T09:21:29.683" v="78" actId="2696"/>
        <pc:sldMkLst>
          <pc:docMk/>
          <pc:sldMk cId="1776792356" sldId="388"/>
        </pc:sldMkLst>
      </pc:sldChg>
      <pc:sldChg chg="del">
        <pc:chgData name="DU Angelo" userId="8b72b4b1065ef00f" providerId="LiveId" clId="{36B1B265-511D-4516-BF2B-50BC6CAAD130}" dt="2021-01-04T09:21:29.814" v="79" actId="2696"/>
        <pc:sldMkLst>
          <pc:docMk/>
          <pc:sldMk cId="1364457657" sldId="389"/>
        </pc:sldMkLst>
      </pc:sldChg>
      <pc:sldChg chg="del">
        <pc:chgData name="DU Angelo" userId="8b72b4b1065ef00f" providerId="LiveId" clId="{36B1B265-511D-4516-BF2B-50BC6CAAD130}" dt="2021-01-04T09:21:29.838" v="80" actId="2696"/>
        <pc:sldMkLst>
          <pc:docMk/>
          <pc:sldMk cId="728554118" sldId="390"/>
        </pc:sldMkLst>
      </pc:sldChg>
      <pc:sldChg chg="del">
        <pc:chgData name="DU Angelo" userId="8b72b4b1065ef00f" providerId="LiveId" clId="{36B1B265-511D-4516-BF2B-50BC6CAAD130}" dt="2021-01-04T09:21:29.929" v="81" actId="2696"/>
        <pc:sldMkLst>
          <pc:docMk/>
          <pc:sldMk cId="3608398414" sldId="391"/>
        </pc:sldMkLst>
      </pc:sldChg>
      <pc:sldChg chg="del">
        <pc:chgData name="DU Angelo" userId="8b72b4b1065ef00f" providerId="LiveId" clId="{36B1B265-511D-4516-BF2B-50BC6CAAD130}" dt="2021-01-04T09:21:29.985" v="82" actId="2696"/>
        <pc:sldMkLst>
          <pc:docMk/>
          <pc:sldMk cId="4137435058" sldId="392"/>
        </pc:sldMkLst>
      </pc:sldChg>
      <pc:sldChg chg="del">
        <pc:chgData name="DU Angelo" userId="8b72b4b1065ef00f" providerId="LiveId" clId="{36B1B265-511D-4516-BF2B-50BC6CAAD130}" dt="2021-01-04T09:21:30.162" v="83" actId="2696"/>
        <pc:sldMkLst>
          <pc:docMk/>
          <pc:sldMk cId="1475127484" sldId="393"/>
        </pc:sldMkLst>
      </pc:sldChg>
      <pc:sldChg chg="del">
        <pc:chgData name="DU Angelo" userId="8b72b4b1065ef00f" providerId="LiveId" clId="{36B1B265-511D-4516-BF2B-50BC6CAAD130}" dt="2021-01-04T09:21:30.224" v="84" actId="2696"/>
        <pc:sldMkLst>
          <pc:docMk/>
          <pc:sldMk cId="3073844275" sldId="394"/>
        </pc:sldMkLst>
      </pc:sldChg>
      <pc:sldChg chg="del">
        <pc:chgData name="DU Angelo" userId="8b72b4b1065ef00f" providerId="LiveId" clId="{36B1B265-511D-4516-BF2B-50BC6CAAD130}" dt="2021-01-04T09:21:30.415" v="85" actId="2696"/>
        <pc:sldMkLst>
          <pc:docMk/>
          <pc:sldMk cId="707728385" sldId="395"/>
        </pc:sldMkLst>
      </pc:sldChg>
      <pc:sldChg chg="del">
        <pc:chgData name="DU Angelo" userId="8b72b4b1065ef00f" providerId="LiveId" clId="{36B1B265-511D-4516-BF2B-50BC6CAAD130}" dt="2021-01-04T09:21:30.563" v="86" actId="2696"/>
        <pc:sldMkLst>
          <pc:docMk/>
          <pc:sldMk cId="1214544994" sldId="396"/>
        </pc:sldMkLst>
      </pc:sldChg>
      <pc:sldChg chg="del">
        <pc:chgData name="DU Angelo" userId="8b72b4b1065ef00f" providerId="LiveId" clId="{36B1B265-511D-4516-BF2B-50BC6CAAD130}" dt="2021-01-04T09:21:30.608" v="87" actId="2696"/>
        <pc:sldMkLst>
          <pc:docMk/>
          <pc:sldMk cId="4293882901" sldId="397"/>
        </pc:sldMkLst>
      </pc:sldChg>
      <pc:sldChg chg="del">
        <pc:chgData name="DU Angelo" userId="8b72b4b1065ef00f" providerId="LiveId" clId="{36B1B265-511D-4516-BF2B-50BC6CAAD130}" dt="2021-01-04T09:21:30.898" v="89" actId="2696"/>
        <pc:sldMkLst>
          <pc:docMk/>
          <pc:sldMk cId="3563040907" sldId="398"/>
        </pc:sldMkLst>
      </pc:sldChg>
      <pc:sldChg chg="del">
        <pc:chgData name="DU Angelo" userId="8b72b4b1065ef00f" providerId="LiveId" clId="{36B1B265-511D-4516-BF2B-50BC6CAAD130}" dt="2021-01-04T09:21:31.060" v="90" actId="2696"/>
        <pc:sldMkLst>
          <pc:docMk/>
          <pc:sldMk cId="4073523232" sldId="399"/>
        </pc:sldMkLst>
      </pc:sldChg>
      <pc:sldChg chg="del">
        <pc:chgData name="DU Angelo" userId="8b72b4b1065ef00f" providerId="LiveId" clId="{36B1B265-511D-4516-BF2B-50BC6CAAD130}" dt="2021-01-04T09:21:31.093" v="91" actId="2696"/>
        <pc:sldMkLst>
          <pc:docMk/>
          <pc:sldMk cId="3578265678" sldId="400"/>
        </pc:sldMkLst>
      </pc:sldChg>
      <pc:sldChg chg="del">
        <pc:chgData name="DU Angelo" userId="8b72b4b1065ef00f" providerId="LiveId" clId="{36B1B265-511D-4516-BF2B-50BC6CAAD130}" dt="2021-01-04T09:21:31.969" v="99" actId="2696"/>
        <pc:sldMkLst>
          <pc:docMk/>
          <pc:sldMk cId="1074497716" sldId="401"/>
        </pc:sldMkLst>
      </pc:sldChg>
      <pc:sldChg chg="del">
        <pc:chgData name="DU Angelo" userId="8b72b4b1065ef00f" providerId="LiveId" clId="{36B1B265-511D-4516-BF2B-50BC6CAAD130}" dt="2021-01-04T09:21:32.102" v="100" actId="2696"/>
        <pc:sldMkLst>
          <pc:docMk/>
          <pc:sldMk cId="4182820847" sldId="402"/>
        </pc:sldMkLst>
      </pc:sldChg>
      <pc:sldChg chg="addSp delSp modSp del ord">
        <pc:chgData name="DU Angelo" userId="8b72b4b1065ef00f" providerId="LiveId" clId="{36B1B265-511D-4516-BF2B-50BC6CAAD130}" dt="2021-01-04T12:07:21.079" v="314" actId="2696"/>
        <pc:sldMkLst>
          <pc:docMk/>
          <pc:sldMk cId="3697327623" sldId="403"/>
        </pc:sldMkLst>
        <pc:spChg chg="add del mod">
          <ac:chgData name="DU Angelo" userId="8b72b4b1065ef00f" providerId="LiveId" clId="{36B1B265-511D-4516-BF2B-50BC6CAAD130}" dt="2021-01-04T11:48:01.082" v="264" actId="478"/>
          <ac:spMkLst>
            <pc:docMk/>
            <pc:sldMk cId="3697327623" sldId="403"/>
            <ac:spMk id="2" creationId="{F78883AA-6649-46DB-95D2-903C576595FF}"/>
          </ac:spMkLst>
        </pc:spChg>
        <pc:spChg chg="mod">
          <ac:chgData name="DU Angelo" userId="8b72b4b1065ef00f" providerId="LiveId" clId="{36B1B265-511D-4516-BF2B-50BC6CAAD130}" dt="2021-01-04T11:47:56.305" v="263"/>
          <ac:spMkLst>
            <pc:docMk/>
            <pc:sldMk cId="3697327623" sldId="403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1:48:18.585" v="266" actId="1076"/>
          <ac:spMkLst>
            <pc:docMk/>
            <pc:sldMk cId="3697327623" sldId="403"/>
            <ac:spMk id="6" creationId="{E4690199-E31A-48EF-B232-56D24BE05045}"/>
          </ac:spMkLst>
        </pc:spChg>
        <pc:spChg chg="add mod">
          <ac:chgData name="DU Angelo" userId="8b72b4b1065ef00f" providerId="LiveId" clId="{36B1B265-511D-4516-BF2B-50BC6CAAD130}" dt="2021-01-04T11:54:29.330" v="285" actId="20577"/>
          <ac:spMkLst>
            <pc:docMk/>
            <pc:sldMk cId="3697327623" sldId="403"/>
            <ac:spMk id="8" creationId="{BEBE5566-9FB3-4332-AD53-7934153A7B2E}"/>
          </ac:spMkLst>
        </pc:spChg>
        <pc:picChg chg="add mod">
          <ac:chgData name="DU Angelo" userId="8b72b4b1065ef00f" providerId="LiveId" clId="{36B1B265-511D-4516-BF2B-50BC6CAAD130}" dt="2021-01-04T11:48:46.617" v="271" actId="1076"/>
          <ac:picMkLst>
            <pc:docMk/>
            <pc:sldMk cId="3697327623" sldId="403"/>
            <ac:picMk id="7" creationId="{9FE38582-AE42-40AD-B35E-BAB1B3B265F9}"/>
          </ac:picMkLst>
        </pc:picChg>
      </pc:sldChg>
      <pc:sldChg chg="add">
        <pc:chgData name="DU Angelo" userId="8b72b4b1065ef00f" providerId="LiveId" clId="{36B1B265-511D-4516-BF2B-50BC6CAAD130}" dt="2021-01-04T09:54:42.820" v="107"/>
        <pc:sldMkLst>
          <pc:docMk/>
          <pc:sldMk cId="1302467935" sldId="404"/>
        </pc:sldMkLst>
      </pc:sldChg>
      <pc:sldChg chg="del">
        <pc:chgData name="DU Angelo" userId="8b72b4b1065ef00f" providerId="LiveId" clId="{36B1B265-511D-4516-BF2B-50BC6CAAD130}" dt="2021-01-04T09:21:31.339" v="92" actId="2696"/>
        <pc:sldMkLst>
          <pc:docMk/>
          <pc:sldMk cId="2677395182" sldId="404"/>
        </pc:sldMkLst>
      </pc:sldChg>
      <pc:sldChg chg="del">
        <pc:chgData name="DU Angelo" userId="8b72b4b1065ef00f" providerId="LiveId" clId="{36B1B265-511D-4516-BF2B-50BC6CAAD130}" dt="2021-01-04T09:21:31.382" v="93" actId="2696"/>
        <pc:sldMkLst>
          <pc:docMk/>
          <pc:sldMk cId="2884763519" sldId="405"/>
        </pc:sldMkLst>
      </pc:sldChg>
      <pc:sldChg chg="modSp add">
        <pc:chgData name="DU Angelo" userId="8b72b4b1065ef00f" providerId="LiveId" clId="{36B1B265-511D-4516-BF2B-50BC6CAAD130}" dt="2021-01-04T11:33:23.402" v="223" actId="207"/>
        <pc:sldMkLst>
          <pc:docMk/>
          <pc:sldMk cId="3417702901" sldId="405"/>
        </pc:sldMkLst>
        <pc:spChg chg="mod">
          <ac:chgData name="DU Angelo" userId="8b72b4b1065ef00f" providerId="LiveId" clId="{36B1B265-511D-4516-BF2B-50BC6CAAD130}" dt="2021-01-04T11:33:23.402" v="223" actId="207"/>
          <ac:spMkLst>
            <pc:docMk/>
            <pc:sldMk cId="3417702901" sldId="405"/>
            <ac:spMk id="4" creationId="{2918002F-8C64-4968-9ECA-DC63D9D4E45B}"/>
          </ac:spMkLst>
        </pc:spChg>
      </pc:sldChg>
      <pc:sldChg chg="modSp add del">
        <pc:chgData name="DU Angelo" userId="8b72b4b1065ef00f" providerId="LiveId" clId="{36B1B265-511D-4516-BF2B-50BC6CAAD130}" dt="2021-01-04T10:01:58.640" v="209" actId="2696"/>
        <pc:sldMkLst>
          <pc:docMk/>
          <pc:sldMk cId="3945240111" sldId="405"/>
        </pc:sldMkLst>
        <pc:spChg chg="mod">
          <ac:chgData name="DU Angelo" userId="8b72b4b1065ef00f" providerId="LiveId" clId="{36B1B265-511D-4516-BF2B-50BC6CAAD130}" dt="2021-01-04T10:01:35.726" v="195" actId="113"/>
          <ac:spMkLst>
            <pc:docMk/>
            <pc:sldMk cId="3945240111" sldId="405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851" v="208" actId="2696"/>
        <pc:sldMkLst>
          <pc:docMk/>
          <pc:sldMk cId="3553172343" sldId="406"/>
        </pc:sldMkLst>
      </pc:sldChg>
      <pc:sldChg chg="del">
        <pc:chgData name="DU Angelo" userId="8b72b4b1065ef00f" providerId="LiveId" clId="{36B1B265-511D-4516-BF2B-50BC6CAAD130}" dt="2021-01-04T09:21:31.423" v="94" actId="2696"/>
        <pc:sldMkLst>
          <pc:docMk/>
          <pc:sldMk cId="3772436462" sldId="406"/>
        </pc:sldMkLst>
      </pc:sldChg>
      <pc:sldChg chg="modSp add">
        <pc:chgData name="DU Angelo" userId="8b72b4b1065ef00f" providerId="LiveId" clId="{36B1B265-511D-4516-BF2B-50BC6CAAD130}" dt="2021-01-04T11:33:29.113" v="225" actId="207"/>
        <pc:sldMkLst>
          <pc:docMk/>
          <pc:sldMk cId="4101201730" sldId="406"/>
        </pc:sldMkLst>
        <pc:spChg chg="mod">
          <ac:chgData name="DU Angelo" userId="8b72b4b1065ef00f" providerId="LiveId" clId="{36B1B265-511D-4516-BF2B-50BC6CAAD130}" dt="2021-01-04T11:33:29.113" v="225" actId="207"/>
          <ac:spMkLst>
            <pc:docMk/>
            <pc:sldMk cId="4101201730" sldId="406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278" v="196" actId="2696"/>
        <pc:sldMkLst>
          <pc:docMk/>
          <pc:sldMk cId="1237294110" sldId="407"/>
        </pc:sldMkLst>
      </pc:sldChg>
      <pc:sldChg chg="del">
        <pc:chgData name="DU Angelo" userId="8b72b4b1065ef00f" providerId="LiveId" clId="{36B1B265-511D-4516-BF2B-50BC6CAAD130}" dt="2021-01-04T09:21:31.479" v="95" actId="2696"/>
        <pc:sldMkLst>
          <pc:docMk/>
          <pc:sldMk cId="2860215120" sldId="407"/>
        </pc:sldMkLst>
      </pc:sldChg>
      <pc:sldChg chg="modSp add">
        <pc:chgData name="DU Angelo" userId="8b72b4b1065ef00f" providerId="LiveId" clId="{36B1B265-511D-4516-BF2B-50BC6CAAD130}" dt="2021-01-04T11:33:35.031" v="227" actId="113"/>
        <pc:sldMkLst>
          <pc:docMk/>
          <pc:sldMk cId="3038869669" sldId="407"/>
        </pc:sldMkLst>
        <pc:spChg chg="mod">
          <ac:chgData name="DU Angelo" userId="8b72b4b1065ef00f" providerId="LiveId" clId="{36B1B265-511D-4516-BF2B-50BC6CAAD130}" dt="2021-01-04T11:33:35.031" v="227" actId="113"/>
          <ac:spMkLst>
            <pc:docMk/>
            <pc:sldMk cId="3038869669" sldId="407"/>
            <ac:spMk id="4" creationId="{2918002F-8C64-4968-9ECA-DC63D9D4E45B}"/>
          </ac:spMkLst>
        </pc:spChg>
      </pc:sldChg>
      <pc:sldChg chg="del">
        <pc:chgData name="DU Angelo" userId="8b72b4b1065ef00f" providerId="LiveId" clId="{36B1B265-511D-4516-BF2B-50BC6CAAD130}" dt="2021-01-04T09:21:31.519" v="96" actId="2696"/>
        <pc:sldMkLst>
          <pc:docMk/>
          <pc:sldMk cId="1883318256" sldId="408"/>
        </pc:sldMkLst>
      </pc:sldChg>
      <pc:sldChg chg="add del">
        <pc:chgData name="DU Angelo" userId="8b72b4b1065ef00f" providerId="LiveId" clId="{36B1B265-511D-4516-BF2B-50BC6CAAD130}" dt="2021-01-04T10:01:53.317" v="197" actId="2696"/>
        <pc:sldMkLst>
          <pc:docMk/>
          <pc:sldMk cId="3683158329" sldId="408"/>
        </pc:sldMkLst>
      </pc:sldChg>
      <pc:sldChg chg="modSp add">
        <pc:chgData name="DU Angelo" userId="8b72b4b1065ef00f" providerId="LiveId" clId="{36B1B265-511D-4516-BF2B-50BC6CAAD130}" dt="2021-01-04T11:33:41.154" v="229" actId="113"/>
        <pc:sldMkLst>
          <pc:docMk/>
          <pc:sldMk cId="4148013520" sldId="408"/>
        </pc:sldMkLst>
        <pc:spChg chg="mod">
          <ac:chgData name="DU Angelo" userId="8b72b4b1065ef00f" providerId="LiveId" clId="{36B1B265-511D-4516-BF2B-50BC6CAAD130}" dt="2021-01-04T11:33:41.154" v="229" actId="113"/>
          <ac:spMkLst>
            <pc:docMk/>
            <pc:sldMk cId="4148013520" sldId="408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3:48.160" v="231" actId="113"/>
        <pc:sldMkLst>
          <pc:docMk/>
          <pc:sldMk cId="1105795872" sldId="409"/>
        </pc:sldMkLst>
        <pc:spChg chg="mod">
          <ac:chgData name="DU Angelo" userId="8b72b4b1065ef00f" providerId="LiveId" clId="{36B1B265-511D-4516-BF2B-50BC6CAAD130}" dt="2021-01-04T11:33:48.160" v="231" actId="113"/>
          <ac:spMkLst>
            <pc:docMk/>
            <pc:sldMk cId="1105795872" sldId="409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361" v="198" actId="2696"/>
        <pc:sldMkLst>
          <pc:docMk/>
          <pc:sldMk cId="2998905580" sldId="409"/>
        </pc:sldMkLst>
      </pc:sldChg>
      <pc:sldChg chg="del">
        <pc:chgData name="DU Angelo" userId="8b72b4b1065ef00f" providerId="LiveId" clId="{36B1B265-511D-4516-BF2B-50BC6CAAD130}" dt="2021-01-04T09:21:31.558" v="97" actId="2696"/>
        <pc:sldMkLst>
          <pc:docMk/>
          <pc:sldMk cId="3721053375" sldId="409"/>
        </pc:sldMkLst>
      </pc:sldChg>
      <pc:sldChg chg="del">
        <pc:chgData name="DU Angelo" userId="8b72b4b1065ef00f" providerId="LiveId" clId="{36B1B265-511D-4516-BF2B-50BC6CAAD130}" dt="2021-01-04T09:21:31.739" v="98" actId="2696"/>
        <pc:sldMkLst>
          <pc:docMk/>
          <pc:sldMk cId="1303754311" sldId="410"/>
        </pc:sldMkLst>
      </pc:sldChg>
      <pc:sldChg chg="add del">
        <pc:chgData name="DU Angelo" userId="8b72b4b1065ef00f" providerId="LiveId" clId="{36B1B265-511D-4516-BF2B-50BC6CAAD130}" dt="2021-01-04T10:01:53.407" v="199" actId="2696"/>
        <pc:sldMkLst>
          <pc:docMk/>
          <pc:sldMk cId="2449254902" sldId="410"/>
        </pc:sldMkLst>
      </pc:sldChg>
      <pc:sldChg chg="modSp add">
        <pc:chgData name="DU Angelo" userId="8b72b4b1065ef00f" providerId="LiveId" clId="{36B1B265-511D-4516-BF2B-50BC6CAAD130}" dt="2021-01-04T11:33:59.524" v="236" actId="113"/>
        <pc:sldMkLst>
          <pc:docMk/>
          <pc:sldMk cId="2525412536" sldId="410"/>
        </pc:sldMkLst>
        <pc:spChg chg="mod">
          <ac:chgData name="DU Angelo" userId="8b72b4b1065ef00f" providerId="LiveId" clId="{36B1B265-511D-4516-BF2B-50BC6CAAD130}" dt="2021-01-04T11:33:59.524" v="236" actId="113"/>
          <ac:spMkLst>
            <pc:docMk/>
            <pc:sldMk cId="2525412536" sldId="410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463" v="200" actId="2696"/>
        <pc:sldMkLst>
          <pc:docMk/>
          <pc:sldMk cId="3191805369" sldId="411"/>
        </pc:sldMkLst>
      </pc:sldChg>
      <pc:sldChg chg="modSp add">
        <pc:chgData name="DU Angelo" userId="8b72b4b1065ef00f" providerId="LiveId" clId="{36B1B265-511D-4516-BF2B-50BC6CAAD130}" dt="2021-01-04T11:34:06.990" v="238" actId="113"/>
        <pc:sldMkLst>
          <pc:docMk/>
          <pc:sldMk cId="4248035956" sldId="411"/>
        </pc:sldMkLst>
        <pc:spChg chg="mod">
          <ac:chgData name="DU Angelo" userId="8b72b4b1065ef00f" providerId="LiveId" clId="{36B1B265-511D-4516-BF2B-50BC6CAAD130}" dt="2021-01-04T11:34:06.990" v="238" actId="113"/>
          <ac:spMkLst>
            <pc:docMk/>
            <pc:sldMk cId="4248035956" sldId="411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4:11.359" v="240" actId="113"/>
        <pc:sldMkLst>
          <pc:docMk/>
          <pc:sldMk cId="1358530225" sldId="412"/>
        </pc:sldMkLst>
        <pc:spChg chg="mod">
          <ac:chgData name="DU Angelo" userId="8b72b4b1065ef00f" providerId="LiveId" clId="{36B1B265-511D-4516-BF2B-50BC6CAAD130}" dt="2021-01-04T11:34:11.359" v="240" actId="113"/>
          <ac:spMkLst>
            <pc:docMk/>
            <pc:sldMk cId="1358530225" sldId="412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510" v="201" actId="2696"/>
        <pc:sldMkLst>
          <pc:docMk/>
          <pc:sldMk cId="3313689715" sldId="412"/>
        </pc:sldMkLst>
      </pc:sldChg>
      <pc:sldChg chg="modSp add">
        <pc:chgData name="DU Angelo" userId="8b72b4b1065ef00f" providerId="LiveId" clId="{36B1B265-511D-4516-BF2B-50BC6CAAD130}" dt="2021-01-04T11:34:16.605" v="242" actId="113"/>
        <pc:sldMkLst>
          <pc:docMk/>
          <pc:sldMk cId="1974944382" sldId="413"/>
        </pc:sldMkLst>
        <pc:spChg chg="mod">
          <ac:chgData name="DU Angelo" userId="8b72b4b1065ef00f" providerId="LiveId" clId="{36B1B265-511D-4516-BF2B-50BC6CAAD130}" dt="2021-01-04T11:34:16.605" v="242" actId="113"/>
          <ac:spMkLst>
            <pc:docMk/>
            <pc:sldMk cId="1974944382" sldId="413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556" v="202" actId="2696"/>
        <pc:sldMkLst>
          <pc:docMk/>
          <pc:sldMk cId="3216981085" sldId="413"/>
        </pc:sldMkLst>
      </pc:sldChg>
      <pc:sldChg chg="modSp add">
        <pc:chgData name="DU Angelo" userId="8b72b4b1065ef00f" providerId="LiveId" clId="{36B1B265-511D-4516-BF2B-50BC6CAAD130}" dt="2021-01-04T11:34:21.359" v="244" actId="113"/>
        <pc:sldMkLst>
          <pc:docMk/>
          <pc:sldMk cId="1148399466" sldId="414"/>
        </pc:sldMkLst>
        <pc:spChg chg="mod">
          <ac:chgData name="DU Angelo" userId="8b72b4b1065ef00f" providerId="LiveId" clId="{36B1B265-511D-4516-BF2B-50BC6CAAD130}" dt="2021-01-04T11:34:21.359" v="244" actId="113"/>
          <ac:spMkLst>
            <pc:docMk/>
            <pc:sldMk cId="1148399466" sldId="414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605" v="203" actId="2696"/>
        <pc:sldMkLst>
          <pc:docMk/>
          <pc:sldMk cId="1465844402" sldId="414"/>
        </pc:sldMkLst>
      </pc:sldChg>
      <pc:sldChg chg="add del">
        <pc:chgData name="DU Angelo" userId="8b72b4b1065ef00f" providerId="LiveId" clId="{36B1B265-511D-4516-BF2B-50BC6CAAD130}" dt="2021-01-04T10:01:53.821" v="207" actId="2696"/>
        <pc:sldMkLst>
          <pc:docMk/>
          <pc:sldMk cId="440533186" sldId="415"/>
        </pc:sldMkLst>
      </pc:sldChg>
      <pc:sldChg chg="modSp add">
        <pc:chgData name="DU Angelo" userId="8b72b4b1065ef00f" providerId="LiveId" clId="{36B1B265-511D-4516-BF2B-50BC6CAAD130}" dt="2021-01-04T11:34:39.071" v="250" actId="113"/>
        <pc:sldMkLst>
          <pc:docMk/>
          <pc:sldMk cId="759048549" sldId="415"/>
        </pc:sldMkLst>
        <pc:spChg chg="mod">
          <ac:chgData name="DU Angelo" userId="8b72b4b1065ef00f" providerId="LiveId" clId="{36B1B265-511D-4516-BF2B-50BC6CAAD130}" dt="2021-01-04T11:34:39.071" v="250" actId="113"/>
          <ac:spMkLst>
            <pc:docMk/>
            <pc:sldMk cId="759048549" sldId="415"/>
            <ac:spMk id="4" creationId="{2918002F-8C64-4968-9ECA-DC63D9D4E45B}"/>
          </ac:spMkLst>
        </pc:spChg>
      </pc:sldChg>
      <pc:sldChg chg="modSp add">
        <pc:chgData name="DU Angelo" userId="8b72b4b1065ef00f" providerId="LiveId" clId="{36B1B265-511D-4516-BF2B-50BC6CAAD130}" dt="2021-01-04T11:34:43.594" v="252" actId="113"/>
        <pc:sldMkLst>
          <pc:docMk/>
          <pc:sldMk cId="298091048" sldId="416"/>
        </pc:sldMkLst>
        <pc:spChg chg="mod">
          <ac:chgData name="DU Angelo" userId="8b72b4b1065ef00f" providerId="LiveId" clId="{36B1B265-511D-4516-BF2B-50BC6CAAD130}" dt="2021-01-04T11:34:43.594" v="252" actId="113"/>
          <ac:spMkLst>
            <pc:docMk/>
            <pc:sldMk cId="298091048" sldId="416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667" v="204" actId="2696"/>
        <pc:sldMkLst>
          <pc:docMk/>
          <pc:sldMk cId="3087784330" sldId="416"/>
        </pc:sldMkLst>
      </pc:sldChg>
      <pc:sldChg chg="modSp add">
        <pc:chgData name="DU Angelo" userId="8b72b4b1065ef00f" providerId="LiveId" clId="{36B1B265-511D-4516-BF2B-50BC6CAAD130}" dt="2021-01-04T11:34:49.110" v="254" actId="113"/>
        <pc:sldMkLst>
          <pc:docMk/>
          <pc:sldMk cId="1750853708" sldId="417"/>
        </pc:sldMkLst>
        <pc:spChg chg="mod">
          <ac:chgData name="DU Angelo" userId="8b72b4b1065ef00f" providerId="LiveId" clId="{36B1B265-511D-4516-BF2B-50BC6CAAD130}" dt="2021-01-04T11:34:49.110" v="254" actId="113"/>
          <ac:spMkLst>
            <pc:docMk/>
            <pc:sldMk cId="1750853708" sldId="417"/>
            <ac:spMk id="4" creationId="{2918002F-8C64-4968-9ECA-DC63D9D4E45B}"/>
          </ac:spMkLst>
        </pc:spChg>
      </pc:sldChg>
      <pc:sldChg chg="add del">
        <pc:chgData name="DU Angelo" userId="8b72b4b1065ef00f" providerId="LiveId" clId="{36B1B265-511D-4516-BF2B-50BC6CAAD130}" dt="2021-01-04T10:01:53.722" v="205" actId="2696"/>
        <pc:sldMkLst>
          <pc:docMk/>
          <pc:sldMk cId="3773663195" sldId="417"/>
        </pc:sldMkLst>
      </pc:sldChg>
      <pc:sldChg chg="add del">
        <pc:chgData name="DU Angelo" userId="8b72b4b1065ef00f" providerId="LiveId" clId="{36B1B265-511D-4516-BF2B-50BC6CAAD130}" dt="2021-01-04T10:01:53.772" v="206" actId="2696"/>
        <pc:sldMkLst>
          <pc:docMk/>
          <pc:sldMk cId="2265929754" sldId="418"/>
        </pc:sldMkLst>
      </pc:sldChg>
      <pc:sldChg chg="modSp add">
        <pc:chgData name="DU Angelo" userId="8b72b4b1065ef00f" providerId="LiveId" clId="{36B1B265-511D-4516-BF2B-50BC6CAAD130}" dt="2021-01-04T11:34:53.600" v="256" actId="113"/>
        <pc:sldMkLst>
          <pc:docMk/>
          <pc:sldMk cId="2656888392" sldId="418"/>
        </pc:sldMkLst>
        <pc:spChg chg="mod">
          <ac:chgData name="DU Angelo" userId="8b72b4b1065ef00f" providerId="LiveId" clId="{36B1B265-511D-4516-BF2B-50BC6CAAD130}" dt="2021-01-04T11:34:53.600" v="256" actId="113"/>
          <ac:spMkLst>
            <pc:docMk/>
            <pc:sldMk cId="2656888392" sldId="418"/>
            <ac:spMk id="4" creationId="{2918002F-8C64-4968-9ECA-DC63D9D4E45B}"/>
          </ac:spMkLst>
        </pc:spChg>
      </pc:sldChg>
      <pc:sldChg chg="add">
        <pc:chgData name="DU Angelo" userId="8b72b4b1065ef00f" providerId="LiveId" clId="{36B1B265-511D-4516-BF2B-50BC6CAAD130}" dt="2021-01-04T11:43:29.254" v="258"/>
        <pc:sldMkLst>
          <pc:docMk/>
          <pc:sldMk cId="610207952" sldId="419"/>
        </pc:sldMkLst>
      </pc:sldChg>
      <pc:sldChg chg="add del">
        <pc:chgData name="DU Angelo" userId="8b72b4b1065ef00f" providerId="LiveId" clId="{36B1B265-511D-4516-BF2B-50BC6CAAD130}" dt="2021-01-04T11:34:58.719" v="257" actId="2696"/>
        <pc:sldMkLst>
          <pc:docMk/>
          <pc:sldMk cId="3017569968" sldId="419"/>
        </pc:sldMkLst>
      </pc:sldChg>
      <pc:sldChg chg="modSp add">
        <pc:chgData name="DU Angelo" userId="8b72b4b1065ef00f" providerId="LiveId" clId="{36B1B265-511D-4516-BF2B-50BC6CAAD130}" dt="2021-01-04T12:18:47.599" v="430" actId="1076"/>
        <pc:sldMkLst>
          <pc:docMk/>
          <pc:sldMk cId="1063832409" sldId="420"/>
        </pc:sldMkLst>
        <pc:spChg chg="mod">
          <ac:chgData name="DU Angelo" userId="8b72b4b1065ef00f" providerId="LiveId" clId="{36B1B265-511D-4516-BF2B-50BC6CAAD130}" dt="2021-01-04T12:18:36.116" v="427" actId="1076"/>
          <ac:spMkLst>
            <pc:docMk/>
            <pc:sldMk cId="1063832409" sldId="420"/>
            <ac:spMk id="3" creationId="{E1BF4C49-D9BF-42F3-B713-48595D54AED3}"/>
          </ac:spMkLst>
        </pc:spChg>
        <pc:spChg chg="mod">
          <ac:chgData name="DU Angelo" userId="8b72b4b1065ef00f" providerId="LiveId" clId="{36B1B265-511D-4516-BF2B-50BC6CAAD130}" dt="2021-01-04T12:18:38.618" v="428" actId="1076"/>
          <ac:spMkLst>
            <pc:docMk/>
            <pc:sldMk cId="1063832409" sldId="420"/>
            <ac:spMk id="6" creationId="{E4690199-E31A-48EF-B232-56D24BE05045}"/>
          </ac:spMkLst>
        </pc:spChg>
        <pc:spChg chg="mod">
          <ac:chgData name="DU Angelo" userId="8b72b4b1065ef00f" providerId="LiveId" clId="{36B1B265-511D-4516-BF2B-50BC6CAAD130}" dt="2021-01-04T12:18:47.599" v="430" actId="1076"/>
          <ac:spMkLst>
            <pc:docMk/>
            <pc:sldMk cId="1063832409" sldId="420"/>
            <ac:spMk id="8" creationId="{BEBE5566-9FB3-4332-AD53-7934153A7B2E}"/>
          </ac:spMkLst>
        </pc:spChg>
        <pc:picChg chg="mod">
          <ac:chgData name="DU Angelo" userId="8b72b4b1065ef00f" providerId="LiveId" clId="{36B1B265-511D-4516-BF2B-50BC6CAAD130}" dt="2021-01-04T12:18:41.635" v="429" actId="1076"/>
          <ac:picMkLst>
            <pc:docMk/>
            <pc:sldMk cId="1063832409" sldId="420"/>
            <ac:picMk id="7" creationId="{9FE38582-AE42-40AD-B35E-BAB1B3B265F9}"/>
          </ac:picMkLst>
        </pc:picChg>
      </pc:sldChg>
      <pc:sldChg chg="add del">
        <pc:chgData name="DU Angelo" userId="8b72b4b1065ef00f" providerId="LiveId" clId="{36B1B265-511D-4516-BF2B-50BC6CAAD130}" dt="2021-01-04T12:09:36.079" v="317" actId="2696"/>
        <pc:sldMkLst>
          <pc:docMk/>
          <pc:sldMk cId="282309828" sldId="421"/>
        </pc:sldMkLst>
      </pc:sldChg>
      <pc:sldChg chg="addSp delSp modSp add">
        <pc:chgData name="DU Angelo" userId="8b72b4b1065ef00f" providerId="LiveId" clId="{36B1B265-511D-4516-BF2B-50BC6CAAD130}" dt="2021-01-04T12:17:27.820" v="426" actId="20577"/>
        <pc:sldMkLst>
          <pc:docMk/>
          <pc:sldMk cId="1731895287" sldId="422"/>
        </pc:sldMkLst>
        <pc:spChg chg="add del">
          <ac:chgData name="DU Angelo" userId="8b72b4b1065ef00f" providerId="LiveId" clId="{36B1B265-511D-4516-BF2B-50BC6CAAD130}" dt="2021-01-04T12:13:42.765" v="363" actId="478"/>
          <ac:spMkLst>
            <pc:docMk/>
            <pc:sldMk cId="1731895287" sldId="422"/>
            <ac:spMk id="2" creationId="{78C9F584-3639-4C7D-ADBE-94CEB7ED78DE}"/>
          </ac:spMkLst>
        </pc:spChg>
        <pc:spChg chg="mod">
          <ac:chgData name="DU Angelo" userId="8b72b4b1065ef00f" providerId="LiveId" clId="{36B1B265-511D-4516-BF2B-50BC6CAAD130}" dt="2021-01-04T12:15:47.601" v="399" actId="404"/>
          <ac:spMkLst>
            <pc:docMk/>
            <pc:sldMk cId="1731895287" sldId="422"/>
            <ac:spMk id="3" creationId="{E1BF4C49-D9BF-42F3-B713-48595D54AED3}"/>
          </ac:spMkLst>
        </pc:spChg>
        <pc:spChg chg="add del mod">
          <ac:chgData name="DU Angelo" userId="8b72b4b1065ef00f" providerId="LiveId" clId="{36B1B265-511D-4516-BF2B-50BC6CAAD130}" dt="2021-01-04T12:13:54.858" v="367" actId="478"/>
          <ac:spMkLst>
            <pc:docMk/>
            <pc:sldMk cId="1731895287" sldId="422"/>
            <ac:spMk id="4" creationId="{1897E9F4-9448-4420-B1C8-BA0EF0849698}"/>
          </ac:spMkLst>
        </pc:spChg>
        <pc:spChg chg="del">
          <ac:chgData name="DU Angelo" userId="8b72b4b1065ef00f" providerId="LiveId" clId="{36B1B265-511D-4516-BF2B-50BC6CAAD130}" dt="2021-01-04T12:10:59.154" v="333" actId="478"/>
          <ac:spMkLst>
            <pc:docMk/>
            <pc:sldMk cId="1731895287" sldId="422"/>
            <ac:spMk id="6" creationId="{E4690199-E31A-48EF-B232-56D24BE05045}"/>
          </ac:spMkLst>
        </pc:spChg>
        <pc:spChg chg="del">
          <ac:chgData name="DU Angelo" userId="8b72b4b1065ef00f" providerId="LiveId" clId="{36B1B265-511D-4516-BF2B-50BC6CAAD130}" dt="2021-01-04T12:11:02.608" v="334" actId="478"/>
          <ac:spMkLst>
            <pc:docMk/>
            <pc:sldMk cId="1731895287" sldId="422"/>
            <ac:spMk id="8" creationId="{BEBE5566-9FB3-4332-AD53-7934153A7B2E}"/>
          </ac:spMkLst>
        </pc:spChg>
        <pc:spChg chg="add mod">
          <ac:chgData name="DU Angelo" userId="8b72b4b1065ef00f" providerId="LiveId" clId="{36B1B265-511D-4516-BF2B-50BC6CAAD130}" dt="2021-01-04T12:17:27.820" v="426" actId="20577"/>
          <ac:spMkLst>
            <pc:docMk/>
            <pc:sldMk cId="1731895287" sldId="422"/>
            <ac:spMk id="9" creationId="{0F5D542A-83D4-472F-939A-2FFAABFB6848}"/>
          </ac:spMkLst>
        </pc:spChg>
        <pc:spChg chg="add del mod">
          <ac:chgData name="DU Angelo" userId="8b72b4b1065ef00f" providerId="LiveId" clId="{36B1B265-511D-4516-BF2B-50BC6CAAD130}" dt="2021-01-04T12:15:06.796" v="389"/>
          <ac:spMkLst>
            <pc:docMk/>
            <pc:sldMk cId="1731895287" sldId="422"/>
            <ac:spMk id="10" creationId="{214E22E3-9C72-46F2-8C6E-D836AAF91281}"/>
          </ac:spMkLst>
        </pc:spChg>
        <pc:picChg chg="mod modCrop">
          <ac:chgData name="DU Angelo" userId="8b72b4b1065ef00f" providerId="LiveId" clId="{36B1B265-511D-4516-BF2B-50BC6CAAD130}" dt="2021-01-04T12:11:30.028" v="337" actId="1076"/>
          <ac:picMkLst>
            <pc:docMk/>
            <pc:sldMk cId="1731895287" sldId="422"/>
            <ac:picMk id="7" creationId="{9FE38582-AE42-40AD-B35E-BAB1B3B265F9}"/>
          </ac:picMkLst>
        </pc:picChg>
      </pc:sldChg>
      <pc:sldChg chg="add">
        <pc:chgData name="DU Angelo" userId="8b72b4b1065ef00f" providerId="LiveId" clId="{36B1B265-511D-4516-BF2B-50BC6CAAD130}" dt="2021-01-04T12:15:59.679" v="401"/>
        <pc:sldMkLst>
          <pc:docMk/>
          <pc:sldMk cId="3311208050" sldId="423"/>
        </pc:sldMkLst>
      </pc:sldChg>
      <pc:sldChg chg="add">
        <pc:chgData name="DU Angelo" userId="8b72b4b1065ef00f" providerId="LiveId" clId="{36B1B265-511D-4516-BF2B-50BC6CAAD130}" dt="2021-01-04T12:16:01.609" v="402"/>
        <pc:sldMkLst>
          <pc:docMk/>
          <pc:sldMk cId="2205189266" sldId="424"/>
        </pc:sldMkLst>
      </pc:sldChg>
      <pc:sldChg chg="add">
        <pc:chgData name="DU Angelo" userId="8b72b4b1065ef00f" providerId="LiveId" clId="{36B1B265-511D-4516-BF2B-50BC6CAAD130}" dt="2021-01-04T12:16:04.053" v="403"/>
        <pc:sldMkLst>
          <pc:docMk/>
          <pc:sldMk cId="702190060" sldId="425"/>
        </pc:sldMkLst>
      </pc:sld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CCD4CB2D-9F67-44BA-A6BF-783D41A184B6}"/>
    <pc:docChg chg="undo custSel addSld delSld modSld modSection">
      <pc:chgData name="DU Angelo" userId="8b72b4b1065ef00f" providerId="LiveId" clId="{CCD4CB2D-9F67-44BA-A6BF-783D41A184B6}" dt="2020-12-18T03:28:38.316" v="230"/>
      <pc:docMkLst>
        <pc:docMk/>
      </pc:docMkLst>
      <pc:sldChg chg="modSp">
        <pc:chgData name="DU Angelo" userId="8b72b4b1065ef00f" providerId="LiveId" clId="{CCD4CB2D-9F67-44BA-A6BF-783D41A184B6}" dt="2020-12-17T08:01:21.129" v="52" actId="1076"/>
        <pc:sldMkLst>
          <pc:docMk/>
          <pc:sldMk cId="259383257" sldId="314"/>
        </pc:sldMkLst>
        <pc:spChg chg="mod">
          <ac:chgData name="DU Angelo" userId="8b72b4b1065ef00f" providerId="LiveId" clId="{CCD4CB2D-9F67-44BA-A6BF-783D41A184B6}" dt="2020-12-17T08:01:21.129" v="52" actId="1076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CD4CB2D-9F67-44BA-A6BF-783D41A184B6}" dt="2020-12-17T09:53:16.853" v="158" actId="404"/>
        <pc:sldMkLst>
          <pc:docMk/>
          <pc:sldMk cId="1767134883" sldId="315"/>
        </pc:sldMkLst>
        <pc:spChg chg="mod">
          <ac:chgData name="DU Angelo" userId="8b72b4b1065ef00f" providerId="LiveId" clId="{CCD4CB2D-9F67-44BA-A6BF-783D41A184B6}" dt="2020-12-17T09:53:16.853" v="158" actId="404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868" v="60" actId="2696"/>
        <pc:sldMkLst>
          <pc:docMk/>
          <pc:sldMk cId="479064246" sldId="316"/>
        </pc:sldMkLst>
      </pc:sldChg>
      <pc:sldChg chg="modSp add">
        <pc:chgData name="DU Angelo" userId="8b72b4b1065ef00f" providerId="LiveId" clId="{CCD4CB2D-9F67-44BA-A6BF-783D41A184B6}" dt="2020-12-17T09:58:09.272" v="171" actId="113"/>
        <pc:sldMkLst>
          <pc:docMk/>
          <pc:sldMk cId="4073346638" sldId="316"/>
        </pc:sldMkLst>
        <pc:spChg chg="mod">
          <ac:chgData name="DU Angelo" userId="8b72b4b1065ef00f" providerId="LiveId" clId="{CCD4CB2D-9F67-44BA-A6BF-783D41A184B6}" dt="2020-12-17T09:58:09.272" v="171" actId="113"/>
          <ac:spMkLst>
            <pc:docMk/>
            <pc:sldMk cId="4073346638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13.924" v="173" actId="113"/>
        <pc:sldMkLst>
          <pc:docMk/>
          <pc:sldMk cId="2669802022" sldId="317"/>
        </pc:sldMkLst>
        <pc:spChg chg="mod">
          <ac:chgData name="DU Angelo" userId="8b72b4b1065ef00f" providerId="LiveId" clId="{CCD4CB2D-9F67-44BA-A6BF-783D41A184B6}" dt="2020-12-17T09:58:13.924" v="173" actId="113"/>
          <ac:spMkLst>
            <pc:docMk/>
            <pc:sldMk cId="2669802022" sldId="317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767" v="65" actId="2696"/>
        <pc:sldMkLst>
          <pc:docMk/>
          <pc:sldMk cId="3508897305" sldId="317"/>
        </pc:sldMkLst>
      </pc:sldChg>
      <pc:sldChg chg="modSp add">
        <pc:chgData name="DU Angelo" userId="8b72b4b1065ef00f" providerId="LiveId" clId="{CCD4CB2D-9F67-44BA-A6BF-783D41A184B6}" dt="2020-12-17T09:58:19.783" v="175" actId="207"/>
        <pc:sldMkLst>
          <pc:docMk/>
          <pc:sldMk cId="1767755063" sldId="318"/>
        </pc:sldMkLst>
        <pc:spChg chg="mod">
          <ac:chgData name="DU Angelo" userId="8b72b4b1065ef00f" providerId="LiveId" clId="{CCD4CB2D-9F67-44BA-A6BF-783D41A184B6}" dt="2020-12-17T09:58:19.783" v="175" actId="207"/>
          <ac:spMkLst>
            <pc:docMk/>
            <pc:sldMk cId="1767755063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383" v="72" actId="2696"/>
        <pc:sldMkLst>
          <pc:docMk/>
          <pc:sldMk cId="3576092851" sldId="318"/>
        </pc:sldMkLst>
      </pc:sldChg>
      <pc:sldChg chg="del">
        <pc:chgData name="DU Angelo" userId="8b72b4b1065ef00f" providerId="LiveId" clId="{CCD4CB2D-9F67-44BA-A6BF-783D41A184B6}" dt="2020-12-17T08:02:29.690" v="75" actId="2696"/>
        <pc:sldMkLst>
          <pc:docMk/>
          <pc:sldMk cId="850930630" sldId="319"/>
        </pc:sldMkLst>
      </pc:sldChg>
      <pc:sldChg chg="modSp add">
        <pc:chgData name="DU Angelo" userId="8b72b4b1065ef00f" providerId="LiveId" clId="{CCD4CB2D-9F67-44BA-A6BF-783D41A184B6}" dt="2020-12-17T09:58:23.626" v="177" actId="113"/>
        <pc:sldMkLst>
          <pc:docMk/>
          <pc:sldMk cId="4230257021" sldId="319"/>
        </pc:sldMkLst>
        <pc:spChg chg="mod">
          <ac:chgData name="DU Angelo" userId="8b72b4b1065ef00f" providerId="LiveId" clId="{CCD4CB2D-9F67-44BA-A6BF-783D41A184B6}" dt="2020-12-17T09:58:23.626" v="177" actId="113"/>
          <ac:spMkLst>
            <pc:docMk/>
            <pc:sldMk cId="4230257021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8:27.423" v="179" actId="113"/>
        <pc:sldMkLst>
          <pc:docMk/>
          <pc:sldMk cId="1236365163" sldId="320"/>
        </pc:sldMkLst>
        <pc:spChg chg="mod">
          <ac:chgData name="DU Angelo" userId="8b72b4b1065ef00f" providerId="LiveId" clId="{CCD4CB2D-9F67-44BA-A6BF-783D41A184B6}" dt="2020-12-17T09:58:27.423" v="179" actId="113"/>
          <ac:spMkLst>
            <pc:docMk/>
            <pc:sldMk cId="1236365163" sldId="320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9.903" v="78" actId="2696"/>
        <pc:sldMkLst>
          <pc:docMk/>
          <pc:sldMk cId="2216289781" sldId="320"/>
        </pc:sldMkLst>
      </pc:sldChg>
      <pc:sldChg chg="modSp add">
        <pc:chgData name="DU Angelo" userId="8b72b4b1065ef00f" providerId="LiveId" clId="{CCD4CB2D-9F67-44BA-A6BF-783D41A184B6}" dt="2020-12-17T09:58:31.162" v="181" actId="113"/>
        <pc:sldMkLst>
          <pc:docMk/>
          <pc:sldMk cId="4173798177" sldId="321"/>
        </pc:sldMkLst>
        <pc:spChg chg="mod">
          <ac:chgData name="DU Angelo" userId="8b72b4b1065ef00f" providerId="LiveId" clId="{CCD4CB2D-9F67-44BA-A6BF-783D41A184B6}" dt="2020-12-17T09:58:31.162" v="181" actId="113"/>
          <ac:spMkLst>
            <pc:docMk/>
            <pc:sldMk cId="4173798177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1.903" v="83" actId="2696"/>
        <pc:sldMkLst>
          <pc:docMk/>
          <pc:sldMk cId="4287460964" sldId="321"/>
        </pc:sldMkLst>
      </pc:sldChg>
      <pc:sldChg chg="modSp add">
        <pc:chgData name="DU Angelo" userId="8b72b4b1065ef00f" providerId="LiveId" clId="{CCD4CB2D-9F67-44BA-A6BF-783D41A184B6}" dt="2020-12-17T09:58:35.101" v="183" actId="113"/>
        <pc:sldMkLst>
          <pc:docMk/>
          <pc:sldMk cId="107152418" sldId="322"/>
        </pc:sldMkLst>
        <pc:spChg chg="mod">
          <ac:chgData name="DU Angelo" userId="8b72b4b1065ef00f" providerId="LiveId" clId="{CCD4CB2D-9F67-44BA-A6BF-783D41A184B6}" dt="2020-12-17T09:58:35.101" v="183" actId="113"/>
          <ac:spMkLst>
            <pc:docMk/>
            <pc:sldMk cId="107152418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3.532" v="88" actId="2696"/>
        <pc:sldMkLst>
          <pc:docMk/>
          <pc:sldMk cId="4201922480" sldId="322"/>
        </pc:sldMkLst>
      </pc:sldChg>
      <pc:sldChg chg="modSp add">
        <pc:chgData name="DU Angelo" userId="8b72b4b1065ef00f" providerId="LiveId" clId="{CCD4CB2D-9F67-44BA-A6BF-783D41A184B6}" dt="2020-12-17T09:58:39.095" v="185" actId="113"/>
        <pc:sldMkLst>
          <pc:docMk/>
          <pc:sldMk cId="1971486296" sldId="323"/>
        </pc:sldMkLst>
        <pc:spChg chg="mod">
          <ac:chgData name="DU Angelo" userId="8b72b4b1065ef00f" providerId="LiveId" clId="{CCD4CB2D-9F67-44BA-A6BF-783D41A184B6}" dt="2020-12-17T09:58:39.095" v="185" actId="113"/>
          <ac:spMkLst>
            <pc:docMk/>
            <pc:sldMk cId="197148629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8.890" v="106" actId="2696"/>
        <pc:sldMkLst>
          <pc:docMk/>
          <pc:sldMk cId="2452312039" sldId="323"/>
        </pc:sldMkLst>
      </pc:sldChg>
      <pc:sldChg chg="modSp add">
        <pc:chgData name="DU Angelo" userId="8b72b4b1065ef00f" providerId="LiveId" clId="{CCD4CB2D-9F67-44BA-A6BF-783D41A184B6}" dt="2020-12-17T09:58:42.409" v="187" actId="113"/>
        <pc:sldMkLst>
          <pc:docMk/>
          <pc:sldMk cId="2563357045" sldId="324"/>
        </pc:sldMkLst>
        <pc:spChg chg="mod">
          <ac:chgData name="DU Angelo" userId="8b72b4b1065ef00f" providerId="LiveId" clId="{CCD4CB2D-9F67-44BA-A6BF-783D41A184B6}" dt="2020-12-17T09:58:42.409" v="187" actId="113"/>
          <ac:spMkLst>
            <pc:docMk/>
            <pc:sldMk cId="2563357045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39.111" v="108" actId="2696"/>
        <pc:sldMkLst>
          <pc:docMk/>
          <pc:sldMk cId="3200003776" sldId="324"/>
        </pc:sldMkLst>
      </pc:sldChg>
      <pc:sldChg chg="del">
        <pc:chgData name="DU Angelo" userId="8b72b4b1065ef00f" providerId="LiveId" clId="{CCD4CB2D-9F67-44BA-A6BF-783D41A184B6}" dt="2020-12-17T08:02:39.930" v="119" actId="2696"/>
        <pc:sldMkLst>
          <pc:docMk/>
          <pc:sldMk cId="2171185865" sldId="325"/>
        </pc:sldMkLst>
      </pc:sldChg>
      <pc:sldChg chg="modSp add">
        <pc:chgData name="DU Angelo" userId="8b72b4b1065ef00f" providerId="LiveId" clId="{CCD4CB2D-9F67-44BA-A6BF-783D41A184B6}" dt="2020-12-17T09:59:00.304" v="193" actId="113"/>
        <pc:sldMkLst>
          <pc:docMk/>
          <pc:sldMk cId="3416293304" sldId="325"/>
        </pc:sldMkLst>
        <pc:spChg chg="mod">
          <ac:chgData name="DU Angelo" userId="8b72b4b1065ef00f" providerId="LiveId" clId="{CCD4CB2D-9F67-44BA-A6BF-783D41A184B6}" dt="2020-12-17T09:59:00.304" v="193" actId="113"/>
          <ac:spMkLst>
            <pc:docMk/>
            <pc:sldMk cId="3416293304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03.636" v="195" actId="113"/>
        <pc:sldMkLst>
          <pc:docMk/>
          <pc:sldMk cId="78487845" sldId="326"/>
        </pc:sldMkLst>
        <pc:spChg chg="mod">
          <ac:chgData name="DU Angelo" userId="8b72b4b1065ef00f" providerId="LiveId" clId="{CCD4CB2D-9F67-44BA-A6BF-783D41A184B6}" dt="2020-12-17T09:59:03.636" v="195" actId="113"/>
          <ac:spMkLst>
            <pc:docMk/>
            <pc:sldMk cId="78487845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7.947" v="61" actId="2696"/>
        <pc:sldMkLst>
          <pc:docMk/>
          <pc:sldMk cId="3335841084" sldId="326"/>
        </pc:sldMkLst>
      </pc:sldChg>
      <pc:sldChg chg="del">
        <pc:chgData name="DU Angelo" userId="8b72b4b1065ef00f" providerId="LiveId" clId="{CCD4CB2D-9F67-44BA-A6BF-783D41A184B6}" dt="2020-12-17T08:02:28.009" v="62" actId="2696"/>
        <pc:sldMkLst>
          <pc:docMk/>
          <pc:sldMk cId="2385079092" sldId="327"/>
        </pc:sldMkLst>
      </pc:sldChg>
      <pc:sldChg chg="modSp add">
        <pc:chgData name="DU Angelo" userId="8b72b4b1065ef00f" providerId="LiveId" clId="{CCD4CB2D-9F67-44BA-A6BF-783D41A184B6}" dt="2020-12-17T09:59:07.632" v="197" actId="113"/>
        <pc:sldMkLst>
          <pc:docMk/>
          <pc:sldMk cId="3112528529" sldId="327"/>
        </pc:sldMkLst>
        <pc:spChg chg="mod">
          <ac:chgData name="DU Angelo" userId="8b72b4b1065ef00f" providerId="LiveId" clId="{CCD4CB2D-9F67-44BA-A6BF-783D41A184B6}" dt="2020-12-17T09:59:07.632" v="197" actId="113"/>
          <ac:spMkLst>
            <pc:docMk/>
            <pc:sldMk cId="3112528529" sldId="327"/>
            <ac:spMk id="4" creationId="{2918002F-8C64-4968-9ECA-DC63D9D4E45B}"/>
          </ac:spMkLst>
        </pc:spChg>
      </pc:sldChg>
      <pc:sldChg chg="modSp add">
        <pc:chgData name="DU Angelo" userId="8b72b4b1065ef00f" providerId="LiveId" clId="{CCD4CB2D-9F67-44BA-A6BF-783D41A184B6}" dt="2020-12-17T09:59:11.634" v="199" actId="113"/>
        <pc:sldMkLst>
          <pc:docMk/>
          <pc:sldMk cId="573230211" sldId="328"/>
        </pc:sldMkLst>
        <pc:spChg chg="mod">
          <ac:chgData name="DU Angelo" userId="8b72b4b1065ef00f" providerId="LiveId" clId="{CCD4CB2D-9F67-44BA-A6BF-783D41A184B6}" dt="2020-12-17T09:59:11.634" v="199" actId="113"/>
          <ac:spMkLst>
            <pc:docMk/>
            <pc:sldMk cId="573230211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CD4CB2D-9F67-44BA-A6BF-783D41A184B6}" dt="2020-12-17T08:02:28.542" v="63" actId="2696"/>
        <pc:sldMkLst>
          <pc:docMk/>
          <pc:sldMk cId="1263021991" sldId="328"/>
        </pc:sldMkLst>
      </pc:sldChg>
      <pc:sldChg chg="modSp add">
        <pc:chgData name="DU Angelo" userId="8b72b4b1065ef00f" providerId="LiveId" clId="{CCD4CB2D-9F67-44BA-A6BF-783D41A184B6}" dt="2020-12-18T03:28:38.316" v="230"/>
        <pc:sldMkLst>
          <pc:docMk/>
          <pc:sldMk cId="2413334175" sldId="329"/>
        </pc:sldMkLst>
        <pc:spChg chg="mod">
          <ac:chgData name="DU Angelo" userId="8b72b4b1065ef00f" providerId="LiveId" clId="{CCD4CB2D-9F67-44BA-A6BF-783D41A184B6}" dt="2020-12-18T03:28:38.316" v="230"/>
          <ac:spMkLst>
            <pc:docMk/>
            <pc:sldMk cId="2413334175" sldId="329"/>
            <ac:spMk id="4" creationId="{2918002F-8C64-4968-9ECA-DC63D9D4E45B}"/>
          </ac:spMkLst>
        </pc:spChg>
      </pc:sldChg>
      <pc:sldChg chg="add del">
        <pc:chgData name="DU Angelo" userId="8b72b4b1065ef00f" providerId="LiveId" clId="{CCD4CB2D-9F67-44BA-A6BF-783D41A184B6}" dt="2020-12-17T09:59:14.570" v="200" actId="2696"/>
        <pc:sldMkLst>
          <pc:docMk/>
          <pc:sldMk cId="3934473113" sldId="329"/>
        </pc:sldMkLst>
      </pc:sldChg>
      <pc:sldChg chg="del">
        <pc:chgData name="DU Angelo" userId="8b72b4b1065ef00f" providerId="LiveId" clId="{CCD4CB2D-9F67-44BA-A6BF-783D41A184B6}" dt="2020-12-17T08:02:28.565" v="64" actId="2696"/>
        <pc:sldMkLst>
          <pc:docMk/>
          <pc:sldMk cId="4249831022" sldId="329"/>
        </pc:sldMkLst>
      </pc:sldChg>
      <pc:sldChg chg="del">
        <pc:chgData name="DU Angelo" userId="8b72b4b1065ef00f" providerId="LiveId" clId="{CCD4CB2D-9F67-44BA-A6BF-783D41A184B6}" dt="2020-12-17T08:02:29.007" v="66" actId="2696"/>
        <pc:sldMkLst>
          <pc:docMk/>
          <pc:sldMk cId="66791043" sldId="330"/>
        </pc:sldMkLst>
      </pc:sldChg>
      <pc:sldChg chg="del">
        <pc:chgData name="DU Angelo" userId="8b72b4b1065ef00f" providerId="LiveId" clId="{CCD4CB2D-9F67-44BA-A6BF-783D41A184B6}" dt="2020-12-17T08:02:29.058" v="67" actId="2696"/>
        <pc:sldMkLst>
          <pc:docMk/>
          <pc:sldMk cId="2734977261" sldId="331"/>
        </pc:sldMkLst>
      </pc:sldChg>
      <pc:sldChg chg="del">
        <pc:chgData name="DU Angelo" userId="8b72b4b1065ef00f" providerId="LiveId" clId="{CCD4CB2D-9F67-44BA-A6BF-783D41A184B6}" dt="2020-12-17T08:02:29.160" v="68" actId="2696"/>
        <pc:sldMkLst>
          <pc:docMk/>
          <pc:sldMk cId="712052153" sldId="332"/>
        </pc:sldMkLst>
      </pc:sldChg>
      <pc:sldChg chg="del">
        <pc:chgData name="DU Angelo" userId="8b72b4b1065ef00f" providerId="LiveId" clId="{CCD4CB2D-9F67-44BA-A6BF-783D41A184B6}" dt="2020-12-17T08:02:29.177" v="69" actId="2696"/>
        <pc:sldMkLst>
          <pc:docMk/>
          <pc:sldMk cId="1103172435" sldId="333"/>
        </pc:sldMkLst>
      </pc:sldChg>
      <pc:sldChg chg="del">
        <pc:chgData name="DU Angelo" userId="8b72b4b1065ef00f" providerId="LiveId" clId="{CCD4CB2D-9F67-44BA-A6BF-783D41A184B6}" dt="2020-12-17T08:02:29.292" v="70" actId="2696"/>
        <pc:sldMkLst>
          <pc:docMk/>
          <pc:sldMk cId="948862845" sldId="334"/>
        </pc:sldMkLst>
      </pc:sldChg>
      <pc:sldChg chg="del">
        <pc:chgData name="DU Angelo" userId="8b72b4b1065ef00f" providerId="LiveId" clId="{CCD4CB2D-9F67-44BA-A6BF-783D41A184B6}" dt="2020-12-17T08:02:29.320" v="71" actId="2696"/>
        <pc:sldMkLst>
          <pc:docMk/>
          <pc:sldMk cId="3915883502" sldId="335"/>
        </pc:sldMkLst>
      </pc:sldChg>
      <pc:sldChg chg="del">
        <pc:chgData name="DU Angelo" userId="8b72b4b1065ef00f" providerId="LiveId" clId="{CCD4CB2D-9F67-44BA-A6BF-783D41A184B6}" dt="2020-12-17T08:02:29.653" v="73" actId="2696"/>
        <pc:sldMkLst>
          <pc:docMk/>
          <pc:sldMk cId="3677538484" sldId="336"/>
        </pc:sldMkLst>
      </pc:sldChg>
      <pc:sldChg chg="del">
        <pc:chgData name="DU Angelo" userId="8b72b4b1065ef00f" providerId="LiveId" clId="{CCD4CB2D-9F67-44BA-A6BF-783D41A184B6}" dt="2020-12-17T08:02:29.671" v="74" actId="2696"/>
        <pc:sldMkLst>
          <pc:docMk/>
          <pc:sldMk cId="816403398" sldId="337"/>
        </pc:sldMkLst>
      </pc:sldChg>
      <pc:sldChg chg="del">
        <pc:chgData name="DU Angelo" userId="8b72b4b1065ef00f" providerId="LiveId" clId="{CCD4CB2D-9F67-44BA-A6BF-783D41A184B6}" dt="2020-12-17T08:02:29.721" v="76" actId="2696"/>
        <pc:sldMkLst>
          <pc:docMk/>
          <pc:sldMk cId="3096470801" sldId="338"/>
        </pc:sldMkLst>
      </pc:sldChg>
      <pc:sldChg chg="del">
        <pc:chgData name="DU Angelo" userId="8b72b4b1065ef00f" providerId="LiveId" clId="{CCD4CB2D-9F67-44BA-A6BF-783D41A184B6}" dt="2020-12-17T08:02:29.833" v="77" actId="2696"/>
        <pc:sldMkLst>
          <pc:docMk/>
          <pc:sldMk cId="3689567472" sldId="339"/>
        </pc:sldMkLst>
      </pc:sldChg>
      <pc:sldChg chg="del">
        <pc:chgData name="DU Angelo" userId="8b72b4b1065ef00f" providerId="LiveId" clId="{CCD4CB2D-9F67-44BA-A6BF-783D41A184B6}" dt="2020-12-17T08:02:30.296" v="79" actId="2696"/>
        <pc:sldMkLst>
          <pc:docMk/>
          <pc:sldMk cId="1173726442" sldId="340"/>
        </pc:sldMkLst>
      </pc:sldChg>
      <pc:sldChg chg="del">
        <pc:chgData name="DU Angelo" userId="8b72b4b1065ef00f" providerId="LiveId" clId="{CCD4CB2D-9F67-44BA-A6BF-783D41A184B6}" dt="2020-12-17T08:02:30.638" v="80" actId="2696"/>
        <pc:sldMkLst>
          <pc:docMk/>
          <pc:sldMk cId="2028051808" sldId="341"/>
        </pc:sldMkLst>
      </pc:sldChg>
      <pc:sldChg chg="del">
        <pc:chgData name="DU Angelo" userId="8b72b4b1065ef00f" providerId="LiveId" clId="{CCD4CB2D-9F67-44BA-A6BF-783D41A184B6}" dt="2020-12-17T08:02:31.227" v="81" actId="2696"/>
        <pc:sldMkLst>
          <pc:docMk/>
          <pc:sldMk cId="3915154336" sldId="342"/>
        </pc:sldMkLst>
      </pc:sldChg>
      <pc:sldChg chg="del">
        <pc:chgData name="DU Angelo" userId="8b72b4b1065ef00f" providerId="LiveId" clId="{CCD4CB2D-9F67-44BA-A6BF-783D41A184B6}" dt="2020-12-17T08:02:31.847" v="82" actId="2696"/>
        <pc:sldMkLst>
          <pc:docMk/>
          <pc:sldMk cId="2454259939" sldId="343"/>
        </pc:sldMkLst>
      </pc:sldChg>
      <pc:sldChg chg="del">
        <pc:chgData name="DU Angelo" userId="8b72b4b1065ef00f" providerId="LiveId" clId="{CCD4CB2D-9F67-44BA-A6BF-783D41A184B6}" dt="2020-12-17T08:02:32.374" v="84" actId="2696"/>
        <pc:sldMkLst>
          <pc:docMk/>
          <pc:sldMk cId="1479717305" sldId="344"/>
        </pc:sldMkLst>
      </pc:sldChg>
      <pc:sldChg chg="del">
        <pc:chgData name="DU Angelo" userId="8b72b4b1065ef00f" providerId="LiveId" clId="{CCD4CB2D-9F67-44BA-A6BF-783D41A184B6}" dt="2020-12-17T08:02:32.981" v="85" actId="2696"/>
        <pc:sldMkLst>
          <pc:docMk/>
          <pc:sldMk cId="1591169618" sldId="345"/>
        </pc:sldMkLst>
      </pc:sldChg>
      <pc:sldChg chg="del">
        <pc:chgData name="DU Angelo" userId="8b72b4b1065ef00f" providerId="LiveId" clId="{CCD4CB2D-9F67-44BA-A6BF-783D41A184B6}" dt="2020-12-17T08:02:33.413" v="86" actId="2696"/>
        <pc:sldMkLst>
          <pc:docMk/>
          <pc:sldMk cId="3064232652" sldId="346"/>
        </pc:sldMkLst>
      </pc:sldChg>
      <pc:sldChg chg="del">
        <pc:chgData name="DU Angelo" userId="8b72b4b1065ef00f" providerId="LiveId" clId="{CCD4CB2D-9F67-44BA-A6BF-783D41A184B6}" dt="2020-12-17T08:02:33.468" v="87" actId="2696"/>
        <pc:sldMkLst>
          <pc:docMk/>
          <pc:sldMk cId="2629695663" sldId="347"/>
        </pc:sldMkLst>
      </pc:sldChg>
      <pc:sldChg chg="del">
        <pc:chgData name="DU Angelo" userId="8b72b4b1065ef00f" providerId="LiveId" clId="{CCD4CB2D-9F67-44BA-A6BF-783D41A184B6}" dt="2020-12-17T08:02:33.899" v="89" actId="2696"/>
        <pc:sldMkLst>
          <pc:docMk/>
          <pc:sldMk cId="3374474511" sldId="348"/>
        </pc:sldMkLst>
      </pc:sldChg>
      <pc:sldChg chg="del">
        <pc:chgData name="DU Angelo" userId="8b72b4b1065ef00f" providerId="LiveId" clId="{CCD4CB2D-9F67-44BA-A6BF-783D41A184B6}" dt="2020-12-17T08:02:34.320" v="90" actId="2696"/>
        <pc:sldMkLst>
          <pc:docMk/>
          <pc:sldMk cId="104447281" sldId="349"/>
        </pc:sldMkLst>
      </pc:sldChg>
      <pc:sldChg chg="del">
        <pc:chgData name="DU Angelo" userId="8b72b4b1065ef00f" providerId="LiveId" clId="{CCD4CB2D-9F67-44BA-A6BF-783D41A184B6}" dt="2020-12-17T08:02:34.849" v="91" actId="2696"/>
        <pc:sldMkLst>
          <pc:docMk/>
          <pc:sldMk cId="2394498902" sldId="350"/>
        </pc:sldMkLst>
      </pc:sldChg>
      <pc:sldChg chg="del">
        <pc:chgData name="DU Angelo" userId="8b72b4b1065ef00f" providerId="LiveId" clId="{CCD4CB2D-9F67-44BA-A6BF-783D41A184B6}" dt="2020-12-17T08:02:35.251" v="92" actId="2696"/>
        <pc:sldMkLst>
          <pc:docMk/>
          <pc:sldMk cId="1372444461" sldId="351"/>
        </pc:sldMkLst>
      </pc:sldChg>
      <pc:sldChg chg="del">
        <pc:chgData name="DU Angelo" userId="8b72b4b1065ef00f" providerId="LiveId" clId="{CCD4CB2D-9F67-44BA-A6BF-783D41A184B6}" dt="2020-12-17T08:02:35.477" v="93" actId="2696"/>
        <pc:sldMkLst>
          <pc:docMk/>
          <pc:sldMk cId="3918135837" sldId="352"/>
        </pc:sldMkLst>
      </pc:sldChg>
      <pc:sldChg chg="del">
        <pc:chgData name="DU Angelo" userId="8b72b4b1065ef00f" providerId="LiveId" clId="{CCD4CB2D-9F67-44BA-A6BF-783D41A184B6}" dt="2020-12-17T08:02:35.818" v="94" actId="2696"/>
        <pc:sldMkLst>
          <pc:docMk/>
          <pc:sldMk cId="1927755409" sldId="353"/>
        </pc:sldMkLst>
      </pc:sldChg>
      <pc:sldChg chg="del">
        <pc:chgData name="DU Angelo" userId="8b72b4b1065ef00f" providerId="LiveId" clId="{CCD4CB2D-9F67-44BA-A6BF-783D41A184B6}" dt="2020-12-17T08:02:36.089" v="95" actId="2696"/>
        <pc:sldMkLst>
          <pc:docMk/>
          <pc:sldMk cId="3450231753" sldId="354"/>
        </pc:sldMkLst>
      </pc:sldChg>
      <pc:sldChg chg="del">
        <pc:chgData name="DU Angelo" userId="8b72b4b1065ef00f" providerId="LiveId" clId="{CCD4CB2D-9F67-44BA-A6BF-783D41A184B6}" dt="2020-12-17T08:02:36.386" v="96" actId="2696"/>
        <pc:sldMkLst>
          <pc:docMk/>
          <pc:sldMk cId="3498315109" sldId="355"/>
        </pc:sldMkLst>
      </pc:sldChg>
      <pc:sldChg chg="del">
        <pc:chgData name="DU Angelo" userId="8b72b4b1065ef00f" providerId="LiveId" clId="{CCD4CB2D-9F67-44BA-A6BF-783D41A184B6}" dt="2020-12-17T08:02:36.510" v="97" actId="2696"/>
        <pc:sldMkLst>
          <pc:docMk/>
          <pc:sldMk cId="269144620" sldId="356"/>
        </pc:sldMkLst>
      </pc:sldChg>
      <pc:sldChg chg="del">
        <pc:chgData name="DU Angelo" userId="8b72b4b1065ef00f" providerId="LiveId" clId="{CCD4CB2D-9F67-44BA-A6BF-783D41A184B6}" dt="2020-12-17T08:02:36.590" v="98" actId="2696"/>
        <pc:sldMkLst>
          <pc:docMk/>
          <pc:sldMk cId="449844557" sldId="357"/>
        </pc:sldMkLst>
      </pc:sldChg>
      <pc:sldChg chg="del">
        <pc:chgData name="DU Angelo" userId="8b72b4b1065ef00f" providerId="LiveId" clId="{CCD4CB2D-9F67-44BA-A6BF-783D41A184B6}" dt="2020-12-17T08:02:36.760" v="99" actId="2696"/>
        <pc:sldMkLst>
          <pc:docMk/>
          <pc:sldMk cId="3831709510" sldId="358"/>
        </pc:sldMkLst>
      </pc:sldChg>
      <pc:sldChg chg="del">
        <pc:chgData name="DU Angelo" userId="8b72b4b1065ef00f" providerId="LiveId" clId="{CCD4CB2D-9F67-44BA-A6BF-783D41A184B6}" dt="2020-12-17T08:02:37.237" v="100" actId="2696"/>
        <pc:sldMkLst>
          <pc:docMk/>
          <pc:sldMk cId="1734098841" sldId="359"/>
        </pc:sldMkLst>
      </pc:sldChg>
      <pc:sldChg chg="del">
        <pc:chgData name="DU Angelo" userId="8b72b4b1065ef00f" providerId="LiveId" clId="{CCD4CB2D-9F67-44BA-A6BF-783D41A184B6}" dt="2020-12-17T08:02:37.772" v="101" actId="2696"/>
        <pc:sldMkLst>
          <pc:docMk/>
          <pc:sldMk cId="3446694472" sldId="360"/>
        </pc:sldMkLst>
      </pc:sldChg>
      <pc:sldChg chg="del">
        <pc:chgData name="DU Angelo" userId="8b72b4b1065ef00f" providerId="LiveId" clId="{CCD4CB2D-9F67-44BA-A6BF-783D41A184B6}" dt="2020-12-17T08:02:38.273" v="102" actId="2696"/>
        <pc:sldMkLst>
          <pc:docMk/>
          <pc:sldMk cId="439195668" sldId="361"/>
        </pc:sldMkLst>
      </pc:sldChg>
      <pc:sldChg chg="del">
        <pc:chgData name="DU Angelo" userId="8b72b4b1065ef00f" providerId="LiveId" clId="{CCD4CB2D-9F67-44BA-A6BF-783D41A184B6}" dt="2020-12-17T08:02:38.613" v="103" actId="2696"/>
        <pc:sldMkLst>
          <pc:docMk/>
          <pc:sldMk cId="2318064618" sldId="362"/>
        </pc:sldMkLst>
      </pc:sldChg>
      <pc:sldChg chg="del">
        <pc:chgData name="DU Angelo" userId="8b72b4b1065ef00f" providerId="LiveId" clId="{CCD4CB2D-9F67-44BA-A6BF-783D41A184B6}" dt="2020-12-17T08:02:38.735" v="104" actId="2696"/>
        <pc:sldMkLst>
          <pc:docMk/>
          <pc:sldMk cId="2656127264" sldId="363"/>
        </pc:sldMkLst>
      </pc:sldChg>
      <pc:sldChg chg="del">
        <pc:chgData name="DU Angelo" userId="8b72b4b1065ef00f" providerId="LiveId" clId="{CCD4CB2D-9F67-44BA-A6BF-783D41A184B6}" dt="2020-12-17T08:02:38.769" v="105" actId="2696"/>
        <pc:sldMkLst>
          <pc:docMk/>
          <pc:sldMk cId="2133201790" sldId="364"/>
        </pc:sldMkLst>
      </pc:sldChg>
      <pc:sldChg chg="del">
        <pc:chgData name="DU Angelo" userId="8b72b4b1065ef00f" providerId="LiveId" clId="{CCD4CB2D-9F67-44BA-A6BF-783D41A184B6}" dt="2020-12-17T08:02:39.090" v="107" actId="2696"/>
        <pc:sldMkLst>
          <pc:docMk/>
          <pc:sldMk cId="2001686857" sldId="365"/>
        </pc:sldMkLst>
      </pc:sldChg>
      <pc:sldChg chg="del">
        <pc:chgData name="DU Angelo" userId="8b72b4b1065ef00f" providerId="LiveId" clId="{CCD4CB2D-9F67-44BA-A6BF-783D41A184B6}" dt="2020-12-17T08:02:39.194" v="109" actId="2696"/>
        <pc:sldMkLst>
          <pc:docMk/>
          <pc:sldMk cId="2870855227" sldId="366"/>
        </pc:sldMkLst>
      </pc:sldChg>
      <pc:sldChg chg="del">
        <pc:chgData name="DU Angelo" userId="8b72b4b1065ef00f" providerId="LiveId" clId="{CCD4CB2D-9F67-44BA-A6BF-783D41A184B6}" dt="2020-12-17T08:02:39.328" v="110" actId="2696"/>
        <pc:sldMkLst>
          <pc:docMk/>
          <pc:sldMk cId="3772479529" sldId="367"/>
        </pc:sldMkLst>
      </pc:sldChg>
      <pc:sldChg chg="del">
        <pc:chgData name="DU Angelo" userId="8b72b4b1065ef00f" providerId="LiveId" clId="{CCD4CB2D-9F67-44BA-A6BF-783D41A184B6}" dt="2020-12-17T08:02:39.534" v="111" actId="2696"/>
        <pc:sldMkLst>
          <pc:docMk/>
          <pc:sldMk cId="1520921493" sldId="368"/>
        </pc:sldMkLst>
      </pc:sldChg>
      <pc:sldChg chg="del">
        <pc:chgData name="DU Angelo" userId="8b72b4b1065ef00f" providerId="LiveId" clId="{CCD4CB2D-9F67-44BA-A6BF-783D41A184B6}" dt="2020-12-17T08:02:39.632" v="112" actId="2696"/>
        <pc:sldMkLst>
          <pc:docMk/>
          <pc:sldMk cId="2041610761" sldId="369"/>
        </pc:sldMkLst>
      </pc:sldChg>
      <pc:sldChg chg="del">
        <pc:chgData name="DU Angelo" userId="8b72b4b1065ef00f" providerId="LiveId" clId="{CCD4CB2D-9F67-44BA-A6BF-783D41A184B6}" dt="2020-12-17T08:02:39.645" v="113" actId="2696"/>
        <pc:sldMkLst>
          <pc:docMk/>
          <pc:sldMk cId="2467984237" sldId="370"/>
        </pc:sldMkLst>
      </pc:sldChg>
      <pc:sldChg chg="del">
        <pc:chgData name="DU Angelo" userId="8b72b4b1065ef00f" providerId="LiveId" clId="{CCD4CB2D-9F67-44BA-A6BF-783D41A184B6}" dt="2020-12-17T08:02:39.655" v="114" actId="2696"/>
        <pc:sldMkLst>
          <pc:docMk/>
          <pc:sldMk cId="3845324307" sldId="371"/>
        </pc:sldMkLst>
      </pc:sldChg>
      <pc:sldChg chg="del">
        <pc:chgData name="DU Angelo" userId="8b72b4b1065ef00f" providerId="LiveId" clId="{CCD4CB2D-9F67-44BA-A6BF-783D41A184B6}" dt="2020-12-17T08:02:39.726" v="115" actId="2696"/>
        <pc:sldMkLst>
          <pc:docMk/>
          <pc:sldMk cId="2339322228" sldId="372"/>
        </pc:sldMkLst>
      </pc:sldChg>
      <pc:sldChg chg="del">
        <pc:chgData name="DU Angelo" userId="8b72b4b1065ef00f" providerId="LiveId" clId="{CCD4CB2D-9F67-44BA-A6BF-783D41A184B6}" dt="2020-12-17T08:02:39.864" v="116" actId="2696"/>
        <pc:sldMkLst>
          <pc:docMk/>
          <pc:sldMk cId="2680790609" sldId="373"/>
        </pc:sldMkLst>
      </pc:sldChg>
      <pc:sldChg chg="del">
        <pc:chgData name="DU Angelo" userId="8b72b4b1065ef00f" providerId="LiveId" clId="{CCD4CB2D-9F67-44BA-A6BF-783D41A184B6}" dt="2020-12-17T08:02:39.870" v="117" actId="2696"/>
        <pc:sldMkLst>
          <pc:docMk/>
          <pc:sldMk cId="4028957100" sldId="374"/>
        </pc:sldMkLst>
      </pc:sldChg>
      <pc:sldChg chg="del">
        <pc:chgData name="DU Angelo" userId="8b72b4b1065ef00f" providerId="LiveId" clId="{CCD4CB2D-9F67-44BA-A6BF-783D41A184B6}" dt="2020-12-17T08:02:39.904" v="118" actId="2696"/>
        <pc:sldMkLst>
          <pc:docMk/>
          <pc:sldMk cId="1557041296" sldId="375"/>
        </pc:sldMkLst>
      </pc:sldChg>
      <pc:sldChg chg="del">
        <pc:chgData name="DU Angelo" userId="8b72b4b1065ef00f" providerId="LiveId" clId="{CCD4CB2D-9F67-44BA-A6BF-783D41A184B6}" dt="2020-12-17T08:02:39.937" v="120" actId="2696"/>
        <pc:sldMkLst>
          <pc:docMk/>
          <pc:sldMk cId="3110052165" sldId="376"/>
        </pc:sldMkLst>
      </pc:sldChg>
    </pc:docChg>
  </pc:docChgLst>
  <pc:docChgLst>
    <pc:chgData name="DU Angelo" userId="8b72b4b1065ef00f" providerId="LiveId" clId="{D4A27566-FB56-42C3-BA1E-5058D6F49D94}"/>
    <pc:docChg chg="undo custSel delSld modSld modSection">
      <pc:chgData name="DU Angelo" userId="8b72b4b1065ef00f" providerId="LiveId" clId="{D4A27566-FB56-42C3-BA1E-5058D6F49D94}" dt="2020-12-14T07:00:09.959" v="193" actId="2696"/>
      <pc:docMkLst>
        <pc:docMk/>
      </pc:docMkLst>
      <pc:sldChg chg="modSp">
        <pc:chgData name="DU Angelo" userId="8b72b4b1065ef00f" providerId="LiveId" clId="{D4A27566-FB56-42C3-BA1E-5058D6F49D94}" dt="2020-12-10T11:36:59.881" v="2"/>
        <pc:sldMkLst>
          <pc:docMk/>
          <pc:sldMk cId="2947030013" sldId="330"/>
        </pc:sldMkLst>
        <pc:spChg chg="mod">
          <ac:chgData name="DU Angelo" userId="8b72b4b1065ef00f" providerId="LiveId" clId="{D4A27566-FB56-42C3-BA1E-5058D6F49D94}" dt="2020-12-10T11:36:59.881" v="2"/>
          <ac:spMkLst>
            <pc:docMk/>
            <pc:sldMk cId="2947030013" sldId="33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16.421" v="5"/>
        <pc:sldMkLst>
          <pc:docMk/>
          <pc:sldMk cId="815719555" sldId="331"/>
        </pc:sldMkLst>
        <pc:spChg chg="mod">
          <ac:chgData name="DU Angelo" userId="8b72b4b1065ef00f" providerId="LiveId" clId="{D4A27566-FB56-42C3-BA1E-5058D6F49D94}" dt="2020-12-10T11:37:16.421" v="5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37.107" v="26" actId="14100"/>
        <pc:sldMkLst>
          <pc:docMk/>
          <pc:sldMk cId="278696996" sldId="332"/>
        </pc:sldMkLst>
        <pc:spChg chg="mod">
          <ac:chgData name="DU Angelo" userId="8b72b4b1065ef00f" providerId="LiveId" clId="{D4A27566-FB56-42C3-BA1E-5058D6F49D94}" dt="2020-12-10T11:39:37.107" v="26" actId="14100"/>
          <ac:spMkLst>
            <pc:docMk/>
            <pc:sldMk cId="278696996" sldId="33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57.807" v="11"/>
        <pc:sldMkLst>
          <pc:docMk/>
          <pc:sldMk cId="1156812458" sldId="333"/>
        </pc:sldMkLst>
        <pc:spChg chg="mod">
          <ac:chgData name="DU Angelo" userId="8b72b4b1065ef00f" providerId="LiveId" clId="{D4A27566-FB56-42C3-BA1E-5058D6F49D94}" dt="2020-12-10T11:37:57.807" v="11"/>
          <ac:spMkLst>
            <pc:docMk/>
            <pc:sldMk cId="1156812458" sldId="33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22.208" v="24" actId="14100"/>
        <pc:sldMkLst>
          <pc:docMk/>
          <pc:sldMk cId="4142709109" sldId="334"/>
        </pc:sldMkLst>
        <pc:spChg chg="mod">
          <ac:chgData name="DU Angelo" userId="8b72b4b1065ef00f" providerId="LiveId" clId="{D4A27566-FB56-42C3-BA1E-5058D6F49D94}" dt="2020-12-10T11:39:22.208" v="24" actId="14100"/>
          <ac:spMkLst>
            <pc:docMk/>
            <pc:sldMk cId="4142709109" sldId="33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13.928" v="23" actId="14100"/>
        <pc:sldMkLst>
          <pc:docMk/>
          <pc:sldMk cId="2309346782" sldId="336"/>
        </pc:sldMkLst>
        <pc:spChg chg="mod">
          <ac:chgData name="DU Angelo" userId="8b72b4b1065ef00f" providerId="LiveId" clId="{D4A27566-FB56-42C3-BA1E-5058D6F49D94}" dt="2020-12-10T11:39:13.928" v="23" actId="14100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8:54.943" v="21" actId="14100"/>
        <pc:sldMkLst>
          <pc:docMk/>
          <pc:sldMk cId="3673195532" sldId="337"/>
        </pc:sldMkLst>
        <pc:spChg chg="mod">
          <ac:chgData name="DU Angelo" userId="8b72b4b1065ef00f" providerId="LiveId" clId="{D4A27566-FB56-42C3-BA1E-5058D6F49D94}" dt="2020-12-10T11:38:54.943" v="21" actId="14100"/>
          <ac:spMkLst>
            <pc:docMk/>
            <pc:sldMk cId="3673195532" sldId="337"/>
            <ac:spMk id="4" creationId="{2918002F-8C64-4968-9ECA-DC63D9D4E45B}"/>
          </ac:spMkLst>
        </pc:spChg>
      </pc:sldChg>
      <pc:sldChg chg="del">
        <pc:chgData name="DU Angelo" userId="8b72b4b1065ef00f" providerId="LiveId" clId="{D4A27566-FB56-42C3-BA1E-5058D6F49D94}" dt="2020-12-14T07:00:09.959" v="193" actId="2696"/>
        <pc:sldMkLst>
          <pc:docMk/>
          <pc:sldMk cId="1100190736" sldId="338"/>
        </pc:sldMkLst>
      </pc:sldChg>
      <pc:sldChg chg="modSp">
        <pc:chgData name="DU Angelo" userId="8b72b4b1065ef00f" providerId="LiveId" clId="{D4A27566-FB56-42C3-BA1E-5058D6F49D94}" dt="2020-12-10T11:40:24.934" v="30" actId="14100"/>
        <pc:sldMkLst>
          <pc:docMk/>
          <pc:sldMk cId="4198146865" sldId="340"/>
        </pc:sldMkLst>
        <pc:spChg chg="mod">
          <ac:chgData name="DU Angelo" userId="8b72b4b1065ef00f" providerId="LiveId" clId="{D4A27566-FB56-42C3-BA1E-5058D6F49D94}" dt="2020-12-10T11:40:24.934" v="30" actId="14100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4A27566-FB56-42C3-BA1E-5058D6F49D94}" dt="2020-12-10T11:40:52.988" v="37"/>
        <pc:sldMkLst>
          <pc:docMk/>
          <pc:sldMk cId="1595337548" sldId="341"/>
        </pc:sldMkLst>
        <pc:spChg chg="mod">
          <ac:chgData name="DU Angelo" userId="8b72b4b1065ef00f" providerId="LiveId" clId="{D4A27566-FB56-42C3-BA1E-5058D6F49D94}" dt="2020-12-10T11:40:44.249" v="35" actId="14100"/>
          <ac:spMkLst>
            <pc:docMk/>
            <pc:sldMk cId="1595337548" sldId="341"/>
            <ac:spMk id="4" creationId="{2918002F-8C64-4968-9ECA-DC63D9D4E45B}"/>
          </ac:spMkLst>
        </pc:spChg>
        <pc:spChg chg="add mod">
          <ac:chgData name="DU Angelo" userId="8b72b4b1065ef00f" providerId="LiveId" clId="{D4A27566-FB56-42C3-BA1E-5058D6F49D94}" dt="2020-12-10T11:40:52.988" v="37"/>
          <ac:spMkLst>
            <pc:docMk/>
            <pc:sldMk cId="1595337548" sldId="341"/>
            <ac:spMk id="5" creationId="{5ACDC3A1-5028-44DD-BA0E-D717576C594A}"/>
          </ac:spMkLst>
        </pc:spChg>
      </pc:sldChg>
      <pc:sldChg chg="modSp">
        <pc:chgData name="DU Angelo" userId="8b72b4b1065ef00f" providerId="LiveId" clId="{D4A27566-FB56-42C3-BA1E-5058D6F49D94}" dt="2020-12-10T11:41:21.151" v="40" actId="14100"/>
        <pc:sldMkLst>
          <pc:docMk/>
          <pc:sldMk cId="1436017647" sldId="342"/>
        </pc:sldMkLst>
        <pc:spChg chg="mod">
          <ac:chgData name="DU Angelo" userId="8b72b4b1065ef00f" providerId="LiveId" clId="{D4A27566-FB56-42C3-BA1E-5058D6F49D94}" dt="2020-12-10T11:41:21.151" v="40" actId="14100"/>
          <ac:spMkLst>
            <pc:docMk/>
            <pc:sldMk cId="1436017647" sldId="34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42.224" v="45" actId="1076"/>
        <pc:sldMkLst>
          <pc:docMk/>
          <pc:sldMk cId="1585090288" sldId="343"/>
        </pc:sldMkLst>
        <pc:spChg chg="mod">
          <ac:chgData name="DU Angelo" userId="8b72b4b1065ef00f" providerId="LiveId" clId="{D4A27566-FB56-42C3-BA1E-5058D6F49D94}" dt="2020-12-10T11:41:42.224" v="45" actId="1076"/>
          <ac:spMkLst>
            <pc:docMk/>
            <pc:sldMk cId="1585090288" sldId="34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57.728" v="50" actId="1076"/>
        <pc:sldMkLst>
          <pc:docMk/>
          <pc:sldMk cId="3520705252" sldId="344"/>
        </pc:sldMkLst>
        <pc:spChg chg="mod">
          <ac:chgData name="DU Angelo" userId="8b72b4b1065ef00f" providerId="LiveId" clId="{D4A27566-FB56-42C3-BA1E-5058D6F49D94}" dt="2020-12-10T11:41:57.728" v="50" actId="1076"/>
          <ac:spMkLst>
            <pc:docMk/>
            <pc:sldMk cId="3520705252" sldId="34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25.045" v="54"/>
        <pc:sldMkLst>
          <pc:docMk/>
          <pc:sldMk cId="869264172" sldId="345"/>
        </pc:sldMkLst>
        <pc:spChg chg="mod">
          <ac:chgData name="DU Angelo" userId="8b72b4b1065ef00f" providerId="LiveId" clId="{D4A27566-FB56-42C3-BA1E-5058D6F49D94}" dt="2020-12-10T11:42:25.045" v="54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48.242" v="60"/>
        <pc:sldMkLst>
          <pc:docMk/>
          <pc:sldMk cId="2970518560" sldId="346"/>
        </pc:sldMkLst>
        <pc:spChg chg="mod">
          <ac:chgData name="DU Angelo" userId="8b72b4b1065ef00f" providerId="LiveId" clId="{D4A27566-FB56-42C3-BA1E-5058D6F49D94}" dt="2020-12-10T11:42:48.242" v="60"/>
          <ac:spMkLst>
            <pc:docMk/>
            <pc:sldMk cId="2970518560" sldId="34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12.761" v="64"/>
        <pc:sldMkLst>
          <pc:docMk/>
          <pc:sldMk cId="1162468350" sldId="347"/>
        </pc:sldMkLst>
        <pc:spChg chg="mod">
          <ac:chgData name="DU Angelo" userId="8b72b4b1065ef00f" providerId="LiveId" clId="{D4A27566-FB56-42C3-BA1E-5058D6F49D94}" dt="2020-12-10T11:44:12.761" v="64"/>
          <ac:spMkLst>
            <pc:docMk/>
            <pc:sldMk cId="1162468350" sldId="34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22.945" v="73"/>
        <pc:sldMkLst>
          <pc:docMk/>
          <pc:sldMk cId="1792484398" sldId="348"/>
        </pc:sldMkLst>
        <pc:spChg chg="mod">
          <ac:chgData name="DU Angelo" userId="8b72b4b1065ef00f" providerId="LiveId" clId="{D4A27566-FB56-42C3-BA1E-5058D6F49D94}" dt="2020-12-10T11:45:22.945" v="73"/>
          <ac:spMkLst>
            <pc:docMk/>
            <pc:sldMk cId="1792484398" sldId="34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02.476" v="97"/>
        <pc:sldMkLst>
          <pc:docMk/>
          <pc:sldMk cId="1914621899" sldId="349"/>
        </pc:sldMkLst>
        <pc:spChg chg="mod">
          <ac:chgData name="DU Angelo" userId="8b72b4b1065ef00f" providerId="LiveId" clId="{D4A27566-FB56-42C3-BA1E-5058D6F49D94}" dt="2020-12-10T11:47:02.476" v="97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39.623" v="77"/>
        <pc:sldMkLst>
          <pc:docMk/>
          <pc:sldMk cId="524329120" sldId="350"/>
        </pc:sldMkLst>
        <pc:spChg chg="mod">
          <ac:chgData name="DU Angelo" userId="8b72b4b1065ef00f" providerId="LiveId" clId="{D4A27566-FB56-42C3-BA1E-5058D6F49D94}" dt="2020-12-10T11:45:39.623" v="77"/>
          <ac:spMkLst>
            <pc:docMk/>
            <pc:sldMk cId="524329120" sldId="35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55.173" v="81"/>
        <pc:sldMkLst>
          <pc:docMk/>
          <pc:sldMk cId="2951754636" sldId="351"/>
        </pc:sldMkLst>
        <pc:spChg chg="mod">
          <ac:chgData name="DU Angelo" userId="8b72b4b1065ef00f" providerId="LiveId" clId="{D4A27566-FB56-42C3-BA1E-5058D6F49D94}" dt="2020-12-10T11:45:55.173" v="81"/>
          <ac:spMkLst>
            <pc:docMk/>
            <pc:sldMk cId="2951754636" sldId="35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08.181" v="87"/>
        <pc:sldMkLst>
          <pc:docMk/>
          <pc:sldMk cId="1955404471" sldId="352"/>
        </pc:sldMkLst>
        <pc:spChg chg="mod">
          <ac:chgData name="DU Angelo" userId="8b72b4b1065ef00f" providerId="LiveId" clId="{D4A27566-FB56-42C3-BA1E-5058D6F49D94}" dt="2020-12-10T11:46:08.181" v="87"/>
          <ac:spMkLst>
            <pc:docMk/>
            <pc:sldMk cId="1955404471" sldId="35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20.498" v="91"/>
        <pc:sldMkLst>
          <pc:docMk/>
          <pc:sldMk cId="1092306317" sldId="353"/>
        </pc:sldMkLst>
        <pc:spChg chg="mod">
          <ac:chgData name="DU Angelo" userId="8b72b4b1065ef00f" providerId="LiveId" clId="{D4A27566-FB56-42C3-BA1E-5058D6F49D94}" dt="2020-12-10T11:46:20.498" v="91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42.059" v="70" actId="1076"/>
        <pc:sldMkLst>
          <pc:docMk/>
          <pc:sldMk cId="383836538" sldId="354"/>
        </pc:sldMkLst>
        <pc:spChg chg="mod">
          <ac:chgData name="DU Angelo" userId="8b72b4b1065ef00f" providerId="LiveId" clId="{D4A27566-FB56-42C3-BA1E-5058D6F49D94}" dt="2020-12-10T11:44:42.059" v="70" actId="1076"/>
          <ac:spMkLst>
            <pc:docMk/>
            <pc:sldMk cId="383836538" sldId="35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56.057" v="103"/>
        <pc:sldMkLst>
          <pc:docMk/>
          <pc:sldMk cId="3407129412" sldId="355"/>
        </pc:sldMkLst>
        <pc:spChg chg="mod">
          <ac:chgData name="DU Angelo" userId="8b72b4b1065ef00f" providerId="LiveId" clId="{D4A27566-FB56-42C3-BA1E-5058D6F49D94}" dt="2020-12-10T11:47:56.057" v="103"/>
          <ac:spMkLst>
            <pc:docMk/>
            <pc:sldMk cId="3407129412" sldId="35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8:31.253" v="114" actId="5793"/>
        <pc:sldMkLst>
          <pc:docMk/>
          <pc:sldMk cId="286345381" sldId="357"/>
        </pc:sldMkLst>
        <pc:spChg chg="mod">
          <ac:chgData name="DU Angelo" userId="8b72b4b1065ef00f" providerId="LiveId" clId="{D4A27566-FB56-42C3-BA1E-5058D6F49D94}" dt="2020-12-10T11:48:31.253" v="114" actId="5793"/>
          <ac:spMkLst>
            <pc:docMk/>
            <pc:sldMk cId="286345381" sldId="35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07.661" v="118"/>
        <pc:sldMkLst>
          <pc:docMk/>
          <pc:sldMk cId="1714453890" sldId="359"/>
        </pc:sldMkLst>
        <pc:spChg chg="mod">
          <ac:chgData name="DU Angelo" userId="8b72b4b1065ef00f" providerId="LiveId" clId="{D4A27566-FB56-42C3-BA1E-5058D6F49D94}" dt="2020-12-10T11:49:07.661" v="118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32.137" v="124"/>
        <pc:sldMkLst>
          <pc:docMk/>
          <pc:sldMk cId="4032590873" sldId="360"/>
        </pc:sldMkLst>
        <pc:spChg chg="mod">
          <ac:chgData name="DU Angelo" userId="8b72b4b1065ef00f" providerId="LiveId" clId="{D4A27566-FB56-42C3-BA1E-5058D6F49D94}" dt="2020-12-10T11:49:32.137" v="124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50.786" v="130"/>
        <pc:sldMkLst>
          <pc:docMk/>
          <pc:sldMk cId="3658827864" sldId="361"/>
        </pc:sldMkLst>
        <pc:spChg chg="mod">
          <ac:chgData name="DU Angelo" userId="8b72b4b1065ef00f" providerId="LiveId" clId="{D4A27566-FB56-42C3-BA1E-5058D6F49D94}" dt="2020-12-10T11:49:50.786" v="130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06.602" v="134"/>
        <pc:sldMkLst>
          <pc:docMk/>
          <pc:sldMk cId="2761848794" sldId="362"/>
        </pc:sldMkLst>
        <pc:spChg chg="mod">
          <ac:chgData name="DU Angelo" userId="8b72b4b1065ef00f" providerId="LiveId" clId="{D4A27566-FB56-42C3-BA1E-5058D6F49D94}" dt="2020-12-10T11:50:06.602" v="134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40.307" v="138"/>
        <pc:sldMkLst>
          <pc:docMk/>
          <pc:sldMk cId="441546813" sldId="363"/>
        </pc:sldMkLst>
        <pc:spChg chg="mod">
          <ac:chgData name="DU Angelo" userId="8b72b4b1065ef00f" providerId="LiveId" clId="{D4A27566-FB56-42C3-BA1E-5058D6F49D94}" dt="2020-12-10T11:50:40.307" v="138"/>
          <ac:spMkLst>
            <pc:docMk/>
            <pc:sldMk cId="441546813" sldId="36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00.654" v="142" actId="14100"/>
        <pc:sldMkLst>
          <pc:docMk/>
          <pc:sldMk cId="3734543196" sldId="365"/>
        </pc:sldMkLst>
        <pc:spChg chg="mod">
          <ac:chgData name="DU Angelo" userId="8b72b4b1065ef00f" providerId="LiveId" clId="{D4A27566-FB56-42C3-BA1E-5058D6F49D94}" dt="2020-12-10T11:51:00.654" v="142" actId="14100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15.421" v="146"/>
        <pc:sldMkLst>
          <pc:docMk/>
          <pc:sldMk cId="955043469" sldId="366"/>
        </pc:sldMkLst>
        <pc:spChg chg="mod">
          <ac:chgData name="DU Angelo" userId="8b72b4b1065ef00f" providerId="LiveId" clId="{D4A27566-FB56-42C3-BA1E-5058D6F49D94}" dt="2020-12-10T11:51:15.421" v="146"/>
          <ac:spMkLst>
            <pc:docMk/>
            <pc:sldMk cId="955043469" sldId="36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41.569" v="152"/>
        <pc:sldMkLst>
          <pc:docMk/>
          <pc:sldMk cId="1054455075" sldId="368"/>
        </pc:sldMkLst>
        <pc:spChg chg="mod">
          <ac:chgData name="DU Angelo" userId="8b72b4b1065ef00f" providerId="LiveId" clId="{D4A27566-FB56-42C3-BA1E-5058D6F49D94}" dt="2020-12-10T11:51:41.569" v="152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00.606" v="156"/>
        <pc:sldMkLst>
          <pc:docMk/>
          <pc:sldMk cId="2029073472" sldId="369"/>
        </pc:sldMkLst>
        <pc:spChg chg="mod">
          <ac:chgData name="DU Angelo" userId="8b72b4b1065ef00f" providerId="LiveId" clId="{D4A27566-FB56-42C3-BA1E-5058D6F49D94}" dt="2020-12-10T11:52:00.606" v="156"/>
          <ac:spMkLst>
            <pc:docMk/>
            <pc:sldMk cId="2029073472" sldId="36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28.034" v="160"/>
        <pc:sldMkLst>
          <pc:docMk/>
          <pc:sldMk cId="3000302862" sldId="371"/>
        </pc:sldMkLst>
        <pc:spChg chg="mod">
          <ac:chgData name="DU Angelo" userId="8b72b4b1065ef00f" providerId="LiveId" clId="{D4A27566-FB56-42C3-BA1E-5058D6F49D94}" dt="2020-12-10T11:52:28.034" v="160"/>
          <ac:spMkLst>
            <pc:docMk/>
            <pc:sldMk cId="3000302862" sldId="37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55.109" v="166" actId="6549"/>
        <pc:sldMkLst>
          <pc:docMk/>
          <pc:sldMk cId="2528489721" sldId="372"/>
        </pc:sldMkLst>
        <pc:spChg chg="mod">
          <ac:chgData name="DU Angelo" userId="8b72b4b1065ef00f" providerId="LiveId" clId="{D4A27566-FB56-42C3-BA1E-5058D6F49D94}" dt="2020-12-10T11:52:55.109" v="166" actId="6549"/>
          <ac:spMkLst>
            <pc:docMk/>
            <pc:sldMk cId="2528489721" sldId="37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18.994" v="171" actId="313"/>
        <pc:sldMkLst>
          <pc:docMk/>
          <pc:sldMk cId="2922708056" sldId="373"/>
        </pc:sldMkLst>
        <pc:spChg chg="mod">
          <ac:chgData name="DU Angelo" userId="8b72b4b1065ef00f" providerId="LiveId" clId="{D4A27566-FB56-42C3-BA1E-5058D6F49D94}" dt="2020-12-10T11:53:18.994" v="171" actId="313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36.268" v="175"/>
        <pc:sldMkLst>
          <pc:docMk/>
          <pc:sldMk cId="643975630" sldId="374"/>
        </pc:sldMkLst>
        <pc:spChg chg="mod">
          <ac:chgData name="DU Angelo" userId="8b72b4b1065ef00f" providerId="LiveId" clId="{D4A27566-FB56-42C3-BA1E-5058D6F49D94}" dt="2020-12-10T11:53:36.268" v="175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51.808" v="181"/>
        <pc:sldMkLst>
          <pc:docMk/>
          <pc:sldMk cId="834436624" sldId="375"/>
        </pc:sldMkLst>
        <pc:spChg chg="mod">
          <ac:chgData name="DU Angelo" userId="8b72b4b1065ef00f" providerId="LiveId" clId="{D4A27566-FB56-42C3-BA1E-5058D6F49D94}" dt="2020-12-10T11:53:51.808" v="181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08.225" v="185"/>
        <pc:sldMkLst>
          <pc:docMk/>
          <pc:sldMk cId="1769853880" sldId="376"/>
        </pc:sldMkLst>
        <pc:spChg chg="mod">
          <ac:chgData name="DU Angelo" userId="8b72b4b1065ef00f" providerId="LiveId" clId="{D4A27566-FB56-42C3-BA1E-5058D6F49D94}" dt="2020-12-10T11:54:08.225" v="185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27.171" v="192" actId="20577"/>
        <pc:sldMkLst>
          <pc:docMk/>
          <pc:sldMk cId="628233304" sldId="377"/>
        </pc:sldMkLst>
        <pc:spChg chg="mod">
          <ac:chgData name="DU Angelo" userId="8b72b4b1065ef00f" providerId="LiveId" clId="{D4A27566-FB56-42C3-BA1E-5058D6F49D94}" dt="2020-12-10T11:54:27.171" v="192" actId="20577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021B39A3-D38F-714C-ACAA-034A527D7140}"/>
    <pc:docChg chg="undo custSel addSld delSld modSld sldOrd modSection">
      <pc:chgData name="DU Angelo" userId="8b72b4b1065ef00f" providerId="LiveId" clId="{021B39A3-D38F-714C-ACAA-034A527D7140}" dt="2020-12-10T01:55:27.823" v="1283" actId="1076"/>
      <pc:docMkLst>
        <pc:docMk/>
      </pc:docMkLst>
      <pc:sldChg chg="del">
        <pc:chgData name="DU Angelo" userId="8b72b4b1065ef00f" providerId="LiveId" clId="{021B39A3-D38F-714C-ACAA-034A527D7140}" dt="2020-12-10T01:42:49.740" v="1096" actId="2696"/>
        <pc:sldMkLst>
          <pc:docMk/>
          <pc:sldMk cId="339519203" sldId="324"/>
        </pc:sldMkLst>
      </pc:sldChg>
      <pc:sldChg chg="del">
        <pc:chgData name="DU Angelo" userId="8b72b4b1065ef00f" providerId="LiveId" clId="{021B39A3-D38F-714C-ACAA-034A527D7140}" dt="2020-12-10T01:55:06.345" v="1273" actId="2696"/>
        <pc:sldMkLst>
          <pc:docMk/>
          <pc:sldMk cId="3968951463" sldId="326"/>
        </pc:sldMkLst>
      </pc:sldChg>
      <pc:sldChg chg="modSp mod ord">
        <pc:chgData name="DU Angelo" userId="8b72b4b1065ef00f" providerId="LiveId" clId="{021B39A3-D38F-714C-ACAA-034A527D7140}" dt="2020-12-10T01:14:40.601" v="471" actId="20577"/>
        <pc:sldMkLst>
          <pc:docMk/>
          <pc:sldMk cId="3039047271" sldId="335"/>
        </pc:sldMkLst>
        <pc:spChg chg="mod">
          <ac:chgData name="DU Angelo" userId="8b72b4b1065ef00f" providerId="LiveId" clId="{021B39A3-D38F-714C-ACAA-034A527D7140}" dt="2020-12-10T01:09:26.808" v="191" actId="20577"/>
          <ac:spMkLst>
            <pc:docMk/>
            <pc:sldMk cId="3039047271" sldId="335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14:40.601" v="471" actId="20577"/>
          <ac:spMkLst>
            <pc:docMk/>
            <pc:sldMk cId="3039047271" sldId="335"/>
            <ac:spMk id="4" creationId="{2918002F-8C64-4968-9ECA-DC63D9D4E45B}"/>
          </ac:spMkLst>
        </pc:spChg>
      </pc:sldChg>
      <pc:sldChg chg="add ord">
        <pc:chgData name="DU Angelo" userId="8b72b4b1065ef00f" providerId="LiveId" clId="{021B39A3-D38F-714C-ACAA-034A527D7140}" dt="2020-12-10T01:10:55.111" v="193" actId="20578"/>
        <pc:sldMkLst>
          <pc:docMk/>
          <pc:sldMk cId="1695238600" sldId="336"/>
        </pc:sldMkLst>
      </pc:sldChg>
      <pc:sldChg chg="addSp delSp modSp add mod">
        <pc:chgData name="DU Angelo" userId="8b72b4b1065ef00f" providerId="LiveId" clId="{021B39A3-D38F-714C-ACAA-034A527D7140}" dt="2020-12-10T01:19:55.920" v="623" actId="1076"/>
        <pc:sldMkLst>
          <pc:docMk/>
          <pc:sldMk cId="1441279324" sldId="337"/>
        </pc:sldMkLst>
        <pc:spChg chg="mod">
          <ac:chgData name="DU Angelo" userId="8b72b4b1065ef00f" providerId="LiveId" clId="{021B39A3-D38F-714C-ACAA-034A527D7140}" dt="2020-12-10T01:19:50.475" v="621" actId="1076"/>
          <ac:spMkLst>
            <pc:docMk/>
            <pc:sldMk cId="1441279324" sldId="337"/>
            <ac:spMk id="4" creationId="{2918002F-8C64-4968-9ECA-DC63D9D4E45B}"/>
          </ac:spMkLst>
        </pc:spChg>
        <pc:picChg chg="add del mod modCrop">
          <ac:chgData name="DU Angelo" userId="8b72b4b1065ef00f" providerId="LiveId" clId="{021B39A3-D38F-714C-ACAA-034A527D7140}" dt="2020-12-10T01:18:15.437" v="567" actId="478"/>
          <ac:picMkLst>
            <pc:docMk/>
            <pc:sldMk cId="1441279324" sldId="337"/>
            <ac:picMk id="6" creationId="{B0021B34-C28C-AE48-84DE-11F6CDA37D9E}"/>
          </ac:picMkLst>
        </pc:picChg>
        <pc:picChg chg="add mod">
          <ac:chgData name="DU Angelo" userId="8b72b4b1065ef00f" providerId="LiveId" clId="{021B39A3-D38F-714C-ACAA-034A527D7140}" dt="2020-12-10T01:19:55.920" v="623" actId="1076"/>
          <ac:picMkLst>
            <pc:docMk/>
            <pc:sldMk cId="1441279324" sldId="337"/>
            <ac:picMk id="8" creationId="{B1B279FC-9C0A-7B42-9720-69428D1CC6D1}"/>
          </ac:picMkLst>
        </pc:picChg>
      </pc:sldChg>
      <pc:sldChg chg="add">
        <pc:chgData name="DU Angelo" userId="8b72b4b1065ef00f" providerId="LiveId" clId="{021B39A3-D38F-714C-ACAA-034A527D7140}" dt="2020-12-10T01:17:45.887" v="566" actId="2890"/>
        <pc:sldMkLst>
          <pc:docMk/>
          <pc:sldMk cId="3604427841" sldId="338"/>
        </pc:sldMkLst>
      </pc:sldChg>
      <pc:sldChg chg="delSp modSp add mod">
        <pc:chgData name="DU Angelo" userId="8b72b4b1065ef00f" providerId="LiveId" clId="{021B39A3-D38F-714C-ACAA-034A527D7140}" dt="2020-12-10T01:20:53.236" v="655" actId="1076"/>
        <pc:sldMkLst>
          <pc:docMk/>
          <pc:sldMk cId="2097344509" sldId="339"/>
        </pc:sldMkLst>
        <pc:spChg chg="mod">
          <ac:chgData name="DU Angelo" userId="8b72b4b1065ef00f" providerId="LiveId" clId="{021B39A3-D38F-714C-ACAA-034A527D7140}" dt="2020-12-10T01:20:53.236" v="655" actId="1076"/>
          <ac:spMkLst>
            <pc:docMk/>
            <pc:sldMk cId="2097344509" sldId="339"/>
            <ac:spMk id="4" creationId="{2918002F-8C64-4968-9ECA-DC63D9D4E45B}"/>
          </ac:spMkLst>
        </pc:spChg>
        <pc:picChg chg="del">
          <ac:chgData name="DU Angelo" userId="8b72b4b1065ef00f" providerId="LiveId" clId="{021B39A3-D38F-714C-ACAA-034A527D7140}" dt="2020-12-10T01:20:17.635" v="625" actId="478"/>
          <ac:picMkLst>
            <pc:docMk/>
            <pc:sldMk cId="2097344509" sldId="339"/>
            <ac:picMk id="8" creationId="{B1B279FC-9C0A-7B42-9720-69428D1CC6D1}"/>
          </ac:picMkLst>
        </pc:picChg>
      </pc:sldChg>
      <pc:sldChg chg="addSp delSp modSp add mod">
        <pc:chgData name="DU Angelo" userId="8b72b4b1065ef00f" providerId="LiveId" clId="{021B39A3-D38F-714C-ACAA-034A527D7140}" dt="2020-12-10T01:24:16.209" v="822" actId="1076"/>
        <pc:sldMkLst>
          <pc:docMk/>
          <pc:sldMk cId="679574736" sldId="340"/>
        </pc:sldMkLst>
        <pc:spChg chg="mod">
          <ac:chgData name="DU Angelo" userId="8b72b4b1065ef00f" providerId="LiveId" clId="{021B39A3-D38F-714C-ACAA-034A527D7140}" dt="2020-12-10T01:24:16.209" v="822" actId="1076"/>
          <ac:spMkLst>
            <pc:docMk/>
            <pc:sldMk cId="679574736" sldId="340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22:32.697" v="727" actId="1076"/>
          <ac:spMkLst>
            <pc:docMk/>
            <pc:sldMk cId="679574736" sldId="340"/>
            <ac:spMk id="4" creationId="{2918002F-8C64-4968-9ECA-DC63D9D4E45B}"/>
          </ac:spMkLst>
        </pc:spChg>
        <pc:spChg chg="add mod">
          <ac:chgData name="DU Angelo" userId="8b72b4b1065ef00f" providerId="LiveId" clId="{021B39A3-D38F-714C-ACAA-034A527D7140}" dt="2020-12-10T01:24:09.122" v="820" actId="1076"/>
          <ac:spMkLst>
            <pc:docMk/>
            <pc:sldMk cId="679574736" sldId="340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1:58.374" v="658" actId="478"/>
          <ac:picMkLst>
            <pc:docMk/>
            <pc:sldMk cId="679574736" sldId="340"/>
            <ac:picMk id="6" creationId="{B0021B34-C28C-AE48-84DE-11F6CDA37D9E}"/>
          </ac:picMkLst>
        </pc:picChg>
        <pc:picChg chg="add mod modCrop">
          <ac:chgData name="DU Angelo" userId="8b72b4b1065ef00f" providerId="LiveId" clId="{021B39A3-D38F-714C-ACAA-034A527D7140}" dt="2020-12-10T01:24:03.688" v="819" actId="1076"/>
          <ac:picMkLst>
            <pc:docMk/>
            <pc:sldMk cId="679574736" sldId="340"/>
            <ac:picMk id="8" creationId="{480423C2-DFC0-EC4A-BD38-BCB7ACCE19CB}"/>
          </ac:picMkLst>
        </pc:picChg>
      </pc:sldChg>
      <pc:sldChg chg="delSp modSp add mod ord">
        <pc:chgData name="DU Angelo" userId="8b72b4b1065ef00f" providerId="LiveId" clId="{021B39A3-D38F-714C-ACAA-034A527D7140}" dt="2020-12-10T01:33:28.504" v="1035" actId="20577"/>
        <pc:sldMkLst>
          <pc:docMk/>
          <pc:sldMk cId="1757776278" sldId="341"/>
        </pc:sldMkLst>
        <pc:spChg chg="mod">
          <ac:chgData name="DU Angelo" userId="8b72b4b1065ef00f" providerId="LiveId" clId="{021B39A3-D38F-714C-ACAA-034A527D7140}" dt="2020-12-10T01:26:32.457" v="830" actId="1076"/>
          <ac:spMkLst>
            <pc:docMk/>
            <pc:sldMk cId="1757776278" sldId="341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31:59.076" v="970" actId="20577"/>
          <ac:spMkLst>
            <pc:docMk/>
            <pc:sldMk cId="1757776278" sldId="341"/>
            <ac:spMk id="4" creationId="{2918002F-8C64-4968-9ECA-DC63D9D4E45B}"/>
          </ac:spMkLst>
        </pc:spChg>
        <pc:spChg chg="mod">
          <ac:chgData name="DU Angelo" userId="8b72b4b1065ef00f" providerId="LiveId" clId="{021B39A3-D38F-714C-ACAA-034A527D7140}" dt="2020-12-10T01:33:28.504" v="1035" actId="20577"/>
          <ac:spMkLst>
            <pc:docMk/>
            <pc:sldMk cId="1757776278" sldId="341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5:48.967" v="828" actId="478"/>
          <ac:picMkLst>
            <pc:docMk/>
            <pc:sldMk cId="1757776278" sldId="341"/>
            <ac:picMk id="8" creationId="{480423C2-DFC0-EC4A-BD38-BCB7ACCE19CB}"/>
          </ac:picMkLst>
        </pc:picChg>
      </pc:sldChg>
      <pc:sldChg chg="delSp modSp add mod">
        <pc:chgData name="DU Angelo" userId="8b72b4b1065ef00f" providerId="LiveId" clId="{021B39A3-D38F-714C-ACAA-034A527D7140}" dt="2020-12-10T01:34:46.858" v="1050" actId="14100"/>
        <pc:sldMkLst>
          <pc:docMk/>
          <pc:sldMk cId="1469561740" sldId="342"/>
        </pc:sldMkLst>
        <pc:spChg chg="mod">
          <ac:chgData name="DU Angelo" userId="8b72b4b1065ef00f" providerId="LiveId" clId="{021B39A3-D38F-714C-ACAA-034A527D7140}" dt="2020-12-10T01:34:46.858" v="1050" actId="14100"/>
          <ac:spMkLst>
            <pc:docMk/>
            <pc:sldMk cId="1469561740" sldId="342"/>
            <ac:spMk id="3" creationId="{E1BF4C49-D9BF-42F3-B713-48595D54AED3}"/>
          </ac:spMkLst>
        </pc:spChg>
        <pc:spChg chg="del">
          <ac:chgData name="DU Angelo" userId="8b72b4b1065ef00f" providerId="LiveId" clId="{021B39A3-D38F-714C-ACAA-034A527D7140}" dt="2020-12-10T01:34:30.173" v="1047" actId="478"/>
          <ac:spMkLst>
            <pc:docMk/>
            <pc:sldMk cId="1469561740" sldId="342"/>
            <ac:spMk id="4" creationId="{2918002F-8C64-4968-9ECA-DC63D9D4E45B}"/>
          </ac:spMkLst>
        </pc:spChg>
        <pc:spChg chg="del">
          <ac:chgData name="DU Angelo" userId="8b72b4b1065ef00f" providerId="LiveId" clId="{021B39A3-D38F-714C-ACAA-034A527D7140}" dt="2020-12-10T01:34:39.896" v="1048" actId="478"/>
          <ac:spMkLst>
            <pc:docMk/>
            <pc:sldMk cId="1469561740" sldId="342"/>
            <ac:spMk id="7" creationId="{04A4444C-BF45-3347-8B15-382925B33A5B}"/>
          </ac:spMkLst>
        </pc:spChg>
      </pc:sldChg>
      <pc:sldChg chg="modSp add mod">
        <pc:chgData name="DU Angelo" userId="8b72b4b1065ef00f" providerId="LiveId" clId="{021B39A3-D38F-714C-ACAA-034A527D7140}" dt="2020-12-10T01:35:10.478" v="1053" actId="20577"/>
        <pc:sldMkLst>
          <pc:docMk/>
          <pc:sldMk cId="2875316016" sldId="343"/>
        </pc:sldMkLst>
        <pc:spChg chg="mod">
          <ac:chgData name="DU Angelo" userId="8b72b4b1065ef00f" providerId="LiveId" clId="{021B39A3-D38F-714C-ACAA-034A527D7140}" dt="2020-12-10T01:35:10.478" v="1053" actId="20577"/>
          <ac:spMkLst>
            <pc:docMk/>
            <pc:sldMk cId="2875316016" sldId="343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35:14.413" v="1054" actId="20577"/>
        <pc:sldMkLst>
          <pc:docMk/>
          <pc:sldMk cId="48827521" sldId="344"/>
        </pc:sldMkLst>
        <pc:spChg chg="mod">
          <ac:chgData name="DU Angelo" userId="8b72b4b1065ef00f" providerId="LiveId" clId="{021B39A3-D38F-714C-ACAA-034A527D7140}" dt="2020-12-10T01:35:14.413" v="1054" actId="20577"/>
          <ac:spMkLst>
            <pc:docMk/>
            <pc:sldMk cId="48827521" sldId="34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3:04.266" v="1098" actId="20577"/>
        <pc:sldMkLst>
          <pc:docMk/>
          <pc:sldMk cId="1315274242" sldId="345"/>
        </pc:sldMkLst>
        <pc:spChg chg="mod">
          <ac:chgData name="DU Angelo" userId="8b72b4b1065ef00f" providerId="LiveId" clId="{021B39A3-D38F-714C-ACAA-034A527D7140}" dt="2020-12-10T01:43:04.266" v="1098" actId="20577"/>
          <ac:spMkLst>
            <pc:docMk/>
            <pc:sldMk cId="1315274242" sldId="345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36:37.447" v="1056" actId="2696"/>
        <pc:sldMkLst>
          <pc:docMk/>
          <pc:sldMk cId="2099350472" sldId="345"/>
        </pc:sldMkLst>
      </pc:sldChg>
      <pc:sldChg chg="modSp add mod ord">
        <pc:chgData name="DU Angelo" userId="8b72b4b1065ef00f" providerId="LiveId" clId="{021B39A3-D38F-714C-ACAA-034A527D7140}" dt="2020-12-10T01:42:08.487" v="1095" actId="1076"/>
        <pc:sldMkLst>
          <pc:docMk/>
          <pc:sldMk cId="4123673471" sldId="346"/>
        </pc:sldMkLst>
        <pc:spChg chg="mod">
          <ac:chgData name="DU Angelo" userId="8b72b4b1065ef00f" providerId="LiveId" clId="{021B39A3-D38F-714C-ACAA-034A527D7140}" dt="2020-12-10T01:42:08.487" v="1095" actId="1076"/>
          <ac:spMkLst>
            <pc:docMk/>
            <pc:sldMk cId="4123673471" sldId="346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41:47.482" v="1092" actId="2696"/>
        <pc:sldMkLst>
          <pc:docMk/>
          <pc:sldMk cId="632157898" sldId="347"/>
        </pc:sldMkLst>
      </pc:sldChg>
      <pc:sldChg chg="add">
        <pc:chgData name="DU Angelo" userId="8b72b4b1065ef00f" providerId="LiveId" clId="{021B39A3-D38F-714C-ACAA-034A527D7140}" dt="2020-12-10T01:43:00.539" v="1097" actId="2890"/>
        <pc:sldMkLst>
          <pc:docMk/>
          <pc:sldMk cId="1197616133" sldId="347"/>
        </pc:sldMkLst>
      </pc:sldChg>
      <pc:sldChg chg="modSp add mod ord">
        <pc:chgData name="DU Angelo" userId="8b72b4b1065ef00f" providerId="LiveId" clId="{021B39A3-D38F-714C-ACAA-034A527D7140}" dt="2020-12-10T01:44:16.345" v="1121" actId="14100"/>
        <pc:sldMkLst>
          <pc:docMk/>
          <pc:sldMk cId="2845576193" sldId="348"/>
        </pc:sldMkLst>
        <pc:spChg chg="mod">
          <ac:chgData name="DU Angelo" userId="8b72b4b1065ef00f" providerId="LiveId" clId="{021B39A3-D38F-714C-ACAA-034A527D7140}" dt="2020-12-10T01:44:16.345" v="1121" actId="14100"/>
          <ac:spMkLst>
            <pc:docMk/>
            <pc:sldMk cId="2845576193" sldId="348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5:23.541" v="1127" actId="14100"/>
        <pc:sldMkLst>
          <pc:docMk/>
          <pc:sldMk cId="3358686788" sldId="349"/>
        </pc:sldMkLst>
        <pc:spChg chg="mod">
          <ac:chgData name="DU Angelo" userId="8b72b4b1065ef00f" providerId="LiveId" clId="{021B39A3-D38F-714C-ACAA-034A527D7140}" dt="2020-12-10T01:45:23.541" v="1127" actId="14100"/>
          <ac:spMkLst>
            <pc:docMk/>
            <pc:sldMk cId="3358686788" sldId="349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5:47.501" v="1128" actId="2890"/>
        <pc:sldMkLst>
          <pc:docMk/>
          <pc:sldMk cId="2881043259" sldId="350"/>
        </pc:sldMkLst>
      </pc:sldChg>
      <pc:sldChg chg="modSp add mod ord">
        <pc:chgData name="DU Angelo" userId="8b72b4b1065ef00f" providerId="LiveId" clId="{021B39A3-D38F-714C-ACAA-034A527D7140}" dt="2020-12-10T01:46:29.037" v="1135" actId="1076"/>
        <pc:sldMkLst>
          <pc:docMk/>
          <pc:sldMk cId="2459429657" sldId="351"/>
        </pc:sldMkLst>
        <pc:spChg chg="mod">
          <ac:chgData name="DU Angelo" userId="8b72b4b1065ef00f" providerId="LiveId" clId="{021B39A3-D38F-714C-ACAA-034A527D7140}" dt="2020-12-10T01:46:29.037" v="1135" actId="1076"/>
          <ac:spMkLst>
            <pc:docMk/>
            <pc:sldMk cId="2459429657" sldId="351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7:26.577" v="1157" actId="1076"/>
        <pc:sldMkLst>
          <pc:docMk/>
          <pc:sldMk cId="550955583" sldId="352"/>
        </pc:sldMkLst>
        <pc:spChg chg="mod">
          <ac:chgData name="DU Angelo" userId="8b72b4b1065ef00f" providerId="LiveId" clId="{021B39A3-D38F-714C-ACAA-034A527D7140}" dt="2020-12-10T01:47:26.577" v="1157" actId="1076"/>
          <ac:spMkLst>
            <pc:docMk/>
            <pc:sldMk cId="550955583" sldId="352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8:12.684" v="1170" actId="14100"/>
        <pc:sldMkLst>
          <pc:docMk/>
          <pc:sldMk cId="3887196769" sldId="353"/>
        </pc:sldMkLst>
        <pc:spChg chg="mod">
          <ac:chgData name="DU Angelo" userId="8b72b4b1065ef00f" providerId="LiveId" clId="{021B39A3-D38F-714C-ACAA-034A527D7140}" dt="2020-12-10T01:48:12.684" v="1170" actId="14100"/>
          <ac:spMkLst>
            <pc:docMk/>
            <pc:sldMk cId="3887196769" sldId="353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8:23.022" v="1171" actId="2890"/>
        <pc:sldMkLst>
          <pc:docMk/>
          <pc:sldMk cId="790546424" sldId="354"/>
        </pc:sldMkLst>
      </pc:sldChg>
      <pc:sldChg chg="modSp add mod">
        <pc:chgData name="DU Angelo" userId="8b72b4b1065ef00f" providerId="LiveId" clId="{021B39A3-D38F-714C-ACAA-034A527D7140}" dt="2020-12-10T01:52:05.991" v="1201" actId="14100"/>
        <pc:sldMkLst>
          <pc:docMk/>
          <pc:sldMk cId="3893788979" sldId="355"/>
        </pc:sldMkLst>
        <pc:spChg chg="mod">
          <ac:chgData name="DU Angelo" userId="8b72b4b1065ef00f" providerId="LiveId" clId="{021B39A3-D38F-714C-ACAA-034A527D7140}" dt="2020-12-10T01:52:05.991" v="1201" actId="14100"/>
          <ac:spMkLst>
            <pc:docMk/>
            <pc:sldMk cId="3893788979" sldId="355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52:21.842" v="1213" actId="20577"/>
        <pc:sldMkLst>
          <pc:docMk/>
          <pc:sldMk cId="662834946" sldId="356"/>
        </pc:sldMkLst>
        <pc:spChg chg="mod">
          <ac:chgData name="DU Angelo" userId="8b72b4b1065ef00f" providerId="LiveId" clId="{021B39A3-D38F-714C-ACAA-034A527D7140}" dt="2020-12-10T01:52:21.842" v="1213" actId="20577"/>
          <ac:spMkLst>
            <pc:docMk/>
            <pc:sldMk cId="662834946" sldId="356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53:42.605" v="1269" actId="20577"/>
        <pc:sldMkLst>
          <pc:docMk/>
          <pc:sldMk cId="1951621808" sldId="357"/>
        </pc:sldMkLst>
        <pc:spChg chg="mod">
          <ac:chgData name="DU Angelo" userId="8b72b4b1065ef00f" providerId="LiveId" clId="{021B39A3-D38F-714C-ACAA-034A527D7140}" dt="2020-12-10T01:53:42.605" v="1269" actId="20577"/>
          <ac:spMkLst>
            <pc:docMk/>
            <pc:sldMk cId="1951621808" sldId="357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54:34.041" v="1270" actId="2890"/>
        <pc:sldMkLst>
          <pc:docMk/>
          <pc:sldMk cId="4109106070" sldId="358"/>
        </pc:sldMkLst>
      </pc:sldChg>
      <pc:sldChg chg="add">
        <pc:chgData name="DU Angelo" userId="8b72b4b1065ef00f" providerId="LiveId" clId="{021B39A3-D38F-714C-ACAA-034A527D7140}" dt="2020-12-10T01:54:36.425" v="1271" actId="2890"/>
        <pc:sldMkLst>
          <pc:docMk/>
          <pc:sldMk cId="3029615722" sldId="359"/>
        </pc:sldMkLst>
      </pc:sldChg>
      <pc:sldChg chg="add">
        <pc:chgData name="DU Angelo" userId="8b72b4b1065ef00f" providerId="LiveId" clId="{021B39A3-D38F-714C-ACAA-034A527D7140}" dt="2020-12-10T01:54:49.628" v="1272" actId="2890"/>
        <pc:sldMkLst>
          <pc:docMk/>
          <pc:sldMk cId="386859535" sldId="360"/>
        </pc:sldMkLst>
      </pc:sldChg>
      <pc:sldChg chg="modSp add mod">
        <pc:chgData name="DU Angelo" userId="8b72b4b1065ef00f" providerId="LiveId" clId="{021B39A3-D38F-714C-ACAA-034A527D7140}" dt="2020-12-10T01:55:27.823" v="1283" actId="1076"/>
        <pc:sldMkLst>
          <pc:docMk/>
          <pc:sldMk cId="180594191" sldId="361"/>
        </pc:sldMkLst>
        <pc:spChg chg="mod">
          <ac:chgData name="DU Angelo" userId="8b72b4b1065ef00f" providerId="LiveId" clId="{021B39A3-D38F-714C-ACAA-034A527D7140}" dt="2020-12-10T01:55:27.823" v="1283" actId="1076"/>
          <ac:spMkLst>
            <pc:docMk/>
            <pc:sldMk cId="180594191" sldId="361"/>
            <ac:spMk id="3" creationId="{E1BF4C49-D9BF-42F3-B713-48595D54AED3}"/>
          </ac:spMkLst>
        </pc:spChg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2047576469" sldId="2147483653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2047576469" sldId="2147483653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2047576469" sldId="2147483653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2047576469" sldId="2147483653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2047576469" sldId="2147483653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2047576469" sldId="2147483653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E760A102-1300-4EB6-9740-B16AA6653396}"/>
    <pc:docChg chg="undo custSel addSld delSld modSld sldOrd modSection">
      <pc:chgData name="DU Angelo" userId="8b72b4b1065ef00f" providerId="LiveId" clId="{E760A102-1300-4EB6-9740-B16AA6653396}" dt="2020-12-22T13:53:45.153" v="2297" actId="1076"/>
      <pc:docMkLst>
        <pc:docMk/>
      </pc:docMkLst>
      <pc:sldChg chg="del">
        <pc:chgData name="DU Angelo" userId="8b72b4b1065ef00f" providerId="LiveId" clId="{E760A102-1300-4EB6-9740-B16AA6653396}" dt="2020-12-21T13:24:20.517" v="1236" actId="2696"/>
        <pc:sldMkLst>
          <pc:docMk/>
          <pc:sldMk cId="2669802022" sldId="317"/>
        </pc:sldMkLst>
      </pc:sldChg>
      <pc:sldChg chg="del">
        <pc:chgData name="DU Angelo" userId="8b72b4b1065ef00f" providerId="LiveId" clId="{E760A102-1300-4EB6-9740-B16AA6653396}" dt="2020-12-21T13:24:20.509" v="1235" actId="2696"/>
        <pc:sldMkLst>
          <pc:docMk/>
          <pc:sldMk cId="1767755063" sldId="318"/>
        </pc:sldMkLst>
      </pc:sldChg>
      <pc:sldChg chg="addSp delSp">
        <pc:chgData name="DU Angelo" userId="8b72b4b1065ef00f" providerId="LiveId" clId="{E760A102-1300-4EB6-9740-B16AA6653396}" dt="2020-12-21T13:30:29.130" v="1253"/>
        <pc:sldMkLst>
          <pc:docMk/>
          <pc:sldMk cId="4230257021" sldId="319"/>
        </pc:sldMkLst>
        <pc:spChg chg="del">
          <ac:chgData name="DU Angelo" userId="8b72b4b1065ef00f" providerId="LiveId" clId="{E760A102-1300-4EB6-9740-B16AA6653396}" dt="2020-12-21T13:30:21.971" v="1250" actId="478"/>
          <ac:spMkLst>
            <pc:docMk/>
            <pc:sldMk cId="4230257021" sldId="319"/>
            <ac:spMk id="2" creationId="{5196DA29-3DEB-4674-B5DB-FC16E69E562D}"/>
          </ac:spMkLst>
        </pc:spChg>
        <pc:spChg chg="add del">
          <ac:chgData name="DU Angelo" userId="8b72b4b1065ef00f" providerId="LiveId" clId="{E760A102-1300-4EB6-9740-B16AA6653396}" dt="2020-12-21T13:30:28.733" v="1252" actId="478"/>
          <ac:spMkLst>
            <pc:docMk/>
            <pc:sldMk cId="4230257021" sldId="319"/>
            <ac:spMk id="5" creationId="{60587CF8-BB4E-4410-9D64-DA28C7FED49B}"/>
          </ac:spMkLst>
        </pc:spChg>
        <pc:spChg chg="add">
          <ac:chgData name="DU Angelo" userId="8b72b4b1065ef00f" providerId="LiveId" clId="{E760A102-1300-4EB6-9740-B16AA6653396}" dt="2020-12-21T13:30:29.130" v="1253"/>
          <ac:spMkLst>
            <pc:docMk/>
            <pc:sldMk cId="4230257021" sldId="319"/>
            <ac:spMk id="6" creationId="{E4322ABB-9466-4019-9711-A278AE8CA9D1}"/>
          </ac:spMkLst>
        </pc:spChg>
      </pc:sldChg>
      <pc:sldChg chg="del">
        <pc:chgData name="DU Angelo" userId="8b72b4b1065ef00f" providerId="LiveId" clId="{E760A102-1300-4EB6-9740-B16AA6653396}" dt="2020-12-21T14:03:18.304" v="1588" actId="2696"/>
        <pc:sldMkLst>
          <pc:docMk/>
          <pc:sldMk cId="1236365163" sldId="320"/>
        </pc:sldMkLst>
      </pc:sldChg>
      <pc:sldChg chg="del">
        <pc:chgData name="DU Angelo" userId="8b72b4b1065ef00f" providerId="LiveId" clId="{E760A102-1300-4EB6-9740-B16AA6653396}" dt="2020-12-21T14:03:18.366" v="1589" actId="2696"/>
        <pc:sldMkLst>
          <pc:docMk/>
          <pc:sldMk cId="4173798177" sldId="321"/>
        </pc:sldMkLst>
      </pc:sldChg>
      <pc:sldChg chg="del">
        <pc:chgData name="DU Angelo" userId="8b72b4b1065ef00f" providerId="LiveId" clId="{E760A102-1300-4EB6-9740-B16AA6653396}" dt="2020-12-21T14:04:38.648" v="1590" actId="2696"/>
        <pc:sldMkLst>
          <pc:docMk/>
          <pc:sldMk cId="1971486296" sldId="323"/>
        </pc:sldMkLst>
      </pc:sldChg>
      <pc:sldChg chg="del">
        <pc:chgData name="DU Angelo" userId="8b72b4b1065ef00f" providerId="LiveId" clId="{E760A102-1300-4EB6-9740-B16AA6653396}" dt="2020-12-21T14:04:38.706" v="1591" actId="2696"/>
        <pc:sldMkLst>
          <pc:docMk/>
          <pc:sldMk cId="2563357045" sldId="324"/>
        </pc:sldMkLst>
      </pc:sldChg>
      <pc:sldChg chg="del">
        <pc:chgData name="DU Angelo" userId="8b72b4b1065ef00f" providerId="LiveId" clId="{E760A102-1300-4EB6-9740-B16AA6653396}" dt="2020-12-21T14:04:38.767" v="1592" actId="2696"/>
        <pc:sldMkLst>
          <pc:docMk/>
          <pc:sldMk cId="3416293304" sldId="325"/>
        </pc:sldMkLst>
      </pc:sldChg>
      <pc:sldChg chg="del">
        <pc:chgData name="DU Angelo" userId="8b72b4b1065ef00f" providerId="LiveId" clId="{E760A102-1300-4EB6-9740-B16AA6653396}" dt="2020-12-21T14:04:43.594" v="1594" actId="2696"/>
        <pc:sldMkLst>
          <pc:docMk/>
          <pc:sldMk cId="3112528529" sldId="327"/>
        </pc:sldMkLst>
      </pc:sldChg>
      <pc:sldChg chg="del">
        <pc:chgData name="DU Angelo" userId="8b72b4b1065ef00f" providerId="LiveId" clId="{E760A102-1300-4EB6-9740-B16AA6653396}" dt="2020-12-21T14:04:43.533" v="1593" actId="2696"/>
        <pc:sldMkLst>
          <pc:docMk/>
          <pc:sldMk cId="573230211" sldId="328"/>
        </pc:sldMkLst>
      </pc:sldChg>
      <pc:sldChg chg="modSp">
        <pc:chgData name="DU Angelo" userId="8b72b4b1065ef00f" providerId="LiveId" clId="{E760A102-1300-4EB6-9740-B16AA6653396}" dt="2020-12-21T11:50:21.328" v="102" actId="1076"/>
        <pc:sldMkLst>
          <pc:docMk/>
          <pc:sldMk cId="2413334175" sldId="329"/>
        </pc:sldMkLst>
        <pc:spChg chg="mod">
          <ac:chgData name="DU Angelo" userId="8b72b4b1065ef00f" providerId="LiveId" clId="{E760A102-1300-4EB6-9740-B16AA6653396}" dt="2020-12-21T11:50:20.887" v="101" actId="1076"/>
          <ac:spMkLst>
            <pc:docMk/>
            <pc:sldMk cId="2413334175" sldId="32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0:21.328" v="102" actId="1076"/>
          <ac:spMkLst>
            <pc:docMk/>
            <pc:sldMk cId="2413334175" sldId="329"/>
            <ac:spMk id="4" creationId="{2918002F-8C64-4968-9ECA-DC63D9D4E45B}"/>
          </ac:spMkLst>
        </pc:spChg>
      </pc:sldChg>
      <pc:sldChg chg="modSp add">
        <pc:chgData name="DU Angelo" userId="8b72b4b1065ef00f" providerId="LiveId" clId="{E760A102-1300-4EB6-9740-B16AA6653396}" dt="2020-12-21T11:52:18.884" v="136" actId="1076"/>
        <pc:sldMkLst>
          <pc:docMk/>
          <pc:sldMk cId="108868680" sldId="330"/>
        </pc:sldMkLst>
        <pc:spChg chg="mod">
          <ac:chgData name="DU Angelo" userId="8b72b4b1065ef00f" providerId="LiveId" clId="{E760A102-1300-4EB6-9740-B16AA6653396}" dt="2020-12-21T11:52:18.884" v="136" actId="1076"/>
          <ac:spMkLst>
            <pc:docMk/>
            <pc:sldMk cId="108868680" sldId="33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2:14.038" v="135" actId="2711"/>
          <ac:spMkLst>
            <pc:docMk/>
            <pc:sldMk cId="108868680" sldId="330"/>
            <ac:spMk id="4" creationId="{2918002F-8C64-4968-9ECA-DC63D9D4E45B}"/>
          </ac:spMkLst>
        </pc:spChg>
      </pc:sldChg>
      <pc:sldChg chg="addSp modSp add del">
        <pc:chgData name="DU Angelo" userId="8b72b4b1065ef00f" providerId="LiveId" clId="{E760A102-1300-4EB6-9740-B16AA6653396}" dt="2020-12-21T11:58:31.307" v="191" actId="2696"/>
        <pc:sldMkLst>
          <pc:docMk/>
          <pc:sldMk cId="2220256270" sldId="331"/>
        </pc:sldMkLst>
        <pc:spChg chg="mod">
          <ac:chgData name="DU Angelo" userId="8b72b4b1065ef00f" providerId="LiveId" clId="{E760A102-1300-4EB6-9740-B16AA6653396}" dt="2020-12-21T11:53:29.587" v="154" actId="1076"/>
          <ac:spMkLst>
            <pc:docMk/>
            <pc:sldMk cId="2220256270" sldId="33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1:53:20.531" v="152" actId="404"/>
          <ac:spMkLst>
            <pc:docMk/>
            <pc:sldMk cId="2220256270" sldId="33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1:53:25.349" v="153" actId="1076"/>
          <ac:spMkLst>
            <pc:docMk/>
            <pc:sldMk cId="2220256270" sldId="331"/>
            <ac:spMk id="5" creationId="{1ACE56B7-CC60-48F5-B28D-13C638E8F7C3}"/>
          </ac:spMkLst>
        </pc:spChg>
      </pc:sldChg>
      <pc:sldChg chg="addSp delSp modSp add del">
        <pc:chgData name="DU Angelo" userId="8b72b4b1065ef00f" providerId="LiveId" clId="{E760A102-1300-4EB6-9740-B16AA6653396}" dt="2020-12-21T11:58:31.388" v="192" actId="2696"/>
        <pc:sldMkLst>
          <pc:docMk/>
          <pc:sldMk cId="4068981161" sldId="332"/>
        </pc:sldMkLst>
        <pc:spChg chg="del">
          <ac:chgData name="DU Angelo" userId="8b72b4b1065ef00f" providerId="LiveId" clId="{E760A102-1300-4EB6-9740-B16AA6653396}" dt="2020-12-21T11:53:51.737" v="156" actId="478"/>
          <ac:spMkLst>
            <pc:docMk/>
            <pc:sldMk cId="4068981161" sldId="332"/>
            <ac:spMk id="5" creationId="{1ACE56B7-CC60-48F5-B28D-13C638E8F7C3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6" creationId="{5184BAFA-5C77-4842-8593-85543F1576CA}"/>
          </ac:spMkLst>
        </pc:spChg>
        <pc:spChg chg="add mod">
          <ac:chgData name="DU Angelo" userId="8b72b4b1065ef00f" providerId="LiveId" clId="{E760A102-1300-4EB6-9740-B16AA6653396}" dt="2020-12-21T11:54:05.445" v="159" actId="1076"/>
          <ac:spMkLst>
            <pc:docMk/>
            <pc:sldMk cId="4068981161" sldId="332"/>
            <ac:spMk id="10" creationId="{E306EDAF-B62C-4167-A2E9-5B9CEA85FCCC}"/>
          </ac:spMkLst>
        </pc:spChg>
        <pc:grpChg chg="add mod">
          <ac:chgData name="DU Angelo" userId="8b72b4b1065ef00f" providerId="LiveId" clId="{E760A102-1300-4EB6-9740-B16AA6653396}" dt="2020-12-21T11:54:05.445" v="159" actId="1076"/>
          <ac:grpSpMkLst>
            <pc:docMk/>
            <pc:sldMk cId="4068981161" sldId="332"/>
            <ac:grpSpMk id="7" creationId="{4AA3DA0B-4430-4E12-B757-F02A57D83380}"/>
          </ac:grpSpMkLst>
        </pc:grpChg>
      </pc:sldChg>
      <pc:sldChg chg="addSp delSp modSp add del">
        <pc:chgData name="DU Angelo" userId="8b72b4b1065ef00f" providerId="LiveId" clId="{E760A102-1300-4EB6-9740-B16AA6653396}" dt="2020-12-21T11:58:31.461" v="193" actId="2696"/>
        <pc:sldMkLst>
          <pc:docMk/>
          <pc:sldMk cId="714081410" sldId="333"/>
        </pc:sldMkLst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6" creationId="{5184BAFA-5C77-4842-8593-85543F1576CA}"/>
          </ac:spMkLst>
        </pc:spChg>
        <pc:spChg chg="del">
          <ac:chgData name="DU Angelo" userId="8b72b4b1065ef00f" providerId="LiveId" clId="{E760A102-1300-4EB6-9740-B16AA6653396}" dt="2020-12-21T11:54:38.283" v="161" actId="478"/>
          <ac:spMkLst>
            <pc:docMk/>
            <pc:sldMk cId="714081410" sldId="333"/>
            <ac:spMk id="10" creationId="{E306EDAF-B62C-4167-A2E9-5B9CEA85FCCC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1" creationId="{0F32AE14-323C-482A-9DAA-BE3EA65D2802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2" creationId="{97C45437-9EBC-427C-926F-BA8515C22AAF}"/>
          </ac:spMkLst>
        </pc:spChg>
        <pc:spChg chg="add mod">
          <ac:chgData name="DU Angelo" userId="8b72b4b1065ef00f" providerId="LiveId" clId="{E760A102-1300-4EB6-9740-B16AA6653396}" dt="2020-12-21T11:55:46.283" v="169" actId="1076"/>
          <ac:spMkLst>
            <pc:docMk/>
            <pc:sldMk cId="714081410" sldId="333"/>
            <ac:spMk id="16" creationId="{9B593865-1D5E-4F12-A56B-992E41C10F92}"/>
          </ac:spMkLst>
        </pc:spChg>
        <pc:grpChg chg="del">
          <ac:chgData name="DU Angelo" userId="8b72b4b1065ef00f" providerId="LiveId" clId="{E760A102-1300-4EB6-9740-B16AA6653396}" dt="2020-12-21T11:54:38.283" v="161" actId="478"/>
          <ac:grpSpMkLst>
            <pc:docMk/>
            <pc:sldMk cId="714081410" sldId="333"/>
            <ac:grpSpMk id="7" creationId="{4AA3DA0B-4430-4E12-B757-F02A57D83380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3" creationId="{B299FFEF-663A-4B71-A9FD-A2B39915A45D}"/>
          </ac:grpSpMkLst>
        </pc:grpChg>
        <pc:grpChg chg="add mod">
          <ac:chgData name="DU Angelo" userId="8b72b4b1065ef00f" providerId="LiveId" clId="{E760A102-1300-4EB6-9740-B16AA6653396}" dt="2020-12-21T11:55:46.283" v="169" actId="1076"/>
          <ac:grpSpMkLst>
            <pc:docMk/>
            <pc:sldMk cId="714081410" sldId="333"/>
            <ac:grpSpMk id="17" creationId="{D1EA3EEC-963C-4EBB-9642-EDF0824A8EF5}"/>
          </ac:grpSpMkLst>
        </pc:grpChg>
      </pc:sldChg>
      <pc:sldChg chg="addSp modSp add del">
        <pc:chgData name="DU Angelo" userId="8b72b4b1065ef00f" providerId="LiveId" clId="{E760A102-1300-4EB6-9740-B16AA6653396}" dt="2020-12-21T11:58:31.531" v="194" actId="2696"/>
        <pc:sldMkLst>
          <pc:docMk/>
          <pc:sldMk cId="1691934395" sldId="334"/>
        </pc:sldMkLst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5" creationId="{B63DD888-0177-4C3E-8C9B-231AA915D361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6" creationId="{F18D50FE-5836-41B7-93B4-DDAB7ACE21E8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0" creationId="{006FBB72-0C40-46DD-818D-294201FCA35B}"/>
          </ac:spMkLst>
        </pc:spChg>
        <pc:spChg chg="add mod">
          <ac:chgData name="DU Angelo" userId="8b72b4b1065ef00f" providerId="LiveId" clId="{E760A102-1300-4EB6-9740-B16AA6653396}" dt="2020-12-21T11:56:07.320" v="172" actId="1076"/>
          <ac:spMkLst>
            <pc:docMk/>
            <pc:sldMk cId="1691934395" sldId="334"/>
            <ac:spMk id="11" creationId="{C81BB622-EC68-4488-81F4-3AD053BC75E0}"/>
          </ac:spMkLst>
        </pc:s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7" creationId="{4A7F7A85-7FAA-496C-8E35-83E5819756C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2" creationId="{A71D8C32-34CC-40EB-9676-F8F3C38E7F0C}"/>
          </ac:grpSpMkLst>
        </pc:grpChg>
        <pc:grpChg chg="add mod">
          <ac:chgData name="DU Angelo" userId="8b72b4b1065ef00f" providerId="LiveId" clId="{E760A102-1300-4EB6-9740-B16AA6653396}" dt="2020-12-21T11:56:07.320" v="172" actId="1076"/>
          <ac:grpSpMkLst>
            <pc:docMk/>
            <pc:sldMk cId="1691934395" sldId="334"/>
            <ac:grpSpMk id="15" creationId="{158550AC-CD22-4AB0-918E-26282C05F3F9}"/>
          </ac:grpSpMkLst>
        </pc:grpChg>
      </pc:sldChg>
      <pc:sldChg chg="addSp modSp add del">
        <pc:chgData name="DU Angelo" userId="8b72b4b1065ef00f" providerId="LiveId" clId="{E760A102-1300-4EB6-9740-B16AA6653396}" dt="2020-12-21T11:58:31.603" v="195" actId="2696"/>
        <pc:sldMkLst>
          <pc:docMk/>
          <pc:sldMk cId="2717121695" sldId="335"/>
        </pc:sldMkLst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5" creationId="{B94542D6-709C-4FB0-9CB8-9CAE0D8D7BAC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6" creationId="{60A72125-88A7-49CB-83A1-1A9A072D3C0A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0" creationId="{C56D4926-AB83-4BA0-B108-931733CBB947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1" creationId="{A933C8B3-C758-442C-9A4C-440A54EC8744}"/>
          </ac:spMkLst>
        </pc:spChg>
        <pc:spChg chg="add mod">
          <ac:chgData name="DU Angelo" userId="8b72b4b1065ef00f" providerId="LiveId" clId="{E760A102-1300-4EB6-9740-B16AA6653396}" dt="2020-12-21T11:56:19.103" v="174" actId="1076"/>
          <ac:spMkLst>
            <pc:docMk/>
            <pc:sldMk cId="2717121695" sldId="335"/>
            <ac:spMk id="12" creationId="{107EC84D-C5A0-4DF1-B4E0-84B6194415E5}"/>
          </ac:spMkLst>
        </pc:s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7" creationId="{8BD4847A-6E19-476E-AF67-DF2E49A04430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3" creationId="{B063BAA0-B21C-40C2-9A5C-D0091A19B806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6" creationId="{1EE0D71D-9E43-47C6-A14B-6B4A46C987E3}"/>
          </ac:grpSpMkLst>
        </pc:grpChg>
        <pc:grpChg chg="add mod">
          <ac:chgData name="DU Angelo" userId="8b72b4b1065ef00f" providerId="LiveId" clId="{E760A102-1300-4EB6-9740-B16AA6653396}" dt="2020-12-21T11:56:19.103" v="174" actId="1076"/>
          <ac:grpSpMkLst>
            <pc:docMk/>
            <pc:sldMk cId="2717121695" sldId="335"/>
            <ac:grpSpMk id="19" creationId="{65D47B91-575F-41FA-9E94-699415982E46}"/>
          </ac:grpSpMkLst>
        </pc:grpChg>
      </pc:sldChg>
      <pc:sldChg chg="addSp modSp add del">
        <pc:chgData name="DU Angelo" userId="8b72b4b1065ef00f" providerId="LiveId" clId="{E760A102-1300-4EB6-9740-B16AA6653396}" dt="2020-12-21T11:58:31.237" v="190" actId="2696"/>
        <pc:sldMkLst>
          <pc:docMk/>
          <pc:sldMk cId="3515543319" sldId="336"/>
        </pc:sldMkLst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5" creationId="{78F5619C-8F71-484A-9F87-8C0C40A42A1C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6" creationId="{A0149F7C-FB95-4C25-9ADB-D87DDD52FF2E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0" creationId="{6BF00E6E-2579-44A3-B0B5-7676CD795206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1" creationId="{7934B80C-4B37-4C41-868A-FCA3EA924EFD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2" creationId="{478B081B-E9A5-4311-80ED-4E3EC4C42EF1}"/>
          </ac:spMkLst>
        </pc:spChg>
        <pc:spChg chg="add mod">
          <ac:chgData name="DU Angelo" userId="8b72b4b1065ef00f" providerId="LiveId" clId="{E760A102-1300-4EB6-9740-B16AA6653396}" dt="2020-12-21T11:57:16.616" v="178" actId="1076"/>
          <ac:spMkLst>
            <pc:docMk/>
            <pc:sldMk cId="3515543319" sldId="336"/>
            <ac:spMk id="13" creationId="{FEDCB7F5-D1E2-4E3F-B99A-4A72AACBDB53}"/>
          </ac:spMkLst>
        </pc:s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7" creationId="{CDBB78F5-19BE-4C74-BE6D-9CDCA96F8F5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4" creationId="{54DFAF02-7DF9-49D7-B5AD-940DD71852D1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17" creationId="{DBE85B1F-6D51-49F2-AA87-EC28C4787030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0" creationId="{1A63C751-313E-41A6-ABE5-66EE3788AD24}"/>
          </ac:grpSpMkLst>
        </pc:grpChg>
        <pc:grpChg chg="add mod">
          <ac:chgData name="DU Angelo" userId="8b72b4b1065ef00f" providerId="LiveId" clId="{E760A102-1300-4EB6-9740-B16AA6653396}" dt="2020-12-21T11:57:16.616" v="178" actId="1076"/>
          <ac:grpSpMkLst>
            <pc:docMk/>
            <pc:sldMk cId="3515543319" sldId="336"/>
            <ac:grpSpMk id="23" creationId="{0D191692-41CB-4E17-BA9C-DC411995F7E3}"/>
          </ac:grpSpMkLst>
        </pc:grpChg>
      </pc:sldChg>
      <pc:sldChg chg="addSp modSp add">
        <pc:chgData name="DU Angelo" userId="8b72b4b1065ef00f" providerId="LiveId" clId="{E760A102-1300-4EB6-9740-B16AA6653396}" dt="2020-12-21T11:58:24.597" v="189" actId="1076"/>
        <pc:sldMkLst>
          <pc:docMk/>
          <pc:sldMk cId="494705894" sldId="337"/>
        </pc:sldMkLst>
        <pc:spChg chg="mod">
          <ac:chgData name="DU Angelo" userId="8b72b4b1065ef00f" providerId="LiveId" clId="{E760A102-1300-4EB6-9740-B16AA6653396}" dt="2020-12-21T11:58:24.597" v="189" actId="1076"/>
          <ac:spMkLst>
            <pc:docMk/>
            <pc:sldMk cId="494705894" sldId="33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1:57:56.275" v="184" actId="404"/>
          <ac:spMkLst>
            <pc:docMk/>
            <pc:sldMk cId="494705894" sldId="337"/>
            <ac:spMk id="6" creationId="{43044576-40C7-496A-A237-5BF521E99062}"/>
          </ac:spMkLst>
        </pc:spChg>
        <pc:spChg chg="mod">
          <ac:chgData name="DU Angelo" userId="8b72b4b1065ef00f" providerId="LiveId" clId="{E760A102-1300-4EB6-9740-B16AA6653396}" dt="2020-12-21T11:58:01.794" v="186" actId="404"/>
          <ac:spMkLst>
            <pc:docMk/>
            <pc:sldMk cId="494705894" sldId="337"/>
            <ac:spMk id="13" creationId="{0A3249C9-F4B8-45F6-BFB9-4462BF86D6B3}"/>
          </ac:spMkLst>
        </pc:spChg>
        <pc:grpChg chg="add 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8" creationId="{FAFEBE7D-EC84-4470-BF13-2E8C86378B0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5" creationId="{D4E95968-969F-4DBE-953E-4127370238B3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6" creationId="{7326DD66-6C07-4217-8DE6-BF91294E032B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7" creationId="{C19AAF1F-1EC0-4682-86A3-60F77172AACA}"/>
          </ac:grpSpMkLst>
        </pc:grpChg>
        <pc:grpChg chg="mod">
          <ac:chgData name="DU Angelo" userId="8b72b4b1065ef00f" providerId="LiveId" clId="{E760A102-1300-4EB6-9740-B16AA6653396}" dt="2020-12-21T11:58:21.913" v="188" actId="1076"/>
          <ac:grpSpMkLst>
            <pc:docMk/>
            <pc:sldMk cId="494705894" sldId="337"/>
            <ac:grpSpMk id="18" creationId="{BDC18AA0-CB82-49A3-929B-AF07862D1310}"/>
          </ac:grpSpMkLst>
        </pc:grpChg>
      </pc:sldChg>
      <pc:sldChg chg="add del">
        <pc:chgData name="DU Angelo" userId="8b72b4b1065ef00f" providerId="LiveId" clId="{E760A102-1300-4EB6-9740-B16AA6653396}" dt="2020-12-21T11:58:56.518" v="202" actId="2696"/>
        <pc:sldMkLst>
          <pc:docMk/>
          <pc:sldMk cId="844403265" sldId="338"/>
        </pc:sldMkLst>
      </pc:sldChg>
      <pc:sldChg chg="addSp delSp modSp add ord">
        <pc:chgData name="DU Angelo" userId="8b72b4b1065ef00f" providerId="LiveId" clId="{E760A102-1300-4EB6-9740-B16AA6653396}" dt="2020-12-21T11:59:55.447" v="220"/>
        <pc:sldMkLst>
          <pc:docMk/>
          <pc:sldMk cId="1759250573" sldId="339"/>
        </pc:sldMkLst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12" creationId="{3B0194C8-A22F-46C9-803D-AF389C3F62F2}"/>
          </ac:spMkLst>
        </pc:spChg>
        <pc:spChg chg="del mod">
          <ac:chgData name="DU Angelo" userId="8b72b4b1065ef00f" providerId="LiveId" clId="{E760A102-1300-4EB6-9740-B16AA6653396}" dt="2020-12-21T11:58:48.533" v="199" actId="478"/>
          <ac:spMkLst>
            <pc:docMk/>
            <pc:sldMk cId="1759250573" sldId="339"/>
            <ac:spMk id="13" creationId="{0A3249C9-F4B8-45F6-BFB9-4462BF86D6B3}"/>
          </ac:spMkLst>
        </pc:spChg>
        <pc:spChg chg="del">
          <ac:chgData name="DU Angelo" userId="8b72b4b1065ef00f" providerId="LiveId" clId="{E760A102-1300-4EB6-9740-B16AA6653396}" dt="2020-12-21T11:58:49.707" v="200" actId="478"/>
          <ac:spMkLst>
            <pc:docMk/>
            <pc:sldMk cId="1759250573" sldId="339"/>
            <ac:spMk id="19" creationId="{124F40B0-8375-4BA0-9ACB-5B1F21B13FA2}"/>
          </ac:spMkLst>
        </pc:spChg>
        <pc:spChg chg="del mod">
          <ac:chgData name="DU Angelo" userId="8b72b4b1065ef00f" providerId="LiveId" clId="{E760A102-1300-4EB6-9740-B16AA6653396}" dt="2020-12-21T11:58:51.907" v="201" actId="478"/>
          <ac:spMkLst>
            <pc:docMk/>
            <pc:sldMk cId="1759250573" sldId="339"/>
            <ac:spMk id="20" creationId="{9B682D4C-28FE-4C1D-96ED-C13C81372701}"/>
          </ac:spMkLst>
        </pc:spChg>
        <pc:spChg chg="add del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1" creationId="{B47B3BC7-7E71-4537-A570-649ACD9BBAA5}"/>
          </ac:spMkLst>
        </pc:spChg>
        <pc:spChg chg="add del mod">
          <ac:chgData name="DU Angelo" userId="8b72b4b1065ef00f" providerId="LiveId" clId="{E760A102-1300-4EB6-9740-B16AA6653396}" dt="2020-12-21T11:59:08.121" v="204" actId="478"/>
          <ac:spMkLst>
            <pc:docMk/>
            <pc:sldMk cId="1759250573" sldId="339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6" creationId="{7326DD66-6C07-4217-8DE6-BF91294E032B}"/>
          </ac:grpSpMkLst>
        </pc:grpChg>
        <pc:grpChg chg="add del mod">
          <ac:chgData name="DU Angelo" userId="8b72b4b1065ef00f" providerId="LiveId" clId="{E760A102-1300-4EB6-9740-B16AA6653396}" dt="2020-12-21T11:59:08.121" v="204" actId="478"/>
          <ac:grpSpMkLst>
            <pc:docMk/>
            <pc:sldMk cId="1759250573" sldId="339"/>
            <ac:grpSpMk id="17" creationId="{C19AAF1F-1EC0-4682-86A3-60F77172AACA}"/>
          </ac:grpSpMkLst>
        </pc:grpChg>
        <pc:grpChg chg="del mod">
          <ac:chgData name="DU Angelo" userId="8b72b4b1065ef00f" providerId="LiveId" clId="{E760A102-1300-4EB6-9740-B16AA6653396}" dt="2020-12-21T11:58:49.707" v="200" actId="478"/>
          <ac:grpSpMkLst>
            <pc:docMk/>
            <pc:sldMk cId="1759250573" sldId="339"/>
            <ac:grpSpMk id="18" creationId="{BDC18AA0-CB82-49A3-929B-AF07862D1310}"/>
          </ac:grpSpMkLst>
        </pc:grpChg>
      </pc:sldChg>
      <pc:sldChg chg="delSp modSp add ord">
        <pc:chgData name="DU Angelo" userId="8b72b4b1065ef00f" providerId="LiveId" clId="{E760A102-1300-4EB6-9740-B16AA6653396}" dt="2020-12-21T11:59:54.261" v="219"/>
        <pc:sldMkLst>
          <pc:docMk/>
          <pc:sldMk cId="1187324810" sldId="340"/>
        </pc:sldMkLst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12" creationId="{3B0194C8-A22F-46C9-803D-AF389C3F62F2}"/>
          </ac:spMkLst>
        </pc:spChg>
        <pc:spChg chg="del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1" creationId="{B47B3BC7-7E71-4537-A570-649ACD9BBAA5}"/>
          </ac:spMkLst>
        </pc:spChg>
        <pc:spChg chg="del mod">
          <ac:chgData name="DU Angelo" userId="8b72b4b1065ef00f" providerId="LiveId" clId="{E760A102-1300-4EB6-9740-B16AA6653396}" dt="2020-12-21T11:59:15.615" v="206" actId="478"/>
          <ac:spMkLst>
            <pc:docMk/>
            <pc:sldMk cId="1187324810" sldId="340"/>
            <ac:spMk id="22" creationId="{734326DF-1B03-4F39-84ED-7CBA8052988C}"/>
          </ac:spMkLst>
        </pc:s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4" creationId="{F88CAD70-5D49-4B11-A037-C3CBDC77662B}"/>
          </ac:grpSpMkLst>
        </pc:grpChg>
        <pc:grpChg chg="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6" creationId="{7326DD66-6C07-4217-8DE6-BF91294E032B}"/>
          </ac:grpSpMkLst>
        </pc:grpChg>
        <pc:grpChg chg="del mod">
          <ac:chgData name="DU Angelo" userId="8b72b4b1065ef00f" providerId="LiveId" clId="{E760A102-1300-4EB6-9740-B16AA6653396}" dt="2020-12-21T11:59:15.615" v="206" actId="478"/>
          <ac:grpSpMkLst>
            <pc:docMk/>
            <pc:sldMk cId="1187324810" sldId="340"/>
            <ac:grpSpMk id="17" creationId="{C19AAF1F-1EC0-4682-86A3-60F77172AACA}"/>
          </ac:grpSpMkLst>
        </pc:grpChg>
      </pc:sldChg>
      <pc:sldChg chg="delSp modSp add ord">
        <pc:chgData name="DU Angelo" userId="8b72b4b1065ef00f" providerId="LiveId" clId="{E760A102-1300-4EB6-9740-B16AA6653396}" dt="2020-12-21T11:59:52.687" v="218"/>
        <pc:sldMkLst>
          <pc:docMk/>
          <pc:sldMk cId="2527970627" sldId="341"/>
        </pc:sldMkLst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11" creationId="{BC9BD6F2-73F2-4BC6-AC62-4D7D77FBE815}"/>
          </ac:spMkLst>
        </pc:spChg>
        <pc:spChg chg="del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3" creationId="{DA0976E4-B1C5-40DA-9B8E-AC09DF07BBAE}"/>
          </ac:spMkLst>
        </pc:spChg>
        <pc:spChg chg="del mod">
          <ac:chgData name="DU Angelo" userId="8b72b4b1065ef00f" providerId="LiveId" clId="{E760A102-1300-4EB6-9740-B16AA6653396}" dt="2020-12-21T11:59:24.307" v="208" actId="478"/>
          <ac:spMkLst>
            <pc:docMk/>
            <pc:sldMk cId="2527970627" sldId="341"/>
            <ac:spMk id="24" creationId="{46236534-47A3-40BF-98BF-5E8CBDF3EFFE}"/>
          </ac:spMkLst>
        </pc:s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5" creationId="{9F3C1548-C0E4-4CEE-ABCE-32149E9C2D7C}"/>
          </ac:grpSpMkLst>
        </pc:grpChg>
        <pc:grpChg chg="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5" creationId="{D4E95968-969F-4DBE-953E-4127370238B3}"/>
          </ac:grpSpMkLst>
        </pc:grpChg>
        <pc:grpChg chg="del mod">
          <ac:chgData name="DU Angelo" userId="8b72b4b1065ef00f" providerId="LiveId" clId="{E760A102-1300-4EB6-9740-B16AA6653396}" dt="2020-12-21T11:59:24.307" v="208" actId="478"/>
          <ac:grpSpMkLst>
            <pc:docMk/>
            <pc:sldMk cId="2527970627" sldId="341"/>
            <ac:grpSpMk id="16" creationId="{7326DD66-6C07-4217-8DE6-BF91294E032B}"/>
          </ac:grpSpMkLst>
        </pc:grpChg>
      </pc:sldChg>
      <pc:sldChg chg="delSp modSp add ord">
        <pc:chgData name="DU Angelo" userId="8b72b4b1065ef00f" providerId="LiveId" clId="{E760A102-1300-4EB6-9740-B16AA6653396}" dt="2020-12-21T11:59:50.851" v="217"/>
        <pc:sldMkLst>
          <pc:docMk/>
          <pc:sldMk cId="3872562934" sldId="342"/>
        </pc:sldMkLst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10" creationId="{1A9A1F76-AC8B-4325-9E99-8F62E2BD1B5C}"/>
          </ac:spMkLst>
        </pc:spChg>
        <pc:spChg chg="del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5" creationId="{BC7E6C32-EE58-46F9-A433-D3724A9BBD37}"/>
          </ac:spMkLst>
        </pc:spChg>
        <pc:spChg chg="del mod">
          <ac:chgData name="DU Angelo" userId="8b72b4b1065ef00f" providerId="LiveId" clId="{E760A102-1300-4EB6-9740-B16AA6653396}" dt="2020-12-21T11:59:31.297" v="210" actId="478"/>
          <ac:spMkLst>
            <pc:docMk/>
            <pc:sldMk cId="3872562934" sldId="342"/>
            <ac:spMk id="26" creationId="{A7CBCE43-16E3-488D-8E11-BC893223ADE5}"/>
          </ac:spMkLst>
        </pc:spChg>
        <pc:grpChg chg="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1.297" v="210" actId="478"/>
          <ac:grpSpMkLst>
            <pc:docMk/>
            <pc:sldMk cId="3872562934" sldId="342"/>
            <ac:grpSpMk id="15" creationId="{D4E95968-969F-4DBE-953E-4127370238B3}"/>
          </ac:grpSpMkLst>
        </pc:grpChg>
      </pc:sldChg>
      <pc:sldChg chg="delSp modSp add ord">
        <pc:chgData name="DU Angelo" userId="8b72b4b1065ef00f" providerId="LiveId" clId="{E760A102-1300-4EB6-9740-B16AA6653396}" dt="2020-12-21T11:59:48.953" v="216"/>
        <pc:sldMkLst>
          <pc:docMk/>
          <pc:sldMk cId="1159532109" sldId="343"/>
        </pc:sldMkLst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7" creationId="{395519E3-7EBB-45EA-BAE9-15F3CED07936}"/>
          </ac:spMkLst>
        </pc:spChg>
        <pc:spChg chg="del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7" creationId="{F9B30287-7DD5-4505-9729-77E1ED751658}"/>
          </ac:spMkLst>
        </pc:spChg>
        <pc:spChg chg="del mod">
          <ac:chgData name="DU Angelo" userId="8b72b4b1065ef00f" providerId="LiveId" clId="{E760A102-1300-4EB6-9740-B16AA6653396}" dt="2020-12-21T11:59:37.178" v="212" actId="478"/>
          <ac:spMkLst>
            <pc:docMk/>
            <pc:sldMk cId="1159532109" sldId="343"/>
            <ac:spMk id="28" creationId="{C2327EA9-965F-4046-BDBF-36542D45EDB9}"/>
          </ac:spMkLst>
        </pc:spChg>
        <pc:grpChg chg="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37.178" v="212" actId="478"/>
          <ac:grpSpMkLst>
            <pc:docMk/>
            <pc:sldMk cId="1159532109" sldId="343"/>
            <ac:grpSpMk id="14" creationId="{F88CAD70-5D49-4B11-A037-C3CBDC77662B}"/>
          </ac:grpSpMkLst>
        </pc:grpChg>
      </pc:sldChg>
      <pc:sldChg chg="delSp modSp add ord">
        <pc:chgData name="DU Angelo" userId="8b72b4b1065ef00f" providerId="LiveId" clId="{E760A102-1300-4EB6-9740-B16AA6653396}" dt="2020-12-21T11:59:46.864" v="215"/>
        <pc:sldMkLst>
          <pc:docMk/>
          <pc:sldMk cId="416669243" sldId="344"/>
        </pc:sldMkLst>
        <pc:spChg chg="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6" creationId="{43044576-40C7-496A-A237-5BF521E99062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9" creationId="{797997D7-8360-46C9-B548-D3D8662A2A5F}"/>
          </ac:spMkLst>
        </pc:spChg>
        <pc:spChg chg="del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29" creationId="{B8FE807D-528E-4EB8-AED3-76510DC71068}"/>
          </ac:spMkLst>
        </pc:spChg>
        <pc:spChg chg="del mod">
          <ac:chgData name="DU Angelo" userId="8b72b4b1065ef00f" providerId="LiveId" clId="{E760A102-1300-4EB6-9740-B16AA6653396}" dt="2020-12-21T11:59:43.240" v="214" actId="478"/>
          <ac:spMkLst>
            <pc:docMk/>
            <pc:sldMk cId="416669243" sldId="344"/>
            <ac:spMk id="30" creationId="{BE33A199-5273-4B73-AC42-07AC700F7684}"/>
          </ac:spMkLst>
        </pc:s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5" creationId="{9F3C1548-C0E4-4CEE-ABCE-32149E9C2D7C}"/>
          </ac:grpSpMkLst>
        </pc:grpChg>
        <pc:grpChg chg="del mod">
          <ac:chgData name="DU Angelo" userId="8b72b4b1065ef00f" providerId="LiveId" clId="{E760A102-1300-4EB6-9740-B16AA6653396}" dt="2020-12-21T11:59:43.240" v="214" actId="478"/>
          <ac:grpSpMkLst>
            <pc:docMk/>
            <pc:sldMk cId="416669243" sldId="344"/>
            <ac:grpSpMk id="8" creationId="{FAFEBE7D-EC84-4470-BF13-2E8C86378B03}"/>
          </ac:grpSpMkLst>
        </pc:grpChg>
      </pc:sldChg>
      <pc:sldChg chg="addSp delSp modSp add">
        <pc:chgData name="DU Angelo" userId="8b72b4b1065ef00f" providerId="LiveId" clId="{E760A102-1300-4EB6-9740-B16AA6653396}" dt="2020-12-21T12:14:38.304" v="390" actId="207"/>
        <pc:sldMkLst>
          <pc:docMk/>
          <pc:sldMk cId="4234903523" sldId="345"/>
        </pc:sldMkLst>
        <pc:spChg chg="mod">
          <ac:chgData name="DU Angelo" userId="8b72b4b1065ef00f" providerId="LiveId" clId="{E760A102-1300-4EB6-9740-B16AA6653396}" dt="2020-12-21T12:05:54.207" v="228" actId="1076"/>
          <ac:spMkLst>
            <pc:docMk/>
            <pc:sldMk cId="4234903523" sldId="345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05:56.269" v="229" actId="1076"/>
          <ac:spMkLst>
            <pc:docMk/>
            <pc:sldMk cId="4234903523" sldId="345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07:53.354" v="306" actId="20577"/>
          <ac:spMkLst>
            <pc:docMk/>
            <pc:sldMk cId="4234903523" sldId="345"/>
            <ac:spMk id="31" creationId="{558813C3-93FF-41F7-9323-FECCE1C01789}"/>
          </ac:spMkLst>
        </pc:spChg>
        <pc:spChg chg="add mod">
          <ac:chgData name="DU Angelo" userId="8b72b4b1065ef00f" providerId="LiveId" clId="{E760A102-1300-4EB6-9740-B16AA6653396}" dt="2020-12-21T12:14:38.304" v="390" actId="207"/>
          <ac:spMkLst>
            <pc:docMk/>
            <pc:sldMk cId="4234903523" sldId="345"/>
            <ac:spMk id="32" creationId="{9CF71237-8148-471E-B399-72C5FD0F0FF8}"/>
          </ac:spMkLst>
        </pc:spChg>
        <pc:grpChg chg="del">
          <ac:chgData name="DU Angelo" userId="8b72b4b1065ef00f" providerId="LiveId" clId="{E760A102-1300-4EB6-9740-B16AA6653396}" dt="2020-12-21T12:05:58.814" v="230" actId="478"/>
          <ac:grpSpMkLst>
            <pc:docMk/>
            <pc:sldMk cId="4234903523" sldId="345"/>
            <ac:grpSpMk id="5" creationId="{9F3C1548-C0E4-4CEE-ABCE-32149E9C2D7C}"/>
          </ac:grpSpMkLst>
        </pc:grpChg>
      </pc:sldChg>
      <pc:sldChg chg="delSp modSp add">
        <pc:chgData name="DU Angelo" userId="8b72b4b1065ef00f" providerId="LiveId" clId="{E760A102-1300-4EB6-9740-B16AA6653396}" dt="2020-12-21T12:14:31.405" v="389" actId="1076"/>
        <pc:sldMkLst>
          <pc:docMk/>
          <pc:sldMk cId="1798393930" sldId="346"/>
        </pc:sldMkLst>
        <pc:spChg chg="mod">
          <ac:chgData name="DU Angelo" userId="8b72b4b1065ef00f" providerId="LiveId" clId="{E760A102-1300-4EB6-9740-B16AA6653396}" dt="2020-12-21T12:09:56.777" v="331"/>
          <ac:spMkLst>
            <pc:docMk/>
            <pc:sldMk cId="1798393930" sldId="346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14:31.405" v="389" actId="1076"/>
          <ac:spMkLst>
            <pc:docMk/>
            <pc:sldMk cId="1798393930" sldId="346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10:13.650" v="333" actId="478"/>
          <ac:spMkLst>
            <pc:docMk/>
            <pc:sldMk cId="1798393930" sldId="346"/>
            <ac:spMk id="31" creationId="{558813C3-93FF-41F7-9323-FECCE1C01789}"/>
          </ac:spMkLst>
        </pc:spChg>
        <pc:spChg chg="del">
          <ac:chgData name="DU Angelo" userId="8b72b4b1065ef00f" providerId="LiveId" clId="{E760A102-1300-4EB6-9740-B16AA6653396}" dt="2020-12-21T12:10:10.811" v="332" actId="478"/>
          <ac:spMkLst>
            <pc:docMk/>
            <pc:sldMk cId="1798393930" sldId="346"/>
            <ac:spMk id="32" creationId="{9CF71237-8148-471E-B399-72C5FD0F0FF8}"/>
          </ac:spMkLst>
        </pc:spChg>
      </pc:sldChg>
      <pc:sldChg chg="addSp delSp modSp add">
        <pc:chgData name="DU Angelo" userId="8b72b4b1065ef00f" providerId="LiveId" clId="{E760A102-1300-4EB6-9740-B16AA6653396}" dt="2020-12-21T12:20:57.113" v="489" actId="1076"/>
        <pc:sldMkLst>
          <pc:docMk/>
          <pc:sldMk cId="1805237635" sldId="347"/>
        </pc:sldMkLst>
        <pc:spChg chg="mod">
          <ac:chgData name="DU Angelo" userId="8b72b4b1065ef00f" providerId="LiveId" clId="{E760A102-1300-4EB6-9740-B16AA6653396}" dt="2020-12-21T12:15:05.170" v="394" actId="1076"/>
          <ac:spMkLst>
            <pc:docMk/>
            <pc:sldMk cId="1805237635" sldId="347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4" creationId="{2918002F-8C64-4968-9ECA-DC63D9D4E45B}"/>
          </ac:spMkLst>
        </pc:spChg>
        <pc:spChg chg="add del mod">
          <ac:chgData name="DU Angelo" userId="8b72b4b1065ef00f" providerId="LiveId" clId="{E760A102-1300-4EB6-9740-B16AA6653396}" dt="2020-12-21T12:16:40.188" v="409" actId="478"/>
          <ac:spMkLst>
            <pc:docMk/>
            <pc:sldMk cId="1805237635" sldId="347"/>
            <ac:spMk id="5" creationId="{730534D9-13A5-487E-ADD0-072BAD0A0F5B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6" creationId="{5D0018C0-E27D-4C93-BFE7-69584655960D}"/>
          </ac:spMkLst>
        </pc:spChg>
        <pc:spChg chg="add mod">
          <ac:chgData name="DU Angelo" userId="8b72b4b1065ef00f" providerId="LiveId" clId="{E760A102-1300-4EB6-9740-B16AA6653396}" dt="2020-12-21T12:20:53.949" v="488" actId="164"/>
          <ac:spMkLst>
            <pc:docMk/>
            <pc:sldMk cId="1805237635" sldId="347"/>
            <ac:spMk id="7" creationId="{95FDE907-4B23-494A-B217-36262EE85EBD}"/>
          </ac:spMkLst>
        </pc:spChg>
        <pc:grpChg chg="add mod">
          <ac:chgData name="DU Angelo" userId="8b72b4b1065ef00f" providerId="LiveId" clId="{E760A102-1300-4EB6-9740-B16AA6653396}" dt="2020-12-21T12:20:57.113" v="489" actId="1076"/>
          <ac:grpSpMkLst>
            <pc:docMk/>
            <pc:sldMk cId="1805237635" sldId="347"/>
            <ac:grpSpMk id="8" creationId="{8B574DA6-9F6A-4A8B-A6CA-8D173B973D04}"/>
          </ac:grpSpMkLst>
        </pc:grpChg>
      </pc:sldChg>
      <pc:sldChg chg="addSp delSp modSp add">
        <pc:chgData name="DU Angelo" userId="8b72b4b1065ef00f" providerId="LiveId" clId="{E760A102-1300-4EB6-9740-B16AA6653396}" dt="2020-12-21T12:48:20.754" v="719" actId="1076"/>
        <pc:sldMkLst>
          <pc:docMk/>
          <pc:sldMk cId="1256099497" sldId="348"/>
        </pc:sldMkLst>
        <pc:spChg chg="mod topLvl">
          <ac:chgData name="DU Angelo" userId="8b72b4b1065ef00f" providerId="LiveId" clId="{E760A102-1300-4EB6-9740-B16AA6653396}" dt="2020-12-21T12:22:55.405" v="501" actId="1076"/>
          <ac:spMkLst>
            <pc:docMk/>
            <pc:sldMk cId="1256099497" sldId="348"/>
            <ac:spMk id="4" creationId="{2918002F-8C64-4968-9ECA-DC63D9D4E45B}"/>
          </ac:spMkLst>
        </pc:spChg>
        <pc:spChg chg="del mod topLvl">
          <ac:chgData name="DU Angelo" userId="8b72b4b1065ef00f" providerId="LiveId" clId="{E760A102-1300-4EB6-9740-B16AA6653396}" dt="2020-12-21T12:22:26.229" v="493" actId="478"/>
          <ac:spMkLst>
            <pc:docMk/>
            <pc:sldMk cId="1256099497" sldId="348"/>
            <ac:spMk id="6" creationId="{5D0018C0-E27D-4C93-BFE7-69584655960D}"/>
          </ac:spMkLst>
        </pc:spChg>
        <pc:spChg chg="del mod topLvl">
          <ac:chgData name="DU Angelo" userId="8b72b4b1065ef00f" providerId="LiveId" clId="{E760A102-1300-4EB6-9740-B16AA6653396}" dt="2020-12-21T12:22:24.670" v="492" actId="478"/>
          <ac:spMkLst>
            <pc:docMk/>
            <pc:sldMk cId="1256099497" sldId="348"/>
            <ac:spMk id="7" creationId="{95FDE907-4B23-494A-B217-36262EE85EBD}"/>
          </ac:spMkLst>
        </pc:spChg>
        <pc:spChg chg="add del mod">
          <ac:chgData name="DU Angelo" userId="8b72b4b1065ef00f" providerId="LiveId" clId="{E760A102-1300-4EB6-9740-B16AA6653396}" dt="2020-12-21T12:45:27.080" v="680" actId="478"/>
          <ac:spMkLst>
            <pc:docMk/>
            <pc:sldMk cId="1256099497" sldId="348"/>
            <ac:spMk id="9" creationId="{C0F40D23-9C2A-4E82-B126-CC687BC0F0A5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0" creationId="{AEB6DCFA-024C-42C2-AA04-86E71B0495BB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1" creationId="{7D1438ED-450E-468F-A6C0-20B387B43DFE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2" creationId="{29AEF313-90AC-4C2F-A5CF-65C11D741B28}"/>
          </ac:spMkLst>
        </pc:spChg>
        <pc:spChg chg="add del">
          <ac:chgData name="DU Angelo" userId="8b72b4b1065ef00f" providerId="LiveId" clId="{E760A102-1300-4EB6-9740-B16AA6653396}" dt="2020-12-21T12:45:30.564" v="681"/>
          <ac:spMkLst>
            <pc:docMk/>
            <pc:sldMk cId="1256099497" sldId="348"/>
            <ac:spMk id="13" creationId="{E9076898-956D-4326-888F-44DA8D57EF87}"/>
          </ac:spMkLst>
        </pc:spChg>
        <pc:spChg chg="add mod">
          <ac:chgData name="DU Angelo" userId="8b72b4b1065ef00f" providerId="LiveId" clId="{E760A102-1300-4EB6-9740-B16AA6653396}" dt="2020-12-21T12:48:20.754" v="719" actId="1076"/>
          <ac:spMkLst>
            <pc:docMk/>
            <pc:sldMk cId="1256099497" sldId="348"/>
            <ac:spMk id="14" creationId="{CB34CA3E-361D-474A-ABF0-A670CC59E403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5" creationId="{85F1A69C-CDA8-469B-9607-B4A009916932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6" creationId="{A76FF0CB-DE77-4C03-B840-0C56C2D9DF8B}"/>
          </ac:spMkLst>
        </pc:spChg>
        <pc:spChg chg="add del mod">
          <ac:chgData name="DU Angelo" userId="8b72b4b1065ef00f" providerId="LiveId" clId="{E760A102-1300-4EB6-9740-B16AA6653396}" dt="2020-12-21T12:47:51.543" v="712" actId="478"/>
          <ac:spMkLst>
            <pc:docMk/>
            <pc:sldMk cId="1256099497" sldId="348"/>
            <ac:spMk id="17" creationId="{83F4E729-40AA-4311-96E9-B81A1F95E7C1}"/>
          </ac:spMkLst>
        </pc:spChg>
        <pc:spChg chg="add mod">
          <ac:chgData name="DU Angelo" userId="8b72b4b1065ef00f" providerId="LiveId" clId="{E760A102-1300-4EB6-9740-B16AA6653396}" dt="2020-12-21T12:48:16.606" v="717" actId="164"/>
          <ac:spMkLst>
            <pc:docMk/>
            <pc:sldMk cId="1256099497" sldId="348"/>
            <ac:spMk id="18" creationId="{13477F58-DE0C-481D-AACD-C35E5B2F82F5}"/>
          </ac:spMkLst>
        </pc:spChg>
        <pc:grpChg chg="add mod">
          <ac:chgData name="DU Angelo" userId="8b72b4b1065ef00f" providerId="LiveId" clId="{E760A102-1300-4EB6-9740-B16AA6653396}" dt="2020-12-21T12:48:18.483" v="718" actId="1076"/>
          <ac:grpSpMkLst>
            <pc:docMk/>
            <pc:sldMk cId="1256099497" sldId="348"/>
            <ac:grpSpMk id="5" creationId="{37CBF59A-AAE3-454F-961C-55D94ECCD415}"/>
          </ac:grpSpMkLst>
        </pc:grpChg>
        <pc:grpChg chg="del">
          <ac:chgData name="DU Angelo" userId="8b72b4b1065ef00f" providerId="LiveId" clId="{E760A102-1300-4EB6-9740-B16AA6653396}" dt="2020-12-21T12:22:02.973" v="491" actId="165"/>
          <ac:grpSpMkLst>
            <pc:docMk/>
            <pc:sldMk cId="1256099497" sldId="348"/>
            <ac:grpSpMk id="8" creationId="{8B574DA6-9F6A-4A8B-A6CA-8D173B973D04}"/>
          </ac:grpSpMkLst>
        </pc:grpChg>
      </pc:sldChg>
      <pc:sldChg chg="delSp modSp add">
        <pc:chgData name="DU Angelo" userId="8b72b4b1065ef00f" providerId="LiveId" clId="{E760A102-1300-4EB6-9740-B16AA6653396}" dt="2020-12-21T12:25:44.190" v="522" actId="1076"/>
        <pc:sldMkLst>
          <pc:docMk/>
          <pc:sldMk cId="1468580125" sldId="349"/>
        </pc:sldMkLst>
        <pc:spChg chg="mod">
          <ac:chgData name="DU Angelo" userId="8b72b4b1065ef00f" providerId="LiveId" clId="{E760A102-1300-4EB6-9740-B16AA6653396}" dt="2020-12-21T12:25:41.236" v="521" actId="14100"/>
          <ac:spMkLst>
            <pc:docMk/>
            <pc:sldMk cId="1468580125" sldId="34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5:44.190" v="522" actId="1076"/>
          <ac:spMkLst>
            <pc:docMk/>
            <pc:sldMk cId="1468580125" sldId="349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24:45.985" v="506" actId="478"/>
          <ac:spMkLst>
            <pc:docMk/>
            <pc:sldMk cId="1468580125" sldId="349"/>
            <ac:spMk id="9" creationId="{C0F40D23-9C2A-4E82-B126-CC687BC0F0A5}"/>
          </ac:spMkLst>
        </pc:spChg>
      </pc:sldChg>
      <pc:sldChg chg="modSp add">
        <pc:chgData name="DU Angelo" userId="8b72b4b1065ef00f" providerId="LiveId" clId="{E760A102-1300-4EB6-9740-B16AA6653396}" dt="2020-12-21T12:28:24.750" v="564" actId="1076"/>
        <pc:sldMkLst>
          <pc:docMk/>
          <pc:sldMk cId="2426263863" sldId="350"/>
        </pc:sldMkLst>
        <pc:spChg chg="mod">
          <ac:chgData name="DU Angelo" userId="8b72b4b1065ef00f" providerId="LiveId" clId="{E760A102-1300-4EB6-9740-B16AA6653396}" dt="2020-12-21T12:28:24.750" v="564" actId="1076"/>
          <ac:spMkLst>
            <pc:docMk/>
            <pc:sldMk cId="2426263863" sldId="350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28:20.190" v="563" actId="255"/>
          <ac:spMkLst>
            <pc:docMk/>
            <pc:sldMk cId="2426263863" sldId="350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E760A102-1300-4EB6-9740-B16AA6653396}" dt="2020-12-21T12:36:05.694" v="662" actId="403"/>
        <pc:sldMkLst>
          <pc:docMk/>
          <pc:sldMk cId="1148382641" sldId="351"/>
        </pc:sldMkLst>
        <pc:spChg chg="mod">
          <ac:chgData name="DU Angelo" userId="8b72b4b1065ef00f" providerId="LiveId" clId="{E760A102-1300-4EB6-9740-B16AA6653396}" dt="2020-12-21T12:28:56.948" v="568" actId="1076"/>
          <ac:spMkLst>
            <pc:docMk/>
            <pc:sldMk cId="1148382641" sldId="35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2:36:05.694" v="662" actId="403"/>
          <ac:spMkLst>
            <pc:docMk/>
            <pc:sldMk cId="1148382641" sldId="351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2:33:26.210" v="626" actId="1076"/>
          <ac:spMkLst>
            <pc:docMk/>
            <pc:sldMk cId="1148382641" sldId="351"/>
            <ac:spMk id="5" creationId="{83B91975-C696-4704-99C7-3DE77039EE6B}"/>
          </ac:spMkLst>
        </pc:spChg>
        <pc:spChg chg="add del mod">
          <ac:chgData name="DU Angelo" userId="8b72b4b1065ef00f" providerId="LiveId" clId="{E760A102-1300-4EB6-9740-B16AA6653396}" dt="2020-12-21T12:33:19.857" v="624" actId="478"/>
          <ac:spMkLst>
            <pc:docMk/>
            <pc:sldMk cId="1148382641" sldId="351"/>
            <ac:spMk id="6" creationId="{7B5136EC-69BF-447D-B340-3142B555E006}"/>
          </ac:spMkLst>
        </pc:spChg>
        <pc:spChg chg="add del mod">
          <ac:chgData name="DU Angelo" userId="8b72b4b1065ef00f" providerId="LiveId" clId="{E760A102-1300-4EB6-9740-B16AA6653396}" dt="2020-12-21T12:33:21.530" v="625" actId="478"/>
          <ac:spMkLst>
            <pc:docMk/>
            <pc:sldMk cId="1148382641" sldId="351"/>
            <ac:spMk id="7" creationId="{3F32C9DB-9BC0-4A8C-B074-564B421E6E96}"/>
          </ac:spMkLst>
        </pc:spChg>
        <pc:spChg chg="add mod">
          <ac:chgData name="DU Angelo" userId="8b72b4b1065ef00f" providerId="LiveId" clId="{E760A102-1300-4EB6-9740-B16AA6653396}" dt="2020-12-21T12:33:28.643" v="627" actId="571"/>
          <ac:spMkLst>
            <pc:docMk/>
            <pc:sldMk cId="1148382641" sldId="351"/>
            <ac:spMk id="8" creationId="{D13873A6-CF81-4B66-88C0-83FE5656EF7B}"/>
          </ac:spMkLst>
        </pc:spChg>
        <pc:spChg chg="add mod">
          <ac:chgData name="DU Angelo" userId="8b72b4b1065ef00f" providerId="LiveId" clId="{E760A102-1300-4EB6-9740-B16AA6653396}" dt="2020-12-21T12:33:30.187" v="628" actId="571"/>
          <ac:spMkLst>
            <pc:docMk/>
            <pc:sldMk cId="1148382641" sldId="351"/>
            <ac:spMk id="9" creationId="{F5078080-A4D7-420D-9532-B727EDCC6704}"/>
          </ac:spMkLst>
        </pc:spChg>
        <pc:spChg chg="add mod">
          <ac:chgData name="DU Angelo" userId="8b72b4b1065ef00f" providerId="LiveId" clId="{E760A102-1300-4EB6-9740-B16AA6653396}" dt="2020-12-21T12:35:59.292" v="660" actId="1076"/>
          <ac:spMkLst>
            <pc:docMk/>
            <pc:sldMk cId="1148382641" sldId="351"/>
            <ac:spMk id="10" creationId="{D83E5407-779A-4DC3-B5B9-CB9676673228}"/>
          </ac:spMkLst>
        </pc:spChg>
      </pc:sldChg>
      <pc:sldChg chg="addSp delSp modSp add">
        <pc:chgData name="DU Angelo" userId="8b72b4b1065ef00f" providerId="LiveId" clId="{E760A102-1300-4EB6-9740-B16AA6653396}" dt="2020-12-21T13:15:47.057" v="1119"/>
        <pc:sldMkLst>
          <pc:docMk/>
          <pc:sldMk cId="3589562142" sldId="352"/>
        </pc:sldMkLst>
        <pc:spChg chg="mod">
          <ac:chgData name="DU Angelo" userId="8b72b4b1065ef00f" providerId="LiveId" clId="{E760A102-1300-4EB6-9740-B16AA6653396}" dt="2020-12-21T12:36:47.501" v="668" actId="1076"/>
          <ac:spMkLst>
            <pc:docMk/>
            <pc:sldMk cId="3589562142" sldId="35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2:36:41.352" v="666" actId="478"/>
          <ac:spMkLst>
            <pc:docMk/>
            <pc:sldMk cId="3589562142" sldId="352"/>
            <ac:spMk id="4" creationId="{2918002F-8C64-4968-9ECA-DC63D9D4E45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5" creationId="{83B91975-C696-4704-99C7-3DE77039EE6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8" creationId="{D13873A6-CF81-4B66-88C0-83FE5656EF7B}"/>
          </ac:spMkLst>
        </pc:spChg>
        <pc:spChg chg="del">
          <ac:chgData name="DU Angelo" userId="8b72b4b1065ef00f" providerId="LiveId" clId="{E760A102-1300-4EB6-9740-B16AA6653396}" dt="2020-12-21T12:36:43.419" v="667" actId="478"/>
          <ac:spMkLst>
            <pc:docMk/>
            <pc:sldMk cId="3589562142" sldId="352"/>
            <ac:spMk id="9" creationId="{F5078080-A4D7-420D-9532-B727EDCC6704}"/>
          </ac:spMkLst>
        </pc:spChg>
        <pc:spChg chg="del">
          <ac:chgData name="DU Angelo" userId="8b72b4b1065ef00f" providerId="LiveId" clId="{E760A102-1300-4EB6-9740-B16AA6653396}" dt="2020-12-21T12:36:35.269" v="665" actId="478"/>
          <ac:spMkLst>
            <pc:docMk/>
            <pc:sldMk cId="3589562142" sldId="352"/>
            <ac:spMk id="10" creationId="{D83E5407-779A-4DC3-B5B9-CB9676673228}"/>
          </ac:spMkLst>
        </pc:spChg>
        <pc:spChg chg="mod">
          <ac:chgData name="DU Angelo" userId="8b72b4b1065ef00f" providerId="LiveId" clId="{E760A102-1300-4EB6-9740-B16AA6653396}" dt="2020-12-21T13:08:45.255" v="1050" actId="20577"/>
          <ac:spMkLst>
            <pc:docMk/>
            <pc:sldMk cId="3589562142" sldId="352"/>
            <ac:spMk id="21" creationId="{76B6FB3B-DC94-47A0-987F-39AAE516E887}"/>
          </ac:spMkLst>
        </pc:spChg>
        <pc:spChg chg="del">
          <ac:chgData name="DU Angelo" userId="8b72b4b1065ef00f" providerId="LiveId" clId="{E760A102-1300-4EB6-9740-B16AA6653396}" dt="2020-12-21T13:08:35.138" v="1039" actId="478"/>
          <ac:spMkLst>
            <pc:docMk/>
            <pc:sldMk cId="3589562142" sldId="352"/>
            <ac:spMk id="22" creationId="{DDF81A04-A36C-4706-982D-32C564DB3DC0}"/>
          </ac:spMkLst>
        </pc:spChg>
        <pc:spChg chg="del">
          <ac:chgData name="DU Angelo" userId="8b72b4b1065ef00f" providerId="LiveId" clId="{E760A102-1300-4EB6-9740-B16AA6653396}" dt="2020-12-21T13:08:37.007" v="1040" actId="478"/>
          <ac:spMkLst>
            <pc:docMk/>
            <pc:sldMk cId="3589562142" sldId="352"/>
            <ac:spMk id="23" creationId="{0BC763A8-BDBC-4688-98BF-0C637DE0621C}"/>
          </ac:spMkLst>
        </pc:spChg>
        <pc:spChg chg="add mod">
          <ac:chgData name="DU Angelo" userId="8b72b4b1065ef00f" providerId="LiveId" clId="{E760A102-1300-4EB6-9740-B16AA6653396}" dt="2020-12-21T13:08:31.624" v="1038" actId="20577"/>
          <ac:spMkLst>
            <pc:docMk/>
            <pc:sldMk cId="3589562142" sldId="352"/>
            <ac:spMk id="28" creationId="{5D769E9D-C44C-4162-9677-92A6ADB16A82}"/>
          </ac:spMkLst>
        </pc:spChg>
        <pc:spChg chg="del">
          <ac:chgData name="DU Angelo" userId="8b72b4b1065ef00f" providerId="LiveId" clId="{E760A102-1300-4EB6-9740-B16AA6653396}" dt="2020-12-21T13:09:07.723" v="1055" actId="478"/>
          <ac:spMkLst>
            <pc:docMk/>
            <pc:sldMk cId="3589562142" sldId="352"/>
            <ac:spMk id="32" creationId="{EED5C3FD-1CEE-42C4-B7E1-8DD1981A8DAA}"/>
          </ac:spMkLst>
        </pc:spChg>
        <pc:spChg chg="add del">
          <ac:chgData name="DU Angelo" userId="8b72b4b1065ef00f" providerId="LiveId" clId="{E760A102-1300-4EB6-9740-B16AA6653396}" dt="2020-12-21T13:15:47.057" v="1119"/>
          <ac:spMkLst>
            <pc:docMk/>
            <pc:sldMk cId="3589562142" sldId="352"/>
            <ac:spMk id="37" creationId="{974C06F5-9534-469E-9CA9-E45AEFD66354}"/>
          </ac:spMkLst>
        </pc:s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1" creationId="{D1B19FA7-2EBB-4B87-8B00-5156E5067E28}"/>
          </ac:grpSpMkLst>
        </pc:grpChg>
        <pc:grpChg chg="mod">
          <ac:chgData name="DU Angelo" userId="8b72b4b1065ef00f" providerId="LiveId" clId="{E760A102-1300-4EB6-9740-B16AA6653396}" dt="2020-12-21T13:08:12.986" v="1021" actId="14100"/>
          <ac:grpSpMkLst>
            <pc:docMk/>
            <pc:sldMk cId="3589562142" sldId="352"/>
            <ac:grpSpMk id="13" creationId="{A683A1F4-8B80-4D52-9660-282039491581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19" creationId="{818199D4-9498-47FB-BF45-7CCE363A0C44}"/>
          </ac:grpSpMkLst>
        </pc:grpChg>
        <pc:grpChg chg="mod">
          <ac:chgData name="DU Angelo" userId="8b72b4b1065ef00f" providerId="LiveId" clId="{E760A102-1300-4EB6-9740-B16AA6653396}" dt="2020-12-21T13:09:00.552" v="1053" actId="1076"/>
          <ac:grpSpMkLst>
            <pc:docMk/>
            <pc:sldMk cId="3589562142" sldId="352"/>
            <ac:grpSpMk id="20" creationId="{E64DD842-81DE-4BB9-AE82-EEFC6186D07D}"/>
          </ac:grpSpMkLst>
        </pc:grpChg>
        <pc:grpChg chg="add del mod">
          <ac:chgData name="DU Angelo" userId="8b72b4b1065ef00f" providerId="LiveId" clId="{E760A102-1300-4EB6-9740-B16AA6653396}" dt="2020-12-21T13:09:12.709" v="1056" actId="478"/>
          <ac:grpSpMkLst>
            <pc:docMk/>
            <pc:sldMk cId="3589562142" sldId="352"/>
            <ac:grpSpMk id="29" creationId="{BB6A3BAA-6AF0-4085-BF6B-18372528AE1C}"/>
          </ac:grpSpMkLst>
        </pc:grpChg>
        <pc:grpChg chg="mod">
          <ac:chgData name="DU Angelo" userId="8b72b4b1065ef00f" providerId="LiveId" clId="{E760A102-1300-4EB6-9740-B16AA6653396}" dt="2020-12-21T13:09:07.723" v="1055" actId="478"/>
          <ac:grpSpMkLst>
            <pc:docMk/>
            <pc:sldMk cId="3589562142" sldId="352"/>
            <ac:grpSpMk id="30" creationId="{7F7D6C90-788B-4787-B800-8DB29649CB95}"/>
          </ac:grpSpMkLst>
        </pc:grpChg>
      </pc:sldChg>
      <pc:sldChg chg="addSp delSp modSp add">
        <pc:chgData name="DU Angelo" userId="8b72b4b1065ef00f" providerId="LiveId" clId="{E760A102-1300-4EB6-9740-B16AA6653396}" dt="2020-12-21T13:15:47.948" v="1120"/>
        <pc:sldMkLst>
          <pc:docMk/>
          <pc:sldMk cId="327067370" sldId="353"/>
        </pc:sldMkLst>
        <pc:spChg chg="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2:42:38.670" v="677" actId="20577"/>
          <ac:spMkLst>
            <pc:docMk/>
            <pc:sldMk cId="327067370" sldId="353"/>
            <ac:spMk id="3" creationId="{E1BF4C49-D9BF-42F3-B713-48595D54AED3}"/>
          </ac:spMkLst>
        </pc:spChg>
        <pc:spChg chg="add del mod">
          <ac:chgData name="DU Angelo" userId="8b72b4b1065ef00f" providerId="LiveId" clId="{E760A102-1300-4EB6-9740-B16AA6653396}" dt="2020-12-21T12:57:52.775" v="855" actId="478"/>
          <ac:spMkLst>
            <pc:docMk/>
            <pc:sldMk cId="327067370" sldId="353"/>
            <ac:spMk id="4" creationId="{AD1A7440-BC6A-4D93-8B5B-33776715B663}"/>
          </ac:spMkLst>
        </pc:spChg>
        <pc:spChg chg="add del">
          <ac:chgData name="DU Angelo" userId="8b72b4b1065ef00f" providerId="LiveId" clId="{E760A102-1300-4EB6-9740-B16AA6653396}" dt="2020-12-21T12:59:43.395" v="882" actId="478"/>
          <ac:spMkLst>
            <pc:docMk/>
            <pc:sldMk cId="327067370" sldId="353"/>
            <ac:spMk id="5" creationId="{97475D78-4D2C-464C-BEF9-BDAADF7BF3CF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6" creationId="{42BB243C-6102-491C-8809-21F5FC2E6B24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7" creationId="{80D67791-96EF-4734-8BDF-852910DFF536}"/>
          </ac:spMkLst>
        </pc:spChg>
        <pc:spChg chg="add del">
          <ac:chgData name="DU Angelo" userId="8b72b4b1065ef00f" providerId="LiveId" clId="{E760A102-1300-4EB6-9740-B16AA6653396}" dt="2020-12-21T12:59:40.203" v="881" actId="478"/>
          <ac:spMkLst>
            <pc:docMk/>
            <pc:sldMk cId="327067370" sldId="353"/>
            <ac:spMk id="8" creationId="{5A850DCC-1821-4213-B05C-35EB1391B60F}"/>
          </ac:spMkLst>
        </pc:spChg>
        <pc:spChg chg="add mod">
          <ac:chgData name="DU Angelo" userId="8b72b4b1065ef00f" providerId="LiveId" clId="{E760A102-1300-4EB6-9740-B16AA6653396}" dt="2020-12-21T13:00:06.577" v="887" actId="14100"/>
          <ac:spMkLst>
            <pc:docMk/>
            <pc:sldMk cId="327067370" sldId="353"/>
            <ac:spMk id="9" creationId="{F8FFD572-012A-4355-AFF3-812F1A8F6C1A}"/>
          </ac:spMkLst>
        </pc:spChg>
        <pc:spChg chg="add mod">
          <ac:chgData name="DU Angelo" userId="8b72b4b1065ef00f" providerId="LiveId" clId="{E760A102-1300-4EB6-9740-B16AA6653396}" dt="2020-12-21T13:00:18.008" v="890" actId="14100"/>
          <ac:spMkLst>
            <pc:docMk/>
            <pc:sldMk cId="327067370" sldId="353"/>
            <ac:spMk id="10" creationId="{81DF982A-7DC1-4019-AA82-B6037D7905DD}"/>
          </ac:spMkLst>
        </pc:spChg>
        <pc:spChg chg="add mod">
          <ac:chgData name="DU Angelo" userId="8b72b4b1065ef00f" providerId="LiveId" clId="{E760A102-1300-4EB6-9740-B16AA6653396}" dt="2020-12-21T13:00:12.630" v="889" actId="1076"/>
          <ac:spMkLst>
            <pc:docMk/>
            <pc:sldMk cId="327067370" sldId="353"/>
            <ac:spMk id="11" creationId="{0C6DCFF7-CC73-46CC-A0D8-6A36A100B34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" creationId="{60BCE800-DF4C-4E73-94D5-07A833A097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" creationId="{F6C93998-FECD-47EF-A950-D2170A4CCB0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" creationId="{6E710B50-EC27-484D-A259-E8289A8D3D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" creationId="{A0227B8E-7792-4799-902D-A308ECFB52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9" creationId="{0EB3AEA6-C150-44DA-8FB8-8C824D570E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0" creationId="{C7C1A4A7-0BA1-46E0-B32A-511373CAF5A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1" creationId="{B597FD1B-169A-4941-9370-AD846566CEE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2" creationId="{DDA5ECA9-3672-47AF-AAEE-E05273F72E3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3" creationId="{7AD81CEB-337E-4797-BA57-29DE4E8293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4" creationId="{F22BDD30-0E17-444A-A32E-1FF25CEE3F8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5" creationId="{B1ADA327-1C92-4FB7-AD00-93594E8E8A5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29" creationId="{D75EF176-2B6F-4718-9CF5-35100C3ECA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0" creationId="{817BAE4B-0060-4AE3-9F5E-42D17DA90FC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1" creationId="{587428F3-061B-4682-8905-31BC5EC437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2" creationId="{6525551F-079D-41F1-AA76-9EBBE695EDF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3" creationId="{442B9BEF-73D9-420D-BB7A-E344F8AD6CC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4" creationId="{0696D73C-6DEB-4A0A-A1B8-ABFA9A7AD3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5" creationId="{0350F572-485E-4A64-A472-4FCA734BE3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6" creationId="{BBBC8D27-9B22-4678-9218-4410630DD0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7" creationId="{3B473844-240E-440C-B6CE-2CB68BD27D3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8" creationId="{8EA7E518-3CDD-4FEC-8BC0-04BBBA48827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39" creationId="{EC9916C9-48D3-4A46-9E03-9F3EF13843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0" creationId="{6FC50E5F-CE17-4609-986F-CCA052648DB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1" creationId="{F7607BD2-C954-4788-B10D-91EA10AC71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2" creationId="{39F56A98-091D-4CAA-B79D-99C0B2BEC58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3" creationId="{7C4EC9B6-E095-4A49-ABB0-1B3C9D90EE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44" creationId="{FF76D16E-A742-4DCE-A12C-FDC2C98E69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1" creationId="{22E3DC7C-E040-4932-9AEA-A77FF2A1907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2" creationId="{8B61B7AA-42E7-43AC-9603-2C898638DA4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3" creationId="{9A11A9D0-110D-4523-A6BE-B2113B03244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4" creationId="{FCFCACF9-C91E-447A-B0FF-CB129D31BC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8" creationId="{389221B0-C11E-4219-A02E-77F482F4CF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59" creationId="{C56D9F56-F588-4690-BCE7-4F413AB5CE6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0" creationId="{CC24A35D-BA0E-44E7-BA48-C7601E335FA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1" creationId="{CDD3C0B1-CD3E-4EEE-94F2-173CA1FF601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2" creationId="{041BDC73-22FD-473C-B4B3-CF470A08C31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3" creationId="{C9844BA8-2C75-4987-A84A-CBDBE04B806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64" creationId="{2C74584C-BDAC-4558-8074-EBAC3B3933F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1" creationId="{32A952FB-DF8F-4275-B080-2AFB4EEDCFF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2" creationId="{93E6FBB4-A333-49A5-8944-B8D91AE4D1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3" creationId="{4AEE2CE7-98A0-418C-B983-EABBA3EC914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4" creationId="{140C5CDA-E95B-45A0-9D58-295CCB1F4A2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5" creationId="{53212A40-E838-4360-8068-61E0994295D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76" creationId="{BC205297-BE55-4C20-A842-17FB854714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3" creationId="{DC1EC7AA-D1ED-410B-95D0-7BB5083D01B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4" creationId="{7D163D69-CA0B-4652-BAC8-77DCA4B2DF6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5" creationId="{75ED4368-6506-4EEB-88B1-88ED0F965EA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6" creationId="{16E70F12-2FDA-4B3D-BFC3-BD0340569A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7" creationId="{BBBF39F7-E38D-4A30-ABB7-25D9D47A9F8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8" creationId="{94BE5FD3-E202-48D1-8841-1362F228A61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89" creationId="{C26DA43A-9B82-4AFD-B7B8-8A1F6CBB535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0" creationId="{DB63FB2C-D076-4F2F-8116-A9E4F018677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1" creationId="{000FFBB7-6029-4BC7-B1B6-A481503B54F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2" creationId="{07F972FA-9849-4E4C-AF60-FC21B6DBAC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3" creationId="{EC67B604-B455-49FD-AC37-3553E91D217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4" creationId="{1B84747D-559A-4FDA-AEA4-2DFEDFB62ED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5" creationId="{83E254C6-4886-4CAC-86C5-D7ECB56899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6" creationId="{DA59865D-9C35-4DDB-8ECE-8F4CFEB3F58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7" creationId="{A0A788BB-77D4-4F46-A7DB-F64E12CA1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8" creationId="{C9A95FA0-DD61-4CB0-83D1-48172CD3490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99" creationId="{D2D81EDF-AAA0-41BF-AC7E-F73E5960D56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0" creationId="{9920A360-EBB2-496F-A06E-75C4ACEC22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1" creationId="{1D15224D-974B-4963-A915-74DDFD197A4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2" creationId="{FCFC9298-41F8-4855-9EDD-CEC496BC92B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3" creationId="{C57D9A16-3DA4-4F46-98D5-9D1D471B1A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4" creationId="{7B1F2C26-327F-4150-A1A6-998B7922B79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5" creationId="{4F5EB32A-846A-4CBD-8966-66868DE641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6" creationId="{153F62B8-2BC7-4C4D-B31B-A1F26C4E7C7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7" creationId="{AB9C8ECD-190C-4AD9-897B-AB8685E4ECB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8" creationId="{C537F9C3-18F7-4AB8-AA7C-1C7B3B8678B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09" creationId="{B44B1650-B40D-43B1-AED4-16C31334503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0" creationId="{766807B1-0C0C-485B-A4AB-3A993E17A1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1" creationId="{F6C3B110-4CEE-4FD4-8E38-0F5EB0A3A9F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2" creationId="{D41E2D42-2AA0-48A1-B82A-AB44B706FFF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3" creationId="{20F37FF1-73C1-469D-A4BA-7D4D83B26EE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4" creationId="{B6E24E82-38E0-40B3-AAF5-DD26B2AD1A2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5" creationId="{4F5EB365-72DF-408C-AEB1-B0203E253D2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6" creationId="{E93AF8AF-56E0-4E68-9E67-DC46A5787C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7" creationId="{B85DBC6C-A4D3-4398-B70A-DE32B50F7A4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8" creationId="{7E5C0CF5-B736-4C9B-BD73-61882E22065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19" creationId="{2121A56F-956A-4B09-A9C7-DA97BAF6B2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0" creationId="{EECE4291-9EDA-4A6C-B56E-741E185EDA6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1" creationId="{EC563A4F-226B-458A-B7BE-6773B9E24E4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2" creationId="{29024F40-E710-4D86-99B7-B2C3A489A62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3" creationId="{1A504D7E-C5D9-45C5-AD18-9646ADC3AB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4" creationId="{3B6698CC-3911-464C-BAEE-2DFFA92E1D3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5" creationId="{4D6E981F-3418-4831-8679-A9746989C6A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6" creationId="{19414C85-5DD2-49B7-B821-BDAA22DC43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7" creationId="{09DC816C-31B2-47F1-8839-5C9C325E050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8" creationId="{FF98E571-FC11-4E22-BDD3-977D7BEA7EE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29" creationId="{8589F378-3CFD-4A1A-9626-838F49F686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0" creationId="{9AC2EA3D-6C61-4E52-93F6-FA9EE5381A3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1" creationId="{E6336605-7720-4ADF-A89B-3DECC32051A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2" creationId="{6AB385DA-ADC2-4256-8348-F0C25B6C719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3" creationId="{7E432B31-568A-4E32-AAE9-CFB545D2C3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4" creationId="{28AD284A-4888-45AD-820F-6A549F46C5D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5" creationId="{8EF34E6C-ADAD-45F2-B91B-640DF749B386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6" creationId="{D12B59B3-827B-435B-9648-DBC1F6396FE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7" creationId="{FF7755AD-9AD6-4231-9387-CA14EF79DBD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8" creationId="{08597E5E-D91E-4498-8EB7-EE5D46BC9E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39" creationId="{B3624174-B309-494B-B2B8-B0832AC41C4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0" creationId="{6D95DB8C-76FD-476A-B8D6-011A919D2A2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1" creationId="{EF367589-AE61-4567-9A95-25032BD75C1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2" creationId="{37CF91B3-8C69-4ED7-8902-4E172A79AF4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3" creationId="{AF9CEDED-E2F9-4BEC-82FB-F997C2DC39F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4" creationId="{889985D3-1ECB-4D2B-86E8-B88E2EAF1A4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5" creationId="{944BA5B4-8C0C-4C09-BF86-3054D86ED95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6" creationId="{86B4F77E-BDE2-4CAB-880B-6F85C23105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7" creationId="{58FBED41-B412-455A-A5DC-4544EE2E8DF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8" creationId="{1093033C-387A-49BC-9B5E-B3900B26E6C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49" creationId="{2582502A-EC2C-4DEF-B764-BE3D70BA146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0" creationId="{EDC6912B-2FEB-45E5-8EE7-55B0CB8A2F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1" creationId="{89639ECE-7938-4C21-8FFD-CBD31EE6B0C9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2" creationId="{AC8197CC-BF97-46E7-922E-C07076E8C8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3" creationId="{093AE5F9-9178-4E8B-BF5C-9B5149A7808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4" creationId="{907CB5C4-9C8B-4590-AFF5-9205776BB51C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5" creationId="{BC5A7F8A-91A5-4675-951A-584B6C58ECE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6" creationId="{A53E9571-AE95-4CCE-BBD6-3D6C2DFB37E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7" creationId="{DE5FDFFE-ADCB-4E49-A58C-1961EABCBCD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8" creationId="{5B45BC35-551E-42DE-9394-F14BDD332EDA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59" creationId="{0670B62D-1E57-4C85-85E7-A9E146B2A06D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0" creationId="{A0F1C4BA-09FA-43A8-8148-AB7FCFD5F724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1" creationId="{DE0186DE-FC42-4C3E-B562-0410EC30D5D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2" creationId="{020D7751-CE4E-4504-BE45-4A24BFBA5CB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3" creationId="{CCDDB24B-8A89-417E-B38E-83C86B143D13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4" creationId="{80D01112-36CE-4670-BB5D-8BE6FDD0AC8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5" creationId="{0D50429C-867B-496F-AE7B-908DFF407FAB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6" creationId="{38E38961-EF8A-4135-87D9-914FEBABED0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7" creationId="{CD5559D4-4AA4-429D-89BF-0E4F8643105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8" creationId="{2BCE5002-64B8-4051-87F7-0A22D49C676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69" creationId="{5AC72813-9064-435D-9DE9-7C54B4587FD5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0" creationId="{04B268B4-B9FE-4199-8AFA-8D7498987D3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1" creationId="{3A90C878-86BC-4AD2-9285-CF86B79044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2" creationId="{11DABAD6-9AB5-40F6-8938-25BD3B5DF7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3" creationId="{44A3FD3E-F938-4130-B22E-02FDB529F0E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4" creationId="{E8161423-2553-4E47-8A4D-8EB3930A61C1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5" creationId="{4ABE02C0-5754-4899-9CBD-8F482F7C6E1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6" creationId="{3AF66EE8-278C-4B2D-BAA8-21E5B1E2375E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7" creationId="{1F918841-75A6-49ED-AB27-6D84B8110FE7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8" creationId="{3C451F7C-D1A9-45D7-BDA5-5A687D5C8B4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79" creationId="{0DF3818D-3153-4E87-94D2-6F8129E70E02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0" creationId="{0D4136F7-1801-41BB-9E59-66F7BECDD030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1" creationId="{A93ED0C4-3FA5-4259-83CB-8DB245DD823F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2" creationId="{B0513B6B-7B78-46CC-B917-D93C3DAF3828}"/>
          </ac:spMkLst>
        </pc:spChg>
        <pc:spChg chg="add del">
          <ac:chgData name="DU Angelo" userId="8b72b4b1065ef00f" providerId="LiveId" clId="{E760A102-1300-4EB6-9740-B16AA6653396}" dt="2020-12-21T12:58:18.710" v="859" actId="478"/>
          <ac:spMkLst>
            <pc:docMk/>
            <pc:sldMk cId="327067370" sldId="353"/>
            <ac:spMk id="183" creationId="{8D3108D9-30D2-4338-B94A-1AB77F79B65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4" creationId="{3AC8B102-A255-443C-B017-315657C2B52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5" creationId="{206993F9-636F-44F1-A977-68A2332F334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6" creationId="{6DD55716-A7B5-4909-8C95-F009AC3DF45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7" creationId="{FBB4679F-E67B-405F-8567-BA748D5AF01A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8" creationId="{0EA64C84-3244-4D84-BC60-D44AFBE177D3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89" creationId="{1A74561F-F014-408E-9DE5-CA41A5ABB5BE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0" creationId="{83720676-8A5E-430B-A3FB-06677E591287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1" creationId="{73FD380C-B737-412C-A35F-DE59CC3ED2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2" creationId="{AF2CE199-6DE9-4968-A1E9-D0EC76525935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3" creationId="{B1577949-4573-4D68-B17B-3A9399B0982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4" creationId="{F2AE625D-876B-417F-8E58-9BD83C545D8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5" creationId="{D1DB09D2-CBFB-482E-9FAA-5640328240F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6" creationId="{9D4E0E14-72F2-4826-B36D-2E5BFDDBF902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7" creationId="{0E0064C1-6208-4FED-A426-1B24738E35C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8" creationId="{646999A9-B4D0-402A-8B9A-EE5A93149DAB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199" creationId="{ACC88C4D-EFF7-4ED9-878E-4624C925F7C0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0" creationId="{DF9E16F7-31D6-4FF2-B9F3-BB4CFEFFB8D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1" creationId="{A1359FAF-A546-4889-ADC0-BB51554A9B74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2" creationId="{F7086829-D60C-4B6B-B6EF-633F539D14F9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3" creationId="{10BC274B-F1AF-4824-8DB4-CCE552F5B2F1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4" creationId="{549F6432-0F18-46C6-80B0-0A33A367E58C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5" creationId="{FFFFB19D-6536-49BF-9C2C-4C57FCDC3E86}"/>
          </ac:spMkLst>
        </pc:spChg>
        <pc:spChg chg="add del">
          <ac:chgData name="DU Angelo" userId="8b72b4b1065ef00f" providerId="LiveId" clId="{E760A102-1300-4EB6-9740-B16AA6653396}" dt="2020-12-21T12:58:21.118" v="860" actId="478"/>
          <ac:spMkLst>
            <pc:docMk/>
            <pc:sldMk cId="327067370" sldId="353"/>
            <ac:spMk id="206" creationId="{0F0587EC-34BC-4CC2-94D3-E82FC9506209}"/>
          </ac:spMkLst>
        </pc:spChg>
        <pc:spChg chg="add mod">
          <ac:chgData name="DU Angelo" userId="8b72b4b1065ef00f" providerId="LiveId" clId="{E760A102-1300-4EB6-9740-B16AA6653396}" dt="2020-12-21T12:58:45.489" v="880" actId="20577"/>
          <ac:spMkLst>
            <pc:docMk/>
            <pc:sldMk cId="327067370" sldId="353"/>
            <ac:spMk id="207" creationId="{B343357F-CDBB-4D86-AEB7-832EB0ADFAE5}"/>
          </ac:spMkLst>
        </pc:spChg>
        <pc:spChg chg="add mod">
          <ac:chgData name="DU Angelo" userId="8b72b4b1065ef00f" providerId="LiveId" clId="{E760A102-1300-4EB6-9740-B16AA6653396}" dt="2020-12-21T13:01:00.269" v="899" actId="1076"/>
          <ac:spMkLst>
            <pc:docMk/>
            <pc:sldMk cId="327067370" sldId="353"/>
            <ac:spMk id="209" creationId="{DDE909FB-F378-4927-B5F0-927A16F27BEF}"/>
          </ac:spMkLst>
        </pc:spChg>
        <pc:spChg chg="add">
          <ac:chgData name="DU Angelo" userId="8b72b4b1065ef00f" providerId="LiveId" clId="{E760A102-1300-4EB6-9740-B16AA6653396}" dt="2020-12-21T13:15:47.948" v="1120"/>
          <ac:spMkLst>
            <pc:docMk/>
            <pc:sldMk cId="327067370" sldId="353"/>
            <ac:spMk id="215" creationId="{B1090202-3D44-42DB-A213-83B14629B653}"/>
          </ac:spMkLst>
        </pc:spChg>
        <pc:grpChg chg="add del">
          <ac:chgData name="DU Angelo" userId="8b72b4b1065ef00f" providerId="LiveId" clId="{E760A102-1300-4EB6-9740-B16AA6653396}" dt="2020-12-21T12:58:25.741" v="861" actId="478"/>
          <ac:grpSpMkLst>
            <pc:docMk/>
            <pc:sldMk cId="327067370" sldId="353"/>
            <ac:grpSpMk id="16" creationId="{E02A34F3-C96E-4218-B0A7-D1EA4A189FB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26" creationId="{A6900C09-9ED7-422B-B45F-D2CB28F533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5" creationId="{176B9727-DC1D-40D9-BA2C-437ABDF2DAA7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48" creationId="{560F0DB2-2AD8-4A57-835A-E2977A0DBF8E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55" creationId="{F6750D52-E3F6-4396-B3B1-745DE58EBA1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5" creationId="{B65AA117-3C92-41A4-B038-52D60B4AF7A3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68" creationId="{A969B237-C010-4017-B938-62F93CB7E069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77" creationId="{6ED3E91C-ACB2-45C1-84C3-987AFDA46678}"/>
          </ac:grpSpMkLst>
        </pc:grpChg>
        <pc:grpChg chg="add del">
          <ac:chgData name="DU Angelo" userId="8b72b4b1065ef00f" providerId="LiveId" clId="{E760A102-1300-4EB6-9740-B16AA6653396}" dt="2020-12-21T12:58:18.710" v="859" actId="478"/>
          <ac:grpSpMkLst>
            <pc:docMk/>
            <pc:sldMk cId="327067370" sldId="353"/>
            <ac:grpSpMk id="80" creationId="{83C2984B-2028-4943-BED2-10EF4B66A242}"/>
          </ac:grpSpMkLst>
        </pc:grpChg>
        <pc:grpChg chg="add mod">
          <ac:chgData name="DU Angelo" userId="8b72b4b1065ef00f" providerId="LiveId" clId="{E760A102-1300-4EB6-9740-B16AA6653396}" dt="2020-12-21T13:00:56.294" v="897" actId="14100"/>
          <ac:grpSpMkLst>
            <pc:docMk/>
            <pc:sldMk cId="327067370" sldId="353"/>
            <ac:grpSpMk id="208" creationId="{D94AF15F-A80E-4E56-AF97-FF1A0D5F504B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0" creationId="{0DE2996D-9DEB-4AE1-B47C-8F350D51FFDC}"/>
          </ac:grpSpMkLst>
        </pc:grpChg>
        <pc:grpChg chg="add mod">
          <ac:chgData name="DU Angelo" userId="8b72b4b1065ef00f" providerId="LiveId" clId="{E760A102-1300-4EB6-9740-B16AA6653396}" dt="2020-12-21T13:01:10.543" v="901" actId="1076"/>
          <ac:grpSpMkLst>
            <pc:docMk/>
            <pc:sldMk cId="327067370" sldId="353"/>
            <ac:grpSpMk id="214" creationId="{9EEB872A-AE0B-4953-842E-157C32422786}"/>
          </ac:grpSpMkLst>
        </pc:grpChg>
      </pc:sldChg>
      <pc:sldChg chg="addSp delSp modSp add del">
        <pc:chgData name="DU Angelo" userId="8b72b4b1065ef00f" providerId="LiveId" clId="{E760A102-1300-4EB6-9740-B16AA6653396}" dt="2020-12-21T12:49:25.621" v="724" actId="2696"/>
        <pc:sldMkLst>
          <pc:docMk/>
          <pc:sldMk cId="36229267" sldId="354"/>
        </pc:sldMkLst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5" creationId="{8E352F6E-DAFA-4C71-BBE2-B597EC0C862B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6" creationId="{66F938BF-63DF-435F-9136-023F6E004782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7" creationId="{94D623DD-50A2-4C50-939E-9DA0AAA21B95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8" creationId="{65CB0D5F-DD82-4381-9628-36A92154B080}"/>
          </ac:spMkLst>
        </pc:spChg>
        <pc:spChg chg="add del mod">
          <ac:chgData name="DU Angelo" userId="8b72b4b1065ef00f" providerId="LiveId" clId="{E760A102-1300-4EB6-9740-B16AA6653396}" dt="2020-12-21T12:49:18.586" v="723"/>
          <ac:spMkLst>
            <pc:docMk/>
            <pc:sldMk cId="36229267" sldId="354"/>
            <ac:spMk id="9" creationId="{8E3C5273-7E5E-4AE1-AB89-CD03F3C45788}"/>
          </ac:spMkLst>
        </pc:spChg>
      </pc:sldChg>
      <pc:sldChg chg="addSp modSp add">
        <pc:chgData name="DU Angelo" userId="8b72b4b1065ef00f" providerId="LiveId" clId="{E760A102-1300-4EB6-9740-B16AA6653396}" dt="2020-12-21T13:03:01.487" v="924" actId="164"/>
        <pc:sldMkLst>
          <pc:docMk/>
          <pc:sldMk cId="2015593788" sldId="354"/>
        </pc:sldMkLst>
        <pc:spChg chg="mod">
          <ac:chgData name="DU Angelo" userId="8b72b4b1065ef00f" providerId="LiveId" clId="{E760A102-1300-4EB6-9740-B16AA6653396}" dt="2020-12-21T12:50:31.185" v="743" actId="20577"/>
          <ac:spMkLst>
            <pc:docMk/>
            <pc:sldMk cId="2015593788" sldId="354"/>
            <ac:spMk id="4" creationId="{2918002F-8C64-4968-9ECA-DC63D9D4E45B}"/>
          </ac:spMkLst>
        </pc:spChg>
        <pc:spChg chg="add 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3:01.487" v="924" actId="164"/>
          <ac:spMkLst>
            <pc:docMk/>
            <pc:sldMk cId="2015593788" sldId="354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3:01.487" v="924" actId="164"/>
          <ac:grpSpMkLst>
            <pc:docMk/>
            <pc:sldMk cId="2015593788" sldId="354"/>
            <ac:grpSpMk id="6" creationId="{7FFC3460-890D-4F2B-A9FA-F044E6B339F5}"/>
          </ac:grpSpMkLst>
        </pc:grpChg>
      </pc:sldChg>
      <pc:sldChg chg="add del">
        <pc:chgData name="DU Angelo" userId="8b72b4b1065ef00f" providerId="LiveId" clId="{E760A102-1300-4EB6-9740-B16AA6653396}" dt="2020-12-21T12:49:25.702" v="725" actId="2696"/>
        <pc:sldMkLst>
          <pc:docMk/>
          <pc:sldMk cId="2892260830" sldId="355"/>
        </pc:sldMkLst>
      </pc:sldChg>
      <pc:sldChg chg="addSp modSp add">
        <pc:chgData name="DU Angelo" userId="8b72b4b1065ef00f" providerId="LiveId" clId="{E760A102-1300-4EB6-9740-B16AA6653396}" dt="2020-12-21T13:07:01.334" v="1013" actId="164"/>
        <pc:sldMkLst>
          <pc:docMk/>
          <pc:sldMk cId="3317574749" sldId="355"/>
        </pc:sldMkLst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0" creationId="{17CAD750-FDFE-40FB-8375-D52B5DE02123}"/>
          </ac:spMkLst>
        </pc:spChg>
        <pc:spChg chg="add 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1" creationId="{3EBE011A-5B79-437D-9AB2-A53EA7270725}"/>
          </ac:spMkLst>
        </pc:spChg>
        <pc:spChg chg="mod">
          <ac:chgData name="DU Angelo" userId="8b72b4b1065ef00f" providerId="LiveId" clId="{E760A102-1300-4EB6-9740-B16AA6653396}" dt="2020-12-21T13:07:01.334" v="1013" actId="164"/>
          <ac:spMkLst>
            <pc:docMk/>
            <pc:sldMk cId="3317574749" sldId="355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01.334" v="1013" actId="164"/>
          <ac:grpSpMkLst>
            <pc:docMk/>
            <pc:sldMk cId="3317574749" sldId="355"/>
            <ac:grpSpMk id="6" creationId="{1AB4992F-9254-4B37-9BFB-A6DDCC69538B}"/>
          </ac:grpSpMkLst>
        </pc:grpChg>
      </pc:sldChg>
      <pc:sldChg chg="add del">
        <pc:chgData name="DU Angelo" userId="8b72b4b1065ef00f" providerId="LiveId" clId="{E760A102-1300-4EB6-9740-B16AA6653396}" dt="2020-12-21T12:52:48.669" v="775" actId="2696"/>
        <pc:sldMkLst>
          <pc:docMk/>
          <pc:sldMk cId="2804875114" sldId="356"/>
        </pc:sldMkLst>
      </pc:sldChg>
      <pc:sldChg chg="add del">
        <pc:chgData name="DU Angelo" userId="8b72b4b1065ef00f" providerId="LiveId" clId="{E760A102-1300-4EB6-9740-B16AA6653396}" dt="2020-12-21T12:49:25.777" v="726" actId="2696"/>
        <pc:sldMkLst>
          <pc:docMk/>
          <pc:sldMk cId="4021813927" sldId="356"/>
        </pc:sldMkLst>
      </pc:sldChg>
      <pc:sldChg chg="addSp modSp add ord">
        <pc:chgData name="DU Angelo" userId="8b72b4b1065ef00f" providerId="LiveId" clId="{E760A102-1300-4EB6-9740-B16AA6653396}" dt="2020-12-21T13:07:15.340" v="1015" actId="164"/>
        <pc:sldMkLst>
          <pc:docMk/>
          <pc:sldMk cId="3053232787" sldId="357"/>
        </pc:sldMkLst>
        <pc:spChg chg="mod">
          <ac:chgData name="DU Angelo" userId="8b72b4b1065ef00f" providerId="LiveId" clId="{E760A102-1300-4EB6-9740-B16AA6653396}" dt="2020-12-21T12:51:57.546" v="765" actId="20577"/>
          <ac:spMkLst>
            <pc:docMk/>
            <pc:sldMk cId="3053232787" sldId="357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0" creationId="{2D1789D4-CB4F-4382-ACC3-2C294DC8B911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2" creationId="{1DDFE8A1-95DA-4886-9A40-B6E9182B4334}"/>
          </ac:spMkLst>
        </pc:spChg>
        <pc:spChg chg="mod">
          <ac:chgData name="DU Angelo" userId="8b72b4b1065ef00f" providerId="LiveId" clId="{E760A102-1300-4EB6-9740-B16AA6653396}" dt="2020-12-21T13:07:15.340" v="1015" actId="164"/>
          <ac:spMkLst>
            <pc:docMk/>
            <pc:sldMk cId="3053232787" sldId="357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15.340" v="1015" actId="164"/>
          <ac:grpSpMkLst>
            <pc:docMk/>
            <pc:sldMk cId="3053232787" sldId="357"/>
            <ac:grpSpMk id="6" creationId="{4D3766B1-4FC6-47DE-BD7A-474FA7F3A533}"/>
          </ac:grpSpMkLst>
        </pc:grpChg>
      </pc:sldChg>
      <pc:sldChg chg="add del">
        <pc:chgData name="DU Angelo" userId="8b72b4b1065ef00f" providerId="LiveId" clId="{E760A102-1300-4EB6-9740-B16AA6653396}" dt="2020-12-21T12:49:25.860" v="727" actId="2696"/>
        <pc:sldMkLst>
          <pc:docMk/>
          <pc:sldMk cId="3564244853" sldId="357"/>
        </pc:sldMkLst>
      </pc:sldChg>
      <pc:sldChg chg="addSp modSp add">
        <pc:chgData name="DU Angelo" userId="8b72b4b1065ef00f" providerId="LiveId" clId="{E760A102-1300-4EB6-9740-B16AA6653396}" dt="2020-12-21T13:07:52.190" v="1016" actId="164"/>
        <pc:sldMkLst>
          <pc:docMk/>
          <pc:sldMk cId="819525418" sldId="358"/>
        </pc:sldMkLst>
        <pc:spChg chg="mod">
          <ac:chgData name="DU Angelo" userId="8b72b4b1065ef00f" providerId="LiveId" clId="{E760A102-1300-4EB6-9740-B16AA6653396}" dt="2020-12-21T12:53:40.805" v="797" actId="20577"/>
          <ac:spMkLst>
            <pc:docMk/>
            <pc:sldMk cId="819525418" sldId="358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1" creationId="{21A59AB3-E95D-4DB1-897A-3DF602BB1614}"/>
          </ac:spMkLst>
        </pc:spChg>
        <pc:spChg chg="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2" creationId="{1DDFE8A1-95DA-4886-9A40-B6E9182B4334}"/>
          </ac:spMkLst>
        </pc:spChg>
        <pc:spChg chg="add mod">
          <ac:chgData name="DU Angelo" userId="8b72b4b1065ef00f" providerId="LiveId" clId="{E760A102-1300-4EB6-9740-B16AA6653396}" dt="2020-12-21T13:07:52.190" v="1016" actId="164"/>
          <ac:spMkLst>
            <pc:docMk/>
            <pc:sldMk cId="819525418" sldId="358"/>
            <ac:spMk id="13" creationId="{8B203C92-A4BB-4F2B-944B-7BEFC0058A3C}"/>
          </ac:spMkLst>
        </pc:spChg>
        <pc:spChg chg="mod">
          <ac:chgData name="DU Angelo" userId="8b72b4b1065ef00f" providerId="LiveId" clId="{E760A102-1300-4EB6-9740-B16AA6653396}" dt="2020-12-21T12:53:22.992" v="790" actId="20577"/>
          <ac:spMkLst>
            <pc:docMk/>
            <pc:sldMk cId="819525418" sldId="358"/>
            <ac:spMk id="14" creationId="{CB34CA3E-361D-474A-ABF0-A670CC59E403}"/>
          </ac:spMkLst>
        </pc:spChg>
        <pc:grpChg chg="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5" creationId="{37CBF59A-AAE3-454F-961C-55D94ECCD415}"/>
          </ac:grpSpMkLst>
        </pc:grpChg>
        <pc:grpChg chg="add mod">
          <ac:chgData name="DU Angelo" userId="8b72b4b1065ef00f" providerId="LiveId" clId="{E760A102-1300-4EB6-9740-B16AA6653396}" dt="2020-12-21T13:07:52.190" v="1016" actId="164"/>
          <ac:grpSpMkLst>
            <pc:docMk/>
            <pc:sldMk cId="819525418" sldId="358"/>
            <ac:grpSpMk id="6" creationId="{AEB45843-CBCB-49A8-A300-117E43BC88C9}"/>
          </ac:grpSpMkLst>
        </pc:grpChg>
      </pc:sldChg>
      <pc:sldChg chg="add del">
        <pc:chgData name="DU Angelo" userId="8b72b4b1065ef00f" providerId="LiveId" clId="{E760A102-1300-4EB6-9740-B16AA6653396}" dt="2020-12-21T12:49:25.941" v="728" actId="2696"/>
        <pc:sldMkLst>
          <pc:docMk/>
          <pc:sldMk cId="1417712658" sldId="358"/>
        </pc:sldMkLst>
      </pc:sldChg>
      <pc:sldChg chg="addSp modSp add ord">
        <pc:chgData name="DU Angelo" userId="8b72b4b1065ef00f" providerId="LiveId" clId="{E760A102-1300-4EB6-9740-B16AA6653396}" dt="2020-12-21T12:54:25.490" v="814" actId="20577"/>
        <pc:sldMkLst>
          <pc:docMk/>
          <pc:sldMk cId="2136821964" sldId="359"/>
        </pc:sldMkLst>
        <pc:spChg chg="mod">
          <ac:chgData name="DU Angelo" userId="8b72b4b1065ef00f" providerId="LiveId" clId="{E760A102-1300-4EB6-9740-B16AA6653396}" dt="2020-12-21T12:54:25.490" v="814" actId="20577"/>
          <ac:spMkLst>
            <pc:docMk/>
            <pc:sldMk cId="2136821964" sldId="359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4:09.982" v="803" actId="1076"/>
          <ac:spMkLst>
            <pc:docMk/>
            <pc:sldMk cId="2136821964" sldId="359"/>
            <ac:spMk id="13" creationId="{C80F1B06-4EF9-4E80-82AD-4BAE3ED8E496}"/>
          </ac:spMkLst>
        </pc:spChg>
        <pc:spChg chg="mod">
          <ac:chgData name="DU Angelo" userId="8b72b4b1065ef00f" providerId="LiveId" clId="{E760A102-1300-4EB6-9740-B16AA6653396}" dt="2020-12-21T12:54:20.904" v="806" actId="20577"/>
          <ac:spMkLst>
            <pc:docMk/>
            <pc:sldMk cId="2136821964" sldId="359"/>
            <ac:spMk id="14" creationId="{CB34CA3E-361D-474A-ABF0-A670CC59E403}"/>
          </ac:spMkLst>
        </pc:spChg>
      </pc:sldChg>
      <pc:sldChg chg="add del">
        <pc:chgData name="DU Angelo" userId="8b72b4b1065ef00f" providerId="LiveId" clId="{E760A102-1300-4EB6-9740-B16AA6653396}" dt="2020-12-21T12:49:26.013" v="729" actId="2696"/>
        <pc:sldMkLst>
          <pc:docMk/>
          <pc:sldMk cId="3507567649" sldId="359"/>
        </pc:sldMkLst>
      </pc:sldChg>
      <pc:sldChg chg="addSp delSp modSp add">
        <pc:chgData name="DU Angelo" userId="8b72b4b1065ef00f" providerId="LiveId" clId="{E760A102-1300-4EB6-9740-B16AA6653396}" dt="2020-12-21T12:55:13.873" v="830"/>
        <pc:sldMkLst>
          <pc:docMk/>
          <pc:sldMk cId="1894726569" sldId="360"/>
        </pc:sldMkLst>
        <pc:spChg chg="mod">
          <ac:chgData name="DU Angelo" userId="8b72b4b1065ef00f" providerId="LiveId" clId="{E760A102-1300-4EB6-9740-B16AA6653396}" dt="2020-12-21T12:54:49.646" v="821" actId="20577"/>
          <ac:spMkLst>
            <pc:docMk/>
            <pc:sldMk cId="1894726569" sldId="360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07.050" v="829" actId="20577"/>
          <ac:spMkLst>
            <pc:docMk/>
            <pc:sldMk cId="1894726569" sldId="360"/>
            <ac:spMk id="10" creationId="{2D1789D4-CB4F-4382-ACC3-2C294DC8B911}"/>
          </ac:spMkLst>
        </pc:spChg>
        <pc:spChg chg="del">
          <ac:chgData name="DU Angelo" userId="8b72b4b1065ef00f" providerId="LiveId" clId="{E760A102-1300-4EB6-9740-B16AA6653396}" dt="2020-12-21T12:54:55.877" v="822" actId="478"/>
          <ac:spMkLst>
            <pc:docMk/>
            <pc:sldMk cId="1894726569" sldId="360"/>
            <ac:spMk id="14" creationId="{CB34CA3E-361D-474A-ABF0-A670CC59E403}"/>
          </ac:spMkLst>
        </pc:spChg>
        <pc:spChg chg="add">
          <ac:chgData name="DU Angelo" userId="8b72b4b1065ef00f" providerId="LiveId" clId="{E760A102-1300-4EB6-9740-B16AA6653396}" dt="2020-12-21T12:55:13.873" v="830"/>
          <ac:spMkLst>
            <pc:docMk/>
            <pc:sldMk cId="1894726569" sldId="360"/>
            <ac:spMk id="17" creationId="{56222B88-2C15-41ED-982A-4A518D32F128}"/>
          </ac:spMkLst>
        </pc:spChg>
      </pc:sldChg>
      <pc:sldChg chg="add del">
        <pc:chgData name="DU Angelo" userId="8b72b4b1065ef00f" providerId="LiveId" clId="{E760A102-1300-4EB6-9740-B16AA6653396}" dt="2020-12-21T12:49:26.095" v="730" actId="2696"/>
        <pc:sldMkLst>
          <pc:docMk/>
          <pc:sldMk cId="3037604167" sldId="360"/>
        </pc:sldMkLst>
      </pc:sldChg>
      <pc:sldChg chg="addSp delSp modSp add">
        <pc:chgData name="DU Angelo" userId="8b72b4b1065ef00f" providerId="LiveId" clId="{E760A102-1300-4EB6-9740-B16AA6653396}" dt="2020-12-21T12:56:01.320" v="854" actId="20577"/>
        <pc:sldMkLst>
          <pc:docMk/>
          <pc:sldMk cId="3456192097" sldId="361"/>
        </pc:sldMkLst>
        <pc:spChg chg="mod">
          <ac:chgData name="DU Angelo" userId="8b72b4b1065ef00f" providerId="LiveId" clId="{E760A102-1300-4EB6-9740-B16AA6653396}" dt="2020-12-21T12:55:38.171" v="840" actId="20577"/>
          <ac:spMkLst>
            <pc:docMk/>
            <pc:sldMk cId="3456192097" sldId="361"/>
            <ac:spMk id="4" creationId="{2918002F-8C64-4968-9ECA-DC63D9D4E45B}"/>
          </ac:spMkLst>
        </pc:spChg>
        <pc:spChg chg="mod">
          <ac:chgData name="DU Angelo" userId="8b72b4b1065ef00f" providerId="LiveId" clId="{E760A102-1300-4EB6-9740-B16AA6653396}" dt="2020-12-21T12:55:54.788" v="844" actId="20577"/>
          <ac:spMkLst>
            <pc:docMk/>
            <pc:sldMk cId="3456192097" sldId="361"/>
            <ac:spMk id="10" creationId="{2D1789D4-CB4F-4382-ACC3-2C294DC8B911}"/>
          </ac:spMkLst>
        </pc:spChg>
        <pc:spChg chg="mod">
          <ac:chgData name="DU Angelo" userId="8b72b4b1065ef00f" providerId="LiveId" clId="{E760A102-1300-4EB6-9740-B16AA6653396}" dt="2020-12-21T12:56:01.320" v="854" actId="20577"/>
          <ac:spMkLst>
            <pc:docMk/>
            <pc:sldMk cId="3456192097" sldId="361"/>
            <ac:spMk id="11" creationId="{21A59AB3-E95D-4DB1-897A-3DF602BB1614}"/>
          </ac:spMkLst>
        </pc:spChg>
        <pc:spChg chg="add mod">
          <ac:chgData name="DU Angelo" userId="8b72b4b1065ef00f" providerId="LiveId" clId="{E760A102-1300-4EB6-9740-B16AA6653396}" dt="2020-12-21T12:55:49.613" v="843" actId="14100"/>
          <ac:spMkLst>
            <pc:docMk/>
            <pc:sldMk cId="3456192097" sldId="361"/>
            <ac:spMk id="14" creationId="{674F8B4C-9F8A-45E1-8F04-5EF814155936}"/>
          </ac:spMkLst>
        </pc:spChg>
        <pc:spChg chg="del">
          <ac:chgData name="DU Angelo" userId="8b72b4b1065ef00f" providerId="LiveId" clId="{E760A102-1300-4EB6-9740-B16AA6653396}" dt="2020-12-21T12:55:41.890" v="841" actId="478"/>
          <ac:spMkLst>
            <pc:docMk/>
            <pc:sldMk cId="3456192097" sldId="361"/>
            <ac:spMk id="17" creationId="{56222B88-2C15-41ED-982A-4A518D32F128}"/>
          </ac:spMkLst>
        </pc:spChg>
      </pc:sldChg>
      <pc:sldChg chg="addSp delSp modSp add">
        <pc:chgData name="DU Angelo" userId="8b72b4b1065ef00f" providerId="LiveId" clId="{E760A102-1300-4EB6-9740-B16AA6653396}" dt="2020-12-21T13:30:24.468" v="1251"/>
        <pc:sldMkLst>
          <pc:docMk/>
          <pc:sldMk cId="3036578323" sldId="362"/>
        </pc:sldMkLst>
        <pc:spChg chg="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" creationId="{5196DA29-3DEB-4674-B5DB-FC16E69E562D}"/>
          </ac:spMkLst>
        </pc:spChg>
        <pc:spChg chg="mod">
          <ac:chgData name="DU Angelo" userId="8b72b4b1065ef00f" providerId="LiveId" clId="{E760A102-1300-4EB6-9740-B16AA6653396}" dt="2020-12-21T13:23:55.298" v="1234" actId="20577"/>
          <ac:spMkLst>
            <pc:docMk/>
            <pc:sldMk cId="3036578323" sldId="362"/>
            <ac:spMk id="3" creationId="{E1BF4C49-D9BF-42F3-B713-48595D54AE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" creationId="{89AD4A55-B0E0-4C22-818C-FDA24340EC8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" creationId="{F521D8DC-4744-43D9-A149-B5DEEB70D40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" creationId="{4CBCDFDD-F55C-47C5-A9F2-BC142A57326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" creationId="{6F41BF50-6983-4381-9050-006C5E66E2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" creationId="{5CD9B813-8A6F-4E6C-9E55-FE3E95519F3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" creationId="{D7E38230-B0BC-4A7C-8406-95EE1C9B0B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" creationId="{E49650CF-800C-4655-AEEC-E93E56BF095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" creationId="{95129A89-1545-413C-BAE2-1D619A5094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" creationId="{B6EAB2FA-F40A-48DE-9A06-45483D51D4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" creationId="{3C7534A1-0DA3-4F4F-8706-FEE354CB8B8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" creationId="{B301B497-B78F-439B-B39A-1A5B9EAC1E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" creationId="{0DF14D71-996D-47B1-904E-25C613AA0D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" creationId="{1FEEA4FE-E8EF-4915-998C-D80248889BB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" creationId="{F1B548AB-4F51-4916-9756-CB8D6C91533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1" creationId="{B9CA8D9A-F3EB-48B8-B797-83AE72AFB04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2" creationId="{837A2285-89FC-4BCB-9E9D-3F53BC43D87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3" creationId="{4F461EFB-3B23-481B-895D-CC01B9EFB50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4" creationId="{3F18F82D-3849-42FE-B502-393838627A2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8" creationId="{5EA91BDA-0E92-4701-BC15-80C69208B37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9" creationId="{934D10DB-60DB-48EB-A8BF-A488DAA92F7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0" creationId="{86C83B07-8C41-40EB-8F0D-35416773F1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1" creationId="{EC4C95DF-A2A4-4F0F-ADDD-CCA00B9D7D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2" creationId="{FF37DB5A-8873-40E4-B7B4-0EE1BE1874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3" creationId="{7BF479AD-5F84-40CF-A352-C61655CB318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4" creationId="{D92DBD23-85CD-413E-92A2-E639CC3767E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5" creationId="{7286FFC1-AAE9-433F-99B8-244FE06C665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6" creationId="{2790CD4C-CAAA-427D-AD32-0463D1335FB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7" creationId="{20AAF05B-BD52-4AF9-B3A4-B7B309108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8" creationId="{18D83ED0-879A-48F0-90CF-31B849A9048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39" creationId="{9231D40F-E998-4BC8-B704-B19041466FB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0" creationId="{C2BF6841-5F5C-4882-9A59-CA3B2F2A51A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1" creationId="{E4654730-7D72-478E-BE2F-2B251A2ADC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2" creationId="{194AA1CE-0181-4A9C-B1F4-EB4F5B75918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43" creationId="{606C9F4E-B2D2-478E-9499-C244CB50B22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0" creationId="{81D06997-FE34-4D67-A377-1844E1EA26F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1" creationId="{FB9585CF-8620-4657-815D-B7A278BD85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2" creationId="{7F70C7BB-C15E-4D5C-A8F7-6ADF002629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3" creationId="{EE31966E-34D0-4E95-8598-2BA74D96967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7" creationId="{6B0DC4E6-36BD-4385-8A31-B06B730B6F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8" creationId="{F64EF8DC-3E81-43C6-B62D-DE0B45DD38C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59" creationId="{31EA5B45-76D6-4C1F-923B-EE490B4F0CA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0" creationId="{649C77A1-ED03-451E-AF01-8153A069D40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1" creationId="{D5BE9867-6CD1-423C-A995-873A0D95C8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2" creationId="{DFEAA369-97DF-4863-ABB2-831D82059BE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63" creationId="{434CF53A-18B4-4EB5-AE6D-7458F08CDA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0" creationId="{08E5BA54-8B0C-45DB-917F-A6C51CB489D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1" creationId="{80503F62-E8C2-4FB7-A021-98194D2E284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2" creationId="{8CE0A688-3E7C-4483-A38F-6FEA3595CC5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3" creationId="{608CA50F-C5CD-4E03-9B70-F6A1BE79F5E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4" creationId="{E9E6A8B3-B9F7-47B5-B3EA-56A287A0ADF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75" creationId="{C0DF1210-7A30-4A26-8FE0-89AA9834C9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2" creationId="{E3E26065-817D-4148-B3AF-8CA5544FC69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3" creationId="{DCF9F748-3995-4FA5-8326-C68238D2B1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4" creationId="{93D77B62-8D33-4CA5-A3C1-1803EB5D779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5" creationId="{CE4D97E3-1BAE-4F51-81F2-8610FC6378B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6" creationId="{8C079659-1DFA-4461-8F63-F35CA1F88F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7" creationId="{4B15D46C-68CD-4B0A-BDAB-1D7B0B0660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8" creationId="{4C4EEEB5-E593-4138-B63C-EF2F56F783E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89" creationId="{13196C7C-DBE9-4AC0-B951-3D6537A1FE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0" creationId="{EFFDEE94-E3FA-47E6-92E3-620FEFA2449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1" creationId="{1027061C-FC44-4CFE-889F-FCB9A4F5BA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2" creationId="{F4DD743B-6F13-4CC7-8D1F-8ADAFDC2A89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3" creationId="{5B90DAA1-9C6C-441B-96C0-8D9CE3BBF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4" creationId="{A5D64536-D4C3-4D80-A1D9-7FC71A2D0D8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5" creationId="{4F44FF0A-B163-4484-A13A-FE9BCF00B4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6" creationId="{424D34E1-DD4D-4420-B479-795354E261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7" creationId="{E599BC95-293E-4B51-A8FA-38A6C99D0CF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8" creationId="{AC2EABD0-6208-41F0-9D5A-7057ACFD2F6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99" creationId="{1D6093B2-D4C1-4B54-AC0E-F552B75BF3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0" creationId="{A8175FB9-87B8-4ED5-B380-F7010293618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1" creationId="{777553E9-AEEB-473C-923A-54566C960A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2" creationId="{05DE9EBF-DEAE-4C3A-837E-4B669E8865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3" creationId="{9D7B1B02-597A-42BC-888B-4283340ED49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4" creationId="{1DA914C3-C76A-4104-8802-92487D2D06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5" creationId="{79A3B987-80F7-4BCA-AA99-51A51BAE14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6" creationId="{848E2C72-73DE-41F3-9693-BCE3DF4B1D4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7" creationId="{A01C1C13-DEC1-4328-B6A5-F59F2D2FFE0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8" creationId="{76CD2594-A871-4B85-88C0-3B41B654D6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09" creationId="{66D60CD4-DDFF-49BF-8FC5-86A16AB98C9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0" creationId="{35880EB8-11F9-4D27-93DF-679D365D043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1" creationId="{06F1F6F7-CD2B-4D43-B852-3C5FB5B6947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2" creationId="{7B19D268-C551-431A-BDDB-E1CEECC879D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3" creationId="{4DB9B696-E496-4F42-A842-08BD83F7940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4" creationId="{B5ACABAE-78D0-4588-AAAB-1F3A409D519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5" creationId="{EE47D0CD-EAC4-40F0-BFB9-97D02F09B8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6" creationId="{6912559D-E8C3-4E27-8166-A8834FFC4ED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7" creationId="{B502CFA0-020A-4C5C-8EC8-9B60FF86C95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8" creationId="{5A8F613F-A06D-4048-8B87-1ADEC99E55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19" creationId="{49D68189-7F86-48A3-83DF-1542B58F4D2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0" creationId="{10B990B3-F633-4DD8-B99B-E4A70C72B12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1" creationId="{8A622AA4-AEA4-45A1-8F71-26F22F62E6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2" creationId="{477724CE-5F48-4A76-9EA0-C9EDB2F2705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3" creationId="{F3EE1B5E-F572-43E5-B9FF-22817D91C6C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4" creationId="{4CDD5D50-EFB5-4A73-8AD4-2A6672657E0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5" creationId="{C25F409A-AAA6-405B-8F67-E1B014A3D24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6" creationId="{545A11A5-3D58-4755-9811-47789EBF001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7" creationId="{426C003A-DBE1-4682-A180-381D95A430D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8" creationId="{EED37899-2C37-4FC7-AC2F-75ABF0B6AD3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29" creationId="{2F969591-2BB6-4D2A-832B-78EA72CDF90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0" creationId="{363E572C-14AA-44F0-A1E4-8BCAC4BC3B1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1" creationId="{407BAECA-090A-44D8-91E9-0FDD4FB8A57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2" creationId="{F6C0D3D4-02A8-45E4-915C-410D72BB363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3" creationId="{59C80332-6439-4509-AAA4-31374253E1E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4" creationId="{D95542A8-F94B-4F59-820B-643EF9E90F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5" creationId="{456151BC-7901-4CC4-BF09-6B7EC5D0624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6" creationId="{727F6318-40CF-414B-8538-97D201D7A4D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7" creationId="{6F777892-5061-4A5F-B0AB-1DCD506A47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8" creationId="{CC463BE9-0CC1-46AE-A4EB-AECA11F0FC9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39" creationId="{08958E2E-8443-45F2-8CD2-B97CC162BE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0" creationId="{64766056-0204-4481-8EC1-41A658E8FCE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1" creationId="{F2ACFA9A-97AB-4144-8829-C2F2F48C95B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2" creationId="{29C13AA5-A84E-4F48-972F-D9FB193A291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3" creationId="{8AFECEF7-3430-4B28-A693-F367984A795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4" creationId="{A86E2D3E-A0D0-4F03-A4F2-66985D0A396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5" creationId="{5E993058-81F8-43F7-927B-1A640B9DD44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6" creationId="{9A0789EA-560E-4E62-860C-4D17601E676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7" creationId="{928B1AC6-85B9-4D86-8453-3F22E6A70E2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8" creationId="{D55770C4-DB48-4F7E-B8F9-F4F03623891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49" creationId="{9CFF0F8A-16EC-4F81-A127-242F9D81A9B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0" creationId="{26270F6D-005D-42A2-BF3B-E15428F3FF7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1" creationId="{934E60F2-72AE-40D4-9086-BF66B0F50E0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2" creationId="{E0D23ECC-41D9-469E-A45F-5D7F161A14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3" creationId="{C3C48B90-BD21-4A72-BC36-A8FC693433A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4" creationId="{DFB4AC05-3A9B-4CF2-A96E-69A81FB352C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5" creationId="{5DE8FB54-B861-4891-AE8D-58DD3FA47BE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6" creationId="{FD3E75AD-DA6F-480C-B259-EE5B0E9D5E2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7" creationId="{E48A16CB-E153-4864-A369-47723BE5F02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8" creationId="{6F4E9175-A041-4DBE-A4D8-79EB8387B33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59" creationId="{076CA57C-D1BE-4657-8084-9C4D9D75DCA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0" creationId="{3FA2871E-3F4F-4BDB-A220-41058B48CD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1" creationId="{1A840446-CCFE-49DF-9A82-731E8C07507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2" creationId="{4E78CB72-5F9B-49FB-96EC-CEBC3BA13C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3" creationId="{BD0ACF4C-961D-4122-9715-597728CA57A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4" creationId="{67D6BE38-FE79-45FA-B4FD-B99FAC9856B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5" creationId="{8D021FF5-3F6B-4FB7-AAB7-CF68C447A71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6" creationId="{B75B84A5-8A05-473F-A6C2-5575BFEF4F6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7" creationId="{08C60B4D-9096-4BD7-AF29-839335EA3E2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8" creationId="{1664DC5D-2C82-419D-8B08-664D229507D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69" creationId="{B7AE70F3-F062-4721-8C2E-5CD6079221F1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0" creationId="{E6AF2127-F8B7-4D21-BBD3-2E0B7875924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1" creationId="{888583F4-35E0-43D4-9073-0CD456E2B55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2" creationId="{543501CB-B22D-4578-A21C-9AAC28906D6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3" creationId="{5540C67A-11C6-4D87-9103-01E7749A4DC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4" creationId="{C85B3280-88B3-4524-8D3E-CD0C60E499B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5" creationId="{8A7E7AB9-2780-4B42-912F-E996081E844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6" creationId="{A3BCF52A-AD5E-4A59-AE45-0168E070C50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7" creationId="{40463EF8-4E32-4A77-9B73-DD6324D794A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8" creationId="{58CB3C25-2B78-43DB-BE41-D71D6FC3CC75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79" creationId="{929F097E-9737-4CF8-91F1-727C6F19E1D3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0" creationId="{1A074A01-1BD0-4E4B-8D3A-277BE52220E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1" creationId="{F88F75D4-81B4-4166-8611-019D2C75E4EB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2" creationId="{D309B0F9-7C7C-4703-85DB-D98D863EDD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3" creationId="{032C2D1D-E029-4B0E-A28B-43DAB231031C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4" creationId="{ECEB71CE-DCFE-4EC1-A7C5-5387AE512DC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5" creationId="{C5481FD0-744C-4756-B990-DEC7EC8F6DF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6" creationId="{8FD15E7F-FD5E-4ED1-8367-40A692A20550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7" creationId="{7528317B-4B46-4643-874A-D4700B87BAF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8" creationId="{E656FE9F-7101-4737-BA08-65E8EB531DC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89" creationId="{FCFC8B2F-D4F5-4362-B71F-48A3DE6FD4C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0" creationId="{EA61282F-A6F0-4F9D-9D6B-BCA64E13065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1" creationId="{CBFE6799-6FEC-49C1-9168-46B52E28CB2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2" creationId="{7A8A83FB-2A6D-46EE-9231-DFFC152E1064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3" creationId="{CBBB88E3-03D1-46A4-A72B-7DD756B4AA47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4" creationId="{807C5288-0313-48F2-A5D3-9C1872389348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5" creationId="{2542515C-A404-47B2-B76B-E21F7135DEDE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6" creationId="{79CEB0A5-71EA-47F2-8534-70C6D74B5B8A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7" creationId="{09669529-BF13-462A-9F73-E0FC190EA12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8" creationId="{3D1B004A-BE52-4D3A-9E7F-5494482D1049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199" creationId="{7C21F217-4C02-4515-B2D7-B7D8E0FD7CC6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0" creationId="{81A2A143-822C-4EEF-A59A-B6F9C5DBAD1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1" creationId="{9DC8EA5C-B35C-4F09-8347-5B99CC02DB5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2" creationId="{DE1DBA92-C298-4117-A779-3B174892D0F2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3" creationId="{83C68F1D-4458-48F5-9763-DD95F3AB0CAF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4" creationId="{B48CE2DA-825F-4926-BC65-F297DCB0CDDD}"/>
          </ac:spMkLst>
        </pc:spChg>
        <pc:spChg chg="add del">
          <ac:chgData name="DU Angelo" userId="8b72b4b1065ef00f" providerId="LiveId" clId="{E760A102-1300-4EB6-9740-B16AA6653396}" dt="2020-12-21T13:23:46.790" v="1216" actId="478"/>
          <ac:spMkLst>
            <pc:docMk/>
            <pc:sldMk cId="3036578323" sldId="362"/>
            <ac:spMk id="205" creationId="{61D65093-2697-48F6-9397-086F802DDFFE}"/>
          </ac:spMkLst>
        </pc:spChg>
        <pc:spChg chg="add">
          <ac:chgData name="DU Angelo" userId="8b72b4b1065ef00f" providerId="LiveId" clId="{E760A102-1300-4EB6-9740-B16AA6653396}" dt="2020-12-21T13:30:24.468" v="1251"/>
          <ac:spMkLst>
            <pc:docMk/>
            <pc:sldMk cId="3036578323" sldId="362"/>
            <ac:spMk id="206" creationId="{9C34900F-C2E3-4CF6-89B9-75F188A118FF}"/>
          </ac:spMkLst>
        </pc:s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15" creationId="{5937DB68-4878-4F17-94D0-3A7774ECA31E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25" creationId="{88BB9CCB-8BDD-4E6B-8BE4-C4AD2A04C9D9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4" creationId="{703A5A77-6E74-4073-9A6C-C900F02B1591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47" creationId="{449BEF54-916F-4FC2-B6EE-128E71C3FDBA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54" creationId="{8E79793D-489A-4ABC-AECA-96B50062474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4" creationId="{E9DD5365-7B05-4F57-96ED-A75AE35E923D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67" creationId="{E50D5388-94D1-4E00-87E9-B2BC1817888B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6" creationId="{84F6A1F6-59FB-40A1-BCEE-F492E7528010}"/>
          </ac:grpSpMkLst>
        </pc:grpChg>
        <pc:grpChg chg="add del">
          <ac:chgData name="DU Angelo" userId="8b72b4b1065ef00f" providerId="LiveId" clId="{E760A102-1300-4EB6-9740-B16AA6653396}" dt="2020-12-21T13:23:46.790" v="1216" actId="478"/>
          <ac:grpSpMkLst>
            <pc:docMk/>
            <pc:sldMk cId="3036578323" sldId="362"/>
            <ac:grpSpMk id="79" creationId="{1B614E69-979B-48EA-BCF4-E2FD90D89140}"/>
          </ac:grpSpMkLst>
        </pc:grpChg>
      </pc:sldChg>
      <pc:sldChg chg="addSp delSp modSp add">
        <pc:chgData name="DU Angelo" userId="8b72b4b1065ef00f" providerId="LiveId" clId="{E760A102-1300-4EB6-9740-B16AA6653396}" dt="2020-12-21T13:15:49.143" v="1121"/>
        <pc:sldMkLst>
          <pc:docMk/>
          <pc:sldMk cId="3572802763" sldId="363"/>
        </pc:sldMkLst>
        <pc:spChg chg="mod">
          <ac:chgData name="DU Angelo" userId="8b72b4b1065ef00f" providerId="LiveId" clId="{E760A102-1300-4EB6-9740-B16AA6653396}" dt="2020-12-21T13:02:38.060" v="922" actId="255"/>
          <ac:spMkLst>
            <pc:docMk/>
            <pc:sldMk cId="3572802763" sldId="363"/>
            <ac:spMk id="20" creationId="{F9413A45-F458-42EE-9DD6-AE0D48F9E086}"/>
          </ac:spMkLst>
        </pc:spChg>
        <pc:spChg chg="add mod">
          <ac:chgData name="DU Angelo" userId="8b72b4b1065ef00f" providerId="LiveId" clId="{E760A102-1300-4EB6-9740-B16AA6653396}" dt="2020-12-21T13:04:14.569" v="947" actId="1076"/>
          <ac:spMkLst>
            <pc:docMk/>
            <pc:sldMk cId="3572802763" sldId="363"/>
            <ac:spMk id="32" creationId="{2C1E9563-B4FC-485A-BC01-C5AE89AB47F6}"/>
          </ac:spMkLst>
        </pc:spChg>
        <pc:spChg chg="add">
          <ac:chgData name="DU Angelo" userId="8b72b4b1065ef00f" providerId="LiveId" clId="{E760A102-1300-4EB6-9740-B16AA6653396}" dt="2020-12-21T13:15:49.143" v="1121"/>
          <ac:spMkLst>
            <pc:docMk/>
            <pc:sldMk cId="3572802763" sldId="363"/>
            <ac:spMk id="33" creationId="{6BC10056-38FF-42EB-A52D-CDE7019DB25D}"/>
          </ac:spMkLst>
        </pc:spChg>
        <pc:spChg chg="mod">
          <ac:chgData name="DU Angelo" userId="8b72b4b1065ef00f" providerId="LiveId" clId="{E760A102-1300-4EB6-9740-B16AA6653396}" dt="2020-12-21T13:01:33.123" v="906" actId="404"/>
          <ac:spMkLst>
            <pc:docMk/>
            <pc:sldMk cId="3572802763" sldId="363"/>
            <ac:spMk id="209" creationId="{DDE909FB-F378-4927-B5F0-927A16F27BEF}"/>
          </ac:spMkLst>
        </pc:spChg>
        <pc:grpChg chg="add del mod">
          <ac:chgData name="DU Angelo" userId="8b72b4b1065ef00f" providerId="LiveId" clId="{E760A102-1300-4EB6-9740-B16AA6653396}" dt="2020-12-21T13:02:22.053" v="919" actId="478"/>
          <ac:grpSpMkLst>
            <pc:docMk/>
            <pc:sldMk cId="3572802763" sldId="363"/>
            <ac:grpSpMk id="14" creationId="{89ABD832-E699-472F-BFB2-417DBC3C6874}"/>
          </ac:grpSpMkLst>
        </pc:grpChg>
        <pc:grpChg chg="add mod">
          <ac:chgData name="DU Angelo" userId="8b72b4b1065ef00f" providerId="LiveId" clId="{E760A102-1300-4EB6-9740-B16AA6653396}" dt="2020-12-21T13:04:29.638" v="949" actId="1076"/>
          <ac:grpSpMkLst>
            <pc:docMk/>
            <pc:sldMk cId="3572802763" sldId="363"/>
            <ac:grpSpMk id="18" creationId="{A5E11DA6-7E1B-42A2-BEB4-36C208A30EC2}"/>
          </ac:grpSpMkLst>
        </pc:grpChg>
        <pc:grpChg chg="add 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1" creationId="{8B65C9F3-7560-407D-A935-D9EBE1BBFC3A}"/>
          </ac:grpSpMkLst>
        </pc:grpChg>
        <pc:grpChg chg="add 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5" creationId="{DC49DE83-CEE5-4BCC-9DA4-FBB9BB5447FB}"/>
          </ac:grpSpMkLst>
        </pc:grpChg>
        <pc:grpChg chg="mod">
          <ac:chgData name="DU Angelo" userId="8b72b4b1065ef00f" providerId="LiveId" clId="{E760A102-1300-4EB6-9740-B16AA6653396}" dt="2020-12-21T13:03:21.891" v="929" actId="14100"/>
          <ac:grpSpMkLst>
            <pc:docMk/>
            <pc:sldMk cId="3572802763" sldId="363"/>
            <ac:grpSpMk id="27" creationId="{878655F2-08B8-4E2B-A2EB-BF0DD7FFCC76}"/>
          </ac:grpSpMkLst>
        </pc:grpChg>
        <pc:grpChg chg="mod">
          <ac:chgData name="DU Angelo" userId="8b72b4b1065ef00f" providerId="LiveId" clId="{E760A102-1300-4EB6-9740-B16AA6653396}" dt="2020-12-21T13:04:00.063" v="945" actId="1076"/>
          <ac:grpSpMkLst>
            <pc:docMk/>
            <pc:sldMk cId="3572802763" sldId="363"/>
            <ac:grpSpMk id="208" creationId="{D94AF15F-A80E-4E56-AF97-FF1A0D5F504B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01:53.406" v="912" actId="1076"/>
          <ac:grpSpMkLst>
            <pc:docMk/>
            <pc:sldMk cId="3572802763" sldId="363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5:56.880" v="1125"/>
        <pc:sldMkLst>
          <pc:docMk/>
          <pc:sldMk cId="4039228669" sldId="364"/>
        </pc:sldMkLst>
        <pc:spChg chg="mod">
          <ac:chgData name="DU Angelo" userId="8b72b4b1065ef00f" providerId="LiveId" clId="{E760A102-1300-4EB6-9740-B16AA6653396}" dt="2020-12-21T13:05:21.755" v="1001" actId="1076"/>
          <ac:spMkLst>
            <pc:docMk/>
            <pc:sldMk cId="4039228669" sldId="364"/>
            <ac:spMk id="32" creationId="{2C1E9563-B4FC-485A-BC01-C5AE89AB47F6}"/>
          </ac:spMkLst>
        </pc:spChg>
        <pc:spChg chg="mod">
          <ac:chgData name="DU Angelo" userId="8b72b4b1065ef00f" providerId="LiveId" clId="{E760A102-1300-4EB6-9740-B16AA6653396}" dt="2020-12-21T13:06:15.276" v="1010" actId="255"/>
          <ac:spMkLst>
            <pc:docMk/>
            <pc:sldMk cId="4039228669" sldId="364"/>
            <ac:spMk id="38" creationId="{1DE5FC65-AB79-4C89-9A64-BC84EE290578}"/>
          </ac:spMkLst>
        </pc:spChg>
        <pc:spChg chg="add del">
          <ac:chgData name="DU Angelo" userId="8b72b4b1065ef00f" providerId="LiveId" clId="{E760A102-1300-4EB6-9740-B16AA6653396}" dt="2020-12-21T13:15:55.440" v="1124"/>
          <ac:spMkLst>
            <pc:docMk/>
            <pc:sldMk cId="4039228669" sldId="364"/>
            <ac:spMk id="68" creationId="{7C7ECFAB-5D22-4D38-8B75-4E7CB154B3C8}"/>
          </ac:spMkLst>
        </pc:spChg>
        <pc:spChg chg="add">
          <ac:chgData name="DU Angelo" userId="8b72b4b1065ef00f" providerId="LiveId" clId="{E760A102-1300-4EB6-9740-B16AA6653396}" dt="2020-12-21T13:15:56.880" v="1125"/>
          <ac:spMkLst>
            <pc:docMk/>
            <pc:sldMk cId="4039228669" sldId="364"/>
            <ac:spMk id="69" creationId="{D2797E64-BED5-4970-B210-C188135A07AC}"/>
          </ac:spMkLst>
        </pc:s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2" creationId="{28015AD2-B2D6-4751-8243-999A03933128}"/>
          </ac:grpSpMkLst>
        </pc:grpChg>
        <pc:grpChg chg="del mod">
          <ac:chgData name="DU Angelo" userId="8b72b4b1065ef00f" providerId="LiveId" clId="{E760A102-1300-4EB6-9740-B16AA6653396}" dt="2020-12-21T13:05:48.928" v="1002" actId="478"/>
          <ac:grpSpMkLst>
            <pc:docMk/>
            <pc:sldMk cId="4039228669" sldId="364"/>
            <ac:grpSpMk id="18" creationId="{A5E11DA6-7E1B-42A2-BEB4-36C208A30EC2}"/>
          </ac:grpSpMkLst>
        </pc:grpChg>
        <pc:grpChg chg="del">
          <ac:chgData name="DU Angelo" userId="8b72b4b1065ef00f" providerId="LiveId" clId="{E760A102-1300-4EB6-9740-B16AA6653396}" dt="2020-12-21T13:09:19.189" v="1057" actId="478"/>
          <ac:grpSpMkLst>
            <pc:docMk/>
            <pc:sldMk cId="4039228669" sldId="364"/>
            <ac:grpSpMk id="25" creationId="{DC49DE83-CEE5-4BCC-9DA4-FBB9BB5447FB}"/>
          </ac:grpSpMkLst>
        </pc:grpChg>
        <pc:grpChg chg="add del mod">
          <ac:chgData name="DU Angelo" userId="8b72b4b1065ef00f" providerId="LiveId" clId="{E760A102-1300-4EB6-9740-B16AA6653396}" dt="2020-12-21T13:05:54.704" v="1005" actId="478"/>
          <ac:grpSpMkLst>
            <pc:docMk/>
            <pc:sldMk cId="4039228669" sldId="364"/>
            <ac:grpSpMk id="33" creationId="{C25BC085-7936-4797-B91B-5ECB3A905E28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6" creationId="{AC17B3B8-293A-40A7-A11B-ED4E8104F2CB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39" creationId="{24D8DDA6-418E-4B67-A6DB-6BC89271D260}"/>
          </ac:grpSpMkLst>
        </pc:grpChg>
        <pc:grpChg chg="add mod">
          <ac:chgData name="DU Angelo" userId="8b72b4b1065ef00f" providerId="LiveId" clId="{E760A102-1300-4EB6-9740-B16AA6653396}" dt="2020-12-21T13:06:24.163" v="1012" actId="1076"/>
          <ac:grpSpMkLst>
            <pc:docMk/>
            <pc:sldMk cId="4039228669" sldId="364"/>
            <ac:grpSpMk id="42" creationId="{91CA5EC3-6C65-4E14-929D-78ADC3E4AB60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5" creationId="{8463379A-FCCE-4E19-9A8F-76779FA902C0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47" creationId="{A9185B3D-EE4B-4670-82FE-14D1612050F7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54" creationId="{82EDEF01-978D-4AD8-9542-B16FA0089024}"/>
          </ac:grpSpMkLst>
        </pc:grpChg>
        <pc:grpChg chg="add 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09:59.051" v="1060" actId="1076"/>
          <ac:grpSpMkLst>
            <pc:docMk/>
            <pc:sldMk cId="4039228669" sldId="364"/>
            <ac:grpSpMk id="62" creationId="{F0B9547B-2FE0-44C9-B786-AE0E641003EA}"/>
          </ac:grpSpMkLst>
        </pc:grpChg>
      </pc:sldChg>
      <pc:sldChg chg="addSp delSp modSp add">
        <pc:chgData name="DU Angelo" userId="8b72b4b1065ef00f" providerId="LiveId" clId="{E760A102-1300-4EB6-9740-B16AA6653396}" dt="2020-12-21T13:15:50.095" v="1122"/>
        <pc:sldMkLst>
          <pc:docMk/>
          <pc:sldMk cId="825616493" sldId="365"/>
        </pc:sldMkLst>
        <pc:spChg chg="del">
          <ac:chgData name="DU Angelo" userId="8b72b4b1065ef00f" providerId="LiveId" clId="{E760A102-1300-4EB6-9740-B16AA6653396}" dt="2020-12-21T13:10:21.180" v="1062" actId="478"/>
          <ac:spMkLst>
            <pc:docMk/>
            <pc:sldMk cId="825616493" sldId="365"/>
            <ac:spMk id="32" creationId="{2C1E9563-B4FC-485A-BC01-C5AE89AB47F6}"/>
          </ac:spMkLst>
        </pc:spChg>
        <pc:spChg chg="del mod topLvl">
          <ac:chgData name="DU Angelo" userId="8b72b4b1065ef00f" providerId="LiveId" clId="{E760A102-1300-4EB6-9740-B16AA6653396}" dt="2020-12-21T13:13:09.025" v="1100" actId="478"/>
          <ac:spMkLst>
            <pc:docMk/>
            <pc:sldMk cId="825616493" sldId="365"/>
            <ac:spMk id="46" creationId="{F85CF22D-9BAF-4C90-96EB-1BC182242D9A}"/>
          </ac:spMkLst>
        </pc:spChg>
        <pc:spChg chg="del mod topLvl">
          <ac:chgData name="DU Angelo" userId="8b72b4b1065ef00f" providerId="LiveId" clId="{E760A102-1300-4EB6-9740-B16AA6653396}" dt="2020-12-21T13:13:07.739" v="1099" actId="478"/>
          <ac:spMkLst>
            <pc:docMk/>
            <pc:sldMk cId="825616493" sldId="365"/>
            <ac:spMk id="48" creationId="{AEEB9FA3-DA0D-47D4-B276-E539815FCFE9}"/>
          </ac:spMkLst>
        </pc:spChg>
        <pc:spChg chg="del mod topLvl">
          <ac:chgData name="DU Angelo" userId="8b72b4b1065ef00f" providerId="LiveId" clId="{E760A102-1300-4EB6-9740-B16AA6653396}" dt="2020-12-21T13:12:59.631" v="1098" actId="478"/>
          <ac:spMkLst>
            <pc:docMk/>
            <pc:sldMk cId="825616493" sldId="365"/>
            <ac:spMk id="49" creationId="{62F7AB0F-8F0C-4CA5-B840-82173E202C76}"/>
          </ac:spMkLst>
        </pc:spChg>
        <pc:spChg chg="add del mod">
          <ac:chgData name="DU Angelo" userId="8b72b4b1065ef00f" providerId="LiveId" clId="{E760A102-1300-4EB6-9740-B16AA6653396}" dt="2020-12-21T13:10:58.495" v="1070" actId="478"/>
          <ac:spMkLst>
            <pc:docMk/>
            <pc:sldMk cId="825616493" sldId="365"/>
            <ac:spMk id="68" creationId="{80F60779-9786-4C30-8FF3-123A2EEB28D7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1" creationId="{C5CBB281-3195-42FB-B6CE-5C6E4E98354F}"/>
          </ac:spMkLst>
        </pc:spChg>
        <pc:spChg chg="add del mod">
          <ac:chgData name="DU Angelo" userId="8b72b4b1065ef00f" providerId="LiveId" clId="{E760A102-1300-4EB6-9740-B16AA6653396}" dt="2020-12-21T13:10:57.404" v="1069" actId="478"/>
          <ac:spMkLst>
            <pc:docMk/>
            <pc:sldMk cId="825616493" sldId="365"/>
            <ac:spMk id="72" creationId="{30A06E58-F97E-40A0-856B-724041E2B5CA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5" creationId="{CDC8A91E-3666-46CD-B49D-7EF33D765F1B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78" creationId="{C4E114F1-AF12-49E8-9E54-E03C047A6384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1" creationId="{B0A360B7-CD51-477F-A8D0-D05AA127F9F5}"/>
          </ac:spMkLst>
        </pc:spChg>
        <pc:spChg chg="mod">
          <ac:chgData name="DU Angelo" userId="8b72b4b1065ef00f" providerId="LiveId" clId="{E760A102-1300-4EB6-9740-B16AA6653396}" dt="2020-12-21T13:13:43.014" v="1103" actId="255"/>
          <ac:spMkLst>
            <pc:docMk/>
            <pc:sldMk cId="825616493" sldId="365"/>
            <ac:spMk id="84" creationId="{35EC862D-5FD5-44B5-9523-BE379B96BEEF}"/>
          </ac:spMkLst>
        </pc:spChg>
        <pc:spChg chg="mod">
          <ac:chgData name="DU Angelo" userId="8b72b4b1065ef00f" providerId="LiveId" clId="{E760A102-1300-4EB6-9740-B16AA6653396}" dt="2020-12-21T13:11:59.864" v="1083" actId="20577"/>
          <ac:spMkLst>
            <pc:docMk/>
            <pc:sldMk cId="825616493" sldId="365"/>
            <ac:spMk id="87" creationId="{7312EE60-2D29-44C6-AA2C-315494757F3E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2" creationId="{07B6A9F5-502A-46F7-9DB8-507E27BF8E87}"/>
          </ac:spMkLst>
        </pc:spChg>
        <pc:spChg chg="add mod topLvl">
          <ac:chgData name="DU Angelo" userId="8b72b4b1065ef00f" providerId="LiveId" clId="{E760A102-1300-4EB6-9740-B16AA6653396}" dt="2020-12-21T13:12:56.497" v="1097" actId="165"/>
          <ac:spMkLst>
            <pc:docMk/>
            <pc:sldMk cId="825616493" sldId="365"/>
            <ac:spMk id="93" creationId="{66BAE0B2-8DD9-4FE7-83D4-75D798A91F7B}"/>
          </ac:spMkLst>
        </pc:spChg>
        <pc:spChg chg="mod">
          <ac:chgData name="DU Angelo" userId="8b72b4b1065ef00f" providerId="LiveId" clId="{E760A102-1300-4EB6-9740-B16AA6653396}" dt="2020-12-21T13:12:18.506" v="1088" actId="20577"/>
          <ac:spMkLst>
            <pc:docMk/>
            <pc:sldMk cId="825616493" sldId="365"/>
            <ac:spMk id="96" creationId="{2C6D8A5A-4CCD-4E17-AD41-293C05343073}"/>
          </ac:spMkLst>
        </pc:spChg>
        <pc:spChg chg="mod">
          <ac:chgData name="DU Angelo" userId="8b72b4b1065ef00f" providerId="LiveId" clId="{E760A102-1300-4EB6-9740-B16AA6653396}" dt="2020-12-21T13:12:14.689" v="1085" actId="20577"/>
          <ac:spMkLst>
            <pc:docMk/>
            <pc:sldMk cId="825616493" sldId="365"/>
            <ac:spMk id="98" creationId="{633100DD-E734-4FEB-8C64-5C5BC55C5EBB}"/>
          </ac:spMkLst>
        </pc:spChg>
        <pc:spChg chg="mod">
          <ac:chgData name="DU Angelo" userId="8b72b4b1065ef00f" providerId="LiveId" clId="{E760A102-1300-4EB6-9740-B16AA6653396}" dt="2020-12-21T13:12:33.921" v="1093" actId="14100"/>
          <ac:spMkLst>
            <pc:docMk/>
            <pc:sldMk cId="825616493" sldId="365"/>
            <ac:spMk id="105" creationId="{A997CE08-EB1C-4D6F-AF43-43E4DC94A2B2}"/>
          </ac:spMkLst>
        </pc:spChg>
        <pc:spChg chg="add mod">
          <ac:chgData name="DU Angelo" userId="8b72b4b1065ef00f" providerId="LiveId" clId="{E760A102-1300-4EB6-9740-B16AA6653396}" dt="2020-12-21T13:12:37.896" v="1094" actId="571"/>
          <ac:spMkLst>
            <pc:docMk/>
            <pc:sldMk cId="825616493" sldId="365"/>
            <ac:spMk id="110" creationId="{BD786AB1-C2E5-4787-A198-AEA00EDD4D5D}"/>
          </ac:spMkLst>
        </pc:spChg>
        <pc:spChg chg="add">
          <ac:chgData name="DU Angelo" userId="8b72b4b1065ef00f" providerId="LiveId" clId="{E760A102-1300-4EB6-9740-B16AA6653396}" dt="2020-12-21T13:15:50.095" v="1122"/>
          <ac:spMkLst>
            <pc:docMk/>
            <pc:sldMk cId="825616493" sldId="365"/>
            <ac:spMk id="111" creationId="{37D68741-AC90-45C1-A98E-9A00C2C20C8C}"/>
          </ac:spMkLst>
        </pc:spChg>
        <pc:grpChg chg="del">
          <ac:chgData name="DU Angelo" userId="8b72b4b1065ef00f" providerId="LiveId" clId="{E760A102-1300-4EB6-9740-B16AA6653396}" dt="2020-12-21T13:10:44.143" v="1066" actId="478"/>
          <ac:grpSpMkLst>
            <pc:docMk/>
            <pc:sldMk cId="825616493" sldId="365"/>
            <ac:grpSpMk id="2" creationId="{28015AD2-B2D6-4751-8243-999A03933128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2:56.497" v="1097" actId="165"/>
          <ac:grpSpMkLst>
            <pc:docMk/>
            <pc:sldMk cId="825616493" sldId="365"/>
            <ac:grpSpMk id="45" creationId="{8463379A-FCCE-4E19-9A8F-76779FA902C0}"/>
          </ac:grpSpMkLst>
        </pc:grpChg>
        <pc:grpChg chg="del mod topLvl">
          <ac:chgData name="DU Angelo" userId="8b72b4b1065ef00f" providerId="LiveId" clId="{E760A102-1300-4EB6-9740-B16AA6653396}" dt="2020-12-21T13:12:59.631" v="1098" actId="478"/>
          <ac:grpSpMkLst>
            <pc:docMk/>
            <pc:sldMk cId="825616493" sldId="365"/>
            <ac:grpSpMk id="47" creationId="{A9185B3D-EE4B-4670-82FE-14D1612050F7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3" creationId="{9034E92B-8423-45A4-9F47-75D13308F2A4}"/>
          </ac:grpSpMkLst>
        </pc:grpChg>
        <pc:grpChg chg="mod">
          <ac:chgData name="DU Angelo" userId="8b72b4b1065ef00f" providerId="LiveId" clId="{E760A102-1300-4EB6-9740-B16AA6653396}" dt="2020-12-21T13:11:25.954" v="1078" actId="1076"/>
          <ac:grpSpMkLst>
            <pc:docMk/>
            <pc:sldMk cId="825616493" sldId="365"/>
            <ac:grpSpMk id="54" creationId="{82EDEF01-978D-4AD8-9542-B16FA0089024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1:29.688" v="1079" actId="1076"/>
          <ac:grpSpMkLst>
            <pc:docMk/>
            <pc:sldMk cId="825616493" sldId="365"/>
            <ac:grpSpMk id="62" creationId="{F0B9547B-2FE0-44C9-B786-AE0E641003EA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69" creationId="{C6E53112-9911-4939-9343-E8B11AA0013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3" creationId="{C4D6BC38-2F4F-4F2A-8CFC-DFD69B83699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6" creationId="{6C7C3FF5-0D84-4B57-B808-FB0947AC6EC3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79" creationId="{5566F6A8-6A3F-4E19-990E-49764C12A572}"/>
          </ac:grpSpMkLst>
        </pc:grpChg>
        <pc:grpChg chg="add mod">
          <ac:chgData name="DU Angelo" userId="8b72b4b1065ef00f" providerId="LiveId" clId="{E760A102-1300-4EB6-9740-B16AA6653396}" dt="2020-12-21T13:13:43.014" v="1103" actId="255"/>
          <ac:grpSpMkLst>
            <pc:docMk/>
            <pc:sldMk cId="825616493" sldId="365"/>
            <ac:grpSpMk id="82" creationId="{AADD1809-6990-4DD5-AD27-0E01340B4D41}"/>
          </ac:grpSpMkLst>
        </pc:grpChg>
        <pc:grpChg chg="add 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1:50.112" v="1081" actId="571"/>
          <ac:grpSpMkLst>
            <pc:docMk/>
            <pc:sldMk cId="825616493" sldId="365"/>
            <ac:grpSpMk id="86" creationId="{C219856A-01AA-4C65-8917-53B34780EADC}"/>
          </ac:grpSpMkLst>
        </pc:grpChg>
        <pc:grpChg chg="add 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2:24.743" v="1090" actId="1076"/>
          <ac:grpSpMkLst>
            <pc:docMk/>
            <pc:sldMk cId="825616493" sldId="365"/>
            <ac:grpSpMk id="95" creationId="{048D340A-9EB3-4D70-AFFF-26FC7D82A72B}"/>
          </ac:grpSpMkLst>
        </pc:grpChg>
        <pc:grpChg chg="add 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2:37.896" v="1094" actId="571"/>
          <ac:grpSpMkLst>
            <pc:docMk/>
            <pc:sldMk cId="825616493" sldId="365"/>
            <ac:grpSpMk id="103" creationId="{198F4F3F-4F07-4A02-BD74-564E5E3DD83A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0" creationId="{0DE2996D-9DEB-4AE1-B47C-8F350D51FFDC}"/>
          </ac:grpSpMkLst>
        </pc:grpChg>
        <pc:grpChg chg="mod">
          <ac:chgData name="DU Angelo" userId="8b72b4b1065ef00f" providerId="LiveId" clId="{E760A102-1300-4EB6-9740-B16AA6653396}" dt="2020-12-21T13:13:34.579" v="1102" actId="1076"/>
          <ac:grpSpMkLst>
            <pc:docMk/>
            <pc:sldMk cId="825616493" sldId="365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17:46.299" v="1147" actId="1076"/>
        <pc:sldMkLst>
          <pc:docMk/>
          <pc:sldMk cId="4054107334" sldId="366"/>
        </pc:sldMkLst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2" creationId="{07B6A9F5-502A-46F7-9DB8-507E27BF8E87}"/>
          </ac:spMkLst>
        </pc:spChg>
        <pc:spChg chg="mod">
          <ac:chgData name="DU Angelo" userId="8b72b4b1065ef00f" providerId="LiveId" clId="{E760A102-1300-4EB6-9740-B16AA6653396}" dt="2020-12-21T13:15:10.204" v="1111" actId="164"/>
          <ac:spMkLst>
            <pc:docMk/>
            <pc:sldMk cId="4054107334" sldId="366"/>
            <ac:spMk id="93" creationId="{66BAE0B2-8DD9-4FE7-83D4-75D798A91F7B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1" creationId="{A5834A0F-1CE9-4C2C-B333-3E3916471920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2" creationId="{CC42332A-3138-486C-AC75-04B98FD64AF9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3" creationId="{1AFE2AE8-BABB-422E-91FF-EA45CCA6ADDA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4" creationId="{0E4343AC-B968-4FAE-BBD1-A3CD876B0F6C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5" creationId="{3BD1E74B-D290-4FBC-BC0C-24AF791D75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6" creationId="{78B16EE2-4935-44A8-819F-D5083412132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7" creationId="{9FA87D0D-51A1-4A3D-9DC1-BEF68103BF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18" creationId="{1CA71C69-47CF-4304-BA61-E38821890BFA}"/>
          </ac:spMkLst>
        </pc:spChg>
        <pc:spChg chg="add del mod topLvl">
          <ac:chgData name="DU Angelo" userId="8b72b4b1065ef00f" providerId="LiveId" clId="{E760A102-1300-4EB6-9740-B16AA6653396}" dt="2020-12-21T13:16:40.885" v="1133" actId="478"/>
          <ac:spMkLst>
            <pc:docMk/>
            <pc:sldMk cId="4054107334" sldId="366"/>
            <ac:spMk id="119" creationId="{923D4E9F-2676-4EA4-9AFD-1A82A677DAF0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0" creationId="{2CF19115-AFBE-4D7E-984B-8134E6D42736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21" creationId="{FF4A4200-2A86-487F-A76E-F3D17F1F5F7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2" creationId="{560ABAA2-28DB-403B-B9C7-5464837F4757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3" creationId="{4ECE3225-8328-4E73-AD1A-94284D1A3222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4" creationId="{F151E2B1-DC88-4379-97E5-8C59332B1FF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5" creationId="{706A360A-E3BE-4DA9-98FD-7B206F7B006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6" creationId="{8EC560C9-118E-4015-A2E4-D31B1605136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7" creationId="{4A6DC4BB-A67E-4B77-9BC4-E68A747C0641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8" creationId="{9AA861E0-494B-42C6-B836-7B8E62CE4AD4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29" creationId="{BA1FD2A3-1EBD-44AA-81E1-0607BDCBA888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0" creationId="{2B3F8A97-D76F-4E3A-8A26-C3453FBB5C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1" creationId="{0918E434-9EA1-446E-B4F8-2D74E5157963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2" creationId="{A89DABEB-81A2-44C9-A824-BB70F0D41861}"/>
          </ac:spMkLst>
        </pc:spChg>
        <pc:spChg chg="add mod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3" creationId="{E3F253AE-66C4-46D6-8BAD-BBB1D1E9F7CF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4" creationId="{D26F214C-4884-4EA3-A3DA-801341753E76}"/>
          </ac:spMkLst>
        </pc:spChg>
        <pc:spChg chg="add mod topLvl">
          <ac:chgData name="DU Angelo" userId="8b72b4b1065ef00f" providerId="LiveId" clId="{E760A102-1300-4EB6-9740-B16AA6653396}" dt="2020-12-21T13:16:52.196" v="1135" actId="164"/>
          <ac:spMkLst>
            <pc:docMk/>
            <pc:sldMk cId="4054107334" sldId="366"/>
            <ac:spMk id="135" creationId="{5E837E6F-4767-4B69-A5F4-42D3B06885E9}"/>
          </ac:spMkLst>
        </pc:spChg>
        <pc:spChg chg="add del mod topLvl">
          <ac:chgData name="DU Angelo" userId="8b72b4b1065ef00f" providerId="LiveId" clId="{E760A102-1300-4EB6-9740-B16AA6653396}" dt="2020-12-21T13:16:39.350" v="1132" actId="478"/>
          <ac:spMkLst>
            <pc:docMk/>
            <pc:sldMk cId="4054107334" sldId="366"/>
            <ac:spMk id="136" creationId="{F0603525-0660-4EE3-BFD3-DA199DEEFE68}"/>
          </ac:spMkLst>
        </pc:spChg>
        <pc:spChg chg="add">
          <ac:chgData name="DU Angelo" userId="8b72b4b1065ef00f" providerId="LiveId" clId="{E760A102-1300-4EB6-9740-B16AA6653396}" dt="2020-12-21T13:16:14.777" v="1127"/>
          <ac:spMkLst>
            <pc:docMk/>
            <pc:sldMk cId="4054107334" sldId="366"/>
            <ac:spMk id="137" creationId="{20957F5E-3E4D-4577-9E0D-B586143B8730}"/>
          </ac:spMkLst>
        </pc:spChg>
        <pc:spChg chg="mod">
          <ac:chgData name="DU Angelo" userId="8b72b4b1065ef00f" providerId="LiveId" clId="{E760A102-1300-4EB6-9740-B16AA6653396}" dt="2020-12-21T13:17:39.313" v="1145" actId="20577"/>
          <ac:spMkLst>
            <pc:docMk/>
            <pc:sldMk cId="4054107334" sldId="366"/>
            <ac:spMk id="140" creationId="{498CC257-B01A-42E8-B676-B9E88D026F6A}"/>
          </ac:spMkLst>
        </pc:spChg>
        <pc:grpChg chg="add 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2" creationId="{EDB54A4B-0BC3-48CB-AFF4-00F4B7E69F30}"/>
          </ac:grpSpMkLst>
        </pc:grpChg>
        <pc:grpChg chg="add del">
          <ac:chgData name="DU Angelo" userId="8b72b4b1065ef00f" providerId="LiveId" clId="{E760A102-1300-4EB6-9740-B16AA6653396}" dt="2020-12-21T13:15:21.528" v="1114" actId="478"/>
          <ac:grpSpMkLst>
            <pc:docMk/>
            <pc:sldMk cId="4054107334" sldId="366"/>
            <ac:grpSpMk id="4" creationId="{014F78AC-7F8C-40D2-9AB3-171A5861051B}"/>
          </ac:grpSpMkLst>
        </pc:grpChg>
        <pc:grpChg chg="add del mod">
          <ac:chgData name="DU Angelo" userId="8b72b4b1065ef00f" providerId="LiveId" clId="{E760A102-1300-4EB6-9740-B16AA6653396}" dt="2020-12-21T13:16:34.695" v="1131" actId="165"/>
          <ac:grpSpMkLst>
            <pc:docMk/>
            <pc:sldMk cId="4054107334" sldId="366"/>
            <ac:grpSpMk id="5" creationId="{B6847B21-A59E-4AA5-AA63-EEF1E2932058}"/>
          </ac:grpSpMkLst>
        </pc:grpChg>
        <pc:grpChg chg="add mod">
          <ac:chgData name="DU Angelo" userId="8b72b4b1065ef00f" providerId="LiveId" clId="{E760A102-1300-4EB6-9740-B16AA6653396}" dt="2020-12-21T13:17:23.004" v="1143" actId="14100"/>
          <ac:grpSpMkLst>
            <pc:docMk/>
            <pc:sldMk cId="4054107334" sldId="366"/>
            <ac:grpSpMk id="6" creationId="{DA521065-0F53-4100-A664-6BD66BD79C9A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53" creationId="{9034E92B-8423-45A4-9F47-75D13308F2A4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61" creationId="{8A56832A-6243-4F7E-ABB0-762826648D5F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5" creationId="{34CD2C15-0D86-448E-BCEC-A49852A4DB88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86" creationId="{C219856A-01AA-4C65-8917-53B34780EAD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4" creationId="{D66C9FF7-B228-4F4E-8E9A-5FBDC540A6DA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95" creationId="{048D340A-9EB3-4D70-AFFF-26FC7D82A72B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2" creationId="{DD220AAD-2E73-4B45-9604-8CCC92FA282C}"/>
          </ac:grpSpMkLst>
        </pc:grpChg>
        <pc:grpChg chg="mod">
          <ac:chgData name="DU Angelo" userId="8b72b4b1065ef00f" providerId="LiveId" clId="{E760A102-1300-4EB6-9740-B16AA6653396}" dt="2020-12-21T13:15:30.875" v="1116" actId="1076"/>
          <ac:grpSpMkLst>
            <pc:docMk/>
            <pc:sldMk cId="4054107334" sldId="366"/>
            <ac:grpSpMk id="103" creationId="{198F4F3F-4F07-4A02-BD74-564E5E3DD83A}"/>
          </ac:grpSpMkLst>
        </pc:grpChg>
        <pc:grpChg chg="add mod">
          <ac:chgData name="DU Angelo" userId="8b72b4b1065ef00f" providerId="LiveId" clId="{E760A102-1300-4EB6-9740-B16AA6653396}" dt="2020-12-21T13:17:46.299" v="1147" actId="1076"/>
          <ac:grpSpMkLst>
            <pc:docMk/>
            <pc:sldMk cId="4054107334" sldId="366"/>
            <ac:grpSpMk id="138" creationId="{B4C3C48E-91FA-4B0D-AA05-15E3CEC72CB7}"/>
          </ac:grpSpMkLst>
        </pc:grpChg>
        <pc:grpChg chg="add del">
          <ac:chgData name="DU Angelo" userId="8b72b4b1065ef00f" providerId="LiveId" clId="{E760A102-1300-4EB6-9740-B16AA6653396}" dt="2020-12-21T13:15:19.073" v="1113" actId="478"/>
          <ac:grpSpMkLst>
            <pc:docMk/>
            <pc:sldMk cId="4054107334" sldId="366"/>
            <ac:grpSpMk id="208" creationId="{D94AF15F-A80E-4E56-AF97-FF1A0D5F504B}"/>
          </ac:grpSpMkLst>
        </pc:grpChg>
        <pc:grpChg chg="add del">
          <ac:chgData name="DU Angelo" userId="8b72b4b1065ef00f" providerId="LiveId" clId="{E760A102-1300-4EB6-9740-B16AA6653396}" dt="2020-12-21T13:15:25.893" v="1115" actId="478"/>
          <ac:grpSpMkLst>
            <pc:docMk/>
            <pc:sldMk cId="4054107334" sldId="366"/>
            <ac:grpSpMk id="214" creationId="{9EEB872A-AE0B-4953-842E-157C32422786}"/>
          </ac:grpSpMkLst>
        </pc:grpChg>
      </pc:sldChg>
      <pc:sldChg chg="addSp delSp modSp add">
        <pc:chgData name="DU Angelo" userId="8b72b4b1065ef00f" providerId="LiveId" clId="{E760A102-1300-4EB6-9740-B16AA6653396}" dt="2020-12-21T13:20:09.823" v="1177" actId="2711"/>
        <pc:sldMkLst>
          <pc:docMk/>
          <pc:sldMk cId="4032463795" sldId="367"/>
        </pc:sldMkLst>
        <pc:spChg chg="add del mod">
          <ac:chgData name="DU Angelo" userId="8b72b4b1065ef00f" providerId="LiveId" clId="{E760A102-1300-4EB6-9740-B16AA6653396}" dt="2020-12-21T13:19:26.498" v="1167" actId="478"/>
          <ac:spMkLst>
            <pc:docMk/>
            <pc:sldMk cId="4032463795" sldId="367"/>
            <ac:spMk id="66" creationId="{78D79CA6-FCB5-4377-BF80-34239B428849}"/>
          </ac:spMkLst>
        </pc:spChg>
        <pc:spChg chg="add del mod">
          <ac:chgData name="DU Angelo" userId="8b72b4b1065ef00f" providerId="LiveId" clId="{E760A102-1300-4EB6-9740-B16AA6653396}" dt="2020-12-21T13:19:24.615" v="1166" actId="478"/>
          <ac:spMkLst>
            <pc:docMk/>
            <pc:sldMk cId="4032463795" sldId="367"/>
            <ac:spMk id="67" creationId="{B2AFBB58-94CD-439C-8F0A-A2254C59C1B8}"/>
          </ac:spMkLst>
        </pc:spChg>
        <pc:spChg chg="add mod">
          <ac:chgData name="DU Angelo" userId="8b72b4b1065ef00f" providerId="LiveId" clId="{E760A102-1300-4EB6-9740-B16AA6653396}" dt="2020-12-21T13:18:50.843" v="1156" actId="1076"/>
          <ac:spMkLst>
            <pc:docMk/>
            <pc:sldMk cId="4032463795" sldId="367"/>
            <ac:spMk id="68" creationId="{F46342EA-4935-4EDD-BCFF-06027F1E4E4A}"/>
          </ac:spMkLst>
        </pc:spChg>
        <pc:spChg chg="add mod">
          <ac:chgData name="DU Angelo" userId="8b72b4b1065ef00f" providerId="LiveId" clId="{E760A102-1300-4EB6-9740-B16AA6653396}" dt="2020-12-21T13:18:59.370" v="1158" actId="14100"/>
          <ac:spMkLst>
            <pc:docMk/>
            <pc:sldMk cId="4032463795" sldId="367"/>
            <ac:spMk id="69" creationId="{1638CB54-9E7A-4271-9528-2BE5887E9E30}"/>
          </ac:spMkLst>
        </pc:spChg>
        <pc:spChg chg="add mod">
          <ac:chgData name="DU Angelo" userId="8b72b4b1065ef00f" providerId="LiveId" clId="{E760A102-1300-4EB6-9740-B16AA6653396}" dt="2020-12-21T13:19:22.832" v="1165" actId="14100"/>
          <ac:spMkLst>
            <pc:docMk/>
            <pc:sldMk cId="4032463795" sldId="367"/>
            <ac:spMk id="70" creationId="{F06E7057-60B7-407C-BC6C-9F7D67D6CFEF}"/>
          </ac:spMkLst>
        </pc:spChg>
        <pc:spChg chg="add mod">
          <ac:chgData name="DU Angelo" userId="8b72b4b1065ef00f" providerId="LiveId" clId="{E760A102-1300-4EB6-9740-B16AA6653396}" dt="2020-12-21T13:19:15.555" v="1163" actId="1076"/>
          <ac:spMkLst>
            <pc:docMk/>
            <pc:sldMk cId="4032463795" sldId="367"/>
            <ac:spMk id="71" creationId="{1690B6D2-F158-4453-81BF-A32113272BF0}"/>
          </ac:spMkLst>
        </pc:spChg>
        <pc:spChg chg="add mod">
          <ac:chgData name="DU Angelo" userId="8b72b4b1065ef00f" providerId="LiveId" clId="{E760A102-1300-4EB6-9740-B16AA6653396}" dt="2020-12-21T13:19:05.978" v="1160" actId="14100"/>
          <ac:spMkLst>
            <pc:docMk/>
            <pc:sldMk cId="4032463795" sldId="367"/>
            <ac:spMk id="72" creationId="{17F7209F-BF3C-499A-B68B-10B40AE12C6B}"/>
          </ac:spMkLst>
        </pc:spChg>
        <pc:spChg chg="add del mod">
          <ac:chgData name="DU Angelo" userId="8b72b4b1065ef00f" providerId="LiveId" clId="{E760A102-1300-4EB6-9740-B16AA6653396}" dt="2020-12-21T13:19:47.736" v="1170" actId="478"/>
          <ac:spMkLst>
            <pc:docMk/>
            <pc:sldMk cId="4032463795" sldId="367"/>
            <ac:spMk id="73" creationId="{A09CC940-B345-4007-B330-200E013F78A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4" creationId="{153A1A77-08D4-4096-BF93-DDE1C51315A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5" creationId="{71F96599-A8E2-4AC7-A785-37269D717936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6" creationId="{7DE824A0-F912-43C1-8D83-52A403CD9AC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7" creationId="{8390DB9E-CE97-4CA5-9A4F-40A0F2ED8EA8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8" creationId="{AC0A20F8-DAE8-4A30-821F-C7477212723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79" creationId="{A05F3DBE-4082-4A96-805C-F28258D1F2F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0" creationId="{05F3A57D-9909-47E8-8641-2BCC6D50294A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1" creationId="{90715836-8D25-442F-8CED-60B522464525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2" creationId="{8AF50196-20CB-4C04-A920-1DA0270235F1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3" creationId="{77502252-4ADD-40CF-93EF-604F008B3C5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84" creationId="{4993ABB3-35D3-4CA0-A646-EACACC9043D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19" creationId="{908B541E-0234-4D8B-8270-494AC72CF7DD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0" creationId="{D7F5F066-781F-4E2C-9F3B-55513A12D5F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21" creationId="{6E2114C9-621B-4D2F-B311-4833936163A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36" creationId="{BE825AB2-0480-46E3-A665-D51D3036A09C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1" creationId="{92376E6B-33B6-4433-8E1E-90997BA4A769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2" creationId="{9A8041AF-26CB-4C6B-9D4E-F723298A824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3" creationId="{ADCEB7C7-6F53-46B7-B98D-510FDF06B67E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4" creationId="{4ABAAD3A-C44D-4AC4-9EBE-B3A393A21F47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5" creationId="{C10C9A9F-7C4C-4D83-ABC7-092716940F7F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6" creationId="{26F89452-9A97-44DC-AF21-FEDA2814D370}"/>
          </ac:spMkLst>
        </pc:spChg>
        <pc:spChg chg="add mod">
          <ac:chgData name="DU Angelo" userId="8b72b4b1065ef00f" providerId="LiveId" clId="{E760A102-1300-4EB6-9740-B16AA6653396}" dt="2020-12-21T13:19:45.051" v="1169" actId="164"/>
          <ac:spMkLst>
            <pc:docMk/>
            <pc:sldMk cId="4032463795" sldId="367"/>
            <ac:spMk id="147" creationId="{8342A0A3-B8DB-4F48-A232-9A0519764A34}"/>
          </ac:spMkLst>
        </pc:spChg>
        <pc:grpChg chg="del">
          <ac:chgData name="DU Angelo" userId="8b72b4b1065ef00f" providerId="LiveId" clId="{E760A102-1300-4EB6-9740-B16AA6653396}" dt="2020-12-21T13:18:18.069" v="1149" actId="478"/>
          <ac:grpSpMkLst>
            <pc:docMk/>
            <pc:sldMk cId="4032463795" sldId="367"/>
            <ac:grpSpMk id="2" creationId="{EDB54A4B-0BC3-48CB-AFF4-00F4B7E69F30}"/>
          </ac:grpSpMkLst>
        </pc:grpChg>
        <pc:grpChg chg="add mod">
          <ac:chgData name="DU Angelo" userId="8b72b4b1065ef00f" providerId="LiveId" clId="{E760A102-1300-4EB6-9740-B16AA6653396}" dt="2020-12-21T13:20:09.823" v="1177" actId="2711"/>
          <ac:grpSpMkLst>
            <pc:docMk/>
            <pc:sldMk cId="4032463795" sldId="367"/>
            <ac:grpSpMk id="4" creationId="{49F4734D-2982-4E86-9576-FABA47B0B332}"/>
          </ac:grpSpMkLst>
        </pc:grpChg>
        <pc:grpChg chg="mod">
          <ac:chgData name="DU Angelo" userId="8b72b4b1065ef00f" providerId="LiveId" clId="{E760A102-1300-4EB6-9740-B16AA6653396}" dt="2020-12-21T13:18:21.654" v="1150" actId="1076"/>
          <ac:grpSpMkLst>
            <pc:docMk/>
            <pc:sldMk cId="4032463795" sldId="367"/>
            <ac:grpSpMk id="6" creationId="{DA521065-0F53-4100-A664-6BD66BD79C9A}"/>
          </ac:grpSpMkLst>
        </pc:grpChg>
        <pc:grpChg chg="del">
          <ac:chgData name="DU Angelo" userId="8b72b4b1065ef00f" providerId="LiveId" clId="{E760A102-1300-4EB6-9740-B16AA6653396}" dt="2020-12-21T13:18:23.228" v="1151" actId="478"/>
          <ac:grpSpMkLst>
            <pc:docMk/>
            <pc:sldMk cId="4032463795" sldId="367"/>
            <ac:grpSpMk id="138" creationId="{B4C3C48E-91FA-4B0D-AA05-15E3CEC72CB7}"/>
          </ac:grpSpMkLst>
        </pc:grpChg>
      </pc:sldChg>
      <pc:sldChg chg="addSp delSp modSp add">
        <pc:chgData name="DU Angelo" userId="8b72b4b1065ef00f" providerId="LiveId" clId="{E760A102-1300-4EB6-9740-B16AA6653396}" dt="2020-12-21T13:23:09.366" v="1215" actId="1076"/>
        <pc:sldMkLst>
          <pc:docMk/>
          <pc:sldMk cId="2206627977" sldId="368"/>
        </pc:sldMkLst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4" creationId="{4B17AC36-5F8F-4924-B7EB-F7CE95A0776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5" creationId="{BD9758FD-C6F2-492E-8242-3306FC69E000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6" creationId="{0BCC7C73-BD48-4AB3-902A-76F56E07DD6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67" creationId="{D2D7FA0C-8634-44A5-BD51-11B4E9582665}"/>
          </ac:spMkLst>
        </pc:spChg>
        <pc:spChg chg="del mod">
          <ac:chgData name="DU Angelo" userId="8b72b4b1065ef00f" providerId="LiveId" clId="{E760A102-1300-4EB6-9740-B16AA6653396}" dt="2020-12-21T13:22:18.795" v="1202" actId="478"/>
          <ac:spMkLst>
            <pc:docMk/>
            <pc:sldMk cId="2206627977" sldId="368"/>
            <ac:spMk id="68" creationId="{F46342EA-4935-4EDD-BCFF-06027F1E4E4A}"/>
          </ac:spMkLst>
        </pc:spChg>
        <pc:spChg chg="mod">
          <ac:chgData name="DU Angelo" userId="8b72b4b1065ef00f" providerId="LiveId" clId="{E760A102-1300-4EB6-9740-B16AA6653396}" dt="2020-12-21T13:23:09.366" v="1215" actId="1076"/>
          <ac:spMkLst>
            <pc:docMk/>
            <pc:sldMk cId="2206627977" sldId="368"/>
            <ac:spMk id="69" creationId="{1638CB54-9E7A-4271-9528-2BE5887E9E30}"/>
          </ac:spMkLst>
        </pc:spChg>
        <pc:spChg chg="del mod">
          <ac:chgData name="DU Angelo" userId="8b72b4b1065ef00f" providerId="LiveId" clId="{E760A102-1300-4EB6-9740-B16AA6653396}" dt="2020-12-21T13:22:19.597" v="1203" actId="478"/>
          <ac:spMkLst>
            <pc:docMk/>
            <pc:sldMk cId="2206627977" sldId="368"/>
            <ac:spMk id="70" creationId="{F06E7057-60B7-407C-BC6C-9F7D67D6CFEF}"/>
          </ac:spMkLst>
        </pc:spChg>
        <pc:spChg chg="del">
          <ac:chgData name="DU Angelo" userId="8b72b4b1065ef00f" providerId="LiveId" clId="{E760A102-1300-4EB6-9740-B16AA6653396}" dt="2020-12-21T13:20:33.995" v="1179" actId="478"/>
          <ac:spMkLst>
            <pc:docMk/>
            <pc:sldMk cId="2206627977" sldId="368"/>
            <ac:spMk id="71" creationId="{1690B6D2-F158-4453-81BF-A32113272BF0}"/>
          </ac:spMkLst>
        </pc:spChg>
        <pc:spChg chg="del">
          <ac:chgData name="DU Angelo" userId="8b72b4b1065ef00f" providerId="LiveId" clId="{E760A102-1300-4EB6-9740-B16AA6653396}" dt="2020-12-21T13:20:37.223" v="1180" actId="478"/>
          <ac:spMkLst>
            <pc:docMk/>
            <pc:sldMk cId="2206627977" sldId="368"/>
            <ac:spMk id="72" creationId="{17F7209F-BF3C-499A-B68B-10B40AE12C6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73" creationId="{52447A05-57B6-4472-93E7-067B139C6D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5" creationId="{FD4083A7-69B5-45DD-BC03-09F97C65310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6" creationId="{B72643C7-3619-4BA4-8075-7C9814315F7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7" creationId="{8D7B8D66-4D02-4B19-9E92-B7BB2D06D2BA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88" creationId="{5A9C50B8-1CAA-4113-AF27-C1AE240A8792}"/>
          </ac:spMkLst>
        </pc:spChg>
        <pc:spChg chg="add del mod">
          <ac:chgData name="DU Angelo" userId="8b72b4b1065ef00f" providerId="LiveId" clId="{E760A102-1300-4EB6-9740-B16AA6653396}" dt="2020-12-21T13:21:25.601" v="1192" actId="478"/>
          <ac:spMkLst>
            <pc:docMk/>
            <pc:sldMk cId="2206627977" sldId="368"/>
            <ac:spMk id="89" creationId="{DEC39814-0C85-4C44-A2BE-7E8B53DC5C9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0" creationId="{540623FE-C3C9-4A67-91B1-119B4046FBD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1" creationId="{6E998CC2-AD5A-4D2A-AD97-E2170E619A53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2" creationId="{0841DDD2-B5B8-47AF-A383-19B667C936DF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3" creationId="{9F7F837D-2864-4974-A6F9-34C2E050B672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4" creationId="{9F07B864-BFC0-418E-A3B9-AA6FCB1A529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5" creationId="{FB623F03-FC5E-4B15-B8C2-289D97D242B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6" creationId="{FE5B9E1D-39E9-49AB-963E-81A608DC0381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7" creationId="{0F907C65-1FBA-4C83-AD3C-F141D58D14B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8" creationId="{DFE755E0-CD33-4BC1-AB49-BBDF8C91463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99" creationId="{0D0FA427-EE7B-4128-A0AC-284F02D98E8D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0" creationId="{BC60B688-BC85-4D6A-BC39-6961A2F8D17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1" creationId="{D5FCB5BB-6450-42D9-BEAA-CF8CA2A7374C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2" creationId="{BB2981C4-038A-4F7D-AA9E-D7E80E337729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3" creationId="{87B1058D-6AA3-4A10-89FD-00016C269C9B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4" creationId="{689260E8-8483-4DB5-97D9-83F9362ECCA4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5" creationId="{045428A4-7762-47C6-BA93-7539BEE11C98}"/>
          </ac:spMkLst>
        </pc:spChg>
        <pc:spChg chg="add mod">
          <ac:chgData name="DU Angelo" userId="8b72b4b1065ef00f" providerId="LiveId" clId="{E760A102-1300-4EB6-9740-B16AA6653396}" dt="2020-12-21T13:21:23.188" v="1191" actId="164"/>
          <ac:spMkLst>
            <pc:docMk/>
            <pc:sldMk cId="2206627977" sldId="368"/>
            <ac:spMk id="106" creationId="{C07EA1F5-822A-4BCE-8CE1-77107073F8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7" creationId="{75351F25-2F9C-4DF1-8057-72F03616882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8" creationId="{7E64E2C7-8901-469D-B3D8-54036C6AEAA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09" creationId="{CD52B615-1F47-431A-8E6A-36E80BF1A4CF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10" creationId="{4DF3E925-CB0A-44D2-9092-3F2D51999B1D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8" creationId="{60F6799E-117C-48BF-A1B1-E872064A659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39" creationId="{9FF316B6-B5E9-4FDA-ACF8-3EB432F7D24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0" creationId="{FEDAE1DE-B80E-4EF6-8A80-CE64B5C509D8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48" creationId="{BC0ADAAA-9BBF-421F-9F5D-FD553252B268}"/>
          </ac:spMkLst>
        </pc:spChg>
        <pc:spChg chg="add del mod">
          <ac:chgData name="DU Angelo" userId="8b72b4b1065ef00f" providerId="LiveId" clId="{E760A102-1300-4EB6-9740-B16AA6653396}" dt="2020-12-21T13:22:45.710" v="1207" actId="478"/>
          <ac:spMkLst>
            <pc:docMk/>
            <pc:sldMk cId="2206627977" sldId="368"/>
            <ac:spMk id="149" creationId="{EF380C85-9AC5-453C-83BC-FE33FA5526BB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0" creationId="{A52D159B-AA43-4BAA-AB32-082264CC4753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1" creationId="{6B3C99E5-394F-4E87-A13D-BA031A68C742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2" creationId="{65C7271D-E6E7-4ACA-9257-D9231B5818D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3" creationId="{8AD941AB-B92D-439A-8189-7DD6C19FC97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4" creationId="{949857FA-21D1-4C8A-BB8D-6091FB2FC0A9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5" creationId="{69BC681E-BEC4-46FC-92F3-2B432BBDAA95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6" creationId="{C34252FB-9994-412B-A19D-890FCE20F05C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7" creationId="{D3C7A47A-A9A8-4CAD-B9F1-48751145CC50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8" creationId="{2A44CC70-2241-4BF1-9758-567B40124DFE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59" creationId="{1907CBCE-3473-4D0A-9768-6DE7D7A5C671}"/>
          </ac:spMkLst>
        </pc:spChg>
        <pc:spChg chg="add mod">
          <ac:chgData name="DU Angelo" userId="8b72b4b1065ef00f" providerId="LiveId" clId="{E760A102-1300-4EB6-9740-B16AA6653396}" dt="2020-12-21T13:22:43.760" v="1206" actId="164"/>
          <ac:spMkLst>
            <pc:docMk/>
            <pc:sldMk cId="2206627977" sldId="368"/>
            <ac:spMk id="160" creationId="{A4FAD1B7-6746-4211-A041-BE7A5FFDAD8D}"/>
          </ac:spMkLst>
        </pc:spChg>
        <pc:grpChg chg="add mod">
          <ac:chgData name="DU Angelo" userId="8b72b4b1065ef00f" providerId="LiveId" clId="{E760A102-1300-4EB6-9740-B16AA6653396}" dt="2020-12-21T13:22:15.606" v="1201" actId="1076"/>
          <ac:grpSpMkLst>
            <pc:docMk/>
            <pc:sldMk cId="2206627977" sldId="368"/>
            <ac:grpSpMk id="2" creationId="{F942A482-B55E-4E2C-9486-CE6581AA256C}"/>
          </ac:grpSpMkLst>
        </pc:grpChg>
        <pc:grpChg chg="del mod">
          <ac:chgData name="DU Angelo" userId="8b72b4b1065ef00f" providerId="LiveId" clId="{E760A102-1300-4EB6-9740-B16AA6653396}" dt="2020-12-21T13:22:10.263" v="1200" actId="478"/>
          <ac:grpSpMkLst>
            <pc:docMk/>
            <pc:sldMk cId="2206627977" sldId="368"/>
            <ac:grpSpMk id="4" creationId="{49F4734D-2982-4E86-9576-FABA47B0B332}"/>
          </ac:grpSpMkLst>
        </pc:grpChg>
        <pc:grpChg chg="add mod">
          <ac:chgData name="DU Angelo" userId="8b72b4b1065ef00f" providerId="LiveId" clId="{E760A102-1300-4EB6-9740-B16AA6653396}" dt="2020-12-21T13:23:07.394" v="1214" actId="1076"/>
          <ac:grpSpMkLst>
            <pc:docMk/>
            <pc:sldMk cId="2206627977" sldId="368"/>
            <ac:grpSpMk id="5" creationId="{B827C83A-EC8A-4D5B-939F-56FB4B1FAD48}"/>
          </ac:grpSpMkLst>
        </pc:grpChg>
        <pc:grpChg chg="del">
          <ac:chgData name="DU Angelo" userId="8b72b4b1065ef00f" providerId="LiveId" clId="{E760A102-1300-4EB6-9740-B16AA6653396}" dt="2020-12-21T13:20:39.031" v="1181" actId="478"/>
          <ac:grpSpMkLst>
            <pc:docMk/>
            <pc:sldMk cId="2206627977" sldId="368"/>
            <ac:grpSpMk id="6" creationId="{DA521065-0F53-4100-A664-6BD66BD79C9A}"/>
          </ac:grpSpMkLst>
        </pc:grpChg>
      </pc:sldChg>
      <pc:sldChg chg="add ord">
        <pc:chgData name="DU Angelo" userId="8b72b4b1065ef00f" providerId="LiveId" clId="{E760A102-1300-4EB6-9740-B16AA6653396}" dt="2020-12-21T13:22:26.701" v="1204"/>
        <pc:sldMkLst>
          <pc:docMk/>
          <pc:sldMk cId="1886627798" sldId="369"/>
        </pc:sldMkLst>
      </pc:sldChg>
      <pc:sldChg chg="addSp modSp add ord">
        <pc:chgData name="DU Angelo" userId="8b72b4b1065ef00f" providerId="LiveId" clId="{E760A102-1300-4EB6-9740-B16AA6653396}" dt="2020-12-21T13:31:09.611" v="1278" actId="5793"/>
        <pc:sldMkLst>
          <pc:docMk/>
          <pc:sldMk cId="386971250" sldId="370"/>
        </pc:sldMkLst>
        <pc:spChg chg="mod">
          <ac:chgData name="DU Angelo" userId="8b72b4b1065ef00f" providerId="LiveId" clId="{E760A102-1300-4EB6-9740-B16AA6653396}" dt="2020-12-21T13:24:56.492" v="1241" actId="20577"/>
          <ac:spMkLst>
            <pc:docMk/>
            <pc:sldMk cId="386971250" sldId="370"/>
            <ac:spMk id="3" creationId="{E1BF4C49-D9BF-42F3-B713-48595D54AED3}"/>
          </ac:spMkLst>
        </pc:spChg>
        <pc:spChg chg="add mod">
          <ac:chgData name="DU Angelo" userId="8b72b4b1065ef00f" providerId="LiveId" clId="{E760A102-1300-4EB6-9740-B16AA6653396}" dt="2020-12-21T13:31:09.611" v="1278" actId="5793"/>
          <ac:spMkLst>
            <pc:docMk/>
            <pc:sldMk cId="386971250" sldId="370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0.602" v="1254"/>
          <ac:spMkLst>
            <pc:docMk/>
            <pc:sldMk cId="386971250" sldId="370"/>
            <ac:spMk id="5" creationId="{D5DBED2C-2F09-4B0D-8098-EF39322E9B12}"/>
          </ac:spMkLst>
        </pc:spChg>
      </pc:sldChg>
      <pc:sldChg chg="addSp modSp add">
        <pc:chgData name="DU Angelo" userId="8b72b4b1065ef00f" providerId="LiveId" clId="{E760A102-1300-4EB6-9740-B16AA6653396}" dt="2020-12-21T13:33:23.910" v="1294" actId="20577"/>
        <pc:sldMkLst>
          <pc:docMk/>
          <pc:sldMk cId="2147823170" sldId="371"/>
        </pc:sldMkLst>
        <pc:spChg chg="mod">
          <ac:chgData name="DU Angelo" userId="8b72b4b1065ef00f" providerId="LiveId" clId="{E760A102-1300-4EB6-9740-B16AA6653396}" dt="2020-12-21T13:33:23.910" v="1294" actId="20577"/>
          <ac:spMkLst>
            <pc:docMk/>
            <pc:sldMk cId="2147823170" sldId="371"/>
            <ac:spMk id="4" creationId="{1F81F79F-0DD2-442B-ADE3-E02C3042070D}"/>
          </ac:spMkLst>
        </pc:spChg>
        <pc:spChg chg="add">
          <ac:chgData name="DU Angelo" userId="8b72b4b1065ef00f" providerId="LiveId" clId="{E760A102-1300-4EB6-9740-B16AA6653396}" dt="2020-12-21T13:30:31.628" v="1255"/>
          <ac:spMkLst>
            <pc:docMk/>
            <pc:sldMk cId="2147823170" sldId="371"/>
            <ac:spMk id="5" creationId="{B858B95A-D574-44F8-8FD4-240E804025C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6" creationId="{FBF2053A-7BA0-4952-8AC9-9269706136D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7" creationId="{85F8C9F4-F569-4EB7-8E34-C1303EF0ED4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3" creationId="{A3871195-09EA-4525-9351-8DE76E04F905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4" creationId="{EF727153-5A2C-4265-B630-ED384CC036F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5" creationId="{2D527DFC-66E6-4BF9-82FA-69B91F41B571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6" creationId="{90749B2E-6F61-47D4-A501-A19B3F28B962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7" creationId="{CA1E8571-4A72-4DCC-82A8-73EF6FB2E62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18" creationId="{F1EE1ADC-8DFE-4182-8080-6E69D898B7C4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2" creationId="{51EE9F42-10DB-408B-8E94-B1F179D33F8A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3" creationId="{B6E0103C-648C-47FF-A0B8-F2660D0DAC8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5" creationId="{1E0574EF-6991-460F-A543-86AFC24E1CF7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6" creationId="{940141A3-34E5-4416-9C89-019E1F140F56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7" creationId="{B4196850-3543-4EB3-B661-8918B2CFB1AB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28" creationId="{40172033-6040-44FF-95D6-534909E1FF79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1" creationId="{3E4C7E19-B34A-4284-890A-1ABEBF304A70}"/>
          </ac:spMkLst>
        </pc:spChg>
        <pc:spChg chg="add mod">
          <ac:chgData name="DU Angelo" userId="8b72b4b1065ef00f" providerId="LiveId" clId="{E760A102-1300-4EB6-9740-B16AA6653396}" dt="2020-12-21T13:31:35.821" v="1280" actId="1076"/>
          <ac:spMkLst>
            <pc:docMk/>
            <pc:sldMk cId="2147823170" sldId="371"/>
            <ac:spMk id="32" creationId="{B492BB07-F4C8-421B-B6DD-FA4A60D0F2E9}"/>
          </ac:spMkLst>
        </pc:sp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8" creationId="{EB0A6F11-B1E3-47D9-A149-F85F039AE37B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9" creationId="{BCE5D813-A983-4BC1-89BC-7956E1A3764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0" creationId="{E4FFEECD-1A18-40BE-AC12-92C21071414C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1" creationId="{8CC363AA-EFF4-4FFD-945D-1687B253D5E5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2" creationId="{59001A1C-A30E-4476-A06B-0D66A065708D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19" creationId="{E96AA67D-2EE7-4613-8001-FF885FE0E568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0" creationId="{B0718FEF-4C52-4E7C-BC01-17D676DCB11E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1" creationId="{48EC6507-4BF6-4A86-AC9E-004C3B75187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4" creationId="{23C9A60E-76BE-415D-BF93-DD7C4E90CAEF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29" creationId="{E3AF5B1C-28FF-4F8E-944A-767E850F9076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0" creationId="{47C57B5B-E6B7-44D9-8C96-DD3B74F13790}"/>
          </ac:cxnSpMkLst>
        </pc:cxnChg>
        <pc:cxnChg chg="add mod">
          <ac:chgData name="DU Angelo" userId="8b72b4b1065ef00f" providerId="LiveId" clId="{E760A102-1300-4EB6-9740-B16AA6653396}" dt="2020-12-21T13:31:35.821" v="1280" actId="1076"/>
          <ac:cxnSpMkLst>
            <pc:docMk/>
            <pc:sldMk cId="2147823170" sldId="371"/>
            <ac:cxnSpMk id="33" creationId="{CBA313F0-DD12-4330-9701-EDA8FF0449F4}"/>
          </ac:cxnSpMkLst>
        </pc:cxnChg>
      </pc:sldChg>
      <pc:sldChg chg="addSp delSp modSp add">
        <pc:chgData name="DU Angelo" userId="8b72b4b1065ef00f" providerId="LiveId" clId="{E760A102-1300-4EB6-9740-B16AA6653396}" dt="2020-12-21T13:33:29.912" v="1297" actId="20577"/>
        <pc:sldMkLst>
          <pc:docMk/>
          <pc:sldMk cId="2423820233" sldId="372"/>
        </pc:sldMkLst>
        <pc:spChg chg="mod">
          <ac:chgData name="DU Angelo" userId="8b72b4b1065ef00f" providerId="LiveId" clId="{E760A102-1300-4EB6-9740-B16AA6653396}" dt="2020-12-21T13:33:29.912" v="1297" actId="20577"/>
          <ac:spMkLst>
            <pc:docMk/>
            <pc:sldMk cId="2423820233" sldId="372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6" creationId="{FBF2053A-7BA0-4952-8AC9-9269706136D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7" creationId="{85F8C9F4-F569-4EB7-8E34-C1303EF0ED4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3" creationId="{A3871195-09EA-4525-9351-8DE76E04F905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4" creationId="{EF727153-5A2C-4265-B630-ED384CC036F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5" creationId="{2D527DFC-66E6-4BF9-82FA-69B91F41B571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6" creationId="{90749B2E-6F61-47D4-A501-A19B3F28B962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7" creationId="{CA1E8571-4A72-4DCC-82A8-73EF6FB2E62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18" creationId="{F1EE1ADC-8DFE-4182-8080-6E69D898B7C4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2" creationId="{51EE9F42-10DB-408B-8E94-B1F179D33F8A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3" creationId="{B6E0103C-648C-47FF-A0B8-F2660D0DAC8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5" creationId="{1E0574EF-6991-460F-A543-86AFC24E1CF7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6" creationId="{940141A3-34E5-4416-9C89-019E1F140F56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7" creationId="{B4196850-3543-4EB3-B661-8918B2CFB1AB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28" creationId="{40172033-6040-44FF-95D6-534909E1FF79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1" creationId="{3E4C7E19-B34A-4284-890A-1ABEBF304A70}"/>
          </ac:spMkLst>
        </pc:spChg>
        <pc:spChg chg="del">
          <ac:chgData name="DU Angelo" userId="8b72b4b1065ef00f" providerId="LiveId" clId="{E760A102-1300-4EB6-9740-B16AA6653396}" dt="2020-12-21T13:31:56.907" v="1282" actId="478"/>
          <ac:spMkLst>
            <pc:docMk/>
            <pc:sldMk cId="2423820233" sldId="372"/>
            <ac:spMk id="32" creationId="{B492BB07-F4C8-421B-B6DD-FA4A60D0F2E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4" creationId="{27B92122-CF3F-4F48-A01A-64C427C6F994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35" creationId="{C4FBF23F-3804-4992-91F5-C80712B4FFF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1" creationId="{1462FA9C-AFEC-4C72-BDC8-C761A2BC590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2" creationId="{15780A7A-B543-4893-8BC6-30BEC9776D02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3" creationId="{6A16120C-A618-4FE6-917A-570B011D1B3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4" creationId="{6EF76EE5-6860-4539-B77B-79F583490928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5" creationId="{E935B683-EFDF-40F7-A359-AE5E1E0C31A5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46" creationId="{950BB8EE-5B59-4D5E-AA3D-2BAE80C3A2D9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0" creationId="{1E84AED9-58AE-4AF6-A742-EC00CDE96AB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1" creationId="{93035568-CFC6-4574-91CD-A8251208ECB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3" creationId="{36096E19-EAFC-485C-879B-0F8150483446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4" creationId="{4C09D11F-C14C-42A9-BEED-D44058A1F72F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5" creationId="{850B49C6-A181-4405-96DE-2DD13EDE4A9C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6" creationId="{4760A600-565A-447D-A386-FB5E7ED21ACA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59" creationId="{12F81E34-CB0C-4314-A967-46C5384E761B}"/>
          </ac:spMkLst>
        </pc:spChg>
        <pc:spChg chg="add mod">
          <ac:chgData name="DU Angelo" userId="8b72b4b1065ef00f" providerId="LiveId" clId="{E760A102-1300-4EB6-9740-B16AA6653396}" dt="2020-12-21T13:32:12.751" v="1285" actId="1076"/>
          <ac:spMkLst>
            <pc:docMk/>
            <pc:sldMk cId="2423820233" sldId="372"/>
            <ac:spMk id="60" creationId="{F4B9F1B2-12EF-4A8B-94C5-9C1D2C29E676}"/>
          </ac:spMkLst>
        </pc:sp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8" creationId="{EB0A6F11-B1E3-47D9-A149-F85F039AE37B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9" creationId="{BCE5D813-A983-4BC1-89BC-7956E1A3764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0" creationId="{E4FFEECD-1A18-40BE-AC12-92C21071414C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1" creationId="{8CC363AA-EFF4-4FFD-945D-1687B253D5E5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2" creationId="{59001A1C-A30E-4476-A06B-0D66A065708D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19" creationId="{E96AA67D-2EE7-4613-8001-FF885FE0E568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0" creationId="{B0718FEF-4C52-4E7C-BC01-17D676DCB11E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1" creationId="{48EC6507-4BF6-4A86-AC9E-004C3B75187F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4" creationId="{23C9A60E-76BE-415D-BF93-DD7C4E90CAEF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29" creationId="{E3AF5B1C-28FF-4F8E-944A-767E850F9076}"/>
          </ac:cxnSpMkLst>
        </pc:cxnChg>
        <pc:cxnChg chg="del mod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0" creationId="{47C57B5B-E6B7-44D9-8C96-DD3B74F13790}"/>
          </ac:cxnSpMkLst>
        </pc:cxnChg>
        <pc:cxnChg chg="del">
          <ac:chgData name="DU Angelo" userId="8b72b4b1065ef00f" providerId="LiveId" clId="{E760A102-1300-4EB6-9740-B16AA6653396}" dt="2020-12-21T13:31:56.907" v="1282" actId="478"/>
          <ac:cxnSpMkLst>
            <pc:docMk/>
            <pc:sldMk cId="2423820233" sldId="372"/>
            <ac:cxnSpMk id="33" creationId="{CBA313F0-DD12-4330-9701-EDA8FF0449F4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6" creationId="{5FFC9A9F-A690-41F0-B7A8-F9D157FF454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7" creationId="{BF4DA748-24AF-4B63-8F57-A63864CCEAE5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8" creationId="{3C87DDED-DE9B-4308-B554-09CC9050BB8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39" creationId="{3226AEB4-DEF6-41CB-B24C-D04F5468F45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0" creationId="{7EF70321-8F45-41D3-B650-38CA2041F37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7" creationId="{EEDBE9F6-79D5-4A63-95B7-16F83634EAD3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8" creationId="{1FB403A1-79D2-4324-ADED-5081DA4DCD9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49" creationId="{2604FEA0-D1AE-42AD-B689-96173E114DFD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2" creationId="{8FEACC50-9C0D-49F8-9D82-CF159FC67E5C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7" creationId="{329F96BA-E7A8-430C-B759-51A2CB3A8E6A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58" creationId="{FF8BF497-F029-44A6-9928-333D2A85417F}"/>
          </ac:cxnSpMkLst>
        </pc:cxnChg>
        <pc:cxnChg chg="add mod">
          <ac:chgData name="DU Angelo" userId="8b72b4b1065ef00f" providerId="LiveId" clId="{E760A102-1300-4EB6-9740-B16AA6653396}" dt="2020-12-21T13:32:12.751" v="1285" actId="1076"/>
          <ac:cxnSpMkLst>
            <pc:docMk/>
            <pc:sldMk cId="2423820233" sldId="372"/>
            <ac:cxnSpMk id="61" creationId="{73CE0A61-EF2E-4A8E-B795-434E6A811E68}"/>
          </ac:cxnSpMkLst>
        </pc:cxnChg>
      </pc:sldChg>
      <pc:sldChg chg="addSp modSp add">
        <pc:chgData name="DU Angelo" userId="8b72b4b1065ef00f" providerId="LiveId" clId="{E760A102-1300-4EB6-9740-B16AA6653396}" dt="2020-12-21T13:34:56.627" v="1307" actId="20577"/>
        <pc:sldMkLst>
          <pc:docMk/>
          <pc:sldMk cId="3112119900" sldId="373"/>
        </pc:sldMkLst>
        <pc:spChg chg="mod">
          <ac:chgData name="DU Angelo" userId="8b72b4b1065ef00f" providerId="LiveId" clId="{E760A102-1300-4EB6-9740-B16AA6653396}" dt="2020-12-21T13:34:56.627" v="1307" actId="20577"/>
          <ac:spMkLst>
            <pc:docMk/>
            <pc:sldMk cId="3112119900" sldId="37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6" creationId="{D83EB026-E4BA-4303-8546-C0F88511EB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7" creationId="{C35B935E-884C-4036-9084-14CA617D0FD1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3" creationId="{85A42E35-80CF-4CA9-B1B2-9AFE1A079CFD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4" creationId="{73731BFF-D512-4466-86E6-D21A5B73689C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5" creationId="{E07196E1-2A40-4739-B53C-855AD35A01A5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6" creationId="{180D42DE-CA89-4898-8662-A74345EC60E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7" creationId="{DF30F806-0881-43E6-B350-792AF787949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18" creationId="{64116C13-07E6-45D9-A3AE-1971020DE86A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2" creationId="{CCA7EDB3-CD1B-4232-88F6-40AF519D046B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3" creationId="{B9CE2D1D-387F-4DF1-9CB2-B6A988D45D9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5" creationId="{EA331D9E-94C4-4BE4-B2BF-8784DD0808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6" creationId="{671A1BAC-A1B2-44CD-BA4C-711B7CC2B263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7" creationId="{16F2E519-A5AD-4AF7-AAA4-05934A3C3789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28" creationId="{58097AF7-06D8-4187-9FCD-45CBF7D586C6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1" creationId="{E851EE29-E283-4A4C-910B-DF53A9784607}"/>
          </ac:spMkLst>
        </pc:spChg>
        <pc:spChg chg="add mod">
          <ac:chgData name="DU Angelo" userId="8b72b4b1065ef00f" providerId="LiveId" clId="{E760A102-1300-4EB6-9740-B16AA6653396}" dt="2020-12-21T13:33:57.781" v="1300" actId="1076"/>
          <ac:spMkLst>
            <pc:docMk/>
            <pc:sldMk cId="3112119900" sldId="373"/>
            <ac:spMk id="32" creationId="{A15E3050-2258-4A54-AAC2-7FEE6BAC5C2B}"/>
          </ac:spMkLst>
        </pc:sp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8" creationId="{6D3EA4CE-1A66-47D4-BE4F-D6978C24E9B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9" creationId="{D0FA055D-FADF-4275-B763-BCC4F27DF8B3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0" creationId="{2944BFA1-CA3C-44AB-9048-36FCFAD3A3F2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1" creationId="{59FD7F9B-068C-4A98-BF84-DFAD8D04845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2" creationId="{617149E9-C028-45F8-9C54-D459D75D9279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19" creationId="{D6F0DC74-9EF1-45E7-8A35-DD8F71BAC33A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0" creationId="{2C21E02A-1FFB-46E2-AD24-69118EA84725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1" creationId="{F22312F5-7F4F-4013-B939-AA78A761E64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4" creationId="{B5D9E091-6304-4D83-96B0-2B1CD85DE07B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29" creationId="{AFDA330D-CDC4-4782-9B24-F777E1C111D8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0" creationId="{590B8427-D7BB-4ED4-B40C-F765AA4A3B4D}"/>
          </ac:cxnSpMkLst>
        </pc:cxnChg>
        <pc:cxnChg chg="add mod">
          <ac:chgData name="DU Angelo" userId="8b72b4b1065ef00f" providerId="LiveId" clId="{E760A102-1300-4EB6-9740-B16AA6653396}" dt="2020-12-21T13:33:57.781" v="1300" actId="1076"/>
          <ac:cxnSpMkLst>
            <pc:docMk/>
            <pc:sldMk cId="3112119900" sldId="373"/>
            <ac:cxnSpMk id="33" creationId="{D28734BE-B129-42BE-B90C-AC5BA92A88E1}"/>
          </ac:cxnSpMkLst>
        </pc:cxnChg>
      </pc:sldChg>
      <pc:sldChg chg="addSp modSp add">
        <pc:chgData name="DU Angelo" userId="8b72b4b1065ef00f" providerId="LiveId" clId="{E760A102-1300-4EB6-9740-B16AA6653396}" dt="2020-12-21T13:35:21.897" v="1312" actId="20577"/>
        <pc:sldMkLst>
          <pc:docMk/>
          <pc:sldMk cId="3719175132" sldId="374"/>
        </pc:sldMkLst>
        <pc:spChg chg="mod">
          <ac:chgData name="DU Angelo" userId="8b72b4b1065ef00f" providerId="LiveId" clId="{E760A102-1300-4EB6-9740-B16AA6653396}" dt="2020-12-21T13:35:21.897" v="1312" actId="20577"/>
          <ac:spMkLst>
            <pc:docMk/>
            <pc:sldMk cId="3719175132" sldId="37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6" creationId="{DD6A22A5-7AC6-4A6F-87A7-7C40B19E51D4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7" creationId="{5EC59A66-FF25-4065-9203-434F89BEFFD1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3" creationId="{884DBF86-70C0-463E-A5E1-A09CDB37BCC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4" creationId="{565FAFD1-0712-4056-A6C6-59FE2508CB9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5" creationId="{1AD885AF-9CDF-4EAE-8D03-7398181E750B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6" creationId="{D7924457-B590-4F57-9056-0997D8C7AA10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7" creationId="{A5CDA8DC-6746-40FF-B469-F77EE984627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18" creationId="{6A116C91-4521-4FE6-8E7E-8149B1C37E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2" creationId="{C3581F6A-A461-4BDB-BDEE-8AA72BC6595E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3" creationId="{85C1B4BE-40AC-4D8E-9365-EE4B94B80C9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5" creationId="{5FF37FE8-BC63-4FC5-9A35-96DC7557675A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6" creationId="{6725BEE1-14B9-4786-9ED2-832852DCF406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7" creationId="{4EF87CD0-E4D0-4F0C-A897-2E7C0E5701D5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28" creationId="{028E3450-1256-4DC5-9EAC-91CAC3231529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1" creationId="{3AA97D35-9D5A-48B8-9282-98AF05C75C0D}"/>
          </ac:spMkLst>
        </pc:spChg>
        <pc:spChg chg="add mod">
          <ac:chgData name="DU Angelo" userId="8b72b4b1065ef00f" providerId="LiveId" clId="{E760A102-1300-4EB6-9740-B16AA6653396}" dt="2020-12-21T13:33:46.688" v="1299" actId="1076"/>
          <ac:spMkLst>
            <pc:docMk/>
            <pc:sldMk cId="3719175132" sldId="374"/>
            <ac:spMk id="32" creationId="{85A30CE3-0F76-4DC5-8443-44CB09C7DABE}"/>
          </ac:spMkLst>
        </pc:sp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8" creationId="{E30B5FEF-3A59-4865-B0D7-86D01A3A3586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9" creationId="{D8BCE9AE-35F3-487C-8FD8-71C58A7FA672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0" creationId="{4D64BC72-4F55-4F09-8108-0E38AEBD649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1" creationId="{DC8CD206-31A7-4A98-BFF5-FC937352ECDB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2" creationId="{38DDFE5E-BD8E-459B-88DC-86A63E3F8E3D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19" creationId="{DB34EA50-FF8D-4F78-986B-869765A320DC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0" creationId="{022CFF50-7EEF-4735-9A27-3B94EE83B4C9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1" creationId="{BEE6DDFC-3701-46E4-97B2-5C19BFDF7423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4" creationId="{A5AB2292-2553-4B1A-BBFC-885958D039F8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29" creationId="{9273FD9E-D7DF-41C2-9108-FB6D84105C1F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0" creationId="{C2A46A0A-4B67-448F-938A-AC711C211A5E}"/>
          </ac:cxnSpMkLst>
        </pc:cxnChg>
        <pc:cxnChg chg="add mod">
          <ac:chgData name="DU Angelo" userId="8b72b4b1065ef00f" providerId="LiveId" clId="{E760A102-1300-4EB6-9740-B16AA6653396}" dt="2020-12-21T13:33:46.688" v="1299" actId="1076"/>
          <ac:cxnSpMkLst>
            <pc:docMk/>
            <pc:sldMk cId="3719175132" sldId="374"/>
            <ac:cxnSpMk id="33" creationId="{B48D4660-DBF5-4F65-8B42-041832135796}"/>
          </ac:cxnSpMkLst>
        </pc:cxnChg>
      </pc:sldChg>
      <pc:sldChg chg="addSp modSp add">
        <pc:chgData name="DU Angelo" userId="8b72b4b1065ef00f" providerId="LiveId" clId="{E760A102-1300-4EB6-9740-B16AA6653396}" dt="2020-12-21T13:38:42.375" v="1338" actId="1076"/>
        <pc:sldMkLst>
          <pc:docMk/>
          <pc:sldMk cId="4015923354" sldId="375"/>
        </pc:sldMkLst>
        <pc:spChg chg="mod">
          <ac:chgData name="DU Angelo" userId="8b72b4b1065ef00f" providerId="LiveId" clId="{E760A102-1300-4EB6-9740-B16AA6653396}" dt="2020-12-21T13:38:33.687" v="1337" actId="1076"/>
          <ac:spMkLst>
            <pc:docMk/>
            <pc:sldMk cId="4015923354" sldId="375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6" creationId="{4A0B9528-B53A-4C82-9AFF-E70661BB6DC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7" creationId="{33B2E7AC-38C0-4DF0-AF71-9837067ED1E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3" creationId="{62BD5666-9477-4258-B00D-DC42FAEFD5E0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4" creationId="{0D129864-5789-41CB-B70F-6C6209AD5106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5" creationId="{6F9F29E0-38B7-42F8-AC25-13F1694FD21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6" creationId="{BAB648A5-D6E1-43F6-8B58-D1F11949284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7" creationId="{9734AE0C-F209-4702-951B-231FD91F3A04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18" creationId="{04E4AF4F-43D8-4A4E-98B2-487168D2BAF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2" creationId="{25866C84-3558-4096-A1EE-B8B3B445C98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3" creationId="{B4F3714A-DC7E-4D22-B14F-2C3E0876D15E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5" creationId="{57B33AF7-0BD1-40C5-9E7F-D2379F25CC6A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6" creationId="{09D8E3CB-1C8B-42F0-8FBF-7A98FAA2C1B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7" creationId="{8EAD3CFE-6BA8-4110-8F26-419B22FB0F9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28" creationId="{F7EAD1EB-2E74-44CC-97EA-41FE8D8A6431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1" creationId="{4AFDECE9-A7B3-42B5-B48F-F52F067DCBEC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2" creationId="{1080FD90-33E6-40F9-BB41-6E878745C592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4" creationId="{68D6480D-8DE1-4338-A6CC-EC4DD8F394BD}"/>
          </ac:spMkLst>
        </pc:spChg>
        <pc:spChg chg="add mod">
          <ac:chgData name="DU Angelo" userId="8b72b4b1065ef00f" providerId="LiveId" clId="{E760A102-1300-4EB6-9740-B16AA6653396}" dt="2020-12-21T13:38:42.375" v="1338" actId="1076"/>
          <ac:spMkLst>
            <pc:docMk/>
            <pc:sldMk cId="4015923354" sldId="375"/>
            <ac:spMk id="37" creationId="{8A17ACF9-DB93-48B7-87D6-4315520A0708}"/>
          </ac:spMkLst>
        </pc:sp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8" creationId="{898E5F82-E007-41FC-99D1-00CA65BB539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9" creationId="{A7696076-9BC4-4A17-A3BC-95F6B7953D6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0" creationId="{4F367B33-23DB-43E4-A2A1-AD14F72DCBF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1" creationId="{D06CAC1A-A43A-4592-98E6-2556D0011CF0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2" creationId="{227A73BD-B522-432C-BEB2-0F6D669FEFA7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19" creationId="{B5A483EB-D3C8-4664-955F-085A78011F5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0" creationId="{89383711-FF67-4E65-A2D6-0DD87377BC7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1" creationId="{51108479-4EF3-418C-AE3C-06A3034C9EB6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4" creationId="{744E76BD-F331-4708-9AE0-9DFCA2B8473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29" creationId="{D4DDA153-5552-41A1-9BAB-074B9DEE299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0" creationId="{3742AF22-67D5-47F0-8A03-D5A995D4E221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3" creationId="{D0CE3888-24B6-468E-B250-4F575F9C0FBD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5" creationId="{489E3930-584C-4ABA-89A6-55A6B0964795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6" creationId="{44D38653-4A7F-4DBA-ABF0-1086E9ED0913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8" creationId="{D84F209C-2FDE-4F86-B13A-BFF2E5D31E3B}"/>
          </ac:cxnSpMkLst>
        </pc:cxnChg>
        <pc:cxnChg chg="add mod">
          <ac:chgData name="DU Angelo" userId="8b72b4b1065ef00f" providerId="LiveId" clId="{E760A102-1300-4EB6-9740-B16AA6653396}" dt="2020-12-21T13:38:42.375" v="1338" actId="1076"/>
          <ac:cxnSpMkLst>
            <pc:docMk/>
            <pc:sldMk cId="4015923354" sldId="375"/>
            <ac:cxnSpMk id="39" creationId="{75B6EDCE-DD3C-448F-815F-E5D002106FB0}"/>
          </ac:cxnSpMkLst>
        </pc:cxnChg>
      </pc:sldChg>
      <pc:sldChg chg="addSp modSp add">
        <pc:chgData name="DU Angelo" userId="8b72b4b1065ef00f" providerId="LiveId" clId="{E760A102-1300-4EB6-9740-B16AA6653396}" dt="2020-12-21T13:37:31.434" v="1323" actId="1076"/>
        <pc:sldMkLst>
          <pc:docMk/>
          <pc:sldMk cId="2760664221" sldId="376"/>
        </pc:sldMkLst>
        <pc:spChg chg="mod">
          <ac:chgData name="DU Angelo" userId="8b72b4b1065ef00f" providerId="LiveId" clId="{E760A102-1300-4EB6-9740-B16AA6653396}" dt="2020-12-21T13:35:55.362" v="1320" actId="20577"/>
          <ac:spMkLst>
            <pc:docMk/>
            <pc:sldMk cId="2760664221" sldId="37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6" creationId="{BDFB7E13-3427-4471-9DFB-A22145C4FC95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7" creationId="{5CACC680-5C48-4896-A792-CB368045A07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3" creationId="{9E41B38D-381C-4A00-BF64-769CE0F8A31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4" creationId="{4853B46E-7816-4DA1-BB44-BC6B48EA72FB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5" creationId="{7E11B170-7670-4AF2-A968-82C94D129627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6" creationId="{5F19001E-E11C-40BC-88E0-442AD213040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7" creationId="{6684C22D-11EA-416B-90B0-A2451BE4632F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18" creationId="{97D3CB8B-3C4E-4E66-8F7F-7C9FD1B7A83E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2" creationId="{CA3A5209-A553-4DDE-87FE-9712CBFC5A9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3" creationId="{14851160-D0C0-4D1E-8949-EE68CF3BFE3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5" creationId="{AA0BC67A-6A7F-41EE-A2FE-5F45F59B5C8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6" creationId="{3E970AFF-7481-46F7-A5D8-FD601FBA9229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7" creationId="{4A1993BE-1E55-4758-A415-CAADC4928EC0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28" creationId="{6F3DAA3B-9A52-493E-AE58-19EAE3BD8912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1" creationId="{D2D46DE5-CC4C-44D1-A799-57193BB0E184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2" creationId="{EB516160-796F-48E6-973F-F6F037E1E92A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4" creationId="{946E6897-EAB5-430D-A3FE-4E408AE19D83}"/>
          </ac:spMkLst>
        </pc:spChg>
        <pc:spChg chg="add mod">
          <ac:chgData name="DU Angelo" userId="8b72b4b1065ef00f" providerId="LiveId" clId="{E760A102-1300-4EB6-9740-B16AA6653396}" dt="2020-12-21T13:37:31.434" v="1323" actId="1076"/>
          <ac:spMkLst>
            <pc:docMk/>
            <pc:sldMk cId="2760664221" sldId="376"/>
            <ac:spMk id="37" creationId="{23E40076-A90B-4038-A029-6762175555ED}"/>
          </ac:spMkLst>
        </pc:sp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8" creationId="{628A1418-6911-4230-80AC-ED22AA09B6B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9" creationId="{C24B7557-21E5-4025-BB82-E4610E0AB968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0" creationId="{644D47E3-E0B1-4C5E-AB56-CC8F0D7E2F1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1" creationId="{68B72FF3-574A-49E8-83E0-CA983CC89C86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2" creationId="{B2EECD8C-036F-4EDC-8B55-94B8C453EAC4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19" creationId="{4F41CBFF-95E4-4C4F-8DED-ED1C68078BD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0" creationId="{79D3DEC6-4E3F-4E4B-A65D-519B02479BCD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1" creationId="{A07537D4-99B3-4E50-9D76-29BC3831575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4" creationId="{18B86A67-BDDF-4A72-B9B3-01AC5D291DC5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29" creationId="{14A7FF11-8041-43BC-87D9-932735D0CABF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0" creationId="{BF0526DD-ECF8-4E9C-83AC-F965974860B1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3" creationId="{CADD40C0-7B37-4876-B9B4-A885DB4F3630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5" creationId="{405066E1-3EB5-47AB-9250-75F1A4731D7A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6" creationId="{37BC95BB-5C2F-4834-9310-71147140559E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8" creationId="{DB3D97ED-AA08-46FA-9D8F-36144865ACDC}"/>
          </ac:cxnSpMkLst>
        </pc:cxnChg>
        <pc:cxnChg chg="add mod">
          <ac:chgData name="DU Angelo" userId="8b72b4b1065ef00f" providerId="LiveId" clId="{E760A102-1300-4EB6-9740-B16AA6653396}" dt="2020-12-21T13:37:31.434" v="1323" actId="1076"/>
          <ac:cxnSpMkLst>
            <pc:docMk/>
            <pc:sldMk cId="2760664221" sldId="376"/>
            <ac:cxnSpMk id="39" creationId="{1A32AA98-9BBC-4B5F-92FD-AA0F9D386673}"/>
          </ac:cxnSpMkLst>
        </pc:cxnChg>
      </pc:sldChg>
      <pc:sldChg chg="addSp modSp add">
        <pc:chgData name="DU Angelo" userId="8b72b4b1065ef00f" providerId="LiveId" clId="{E760A102-1300-4EB6-9740-B16AA6653396}" dt="2020-12-21T13:35:44.513" v="1319" actId="1076"/>
        <pc:sldMkLst>
          <pc:docMk/>
          <pc:sldMk cId="3861206334" sldId="377"/>
        </pc:sldMkLst>
        <pc:spChg chg="mod">
          <ac:chgData name="DU Angelo" userId="8b72b4b1065ef00f" providerId="LiveId" clId="{E760A102-1300-4EB6-9740-B16AA6653396}" dt="2020-12-21T13:35:26.354" v="1317" actId="20577"/>
          <ac:spMkLst>
            <pc:docMk/>
            <pc:sldMk cId="3861206334" sldId="377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6" creationId="{E9EE1B16-F8F2-4F16-9AE0-876FB64F9CE4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7" creationId="{21D0F7A8-B712-4548-B469-091A70C3DFEC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3" creationId="{B7D983CB-054D-43D3-B632-9A40193ED33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4" creationId="{DC122046-CDCB-4A78-9220-AD736CD2DB1B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5" creationId="{9C5C925E-8C85-4CCC-A2D6-051A22C8B5A8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6" creationId="{4816B351-E69A-4717-880F-3C3B9273953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7" creationId="{E58329EB-5F69-4A60-B83E-561A6A420D9F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18" creationId="{A361EBFB-6E41-4757-A527-83FD23AB81E9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2" creationId="{03FEEF11-73F4-4124-9D2D-0371637BFB1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3" creationId="{A0C7C1A5-C4AA-45FB-8245-4DBBC4C24C17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5" creationId="{5CE9E770-0475-46D1-A5FB-C210CC9924C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6" creationId="{0D935A69-2F1E-4921-8C4D-3127A05D12E5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7" creationId="{F82ECE2D-9A04-423E-A4BA-5D2C71660FC3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28" creationId="{8CDB9F37-EE13-45F6-B762-DAD1328F2D6D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1" creationId="{28F22E9E-F23A-4560-A256-1E3956661742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2" creationId="{9CB2E214-54BC-4229-ACEA-F7924A2E0021}"/>
          </ac:spMkLst>
        </pc:spChg>
        <pc:spChg chg="add mod">
          <ac:chgData name="DU Angelo" userId="8b72b4b1065ef00f" providerId="LiveId" clId="{E760A102-1300-4EB6-9740-B16AA6653396}" dt="2020-12-21T13:35:44.513" v="1319" actId="1076"/>
          <ac:spMkLst>
            <pc:docMk/>
            <pc:sldMk cId="3861206334" sldId="377"/>
            <ac:spMk id="34" creationId="{519BFB59-447D-4B04-B048-77D89FEB8D20}"/>
          </ac:spMkLst>
        </pc:sp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8" creationId="{5560E82D-9079-4B83-866A-69DFA3F71CD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9" creationId="{39E4AB37-71ED-46C8-A8EF-5838C0AE0F37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0" creationId="{7CFE1B16-2D44-452B-BAA6-AC6022FADB0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1" creationId="{88AA816A-FCA7-4FFD-A591-C894E6455EB8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2" creationId="{B17F22F7-78FF-4C4E-8646-EA122D1D055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19" creationId="{89AD64C5-0F76-468B-9E85-3F9F4B30C866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0" creationId="{A94BA3C6-C5A6-49AD-901F-7D851706433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1" creationId="{30B2C15F-7FE8-472D-ADD8-0745D5FC8A1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4" creationId="{0D45A1A5-AD68-481E-88F9-8F2F2845BE8E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29" creationId="{1139EB64-208D-4EDB-AF30-E630AC9D63BA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0" creationId="{68B12134-2116-4EB5-B494-B3C2677556EF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3" creationId="{73E51A0B-2A1D-40FD-A9AC-5D7A30F2FC94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5" creationId="{5BE1E0BC-0261-41D3-B9F0-6E2E0EB5010D}"/>
          </ac:cxnSpMkLst>
        </pc:cxnChg>
        <pc:cxnChg chg="add mod">
          <ac:chgData name="DU Angelo" userId="8b72b4b1065ef00f" providerId="LiveId" clId="{E760A102-1300-4EB6-9740-B16AA6653396}" dt="2020-12-21T13:35:44.513" v="1319" actId="1076"/>
          <ac:cxnSpMkLst>
            <pc:docMk/>
            <pc:sldMk cId="3861206334" sldId="377"/>
            <ac:cxnSpMk id="36" creationId="{33186FA8-6717-4EA4-9CCE-4DC7A3EA1284}"/>
          </ac:cxnSpMkLst>
        </pc:cxnChg>
      </pc:sldChg>
      <pc:sldChg chg="addSp modSp add">
        <pc:chgData name="DU Angelo" userId="8b72b4b1065ef00f" providerId="LiveId" clId="{E760A102-1300-4EB6-9740-B16AA6653396}" dt="2020-12-21T13:42:57.328" v="1357" actId="20577"/>
        <pc:sldMkLst>
          <pc:docMk/>
          <pc:sldMk cId="604477251" sldId="378"/>
        </pc:sldMkLst>
        <pc:spChg chg="mod">
          <ac:chgData name="DU Angelo" userId="8b72b4b1065ef00f" providerId="LiveId" clId="{E760A102-1300-4EB6-9740-B16AA6653396}" dt="2020-12-21T13:42:57.328" v="1357" actId="20577"/>
          <ac:spMkLst>
            <pc:docMk/>
            <pc:sldMk cId="604477251" sldId="378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6" creationId="{4B16F82E-25B6-4CBD-98C3-0851044266A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7" creationId="{8F6C49CE-AA37-4A77-861E-78A614EA57A4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3" creationId="{8ECC8918-F8C1-4CFA-8117-F3AA964BBD8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4" creationId="{B5E0842B-42A5-41D4-85FB-E6121725109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5" creationId="{AC8C3DEE-BE3E-45D0-80A2-7AE8F7B3014C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6" creationId="{07144D03-DA3D-49A1-A6CF-EDB4EAF2A4B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7" creationId="{3F96F85F-B271-44FB-A16B-5765AD53C1E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18" creationId="{B76CD3B1-469F-4525-B063-560BB4E45C71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2" creationId="{17FE2115-3FA7-4085-9E4C-DD709DB86696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3" creationId="{2BD7C44F-A3DD-413D-9473-C2FF5FBBD4E8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5" creationId="{17EB0C0F-B42F-485B-B7FE-939633AAAA6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6" creationId="{E1564D1B-54AD-42F8-B270-32F200858E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7" creationId="{2266F639-8987-4DAB-A2C1-5EC6A6F2C45B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28" creationId="{7B66ACCF-BC51-4EE1-BD28-42145BF2423A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1" creationId="{6971DD50-3920-4D20-A24B-6BB55A952A50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2" creationId="{3E1EBF9D-C203-4DE1-9884-1E8B44467B89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4" creationId="{BE68FB2D-9ED3-49C8-9D31-737FE6C71D2F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37" creationId="{99CA6496-EDCD-42DC-88EA-B15D4CE414A7}"/>
          </ac:spMkLst>
        </pc:spChg>
        <pc:spChg chg="add mod">
          <ac:chgData name="DU Angelo" userId="8b72b4b1065ef00f" providerId="LiveId" clId="{E760A102-1300-4EB6-9740-B16AA6653396}" dt="2020-12-21T13:41:27.624" v="1355" actId="1076"/>
          <ac:spMkLst>
            <pc:docMk/>
            <pc:sldMk cId="604477251" sldId="378"/>
            <ac:spMk id="40" creationId="{CBA48A09-47C5-43A0-A4A8-E881EC77F72E}"/>
          </ac:spMkLst>
        </pc:sp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8" creationId="{C28546FE-0D63-45B2-9A60-770E8AFDA3A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9" creationId="{B2BC0AD1-278C-466A-A95C-9AD9642C045D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0" creationId="{52223D7D-DFB1-449D-A13F-093522AFE0CF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1" creationId="{0985169B-E2A1-43F2-A1B4-E0CE3890CCD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2" creationId="{2F6F2E79-0981-4D54-8BA7-F4826D13CFD1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19" creationId="{D312406B-FCE6-42A0-B113-33D4E8CE24FB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0" creationId="{744F5F5E-2674-41F1-9226-224AB0E2ED84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1" creationId="{12F412CC-ECBA-47BF-9CB2-AFF82A24A4E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4" creationId="{09694E00-B470-41F6-9394-C4D828853C5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29" creationId="{9F27F476-C795-43C6-8F68-AEFBBED16C50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0" creationId="{5885EE08-EB52-4982-85CE-439EEA7020E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3" creationId="{5DE5524E-6813-4149-8C35-889D7D5533F8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5" creationId="{1F39F288-1779-424F-9DD9-23EE929AA9A9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6" creationId="{37A22978-2C5F-48B5-8BB3-C183FA9B194C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8" creationId="{0318CA13-C7FB-4EF1-B7FB-5BC9726A75B6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39" creationId="{81621C1E-0712-421D-B0FC-ADC6A894536A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1" creationId="{600A9E84-8D84-48AF-AAAB-2D23436FB1CE}"/>
          </ac:cxnSpMkLst>
        </pc:cxnChg>
        <pc:cxnChg chg="add mod">
          <ac:chgData name="DU Angelo" userId="8b72b4b1065ef00f" providerId="LiveId" clId="{E760A102-1300-4EB6-9740-B16AA6653396}" dt="2020-12-21T13:41:27.624" v="1355" actId="1076"/>
          <ac:cxnSpMkLst>
            <pc:docMk/>
            <pc:sldMk cId="604477251" sldId="378"/>
            <ac:cxnSpMk id="42" creationId="{8B5871C7-E470-419A-A1DC-F326BFAD041A}"/>
          </ac:cxnSpMkLst>
        </pc:cxnChg>
      </pc:sldChg>
      <pc:sldChg chg="add del">
        <pc:chgData name="DU Angelo" userId="8b72b4b1065ef00f" providerId="LiveId" clId="{E760A102-1300-4EB6-9740-B16AA6653396}" dt="2020-12-21T13:38:14.503" v="1328" actId="2696"/>
        <pc:sldMkLst>
          <pc:docMk/>
          <pc:sldMk cId="2144908005" sldId="378"/>
        </pc:sldMkLst>
      </pc:sldChg>
      <pc:sldChg chg="addSp modSp add">
        <pc:chgData name="DU Angelo" userId="8b72b4b1065ef00f" providerId="LiveId" clId="{E760A102-1300-4EB6-9740-B16AA6653396}" dt="2020-12-21T13:40:23.598" v="1347"/>
        <pc:sldMkLst>
          <pc:docMk/>
          <pc:sldMk cId="164864157" sldId="379"/>
        </pc:sldMkLst>
        <pc:spChg chg="mod">
          <ac:chgData name="DU Angelo" userId="8b72b4b1065ef00f" providerId="LiveId" clId="{E760A102-1300-4EB6-9740-B16AA6653396}" dt="2020-12-21T13:40:23.598" v="1347"/>
          <ac:spMkLst>
            <pc:docMk/>
            <pc:sldMk cId="164864157" sldId="37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6" creationId="{A3C9B207-78FB-4798-AD0D-3C767C8A751A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7" creationId="{F75B7B99-D398-497B-8F2C-41A4EF243FB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3" creationId="{190921D7-AEB5-48CC-A647-C92A3321A8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4" creationId="{011DC160-8251-4163-A216-FC98093225A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5" creationId="{E2C4D54C-0385-4E98-8661-B3326063D580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6" creationId="{DFE99BFC-40C9-47EF-A6B1-B47D07AF8379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7" creationId="{C5E3E621-927D-4BCD-B6F5-B43AF19FCD01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18" creationId="{731BB18C-5EEA-4DB5-AACD-043CE650124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2" creationId="{2E56F598-87AA-4375-853A-DB004BC8B0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3" creationId="{63F92B9D-CEEB-4182-BB32-47694A806517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5" creationId="{F49226AB-2EE5-4F93-860E-78011AD19795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6" creationId="{FCE9CF97-F047-4BC7-BD41-A3FD298DB56B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7" creationId="{3011AEB2-23D3-40C8-A878-2BF77511D852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28" creationId="{71F782F9-3D6E-4513-A085-8EBB100A57B2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1" creationId="{763A4EBD-2482-43D6-9132-E951196B13F7}"/>
          </ac:spMkLst>
        </pc:spChg>
        <pc:spChg chg="add mod">
          <ac:chgData name="DU Angelo" userId="8b72b4b1065ef00f" providerId="LiveId" clId="{E760A102-1300-4EB6-9740-B16AA6653396}" dt="2020-12-21T13:39:42.308" v="1344" actId="1076"/>
          <ac:spMkLst>
            <pc:docMk/>
            <pc:sldMk cId="164864157" sldId="379"/>
            <ac:spMk id="32" creationId="{5193158C-F6E2-4F20-AEC9-4DBF11321F0E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4" creationId="{E0CD4410-3843-44EF-B99C-881771BD4BFA}"/>
          </ac:spMkLst>
        </pc:spChg>
        <pc:spChg chg="add mod">
          <ac:chgData name="DU Angelo" userId="8b72b4b1065ef00f" providerId="LiveId" clId="{E760A102-1300-4EB6-9740-B16AA6653396}" dt="2020-12-21T13:39:57.277" v="1345" actId="1076"/>
          <ac:spMkLst>
            <pc:docMk/>
            <pc:sldMk cId="164864157" sldId="379"/>
            <ac:spMk id="37" creationId="{A9F80BD6-4D97-4276-9D93-4A22CE41722C}"/>
          </ac:spMkLst>
        </pc:sp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8" creationId="{7BD99A1A-6265-4F59-9E73-447934570B89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9" creationId="{E4824E3A-39E8-47A3-A574-84D52DC1879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0" creationId="{2391C617-A547-4224-A483-44494D394DD0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1" creationId="{22E98764-EC4C-4B74-8962-804B6422EBE4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12" creationId="{3588A1CC-8330-41E0-A0E4-547EE41B642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19" creationId="{2F405AFE-4179-4A34-8984-63E10653508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0" creationId="{A4D95A00-149B-4E3A-95C3-D3FBDD74F5D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1" creationId="{A295620F-06AA-4EE6-835E-2D544D24E98F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4" creationId="{1D51D4D5-9F1C-4932-B5B9-B5F195644212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29" creationId="{02293D8A-5EA1-462F-A700-C1814FFCA191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0" creationId="{E3C9B309-9143-43D3-9135-900FC84F4FD1}"/>
          </ac:cxnSpMkLst>
        </pc:cxnChg>
        <pc:cxnChg chg="add mod">
          <ac:chgData name="DU Angelo" userId="8b72b4b1065ef00f" providerId="LiveId" clId="{E760A102-1300-4EB6-9740-B16AA6653396}" dt="2020-12-21T13:39:42.308" v="1344" actId="1076"/>
          <ac:cxnSpMkLst>
            <pc:docMk/>
            <pc:sldMk cId="164864157" sldId="379"/>
            <ac:cxnSpMk id="33" creationId="{E4E8CB57-6DF1-4DB7-8BA1-D7942A2EBA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5" creationId="{2FBD602B-1031-4BB2-AE80-E78B287DFEFD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6" creationId="{A162735F-CE78-4146-83D4-402EB788C64C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8" creationId="{EFEB56E9-F74C-4699-967B-0EEF11986627}"/>
          </ac:cxnSpMkLst>
        </pc:cxnChg>
        <pc:cxnChg chg="add mod">
          <ac:chgData name="DU Angelo" userId="8b72b4b1065ef00f" providerId="LiveId" clId="{E760A102-1300-4EB6-9740-B16AA6653396}" dt="2020-12-21T13:39:57.277" v="1345" actId="1076"/>
          <ac:cxnSpMkLst>
            <pc:docMk/>
            <pc:sldMk cId="164864157" sldId="379"/>
            <ac:cxnSpMk id="39" creationId="{374A6670-45FE-4E2A-9F02-8387B7A182FE}"/>
          </ac:cxnSpMkLst>
        </pc:cxnChg>
      </pc:sldChg>
      <pc:sldChg chg="add del">
        <pc:chgData name="DU Angelo" userId="8b72b4b1065ef00f" providerId="LiveId" clId="{E760A102-1300-4EB6-9740-B16AA6653396}" dt="2020-12-21T13:38:14.530" v="1329" actId="2696"/>
        <pc:sldMkLst>
          <pc:docMk/>
          <pc:sldMk cId="1518868098" sldId="379"/>
        </pc:sldMkLst>
      </pc:sldChg>
      <pc:sldChg chg="addSp modSp add">
        <pc:chgData name="DU Angelo" userId="8b72b4b1065ef00f" providerId="LiveId" clId="{E760A102-1300-4EB6-9740-B16AA6653396}" dt="2020-12-21T13:40:10.150" v="1346" actId="1076"/>
        <pc:sldMkLst>
          <pc:docMk/>
          <pc:sldMk cId="3678419605" sldId="380"/>
        </pc:sldMkLst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6" creationId="{9349A600-2BB2-40D6-AEF4-C0627DA428EC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7" creationId="{BDB6B784-76E2-42D2-A583-19FB9F467655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3" creationId="{122AE93B-31CF-4F85-B2DB-37A8015FB54F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4" creationId="{70C2B56E-77F1-4938-B63B-A605DDAF581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5" creationId="{53130C63-41F4-415D-8111-ED72EB226EB8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6" creationId="{5B001E98-135B-4190-9695-A752E25E1066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7" creationId="{816345FC-A1BC-49FC-B857-1607FA420BA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18" creationId="{75D50CB0-B33C-4AC8-8646-19C8333AF009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2" creationId="{BD41D1B7-B3BA-4332-BBF6-CF8A189F1B91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3" creationId="{4C9DD026-8D80-43EB-A27B-A2195E4517A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5" creationId="{A893494B-3C08-4867-8C3D-68912A09789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6" creationId="{7DE4700A-E3D7-4D13-853E-FC1FAFB132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7" creationId="{6BD4E9AC-E0E1-48BC-A820-AB448136054E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28" creationId="{30293955-118C-4DAE-8BF4-D8E9333C6F8D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1" creationId="{D53C0539-7762-44AF-AAF5-B0F7E4989B44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2" creationId="{B4818E56-C218-435E-8700-8FE918A1D0D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4" creationId="{BE98A33F-63C8-46DC-BE03-2023408D3C60}"/>
          </ac:spMkLst>
        </pc:spChg>
        <pc:spChg chg="add mod">
          <ac:chgData name="DU Angelo" userId="8b72b4b1065ef00f" providerId="LiveId" clId="{E760A102-1300-4EB6-9740-B16AA6653396}" dt="2020-12-21T13:40:10.150" v="1346" actId="1076"/>
          <ac:spMkLst>
            <pc:docMk/>
            <pc:sldMk cId="3678419605" sldId="380"/>
            <ac:spMk id="37" creationId="{1AF10617-D49E-4374-A0F6-7A1528D6D377}"/>
          </ac:spMkLst>
        </pc:sp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8" creationId="{450522DF-6849-47CA-91D4-505947B3F10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9" creationId="{847DD4CE-8DE8-4050-A9EB-E9DB6A306F01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0" creationId="{86D4EF1E-1FF7-454B-8EFD-9BC8F06C6892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1" creationId="{ECE5C15B-BA29-48B5-8CD4-DBF320B3893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2" creationId="{149CCD2F-2F69-4FEE-98B8-58EA246ABF4F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19" creationId="{4EA94021-9C76-4F06-8B68-100D8B4D2469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0" creationId="{9786ED07-BA4C-4AEC-B8E0-79A8BA97DB85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1" creationId="{D301D75D-BCDA-4CD0-8583-DAC41F8C3E6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4" creationId="{C60478C6-9F88-4704-BE11-F94C73B9148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29" creationId="{005818EA-50C7-4089-8DEF-3088688F601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0" creationId="{B10A4DB4-CB4F-4EFA-A835-2CF32936F786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3" creationId="{C4323E86-E779-43B5-A462-BB8B837289CA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5" creationId="{577494A4-32B1-4CDC-9CDD-ACAE468A608C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6" creationId="{D674B20A-1F73-448E-BF74-7D6A5AF5B433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8" creationId="{90408A3F-02B9-4290-8F68-E1A0F4244400}"/>
          </ac:cxnSpMkLst>
        </pc:cxnChg>
        <pc:cxnChg chg="add mod">
          <ac:chgData name="DU Angelo" userId="8b72b4b1065ef00f" providerId="LiveId" clId="{E760A102-1300-4EB6-9740-B16AA6653396}" dt="2020-12-21T13:40:10.150" v="1346" actId="1076"/>
          <ac:cxnSpMkLst>
            <pc:docMk/>
            <pc:sldMk cId="3678419605" sldId="380"/>
            <ac:cxnSpMk id="39" creationId="{1F8C0DDD-2E63-4820-86DF-98DB5D14FB79}"/>
          </ac:cxnSpMkLst>
        </pc:cxnChg>
      </pc:sldChg>
      <pc:sldChg chg="add del">
        <pc:chgData name="DU Angelo" userId="8b72b4b1065ef00f" providerId="LiveId" clId="{E760A102-1300-4EB6-9740-B16AA6653396}" dt="2020-12-21T13:38:14.589" v="1330" actId="2696"/>
        <pc:sldMkLst>
          <pc:docMk/>
          <pc:sldMk cId="4193916438" sldId="380"/>
        </pc:sldMkLst>
      </pc:sldChg>
      <pc:sldChg chg="addSp delSp modSp add">
        <pc:chgData name="DU Angelo" userId="8b72b4b1065ef00f" providerId="LiveId" clId="{E760A102-1300-4EB6-9740-B16AA6653396}" dt="2020-12-21T13:44:42.248" v="1376" actId="1076"/>
        <pc:sldMkLst>
          <pc:docMk/>
          <pc:sldMk cId="294857288" sldId="381"/>
        </pc:sldMkLst>
        <pc:spChg chg="mod">
          <ac:chgData name="DU Angelo" userId="8b72b4b1065ef00f" providerId="LiveId" clId="{E760A102-1300-4EB6-9740-B16AA6653396}" dt="2020-12-21T13:44:06.473" v="1369" actId="20577"/>
          <ac:spMkLst>
            <pc:docMk/>
            <pc:sldMk cId="294857288" sldId="381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6" creationId="{4B16F82E-25B6-4CBD-98C3-0851044266A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7" creationId="{8F6C49CE-AA37-4A77-861E-78A614EA57A4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3" creationId="{8ECC8918-F8C1-4CFA-8117-F3AA964BBD8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4" creationId="{B5E0842B-42A5-41D4-85FB-E6121725109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5" creationId="{AC8C3DEE-BE3E-45D0-80A2-7AE8F7B3014C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16" creationId="{07144D03-DA3D-49A1-A6CF-EDB4EAF2A4B0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7" creationId="{3F96F85F-B271-44FB-A16B-5765AD53C1EA}"/>
          </ac:spMkLst>
        </pc:spChg>
        <pc:spChg chg="del">
          <ac:chgData name="DU Angelo" userId="8b72b4b1065ef00f" providerId="LiveId" clId="{E760A102-1300-4EB6-9740-B16AA6653396}" dt="2020-12-21T13:44:00.324" v="1361" actId="478"/>
          <ac:spMkLst>
            <pc:docMk/>
            <pc:sldMk cId="294857288" sldId="381"/>
            <ac:spMk id="18" creationId="{B76CD3B1-469F-4525-B063-560BB4E45C71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2" creationId="{17FE2115-3FA7-4085-9E4C-DD709DB86696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3" creationId="{2BD7C44F-A3DD-413D-9473-C2FF5FBBD4E8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5" creationId="{17EB0C0F-B42F-485B-B7FE-939633AAAA6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6" creationId="{E1564D1B-54AD-42F8-B270-32F200858E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7" creationId="{2266F639-8987-4DAB-A2C1-5EC6A6F2C45B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28" creationId="{7B66ACCF-BC51-4EE1-BD28-42145BF2423A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1" creationId="{6971DD50-3920-4D20-A24B-6BB55A952A50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2" creationId="{3E1EBF9D-C203-4DE1-9884-1E8B44467B89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4" creationId="{BE68FB2D-9ED3-49C8-9D31-737FE6C71D2F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37" creationId="{99CA6496-EDCD-42DC-88EA-B15D4CE414A7}"/>
          </ac:spMkLst>
        </pc:spChg>
        <pc:spChg chg="del">
          <ac:chgData name="DU Angelo" userId="8b72b4b1065ef00f" providerId="LiveId" clId="{E760A102-1300-4EB6-9740-B16AA6653396}" dt="2020-12-21T13:43:58.345" v="1360" actId="478"/>
          <ac:spMkLst>
            <pc:docMk/>
            <pc:sldMk cId="294857288" sldId="381"/>
            <ac:spMk id="40" creationId="{CBA48A09-47C5-43A0-A4A8-E881EC77F72E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43" creationId="{8D87A470-ADFD-4982-933E-7421E213913A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44" creationId="{9E78DD12-180F-4D43-9E39-7E8B73151C0F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0" creationId="{58082E31-8AB0-4697-BE83-02A9D76B9667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1" creationId="{B7636DA7-5B03-4831-9F84-68A760C818A9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2" creationId="{466E0679-BF7F-4465-8B22-3F6A3CE15E1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3" creationId="{4593CD49-DD9F-42F0-B65B-37532B8EB50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4" creationId="{A37FFAA5-D3F0-42B1-AB9A-810D8752D484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5" creationId="{64F03508-4779-40BF-B79E-73659022DDDB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59" creationId="{418BAD7C-DA14-4C8D-A71B-69659F9811EA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0" creationId="{4976BBA6-02FD-4334-A403-CF54DD85A08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2" creationId="{9B9F0350-A3AF-4A1E-BD21-A1F87CED1586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3" creationId="{2E5917D0-9715-4082-A460-E8BA9E8A5410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4" creationId="{C8926257-8C11-47DF-A199-704A83EB49C3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65" creationId="{F3911873-699E-4199-A1AA-9D2048C7D914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8" creationId="{AC0A1AE6-56DA-4C4E-8D0A-69AE6E540767}"/>
          </ac:spMkLst>
        </pc:spChg>
        <pc:spChg chg="add mod">
          <ac:chgData name="DU Angelo" userId="8b72b4b1065ef00f" providerId="LiveId" clId="{E760A102-1300-4EB6-9740-B16AA6653396}" dt="2020-12-21T13:44:33.542" v="1375" actId="1076"/>
          <ac:spMkLst>
            <pc:docMk/>
            <pc:sldMk cId="294857288" sldId="381"/>
            <ac:spMk id="69" creationId="{97BB397C-E1CD-48AE-A14C-BD05E947885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1" creationId="{12490876-DC66-450F-91E1-20816F1D051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4" creationId="{7E92AC5D-2993-4D7C-8025-0BB664D86EB5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77" creationId="{583D8875-BC26-4CDF-8882-01E721791FC1}"/>
          </ac:spMkLst>
        </pc:spChg>
        <pc:spChg chg="add mod">
          <ac:chgData name="DU Angelo" userId="8b72b4b1065ef00f" providerId="LiveId" clId="{E760A102-1300-4EB6-9740-B16AA6653396}" dt="2020-12-21T13:44:42.248" v="1376" actId="1076"/>
          <ac:spMkLst>
            <pc:docMk/>
            <pc:sldMk cId="294857288" sldId="381"/>
            <ac:spMk id="80" creationId="{D8F4A69C-61E9-4FAB-896F-FC14FF9E6BDC}"/>
          </ac:spMkLst>
        </pc:sp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8" creationId="{C28546FE-0D63-45B2-9A60-770E8AFDA3A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9" creationId="{B2BC0AD1-278C-466A-A95C-9AD9642C045D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0" creationId="{52223D7D-DFB1-449D-A13F-093522AFE0CF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1" creationId="{0985169B-E2A1-43F2-A1B4-E0CE3890CCDC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2" creationId="{2F6F2E79-0981-4D54-8BA7-F4826D13CFD1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19" creationId="{D312406B-FCE6-42A0-B113-33D4E8CE24FB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0" creationId="{744F5F5E-2674-41F1-9226-224AB0E2ED84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1" creationId="{12F412CC-ECBA-47BF-9CB2-AFF82A24A4EE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4" creationId="{09694E00-B470-41F6-9394-C4D828853C5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29" creationId="{9F27F476-C795-43C6-8F68-AEFBBED16C50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0" creationId="{5885EE08-EB52-4982-85CE-439EEA7020E6}"/>
          </ac:cxnSpMkLst>
        </pc:cxnChg>
        <pc:cxnChg chg="del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3" creationId="{5DE5524E-6813-4149-8C35-889D7D5533F8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5" creationId="{1F39F288-1779-424F-9DD9-23EE929AA9A9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6" creationId="{37A22978-2C5F-48B5-8BB3-C183FA9B194C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8" creationId="{0318CA13-C7FB-4EF1-B7FB-5BC9726A75B6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39" creationId="{81621C1E-0712-421D-B0FC-ADC6A894536A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1" creationId="{600A9E84-8D84-48AF-AAAB-2D23436FB1CE}"/>
          </ac:cxnSpMkLst>
        </pc:cxnChg>
        <pc:cxnChg chg="del mod">
          <ac:chgData name="DU Angelo" userId="8b72b4b1065ef00f" providerId="LiveId" clId="{E760A102-1300-4EB6-9740-B16AA6653396}" dt="2020-12-21T13:43:58.345" v="1360" actId="478"/>
          <ac:cxnSpMkLst>
            <pc:docMk/>
            <pc:sldMk cId="294857288" sldId="381"/>
            <ac:cxnSpMk id="42" creationId="{8B5871C7-E470-419A-A1DC-F326BFAD041A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5" creationId="{34109EC5-E46B-4E99-BCDF-0E8C5C4C430E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6" creationId="{AFFE4F3D-4F62-4B48-9C11-3C0C01C5EC8B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47" creationId="{8846881B-8421-444C-A7DD-95B8F8709D31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8" creationId="{44843BC7-C759-40DB-8BDB-5A834EE81118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49" creationId="{68793C21-E2E2-48C2-AD4B-A982B74B845D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6" creationId="{E1F01C7A-B9B6-4C41-9F17-D318EE9C4A1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7" creationId="{EFB28F48-AD56-4627-8B42-7426BCF8925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58" creationId="{35D6DBBC-BF40-4DC1-9D7D-444291595BD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1" creationId="{2784D71F-7C57-471F-A57E-0413D40AE129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6" creationId="{24F8A865-6D80-4218-8D65-7F5917554BB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67" creationId="{080A1130-507F-4DD1-94F3-D4BD052D3F1E}"/>
          </ac:cxnSpMkLst>
        </pc:cxnChg>
        <pc:cxnChg chg="add mod">
          <ac:chgData name="DU Angelo" userId="8b72b4b1065ef00f" providerId="LiveId" clId="{E760A102-1300-4EB6-9740-B16AA6653396}" dt="2020-12-21T13:44:33.542" v="1375" actId="1076"/>
          <ac:cxnSpMkLst>
            <pc:docMk/>
            <pc:sldMk cId="294857288" sldId="381"/>
            <ac:cxnSpMk id="70" creationId="{1B52FB01-3DE5-472B-8E77-D514A829DEE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2" creationId="{44613C14-9A38-473A-80AF-E41ECAC2A680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3" creationId="{85104F49-F9FD-4E9B-9158-ACF741FAD6F8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5" creationId="{8944CCED-5EA1-46BD-A42A-80D01A3D74AC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6" creationId="{6408092C-AC56-42A7-B708-044A1FC1CC45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8" creationId="{B4FCAD6A-67B8-4CD3-A0CC-37571E035C83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79" creationId="{59EF2BB5-30A9-4F43-B861-410A3E97FF96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1" creationId="{9927E5C8-9D98-482F-A330-2559FF1C4E14}"/>
          </ac:cxnSpMkLst>
        </pc:cxnChg>
        <pc:cxnChg chg="add mod">
          <ac:chgData name="DU Angelo" userId="8b72b4b1065ef00f" providerId="LiveId" clId="{E760A102-1300-4EB6-9740-B16AA6653396}" dt="2020-12-21T13:44:42.248" v="1376" actId="1076"/>
          <ac:cxnSpMkLst>
            <pc:docMk/>
            <pc:sldMk cId="294857288" sldId="381"/>
            <ac:cxnSpMk id="82" creationId="{51A5DC4B-FB12-44BA-8FF3-AFD795F99CAA}"/>
          </ac:cxnSpMkLst>
        </pc:cxnChg>
      </pc:sldChg>
      <pc:sldChg chg="addSp modSp add">
        <pc:chgData name="DU Angelo" userId="8b72b4b1065ef00f" providerId="LiveId" clId="{E760A102-1300-4EB6-9740-B16AA6653396}" dt="2020-12-21T13:45:27.400" v="1383" actId="1076"/>
        <pc:sldMkLst>
          <pc:docMk/>
          <pc:sldMk cId="464149709" sldId="382"/>
        </pc:sldMkLst>
        <pc:spChg chg="mod">
          <ac:chgData name="DU Angelo" userId="8b72b4b1065ef00f" providerId="LiveId" clId="{E760A102-1300-4EB6-9740-B16AA6653396}" dt="2020-12-21T13:45:04.832" v="1380" actId="20577"/>
          <ac:spMkLst>
            <pc:docMk/>
            <pc:sldMk cId="464149709" sldId="38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6" creationId="{0FDA50A0-885C-4C87-A995-A55B1D968CA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7" creationId="{A37D060E-A31B-41CD-BD03-B3B281E5ECB6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3" creationId="{F099C5CA-913D-47F6-95BC-BC50E772B373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4" creationId="{2E166BF1-F510-4774-A605-20E8236331D9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5" creationId="{634E6962-E388-4FDC-914D-D20605B0DCC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6" creationId="{C04AB852-C012-48B2-BAA4-AC1B8A4D7EE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7" creationId="{F2C04938-0A10-40DF-903A-D21651D3F74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18" creationId="{8979088B-E47C-47E3-8A2F-BBE3B46F536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2" creationId="{AE23DF83-4A31-46F2-A43F-0E68BF4632D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3" creationId="{6ED8C33F-0E66-4F74-900C-C5241E485F37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5" creationId="{DC2DFCAF-103C-4B11-B15D-39BDF484EC51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6" creationId="{9F96E675-0935-44D2-ACEC-0ADFD8B0D45D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7" creationId="{4388DED8-B704-478F-901B-01F7D80BCE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28" creationId="{C64F18D7-C8EA-47D3-81CC-3D5B80D4ADFE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1" creationId="{A7FDF306-165A-4609-8046-F9E944055FCF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2" creationId="{35732001-614D-409D-84BB-964468AF349A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4" creationId="{FCBEC33F-D393-48B2-B167-EFA151BC6B72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37" creationId="{E255947C-3E25-4076-8E23-05D8B9BEBD78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0" creationId="{5E2866F4-F1DF-477C-95DE-A20C0D79BB1C}"/>
          </ac:spMkLst>
        </pc:spChg>
        <pc:spChg chg="add mod">
          <ac:chgData name="DU Angelo" userId="8b72b4b1065ef00f" providerId="LiveId" clId="{E760A102-1300-4EB6-9740-B16AA6653396}" dt="2020-12-21T13:45:27.400" v="1383" actId="1076"/>
          <ac:spMkLst>
            <pc:docMk/>
            <pc:sldMk cId="464149709" sldId="382"/>
            <ac:spMk id="43" creationId="{9D0E750B-4824-452A-BDAC-339D7D482D1E}"/>
          </ac:spMkLst>
        </pc:sp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8" creationId="{43580953-E6CB-42E9-B94B-1AC81B28DCB8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9" creationId="{A9B9E1D9-7499-4BF2-BE0E-81F78508D2B6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0" creationId="{CC6B5422-C419-457A-B038-404DA48DB951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1" creationId="{BC21E428-EBA1-484C-BFA7-196120F7808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2" creationId="{084CBB87-B048-46BF-B77B-66FCC600C3D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19" creationId="{085BA87B-B93C-4DAF-8303-62BB94CAEB6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0" creationId="{643C175F-229D-44D7-AB05-DA2B210F1D7B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1" creationId="{52958A71-DD84-44CC-ACF5-818FF0A0AA0F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4" creationId="{025EDDAF-EDD8-4F19-90F6-289D27511B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29" creationId="{EA865CA0-CB42-45DC-A187-DE4FF1421AA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0" creationId="{8A982D45-2D20-4966-992B-4595FB857AB0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3" creationId="{A9062569-451A-4A36-8B0F-6293DAB7A9F9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5" creationId="{3C6513BD-B328-4C86-8DD6-78F392B46FD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6" creationId="{22DB077E-DE3E-4CA8-84F5-63782A347D0A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8" creationId="{4E25904A-076D-44AA-A8B4-D107D64820E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39" creationId="{791330FF-04C5-492E-A0CF-F45688059C82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1" creationId="{E3022A3E-0632-4C2F-9998-E885095390DC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2" creationId="{C3629E2B-FAD7-46B2-8CB8-A90606AB1274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4" creationId="{B5B8A358-7CB6-49E3-B7A2-F42415CA0E53}"/>
          </ac:cxnSpMkLst>
        </pc:cxnChg>
        <pc:cxnChg chg="add mod">
          <ac:chgData name="DU Angelo" userId="8b72b4b1065ef00f" providerId="LiveId" clId="{E760A102-1300-4EB6-9740-B16AA6653396}" dt="2020-12-21T13:45:27.400" v="1383" actId="1076"/>
          <ac:cxnSpMkLst>
            <pc:docMk/>
            <pc:sldMk cId="464149709" sldId="382"/>
            <ac:cxnSpMk id="45" creationId="{DDAEF9BF-CE2A-4B4F-96AB-B1DD5CD01924}"/>
          </ac:cxnSpMkLst>
        </pc:cxnChg>
      </pc:sldChg>
      <pc:sldChg chg="addSp modSp add">
        <pc:chgData name="DU Angelo" userId="8b72b4b1065ef00f" providerId="LiveId" clId="{E760A102-1300-4EB6-9740-B16AA6653396}" dt="2020-12-21T13:48:02.072" v="1408" actId="1076"/>
        <pc:sldMkLst>
          <pc:docMk/>
          <pc:sldMk cId="738333992" sldId="383"/>
        </pc:sldMkLst>
        <pc:spChg chg="mod">
          <ac:chgData name="DU Angelo" userId="8b72b4b1065ef00f" providerId="LiveId" clId="{E760A102-1300-4EB6-9740-B16AA6653396}" dt="2020-12-21T13:45:57.481" v="1391" actId="20577"/>
          <ac:spMkLst>
            <pc:docMk/>
            <pc:sldMk cId="738333992" sldId="383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6" creationId="{C93BD30B-23F9-4341-A75D-CCC8BF3A3C27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7" creationId="{1751F8BF-7C91-4983-932E-FBEE9DD1A41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3" creationId="{F56EA1CE-AADA-48D9-B1AA-B47EC1DFBE8D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4" creationId="{800EFF30-9F08-42D5-9163-33B9D87E0176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5" creationId="{92952C09-518F-4D65-BF5E-A937E4E25A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6" creationId="{D97C6AA4-7C6F-48A4-8804-A9130A931FB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7" creationId="{092B8711-ECA7-4096-AEF2-BC7AA7570814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18" creationId="{06F84B98-2366-450B-A778-7D086719D662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2" creationId="{6F0DA00B-BBC8-4605-BBAB-8F88D91DB31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3" creationId="{812A4B99-BE82-48FE-8806-64BFE03FEB9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5" creationId="{AAC7792F-F423-42F4-8789-7ACB5A893A90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6" creationId="{C1BFD36D-5C18-4071-9C4A-A0D219A4CD2C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7" creationId="{1C544156-04FC-4AE0-8EF6-5DA2E7702EEF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28" creationId="{97299F7E-1CF0-44E7-9D7A-6D993218529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1" creationId="{F692F0DC-E56F-4FC6-A256-752368129BF9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2" creationId="{E69F8D8F-FCE2-4CEF-99B5-C7F24EA8FDA5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4" creationId="{F032BA70-636A-47A1-B69B-992380E4A1E3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37" creationId="{2D8E85AE-C316-42DC-AF7D-D9D74C7C5351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0" creationId="{B5F23BB8-C80E-45F3-8FAA-99C8D6FAF1FA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3" creationId="{D9D4B3CA-10CD-4F1D-A651-7F6479EBD80B}"/>
          </ac:spMkLst>
        </pc:spChg>
        <pc:spChg chg="add mod">
          <ac:chgData name="DU Angelo" userId="8b72b4b1065ef00f" providerId="LiveId" clId="{E760A102-1300-4EB6-9740-B16AA6653396}" dt="2020-12-21T13:48:02.072" v="1408" actId="1076"/>
          <ac:spMkLst>
            <pc:docMk/>
            <pc:sldMk cId="738333992" sldId="383"/>
            <ac:spMk id="46" creationId="{E90F0832-C47B-4121-8900-C7AC657FAC41}"/>
          </ac:spMkLst>
        </pc:sp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8" creationId="{8E356C4E-9B40-476F-96C8-48373C6990EC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9" creationId="{3E0EAE3A-659D-40B4-9AA8-DC217E5E0BD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0" creationId="{A10711CF-86C3-418A-A845-000D944A8A8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1" creationId="{D2D9C90B-D08C-4422-B19E-624C0D88D9E4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2" creationId="{920FBF5F-493F-481B-9161-FAAA7F5A940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19" creationId="{2E76F1B2-8421-4CBF-8573-DD32B93772AF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0" creationId="{DF9535B8-A61A-4C2B-9982-AE3F585A67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1" creationId="{C3DFB0EF-1A1F-4917-A3D6-FFFB97F893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4" creationId="{3802FBFC-96B6-4EA1-99D4-8BA1348C0EF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29" creationId="{522186DE-1FFB-4BD0-AB55-55253A724EB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0" creationId="{7AA47E91-6420-403B-8AB2-9044E1CB430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3" creationId="{3BF6CD29-C9D5-4BE2-BE65-DB409A023B6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5" creationId="{32234B8C-9D5C-4421-B714-406F6DF10C5A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6" creationId="{5D959C01-863C-4E15-9211-9254A145F4AB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8" creationId="{62494329-522D-4D70-8A3B-49B74AD84A43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39" creationId="{914C308E-2F69-4345-8862-DCFD2E1ABAD7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1" creationId="{E9E091FE-E1EE-4A32-929D-D96E3511EE68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2" creationId="{C707F2E7-A266-4DFF-A564-3414F237F786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4" creationId="{9EE98139-03D9-4FBF-9D80-518E766B199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5" creationId="{91BD61B1-0AD6-4603-A166-9A21EADE0D41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7" creationId="{AADA9E7E-79D2-4EC0-A5D4-2527C6E7D119}"/>
          </ac:cxnSpMkLst>
        </pc:cxnChg>
        <pc:cxnChg chg="add mod">
          <ac:chgData name="DU Angelo" userId="8b72b4b1065ef00f" providerId="LiveId" clId="{E760A102-1300-4EB6-9740-B16AA6653396}" dt="2020-12-21T13:48:02.072" v="1408" actId="1076"/>
          <ac:cxnSpMkLst>
            <pc:docMk/>
            <pc:sldMk cId="738333992" sldId="383"/>
            <ac:cxnSpMk id="48" creationId="{51D83578-6687-4227-856D-C1151816D9EC}"/>
          </ac:cxnSpMkLst>
        </pc:cxnChg>
      </pc:sldChg>
      <pc:sldChg chg="addSp modSp add">
        <pc:chgData name="DU Angelo" userId="8b72b4b1065ef00f" providerId="LiveId" clId="{E760A102-1300-4EB6-9740-B16AA6653396}" dt="2020-12-21T13:47:40.216" v="1405" actId="1076"/>
        <pc:sldMkLst>
          <pc:docMk/>
          <pc:sldMk cId="1058549543" sldId="384"/>
        </pc:sldMkLst>
        <pc:spChg chg="mod">
          <ac:chgData name="DU Angelo" userId="8b72b4b1065ef00f" providerId="LiveId" clId="{E760A102-1300-4EB6-9740-B16AA6653396}" dt="2020-12-21T13:47:25.060" v="1404" actId="1076"/>
          <ac:spMkLst>
            <pc:docMk/>
            <pc:sldMk cId="1058549543" sldId="384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6" creationId="{5C922DB5-6894-4CAF-8737-9277676875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7" creationId="{2334D64B-B099-4A0A-9412-2ED86AA2F13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3" creationId="{555FB1CF-2B17-433A-9DBD-3D9AB1558570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4" creationId="{49E8F52F-6D45-440A-8B82-76AFE1B01BF6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5" creationId="{192F9066-7E9E-464C-8595-AA5C740143B9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6" creationId="{1BF62ECA-BC6E-43A7-AB10-F60F015C31A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7" creationId="{4A88AEF5-DFF0-4D22-985B-0ADB42DC8CF7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18" creationId="{EE41A6C0-45FF-4DA2-9AAF-7A80148D2898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2" creationId="{762AEB0C-4D4D-4107-9F06-EC86863DBF64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3" creationId="{C79C06C4-0A16-41C1-918C-657F25B652EB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5" creationId="{27819321-483F-4EFA-8CEE-01A6DA52D74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6" creationId="{63603F03-1E1C-4B1E-834F-0BAED219EEF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7" creationId="{9172498B-8BFD-4362-A8DF-8D9F01AE3823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28" creationId="{AF0BEEC1-B4A4-4228-B002-2F9FF1E5BDE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1" creationId="{34E903C4-F4A5-41B4-B55A-E7FC313CEB4A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2" creationId="{4194CA1C-F79A-4BC0-BC53-6775DE5E078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4" creationId="{B72CC43E-DC47-4A0C-832F-2F22921AEE2F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37" creationId="{D363F2CC-8800-4915-A9BB-F6A5A8431D0D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0" creationId="{2E727F20-DC57-4DEF-970F-D7D7DBE8CF22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3" creationId="{9F1E25B4-C1EB-4ED8-AAAD-15AB77B69EF5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6" creationId="{D7BAE9AB-27BD-460D-886A-A54B3910DF9E}"/>
          </ac:spMkLst>
        </pc:spChg>
        <pc:spChg chg="add mod">
          <ac:chgData name="DU Angelo" userId="8b72b4b1065ef00f" providerId="LiveId" clId="{E760A102-1300-4EB6-9740-B16AA6653396}" dt="2020-12-21T13:47:40.216" v="1405" actId="1076"/>
          <ac:spMkLst>
            <pc:docMk/>
            <pc:sldMk cId="1058549543" sldId="384"/>
            <ac:spMk id="49" creationId="{81643B4A-9ADE-4499-8702-AD428178EB12}"/>
          </ac:spMkLst>
        </pc:sp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8" creationId="{AC5FE458-A94B-4E3E-88AF-5CF156321692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9" creationId="{FF233229-32D4-4E90-894C-99CAFDE209A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0" creationId="{1AFC6D78-42A2-46E0-BC53-6F96BBF5F37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1" creationId="{42862F3F-58B5-4C89-B73B-CD97B1FCE491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2" creationId="{F59AA610-A68D-4580-957C-2393533B4F6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19" creationId="{CB54BDD0-4B40-4556-AB53-5F957664EAD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0" creationId="{8D3BC832-B340-4A67-B2F2-3499D186BB05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1" creationId="{13B803EE-4403-4025-A2E7-A2CEB52AE0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4" creationId="{7DEB2F94-B65D-472F-8076-8BB68997D72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29" creationId="{3441D87D-0213-4A73-BC79-99DBA7D5DE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0" creationId="{6B8706E6-82CD-4607-9087-62FA4A904E4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3" creationId="{9804A394-E64B-49D2-89CB-7BCCD1B717A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5" creationId="{5B16F554-9D60-4F94-8205-71B734048428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6" creationId="{ABEB653D-7986-4693-8016-A1BD61EAE64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8" creationId="{8AAE3A95-99F8-4B44-BEBF-49F9B830E474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39" creationId="{F1BCC6E1-FC87-47D4-A684-1BDA2F802010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1" creationId="{A0B29341-B8AE-4BC3-A87C-4491B6C47033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2" creationId="{FC01CB01-90F2-4D66-8E4F-43667B7957F9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4" creationId="{1B7F4BEF-F266-4BE9-82EA-46F3717695C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5" creationId="{F98AFC5C-288F-445F-8BCE-480BEAD4FB3D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7" creationId="{71AEDA2D-262A-4D58-9163-B16439DC6CCF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48" creationId="{232A3362-F399-4E50-AD83-DFAC43A3196B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0" creationId="{36D652EE-9E2C-4D53-BC03-815AA2C6E647}"/>
          </ac:cxnSpMkLst>
        </pc:cxnChg>
        <pc:cxnChg chg="add mod">
          <ac:chgData name="DU Angelo" userId="8b72b4b1065ef00f" providerId="LiveId" clId="{E760A102-1300-4EB6-9740-B16AA6653396}" dt="2020-12-21T13:47:40.216" v="1405" actId="1076"/>
          <ac:cxnSpMkLst>
            <pc:docMk/>
            <pc:sldMk cId="1058549543" sldId="384"/>
            <ac:cxnSpMk id="51" creationId="{8A260BD0-7072-4C00-9AA2-129628FBB2C9}"/>
          </ac:cxnSpMkLst>
        </pc:cxnChg>
      </pc:sldChg>
      <pc:sldChg chg="delSp modSp add">
        <pc:chgData name="DU Angelo" userId="8b72b4b1065ef00f" providerId="LiveId" clId="{E760A102-1300-4EB6-9740-B16AA6653396}" dt="2020-12-21T13:50:32.390" v="1436" actId="14100"/>
        <pc:sldMkLst>
          <pc:docMk/>
          <pc:sldMk cId="2000552809" sldId="385"/>
        </pc:sldMkLst>
        <pc:spChg chg="mod">
          <ac:chgData name="DU Angelo" userId="8b72b4b1065ef00f" providerId="LiveId" clId="{E760A102-1300-4EB6-9740-B16AA6653396}" dt="2020-12-21T13:50:32.390" v="1436" actId="14100"/>
          <ac:spMkLst>
            <pc:docMk/>
            <pc:sldMk cId="2000552809" sldId="385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6" creationId="{5C922DB5-6894-4CAF-8737-9277676875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7" creationId="{2334D64B-B099-4A0A-9412-2ED86AA2F13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3" creationId="{555FB1CF-2B17-433A-9DBD-3D9AB1558570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4" creationId="{49E8F52F-6D45-440A-8B82-76AFE1B01BF6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5" creationId="{192F9066-7E9E-464C-8595-AA5C740143B9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6" creationId="{1BF62ECA-BC6E-43A7-AB10-F60F015C31A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7" creationId="{4A88AEF5-DFF0-4D22-985B-0ADB42DC8CF7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18" creationId="{EE41A6C0-45FF-4DA2-9AAF-7A80148D2898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2" creationId="{762AEB0C-4D4D-4107-9F06-EC86863DBF64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3" creationId="{C79C06C4-0A16-41C1-918C-657F25B652EB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5" creationId="{27819321-483F-4EFA-8CEE-01A6DA52D74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6" creationId="{63603F03-1E1C-4B1E-834F-0BAED219EEF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7" creationId="{9172498B-8BFD-4362-A8DF-8D9F01AE3823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28" creationId="{AF0BEEC1-B4A4-4228-B002-2F9FF1E5BDE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1" creationId="{34E903C4-F4A5-41B4-B55A-E7FC313CEB4A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2" creationId="{4194CA1C-F79A-4BC0-BC53-6775DE5E078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4" creationId="{B72CC43E-DC47-4A0C-832F-2F22921AEE2F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37" creationId="{D363F2CC-8800-4915-A9BB-F6A5A8431D0D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0" creationId="{2E727F20-DC57-4DEF-970F-D7D7DBE8CF22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3" creationId="{9F1E25B4-C1EB-4ED8-AAAD-15AB77B69EF5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6" creationId="{D7BAE9AB-27BD-460D-886A-A54B3910DF9E}"/>
          </ac:spMkLst>
        </pc:spChg>
        <pc:spChg chg="del">
          <ac:chgData name="DU Angelo" userId="8b72b4b1065ef00f" providerId="LiveId" clId="{E760A102-1300-4EB6-9740-B16AA6653396}" dt="2020-12-21T13:48:53.390" v="1410" actId="478"/>
          <ac:spMkLst>
            <pc:docMk/>
            <pc:sldMk cId="2000552809" sldId="385"/>
            <ac:spMk id="49" creationId="{81643B4A-9ADE-4499-8702-AD428178EB12}"/>
          </ac:spMkLst>
        </pc:sp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8" creationId="{AC5FE458-A94B-4E3E-88AF-5CF156321692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9" creationId="{FF233229-32D4-4E90-894C-99CAFDE209A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0" creationId="{1AFC6D78-42A2-46E0-BC53-6F96BBF5F37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1" creationId="{42862F3F-58B5-4C89-B73B-CD97B1FCE491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2" creationId="{F59AA610-A68D-4580-957C-2393533B4F6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19" creationId="{CB54BDD0-4B40-4556-AB53-5F957664EAD0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0" creationId="{8D3BC832-B340-4A67-B2F2-3499D186BB05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1" creationId="{13B803EE-4403-4025-A2E7-A2CEB52AE023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4" creationId="{7DEB2F94-B65D-472F-8076-8BB68997D72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29" creationId="{3441D87D-0213-4A73-BC79-99DBA7D5DE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0" creationId="{6B8706E6-82CD-4607-9087-62FA4A904E4B}"/>
          </ac:cxnSpMkLst>
        </pc:cxnChg>
        <pc:cxnChg chg="del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3" creationId="{9804A394-E64B-49D2-89CB-7BCCD1B717A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5" creationId="{5B16F554-9D60-4F94-8205-71B734048428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6" creationId="{ABEB653D-7986-4693-8016-A1BD61EAE64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8" creationId="{8AAE3A95-99F8-4B44-BEBF-49F9B830E474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39" creationId="{F1BCC6E1-FC87-47D4-A684-1BDA2F802010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1" creationId="{A0B29341-B8AE-4BC3-A87C-4491B6C47033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2" creationId="{FC01CB01-90F2-4D66-8E4F-43667B7957F9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4" creationId="{1B7F4BEF-F266-4BE9-82EA-46F3717695C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5" creationId="{F98AFC5C-288F-445F-8BCE-480BEAD4FB3D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7" creationId="{71AEDA2D-262A-4D58-9163-B16439DC6CCF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48" creationId="{232A3362-F399-4E50-AD83-DFAC43A3196B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0" creationId="{36D652EE-9E2C-4D53-BC03-815AA2C6E647}"/>
          </ac:cxnSpMkLst>
        </pc:cxnChg>
        <pc:cxnChg chg="del mod">
          <ac:chgData name="DU Angelo" userId="8b72b4b1065ef00f" providerId="LiveId" clId="{E760A102-1300-4EB6-9740-B16AA6653396}" dt="2020-12-21T13:48:53.390" v="1410" actId="478"/>
          <ac:cxnSpMkLst>
            <pc:docMk/>
            <pc:sldMk cId="2000552809" sldId="385"/>
            <ac:cxnSpMk id="51" creationId="{8A260BD0-7072-4C00-9AA2-129628FBB2C9}"/>
          </ac:cxnSpMkLst>
        </pc:cxnChg>
      </pc:sldChg>
      <pc:sldChg chg="addSp modSp add">
        <pc:chgData name="DU Angelo" userId="8b72b4b1065ef00f" providerId="LiveId" clId="{E760A102-1300-4EB6-9740-B16AA6653396}" dt="2020-12-21T13:52:38.931" v="1484" actId="1076"/>
        <pc:sldMkLst>
          <pc:docMk/>
          <pc:sldMk cId="1081672978" sldId="386"/>
        </pc:sldMkLst>
        <pc:spChg chg="mod">
          <ac:chgData name="DU Angelo" userId="8b72b4b1065ef00f" providerId="LiveId" clId="{E760A102-1300-4EB6-9740-B16AA6653396}" dt="2020-12-21T13:50:28.922" v="1435" actId="14100"/>
          <ac:spMkLst>
            <pc:docMk/>
            <pc:sldMk cId="1081672978" sldId="386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3:52:38.931" v="1484" actId="1076"/>
          <ac:spMkLst>
            <pc:docMk/>
            <pc:sldMk cId="1081672978" sldId="386"/>
            <ac:spMk id="6" creationId="{F735E859-5928-4F2D-AC4B-00FE72632C96}"/>
          </ac:spMkLst>
        </pc:spChg>
      </pc:sldChg>
      <pc:sldChg chg="addSp delSp modSp add">
        <pc:chgData name="DU Angelo" userId="8b72b4b1065ef00f" providerId="LiveId" clId="{E760A102-1300-4EB6-9740-B16AA6653396}" dt="2020-12-21T14:03:05.436" v="1587" actId="1076"/>
        <pc:sldMkLst>
          <pc:docMk/>
          <pc:sldMk cId="3734197024" sldId="387"/>
        </pc:sldMkLst>
        <pc:spChg chg="mod">
          <ac:chgData name="DU Angelo" userId="8b72b4b1065ef00f" providerId="LiveId" clId="{E760A102-1300-4EB6-9740-B16AA6653396}" dt="2020-12-21T13:55:02.820" v="1504" actId="20577"/>
          <ac:spMkLst>
            <pc:docMk/>
            <pc:sldMk cId="3734197024" sldId="387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3:54:51.835" v="1486" actId="478"/>
          <ac:spMkLst>
            <pc:docMk/>
            <pc:sldMk cId="3734197024" sldId="387"/>
            <ac:spMk id="6" creationId="{F735E859-5928-4F2D-AC4B-00FE72632C96}"/>
          </ac:spMkLst>
        </pc:spChg>
        <pc:spChg chg="add del mod">
          <ac:chgData name="DU Angelo" userId="8b72b4b1065ef00f" providerId="LiveId" clId="{E760A102-1300-4EB6-9740-B16AA6653396}" dt="2020-12-21T13:58:30.815" v="1531" actId="478"/>
          <ac:spMkLst>
            <pc:docMk/>
            <pc:sldMk cId="3734197024" sldId="387"/>
            <ac:spMk id="7" creationId="{ED890067-2A4E-4403-94A8-9F5F03A1F13E}"/>
          </ac:spMkLst>
        </pc:spChg>
        <pc:spChg chg="add del mod">
          <ac:chgData name="DU Angelo" userId="8b72b4b1065ef00f" providerId="LiveId" clId="{E760A102-1300-4EB6-9740-B16AA6653396}" dt="2020-12-21T13:58:33.944" v="1532" actId="478"/>
          <ac:spMkLst>
            <pc:docMk/>
            <pc:sldMk cId="3734197024" sldId="387"/>
            <ac:spMk id="8" creationId="{EDCBD006-A3E7-4B90-9A19-95216A862F72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4" creationId="{DBC7530E-C165-4AF5-AC28-F245145FF1B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5" creationId="{D5A42212-33B7-4A7A-8E95-FFCE5B845276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6" creationId="{AA51D021-E480-4750-8546-E2A30A64C5A1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7" creationId="{A1454CF0-6015-4E38-970D-D1F344FD414C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8" creationId="{69E31A54-3F8D-4465-851A-B3D2E4D8E4B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19" creationId="{9AF1DA8A-276A-442E-AA2D-A82D317C67BB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3" creationId="{B5D15299-EE15-42FB-8486-E673E28D000B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4" creationId="{24E09773-6F99-4194-9181-41AB3AAA3B3D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6" creationId="{A70D4AB9-CFB1-4DC8-9030-7ED2D651A254}"/>
          </ac:spMkLst>
        </pc:spChg>
        <pc:spChg chg="add del mod">
          <ac:chgData name="DU Angelo" userId="8b72b4b1065ef00f" providerId="LiveId" clId="{E760A102-1300-4EB6-9740-B16AA6653396}" dt="2020-12-21T13:58:44.793" v="1533" actId="478"/>
          <ac:spMkLst>
            <pc:docMk/>
            <pc:sldMk cId="3734197024" sldId="387"/>
            <ac:spMk id="27" creationId="{64D2EAEA-DBA9-48EB-92FB-9EA54A0BBD8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8" creationId="{B1313BFC-6497-48AA-896C-03B54450DC19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29" creationId="{1F370FB0-3BB6-44A7-9B3C-CDD091F9BD6B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2" creationId="{4DB1E652-8AFC-499B-BF44-9FC580753B73}"/>
          </ac:spMkLst>
        </pc:spChg>
        <pc:spChg chg="add del mod">
          <ac:chgData name="DU Angelo" userId="8b72b4b1065ef00f" providerId="LiveId" clId="{E760A102-1300-4EB6-9740-B16AA6653396}" dt="2020-12-21T13:58:49.076" v="1535" actId="478"/>
          <ac:spMkLst>
            <pc:docMk/>
            <pc:sldMk cId="3734197024" sldId="387"/>
            <ac:spMk id="33" creationId="{96A83B0E-2A78-4D2D-9D38-43FA13E3C18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5" creationId="{4253C983-8448-4F63-BD26-888A48699420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39" creationId="{CDF4356D-028E-4C40-8261-DD14ED30787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0" creationId="{A43854A2-2EBB-49F3-A043-74F78471961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1" creationId="{FDF806A5-0166-41BC-8789-2E1D13EFAF8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2" creationId="{8E47F391-6C92-4427-9D6F-EB89B3F1807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3" creationId="{47358F05-FEE3-4720-A064-3128D289F24D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4" creationId="{58386B10-4575-4C7D-A505-F3F66085300A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5" creationId="{DFE5181A-F7E2-4BC6-BA60-D5E06E6D27FC}"/>
          </ac:spMkLst>
        </pc:spChg>
        <pc:spChg chg="add del mod">
          <ac:chgData name="DU Angelo" userId="8b72b4b1065ef00f" providerId="LiveId" clId="{E760A102-1300-4EB6-9740-B16AA6653396}" dt="2020-12-21T13:59:53.141" v="1560" actId="478"/>
          <ac:spMkLst>
            <pc:docMk/>
            <pc:sldMk cId="3734197024" sldId="387"/>
            <ac:spMk id="46" creationId="{D5CAB2C7-8AE9-4909-A787-E25C1B531987}"/>
          </ac:spMkLst>
        </pc:spChg>
        <pc:spChg chg="add del mod">
          <ac:chgData name="DU Angelo" userId="8b72b4b1065ef00f" providerId="LiveId" clId="{E760A102-1300-4EB6-9740-B16AA6653396}" dt="2020-12-21T14:00:05.003" v="1562" actId="478"/>
          <ac:spMkLst>
            <pc:docMk/>
            <pc:sldMk cId="3734197024" sldId="387"/>
            <ac:spMk id="47" creationId="{03CEB811-E4DA-43EC-8824-882DE524FD1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8" creationId="{08CD8736-3F92-4BE0-BF8E-064B198A9443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49" creationId="{C10A3730-1294-406C-812B-F32A19DDB8C5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0" creationId="{12207696-E3F2-403C-BA70-07D073FE7B3F}"/>
          </ac:spMkLst>
        </pc:spChg>
        <pc:spChg chg="add mod">
          <ac:chgData name="DU Angelo" userId="8b72b4b1065ef00f" providerId="LiveId" clId="{E760A102-1300-4EB6-9740-B16AA6653396}" dt="2020-12-21T14:03:05.436" v="1587" actId="1076"/>
          <ac:spMkLst>
            <pc:docMk/>
            <pc:sldMk cId="3734197024" sldId="387"/>
            <ac:spMk id="51" creationId="{070925DA-153A-4460-B19F-901509860B7B}"/>
          </ac:spMkLst>
        </pc:sp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9" creationId="{9184D5C5-C3F6-400A-9B3A-ABAB50837A47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0" creationId="{122843DE-47D1-426B-9ACF-F016519EF54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11" creationId="{7C2FED2C-AD13-4C82-AD46-18A5DFD3DCB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2" creationId="{571BFD28-B155-4DE6-B1FA-9691A5A3218D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13" creationId="{9F14084D-0CA6-4817-BCC0-0F3CC679062D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0" creationId="{537EACCB-6670-47A3-91C1-4248BBBE4260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1" creationId="{66ADFD0C-E280-49F4-AABC-A86FD7E35A13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22" creationId="{35158893-ED0A-45B7-A551-C755F0D6EA49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25" creationId="{CEBA413C-1BB3-48BB-B52D-E17563221947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0" creationId="{E7C1FF16-9CFC-40FA-858C-AAC5EFD20965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1" creationId="{6125783C-9C0A-4057-A623-8D167EDAFB02}"/>
          </ac:cxnSpMkLst>
        </pc:cxnChg>
        <pc:cxnChg chg="add del mod">
          <ac:chgData name="DU Angelo" userId="8b72b4b1065ef00f" providerId="LiveId" clId="{E760A102-1300-4EB6-9740-B16AA6653396}" dt="2020-12-21T13:58:44.793" v="1533" actId="478"/>
          <ac:cxnSpMkLst>
            <pc:docMk/>
            <pc:sldMk cId="3734197024" sldId="387"/>
            <ac:cxnSpMk id="34" creationId="{54246B7D-AFBC-4A9E-90FB-C102B9A67C72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6" creationId="{0FA9CAAC-86E4-4D7B-AB5C-FE278BA6228C}"/>
          </ac:cxnSpMkLst>
        </pc:cxnChg>
        <pc:cxnChg chg="add mod">
          <ac:chgData name="DU Angelo" userId="8b72b4b1065ef00f" providerId="LiveId" clId="{E760A102-1300-4EB6-9740-B16AA6653396}" dt="2020-12-21T14:03:05.436" v="1587" actId="1076"/>
          <ac:cxnSpMkLst>
            <pc:docMk/>
            <pc:sldMk cId="3734197024" sldId="387"/>
            <ac:cxnSpMk id="37" creationId="{D73F0905-E0FD-4EAF-AD95-85FC43B59937}"/>
          </ac:cxnSpMkLst>
        </pc:cxnChg>
      </pc:sldChg>
      <pc:sldChg chg="delSp modSp add ord">
        <pc:chgData name="DU Angelo" userId="8b72b4b1065ef00f" providerId="LiveId" clId="{E760A102-1300-4EB6-9740-B16AA6653396}" dt="2020-12-21T14:06:46.312" v="1614" actId="20577"/>
        <pc:sldMkLst>
          <pc:docMk/>
          <pc:sldMk cId="1776792356" sldId="388"/>
        </pc:sldMkLst>
        <pc:spChg chg="mod">
          <ac:chgData name="DU Angelo" userId="8b72b4b1065ef00f" providerId="LiveId" clId="{E760A102-1300-4EB6-9740-B16AA6653396}" dt="2020-12-21T14:06:10.336" v="1599" actId="20577"/>
          <ac:spMkLst>
            <pc:docMk/>
            <pc:sldMk cId="1776792356" sldId="38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06:46.312" v="1614" actId="20577"/>
          <ac:spMkLst>
            <pc:docMk/>
            <pc:sldMk cId="1776792356" sldId="388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4" creationId="{DBC7530E-C165-4AF5-AC28-F245145FF1B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5" creationId="{D5A42212-33B7-4A7A-8E95-FFCE5B845276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6" creationId="{AA51D021-E480-4750-8546-E2A30A64C5A1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7" creationId="{A1454CF0-6015-4E38-970D-D1F344FD414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8" creationId="{69E31A54-3F8D-4465-851A-B3D2E4D8E4B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19" creationId="{9AF1DA8A-276A-442E-AA2D-A82D317C67B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4" creationId="{24E09773-6F99-4194-9181-41AB3AAA3B3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8" creationId="{B1313BFC-6497-48AA-896C-03B54450DC19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29" creationId="{1F370FB0-3BB6-44A7-9B3C-CDD091F9BD6B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5" creationId="{4253C983-8448-4F63-BD26-888A48699420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39" creationId="{CDF4356D-028E-4C40-8261-DD14ED30787F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0" creationId="{A43854A2-2EBB-49F3-A043-74F78471961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1" creationId="{FDF806A5-0166-41BC-8789-2E1D13EFAF8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2" creationId="{8E47F391-6C92-4427-9D6F-EB89B3F18073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3" creationId="{47358F05-FEE3-4720-A064-3128D289F24D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4" creationId="{58386B10-4575-4C7D-A505-F3F66085300A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5" creationId="{DFE5181A-F7E2-4BC6-BA60-D5E06E6D27FC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48" creationId="{08CD8736-3F92-4BE0-BF8E-064B198A9443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49" creationId="{C10A3730-1294-406C-812B-F32A19DDB8C5}"/>
          </ac:spMkLst>
        </pc:spChg>
        <pc:spChg chg="del">
          <ac:chgData name="DU Angelo" userId="8b72b4b1065ef00f" providerId="LiveId" clId="{E760A102-1300-4EB6-9740-B16AA6653396}" dt="2020-12-21T14:06:16.015" v="1600" actId="478"/>
          <ac:spMkLst>
            <pc:docMk/>
            <pc:sldMk cId="1776792356" sldId="388"/>
            <ac:spMk id="50" creationId="{12207696-E3F2-403C-BA70-07D073FE7B3F}"/>
          </ac:spMkLst>
        </pc:spChg>
        <pc:spChg chg="del">
          <ac:chgData name="DU Angelo" userId="8b72b4b1065ef00f" providerId="LiveId" clId="{E760A102-1300-4EB6-9740-B16AA6653396}" dt="2020-12-21T14:06:18.792" v="1601" actId="478"/>
          <ac:spMkLst>
            <pc:docMk/>
            <pc:sldMk cId="1776792356" sldId="388"/>
            <ac:spMk id="51" creationId="{070925DA-153A-4460-B19F-901509860B7B}"/>
          </ac:spMkLst>
        </pc:sp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9" creationId="{9184D5C5-C3F6-400A-9B3A-ABAB50837A47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0" creationId="{122843DE-47D1-426B-9ACF-F016519EF54D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11" creationId="{7C2FED2C-AD13-4C82-AD46-18A5DFD3DCB5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0" creationId="{537EACCB-6670-47A3-91C1-4248BBBE4260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1" creationId="{66ADFD0C-E280-49F4-AABC-A86FD7E35A13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22" creationId="{35158893-ED0A-45B7-A551-C755F0D6EA49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6" creationId="{0FA9CAAC-86E4-4D7B-AB5C-FE278BA6228C}"/>
          </ac:cxnSpMkLst>
        </pc:cxnChg>
        <pc:cxnChg chg="del">
          <ac:chgData name="DU Angelo" userId="8b72b4b1065ef00f" providerId="LiveId" clId="{E760A102-1300-4EB6-9740-B16AA6653396}" dt="2020-12-21T14:06:16.015" v="1600" actId="478"/>
          <ac:cxnSpMkLst>
            <pc:docMk/>
            <pc:sldMk cId="1776792356" sldId="388"/>
            <ac:cxnSpMk id="37" creationId="{D73F0905-E0FD-4EAF-AD95-85FC43B59937}"/>
          </ac:cxnSpMkLst>
        </pc:cxnChg>
      </pc:sldChg>
      <pc:sldChg chg="addSp modSp add">
        <pc:chgData name="DU Angelo" userId="8b72b4b1065ef00f" providerId="LiveId" clId="{E760A102-1300-4EB6-9740-B16AA6653396}" dt="2020-12-21T14:10:38.983" v="1670" actId="5793"/>
        <pc:sldMkLst>
          <pc:docMk/>
          <pc:sldMk cId="1364457657" sldId="389"/>
        </pc:sldMkLst>
        <pc:spChg chg="mod">
          <ac:chgData name="DU Angelo" userId="8b72b4b1065ef00f" providerId="LiveId" clId="{E760A102-1300-4EB6-9740-B16AA6653396}" dt="2020-12-21T14:10:38.983" v="1670" actId="5793"/>
          <ac:spMkLst>
            <pc:docMk/>
            <pc:sldMk cId="1364457657" sldId="389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0:06.843" v="1668" actId="1076"/>
          <ac:spMkLst>
            <pc:docMk/>
            <pc:sldMk cId="1364457657" sldId="389"/>
            <ac:spMk id="6" creationId="{E77BDAF4-200F-496F-BCDD-EC21C3D081B2}"/>
          </ac:spMkLst>
        </pc:spChg>
      </pc:sldChg>
      <pc:sldChg chg="delSp modSp add">
        <pc:chgData name="DU Angelo" userId="8b72b4b1065ef00f" providerId="LiveId" clId="{E760A102-1300-4EB6-9740-B16AA6653396}" dt="2020-12-21T14:10:56.207" v="1690" actId="478"/>
        <pc:sldMkLst>
          <pc:docMk/>
          <pc:sldMk cId="728554118" sldId="390"/>
        </pc:sldMkLst>
        <pc:spChg chg="mod">
          <ac:chgData name="DU Angelo" userId="8b72b4b1065ef00f" providerId="LiveId" clId="{E760A102-1300-4EB6-9740-B16AA6653396}" dt="2020-12-21T14:10:52.951" v="1689" actId="5793"/>
          <ac:spMkLst>
            <pc:docMk/>
            <pc:sldMk cId="728554118" sldId="390"/>
            <ac:spMk id="4" creationId="{1F81F79F-0DD2-442B-ADE3-E02C3042070D}"/>
          </ac:spMkLst>
        </pc:spChg>
        <pc:spChg chg="del">
          <ac:chgData name="DU Angelo" userId="8b72b4b1065ef00f" providerId="LiveId" clId="{E760A102-1300-4EB6-9740-B16AA6653396}" dt="2020-12-21T14:10:56.207" v="1690" actId="478"/>
          <ac:spMkLst>
            <pc:docMk/>
            <pc:sldMk cId="728554118" sldId="390"/>
            <ac:spMk id="6" creationId="{E77BDAF4-200F-496F-BCDD-EC21C3D081B2}"/>
          </ac:spMkLst>
        </pc:spChg>
      </pc:sldChg>
      <pc:sldChg chg="addSp delSp modSp add">
        <pc:chgData name="DU Angelo" userId="8b72b4b1065ef00f" providerId="LiveId" clId="{E760A102-1300-4EB6-9740-B16AA6653396}" dt="2020-12-21T14:15:26.844" v="1774" actId="20577"/>
        <pc:sldMkLst>
          <pc:docMk/>
          <pc:sldMk cId="3608398414" sldId="391"/>
        </pc:sldMkLst>
        <pc:spChg chg="mod">
          <ac:chgData name="DU Angelo" userId="8b72b4b1065ef00f" providerId="LiveId" clId="{E760A102-1300-4EB6-9740-B16AA6653396}" dt="2020-12-21T14:15:26.844" v="1774" actId="20577"/>
          <ac:spMkLst>
            <pc:docMk/>
            <pc:sldMk cId="3608398414" sldId="391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2:58.943" v="1762" actId="20577"/>
          <ac:spMkLst>
            <pc:docMk/>
            <pc:sldMk cId="3608398414" sldId="391"/>
            <ac:spMk id="4" creationId="{1F81F79F-0DD2-442B-ADE3-E02C3042070D}"/>
          </ac:spMkLst>
        </pc:spChg>
        <pc:spChg chg="add del mod">
          <ac:chgData name="DU Angelo" userId="8b72b4b1065ef00f" providerId="LiveId" clId="{E760A102-1300-4EB6-9740-B16AA6653396}" dt="2020-12-21T14:13:11.112" v="1764" actId="478"/>
          <ac:spMkLst>
            <pc:docMk/>
            <pc:sldMk cId="3608398414" sldId="391"/>
            <ac:spMk id="6" creationId="{EBAB6557-95CB-46C9-8E1F-8890C73155EB}"/>
          </ac:spMkLst>
        </pc:spChg>
        <pc:spChg chg="add mod">
          <ac:chgData name="DU Angelo" userId="8b72b4b1065ef00f" providerId="LiveId" clId="{E760A102-1300-4EB6-9740-B16AA6653396}" dt="2020-12-21T14:14:02.833" v="1768" actId="14100"/>
          <ac:spMkLst>
            <pc:docMk/>
            <pc:sldMk cId="3608398414" sldId="391"/>
            <ac:spMk id="7" creationId="{F97D7827-DC4E-43A2-AEDE-F5988ABFB4ED}"/>
          </ac:spMkLst>
        </pc:spChg>
      </pc:sldChg>
      <pc:sldChg chg="addSp delSp modSp add">
        <pc:chgData name="DU Angelo" userId="8b72b4b1065ef00f" providerId="LiveId" clId="{E760A102-1300-4EB6-9740-B16AA6653396}" dt="2020-12-21T14:15:50.260" v="1782" actId="20577"/>
        <pc:sldMkLst>
          <pc:docMk/>
          <pc:sldMk cId="4137435058" sldId="392"/>
        </pc:sldMkLst>
        <pc:spChg chg="mod">
          <ac:chgData name="DU Angelo" userId="8b72b4b1065ef00f" providerId="LiveId" clId="{E760A102-1300-4EB6-9740-B16AA6653396}" dt="2020-12-21T14:15:31.625" v="1776" actId="20577"/>
          <ac:spMkLst>
            <pc:docMk/>
            <pc:sldMk cId="4137435058" sldId="392"/>
            <ac:spMk id="3" creationId="{E1BF4C49-D9BF-42F3-B713-48595D54AED3}"/>
          </ac:spMkLst>
        </pc:spChg>
        <pc:spChg chg="del">
          <ac:chgData name="DU Angelo" userId="8b72b4b1065ef00f" providerId="LiveId" clId="{E760A102-1300-4EB6-9740-B16AA6653396}" dt="2020-12-21T14:15:15.144" v="1771" actId="478"/>
          <ac:spMkLst>
            <pc:docMk/>
            <pc:sldMk cId="4137435058" sldId="392"/>
            <ac:spMk id="4" creationId="{1F81F79F-0DD2-442B-ADE3-E02C3042070D}"/>
          </ac:spMkLst>
        </pc:spChg>
        <pc:spChg chg="add mod">
          <ac:chgData name="DU Angelo" userId="8b72b4b1065ef00f" providerId="LiveId" clId="{E760A102-1300-4EB6-9740-B16AA6653396}" dt="2020-12-21T14:15:50.260" v="1782" actId="20577"/>
          <ac:spMkLst>
            <pc:docMk/>
            <pc:sldMk cId="4137435058" sldId="392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15:12.114" v="1770" actId="478"/>
          <ac:spMkLst>
            <pc:docMk/>
            <pc:sldMk cId="4137435058" sldId="392"/>
            <ac:spMk id="7" creationId="{F97D7827-DC4E-43A2-AEDE-F5988ABFB4ED}"/>
          </ac:spMkLst>
        </pc:spChg>
      </pc:sldChg>
      <pc:sldChg chg="addSp modSp add">
        <pc:chgData name="DU Angelo" userId="8b72b4b1065ef00f" providerId="LiveId" clId="{E760A102-1300-4EB6-9740-B16AA6653396}" dt="2020-12-21T14:19:38.328" v="1821" actId="1076"/>
        <pc:sldMkLst>
          <pc:docMk/>
          <pc:sldMk cId="1475127484" sldId="393"/>
        </pc:sldMkLst>
        <pc:spChg chg="mod">
          <ac:chgData name="DU Angelo" userId="8b72b4b1065ef00f" providerId="LiveId" clId="{E760A102-1300-4EB6-9740-B16AA6653396}" dt="2020-12-21T14:16:52.618" v="1786" actId="20577"/>
          <ac:spMkLst>
            <pc:docMk/>
            <pc:sldMk cId="1475127484" sldId="39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17:05.472" v="1789" actId="20577"/>
          <ac:spMkLst>
            <pc:docMk/>
            <pc:sldMk cId="1475127484" sldId="393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19:38.328" v="1821" actId="1076"/>
          <ac:spMkLst>
            <pc:docMk/>
            <pc:sldMk cId="1475127484" sldId="393"/>
            <ac:spMk id="7" creationId="{8DE15E3A-15AD-4785-974C-6450C7B3FD2F}"/>
          </ac:spMkLst>
        </pc:spChg>
      </pc:sldChg>
      <pc:sldChg chg="addSp delSp modSp add">
        <pc:chgData name="DU Angelo" userId="8b72b4b1065ef00f" providerId="LiveId" clId="{E760A102-1300-4EB6-9740-B16AA6653396}" dt="2020-12-21T14:22:12.158" v="1874" actId="113"/>
        <pc:sldMkLst>
          <pc:docMk/>
          <pc:sldMk cId="3073844275" sldId="394"/>
        </pc:sldMkLst>
        <pc:spChg chg="mod">
          <ac:chgData name="DU Angelo" userId="8b72b4b1065ef00f" providerId="LiveId" clId="{E760A102-1300-4EB6-9740-B16AA6653396}" dt="2020-12-21T14:22:12.158" v="1874" actId="113"/>
          <ac:spMkLst>
            <pc:docMk/>
            <pc:sldMk cId="3073844275" sldId="394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0:50.674" v="1823" actId="478"/>
          <ac:spMkLst>
            <pc:docMk/>
            <pc:sldMk cId="3073844275" sldId="394"/>
            <ac:spMk id="7" creationId="{8DE15E3A-15AD-4785-974C-6450C7B3FD2F}"/>
          </ac:spMkLst>
        </pc:spChg>
        <pc:spChg chg="add mod">
          <ac:chgData name="DU Angelo" userId="8b72b4b1065ef00f" providerId="LiveId" clId="{E760A102-1300-4EB6-9740-B16AA6653396}" dt="2020-12-21T14:22:09.582" v="1873" actId="20577"/>
          <ac:spMkLst>
            <pc:docMk/>
            <pc:sldMk cId="3073844275" sldId="394"/>
            <ac:spMk id="8" creationId="{00329E36-8736-4E2C-8C11-A1AA1B4C6981}"/>
          </ac:spMkLst>
        </pc:spChg>
      </pc:sldChg>
      <pc:sldChg chg="delSp modSp add">
        <pc:chgData name="DU Angelo" userId="8b72b4b1065ef00f" providerId="LiveId" clId="{E760A102-1300-4EB6-9740-B16AA6653396}" dt="2020-12-21T14:23:16.223" v="1888" actId="1076"/>
        <pc:sldMkLst>
          <pc:docMk/>
          <pc:sldMk cId="707728385" sldId="395"/>
        </pc:sldMkLst>
        <pc:spChg chg="mod">
          <ac:chgData name="DU Angelo" userId="8b72b4b1065ef00f" providerId="LiveId" clId="{E760A102-1300-4EB6-9740-B16AA6653396}" dt="2020-12-21T14:23:16.223" v="1888" actId="1076"/>
          <ac:spMkLst>
            <pc:docMk/>
            <pc:sldMk cId="707728385" sldId="395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2:36.749" v="1878" actId="478"/>
          <ac:spMkLst>
            <pc:docMk/>
            <pc:sldMk cId="707728385" sldId="395"/>
            <ac:spMk id="8" creationId="{00329E36-8736-4E2C-8C11-A1AA1B4C6981}"/>
          </ac:spMkLst>
        </pc:spChg>
      </pc:sldChg>
      <pc:sldChg chg="addSp modSp add">
        <pc:chgData name="DU Angelo" userId="8b72b4b1065ef00f" providerId="LiveId" clId="{E760A102-1300-4EB6-9740-B16AA6653396}" dt="2020-12-21T14:26:32.477" v="1945" actId="1076"/>
        <pc:sldMkLst>
          <pc:docMk/>
          <pc:sldMk cId="1214544994" sldId="396"/>
        </pc:sldMkLst>
        <pc:spChg chg="mod">
          <ac:chgData name="DU Angelo" userId="8b72b4b1065ef00f" providerId="LiveId" clId="{E760A102-1300-4EB6-9740-B16AA6653396}" dt="2020-12-21T14:24:20.446" v="1892" actId="1076"/>
          <ac:spMkLst>
            <pc:docMk/>
            <pc:sldMk cId="1214544994" sldId="39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26:32.477" v="1945" actId="1076"/>
          <ac:spMkLst>
            <pc:docMk/>
            <pc:sldMk cId="1214544994" sldId="396"/>
            <ac:spMk id="7" creationId="{68B8913E-A39F-4FE6-967B-AC75320D939E}"/>
          </ac:spMkLst>
        </pc:spChg>
      </pc:sldChg>
      <pc:sldChg chg="addSp delSp modSp add">
        <pc:chgData name="DU Angelo" userId="8b72b4b1065ef00f" providerId="LiveId" clId="{E760A102-1300-4EB6-9740-B16AA6653396}" dt="2020-12-21T14:28:06.013" v="1988" actId="20577"/>
        <pc:sldMkLst>
          <pc:docMk/>
          <pc:sldMk cId="4293882901" sldId="397"/>
        </pc:sldMkLst>
        <pc:spChg chg="mod">
          <ac:chgData name="DU Angelo" userId="8b72b4b1065ef00f" providerId="LiveId" clId="{E760A102-1300-4EB6-9740-B16AA6653396}" dt="2020-12-21T14:27:03.594" v="1983" actId="5793"/>
          <ac:spMkLst>
            <pc:docMk/>
            <pc:sldMk cId="4293882901" sldId="39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6:43.880" v="1947" actId="478"/>
          <ac:spMkLst>
            <pc:docMk/>
            <pc:sldMk cId="4293882901" sldId="397"/>
            <ac:spMk id="7" creationId="{68B8913E-A39F-4FE6-967B-AC75320D939E}"/>
          </ac:spMkLst>
        </pc:spChg>
        <pc:spChg chg="add mod">
          <ac:chgData name="DU Angelo" userId="8b72b4b1065ef00f" providerId="LiveId" clId="{E760A102-1300-4EB6-9740-B16AA6653396}" dt="2020-12-21T14:28:06.013" v="1988" actId="20577"/>
          <ac:spMkLst>
            <pc:docMk/>
            <pc:sldMk cId="4293882901" sldId="397"/>
            <ac:spMk id="8" creationId="{4249D76A-EE8C-4A74-AF28-9A37E2C24E86}"/>
          </ac:spMkLst>
        </pc:spChg>
      </pc:sldChg>
      <pc:sldChg chg="delSp modSp add ord">
        <pc:chgData name="DU Angelo" userId="8b72b4b1065ef00f" providerId="LiveId" clId="{E760A102-1300-4EB6-9740-B16AA6653396}" dt="2020-12-21T14:30:12.833" v="2021" actId="1076"/>
        <pc:sldMkLst>
          <pc:docMk/>
          <pc:sldMk cId="3563040907" sldId="398"/>
        </pc:sldMkLst>
        <pc:spChg chg="mod">
          <ac:chgData name="DU Angelo" userId="8b72b4b1065ef00f" providerId="LiveId" clId="{E760A102-1300-4EB6-9740-B16AA6653396}" dt="2020-12-21T14:28:46.852" v="1991"/>
          <ac:spMkLst>
            <pc:docMk/>
            <pc:sldMk cId="3563040907" sldId="398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0:12.833" v="2021" actId="1076"/>
          <ac:spMkLst>
            <pc:docMk/>
            <pc:sldMk cId="3563040907" sldId="39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28:53.770" v="1992" actId="478"/>
          <ac:spMkLst>
            <pc:docMk/>
            <pc:sldMk cId="3563040907" sldId="398"/>
            <ac:spMk id="8" creationId="{4249D76A-EE8C-4A74-AF28-9A37E2C24E86}"/>
          </ac:spMkLst>
        </pc:spChg>
      </pc:sldChg>
      <pc:sldChg chg="modSp add">
        <pc:chgData name="DU Angelo" userId="8b72b4b1065ef00f" providerId="LiveId" clId="{E760A102-1300-4EB6-9740-B16AA6653396}" dt="2020-12-21T14:31:42.930" v="2039" actId="1076"/>
        <pc:sldMkLst>
          <pc:docMk/>
          <pc:sldMk cId="4073523232" sldId="399"/>
        </pc:sldMkLst>
        <pc:spChg chg="mod">
          <ac:chgData name="DU Angelo" userId="8b72b4b1065ef00f" providerId="LiveId" clId="{E760A102-1300-4EB6-9740-B16AA6653396}" dt="2020-12-21T14:31:42.930" v="2039" actId="1076"/>
          <ac:spMkLst>
            <pc:docMk/>
            <pc:sldMk cId="4073523232" sldId="399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1:39.188" v="2038" actId="1076"/>
          <ac:spMkLst>
            <pc:docMk/>
            <pc:sldMk cId="4073523232" sldId="399"/>
            <ac:spMk id="6" creationId="{E4690199-E31A-48EF-B232-56D24BE05045}"/>
          </ac:spMkLst>
        </pc:spChg>
      </pc:sldChg>
      <pc:sldChg chg="addSp delSp modSp add">
        <pc:chgData name="DU Angelo" userId="8b72b4b1065ef00f" providerId="LiveId" clId="{E760A102-1300-4EB6-9740-B16AA6653396}" dt="2020-12-22T13:48:53.205" v="2230" actId="20577"/>
        <pc:sldMkLst>
          <pc:docMk/>
          <pc:sldMk cId="3578265678" sldId="400"/>
        </pc:sldMkLst>
        <pc:spChg chg="mod">
          <ac:chgData name="DU Angelo" userId="8b72b4b1065ef00f" providerId="LiveId" clId="{E760A102-1300-4EB6-9740-B16AA6653396}" dt="2020-12-22T13:48:53.205" v="2230" actId="20577"/>
          <ac:spMkLst>
            <pc:docMk/>
            <pc:sldMk cId="3578265678" sldId="400"/>
            <ac:spMk id="6" creationId="{E4690199-E31A-48EF-B232-56D24BE05045}"/>
          </ac:spMkLst>
        </pc:spChg>
        <pc:spChg chg="add del mod">
          <ac:chgData name="DU Angelo" userId="8b72b4b1065ef00f" providerId="LiveId" clId="{E760A102-1300-4EB6-9740-B16AA6653396}" dt="2020-12-22T13:45:04.193" v="2181" actId="478"/>
          <ac:spMkLst>
            <pc:docMk/>
            <pc:sldMk cId="3578265678" sldId="400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8" creationId="{A6449573-D637-426F-AFCF-3A5B399736C7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9" creationId="{07CD47D4-18A7-4FA6-B705-3E7453D5DD90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0" creationId="{BD33EDF2-E469-436F-9FFC-9A80529B03EB}"/>
          </ac:spMkLst>
        </pc:spChg>
        <pc:spChg chg="add mod">
          <ac:chgData name="DU Angelo" userId="8b72b4b1065ef00f" providerId="LiveId" clId="{E760A102-1300-4EB6-9740-B16AA6653396}" dt="2020-12-22T13:45:20.444" v="2186" actId="1076"/>
          <ac:spMkLst>
            <pc:docMk/>
            <pc:sldMk cId="3578265678" sldId="400"/>
            <ac:spMk id="11" creationId="{B0E16AD9-3DC5-4063-AC14-D8AF27319B6E}"/>
          </ac:spMkLst>
        </pc:spChg>
      </pc:sldChg>
      <pc:sldChg chg="addSp delSp modSp add">
        <pc:chgData name="DU Angelo" userId="8b72b4b1065ef00f" providerId="LiveId" clId="{E760A102-1300-4EB6-9740-B16AA6653396}" dt="2020-12-21T14:37:26.421" v="2156" actId="1076"/>
        <pc:sldMkLst>
          <pc:docMk/>
          <pc:sldMk cId="1074497716" sldId="401"/>
        </pc:sldMkLst>
        <pc:spChg chg="mod">
          <ac:chgData name="DU Angelo" userId="8b72b4b1065ef00f" providerId="LiveId" clId="{E760A102-1300-4EB6-9740-B16AA6653396}" dt="2020-12-21T14:37:26.421" v="2156" actId="1076"/>
          <ac:spMkLst>
            <pc:docMk/>
            <pc:sldMk cId="1074497716" sldId="401"/>
            <ac:spMk id="6" creationId="{E4690199-E31A-48EF-B232-56D24BE05045}"/>
          </ac:spMkLst>
        </pc:spChg>
        <pc:spChg chg="del mod">
          <ac:chgData name="DU Angelo" userId="8b72b4b1065ef00f" providerId="LiveId" clId="{E760A102-1300-4EB6-9740-B16AA6653396}" dt="2020-12-21T14:34:27.153" v="2112" actId="478"/>
          <ac:spMkLst>
            <pc:docMk/>
            <pc:sldMk cId="1074497716" sldId="401"/>
            <ac:spMk id="7" creationId="{7C635F5A-ED66-4752-ACE9-C07ADC84D694}"/>
          </ac:spMkLst>
        </pc:spChg>
        <pc:spChg chg="add mod">
          <ac:chgData name="DU Angelo" userId="8b72b4b1065ef00f" providerId="LiveId" clId="{E760A102-1300-4EB6-9740-B16AA6653396}" dt="2020-12-21T14:36:39.234" v="2155" actId="20577"/>
          <ac:spMkLst>
            <pc:docMk/>
            <pc:sldMk cId="1074497716" sldId="401"/>
            <ac:spMk id="8" creationId="{66C16438-2CF7-4332-AFCA-6039890B6330}"/>
          </ac:spMkLst>
        </pc:spChg>
      </pc:sldChg>
      <pc:sldChg chg="addSp delSp modSp add">
        <pc:chgData name="DU Angelo" userId="8b72b4b1065ef00f" providerId="LiveId" clId="{E760A102-1300-4EB6-9740-B16AA6653396}" dt="2020-12-21T14:38:41.082" v="2170" actId="20577"/>
        <pc:sldMkLst>
          <pc:docMk/>
          <pc:sldMk cId="4182820847" sldId="402"/>
        </pc:sldMkLst>
        <pc:spChg chg="mod">
          <ac:chgData name="DU Angelo" userId="8b72b4b1065ef00f" providerId="LiveId" clId="{E760A102-1300-4EB6-9740-B16AA6653396}" dt="2020-12-21T14:37:51.642" v="2168" actId="12"/>
          <ac:spMkLst>
            <pc:docMk/>
            <pc:sldMk cId="4182820847" sldId="402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1T14:38:41.082" v="2170" actId="20577"/>
          <ac:spMkLst>
            <pc:docMk/>
            <pc:sldMk cId="4182820847" sldId="402"/>
            <ac:spMk id="7" creationId="{231FBA7B-E525-447D-8253-2FF1BA4BBC78}"/>
          </ac:spMkLst>
        </pc:spChg>
        <pc:spChg chg="del">
          <ac:chgData name="DU Angelo" userId="8b72b4b1065ef00f" providerId="LiveId" clId="{E760A102-1300-4EB6-9740-B16AA6653396}" dt="2020-12-21T14:37:40.937" v="2158" actId="478"/>
          <ac:spMkLst>
            <pc:docMk/>
            <pc:sldMk cId="4182820847" sldId="402"/>
            <ac:spMk id="8" creationId="{66C16438-2CF7-4332-AFCA-6039890B6330}"/>
          </ac:spMkLst>
        </pc:spChg>
      </pc:sldChg>
      <pc:sldChg chg="delSp modSp add">
        <pc:chgData name="DU Angelo" userId="8b72b4b1065ef00f" providerId="LiveId" clId="{E760A102-1300-4EB6-9740-B16AA6653396}" dt="2020-12-21T14:39:17.369" v="2180" actId="1076"/>
        <pc:sldMkLst>
          <pc:docMk/>
          <pc:sldMk cId="3697327623" sldId="403"/>
        </pc:sldMkLst>
        <pc:spChg chg="mod">
          <ac:chgData name="DU Angelo" userId="8b72b4b1065ef00f" providerId="LiveId" clId="{E760A102-1300-4EB6-9740-B16AA6653396}" dt="2020-12-21T14:39:01.923" v="2174"/>
          <ac:spMkLst>
            <pc:docMk/>
            <pc:sldMk cId="3697327623" sldId="403"/>
            <ac:spMk id="3" creationId="{E1BF4C49-D9BF-42F3-B713-48595D54AED3}"/>
          </ac:spMkLst>
        </pc:spChg>
        <pc:spChg chg="mod">
          <ac:chgData name="DU Angelo" userId="8b72b4b1065ef00f" providerId="LiveId" clId="{E760A102-1300-4EB6-9740-B16AA6653396}" dt="2020-12-21T14:39:17.369" v="2180" actId="1076"/>
          <ac:spMkLst>
            <pc:docMk/>
            <pc:sldMk cId="3697327623" sldId="403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1T14:38:56.055" v="2173" actId="478"/>
          <ac:spMkLst>
            <pc:docMk/>
            <pc:sldMk cId="3697327623" sldId="403"/>
            <ac:spMk id="7" creationId="{231FBA7B-E525-447D-8253-2FF1BA4BBC78}"/>
          </ac:spMkLst>
        </pc:spChg>
      </pc:sldChg>
      <pc:sldChg chg="addSp modSp add">
        <pc:chgData name="DU Angelo" userId="8b72b4b1065ef00f" providerId="LiveId" clId="{E760A102-1300-4EB6-9740-B16AA6653396}" dt="2020-12-22T13:48:58.170" v="2232" actId="20577"/>
        <pc:sldMkLst>
          <pc:docMk/>
          <pc:sldMk cId="2677395182" sldId="404"/>
        </pc:sldMkLst>
        <pc:spChg chg="mod">
          <ac:chgData name="DU Angelo" userId="8b72b4b1065ef00f" providerId="LiveId" clId="{E760A102-1300-4EB6-9740-B16AA6653396}" dt="2020-12-22T13:48:58.170" v="2232" actId="20577"/>
          <ac:spMkLst>
            <pc:docMk/>
            <pc:sldMk cId="2677395182" sldId="404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7" creationId="{FD56788E-3D94-4457-9CD4-FF210A7B011D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8" creationId="{C4B987C2-D703-4DDE-B68C-7631C0424D7B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9" creationId="{90B9BC1C-4EB0-4B20-8A9E-B41CA2BC3BF0}"/>
          </ac:spMkLst>
        </pc:spChg>
        <pc:spChg chg="add mod">
          <ac:chgData name="DU Angelo" userId="8b72b4b1065ef00f" providerId="LiveId" clId="{E760A102-1300-4EB6-9740-B16AA6653396}" dt="2020-12-22T13:46:38.929" v="2196" actId="1038"/>
          <ac:spMkLst>
            <pc:docMk/>
            <pc:sldMk cId="2677395182" sldId="404"/>
            <ac:spMk id="10" creationId="{615ADF22-590E-4DA4-9F32-C9C18B2794BA}"/>
          </ac:spMkLst>
        </pc:spChg>
      </pc:sldChg>
      <pc:sldChg chg="addSp modSp add">
        <pc:chgData name="DU Angelo" userId="8b72b4b1065ef00f" providerId="LiveId" clId="{E760A102-1300-4EB6-9740-B16AA6653396}" dt="2020-12-22T13:49:08.383" v="2236" actId="20577"/>
        <pc:sldMkLst>
          <pc:docMk/>
          <pc:sldMk cId="2884763519" sldId="405"/>
        </pc:sldMkLst>
        <pc:spChg chg="mod">
          <ac:chgData name="DU Angelo" userId="8b72b4b1065ef00f" providerId="LiveId" clId="{E760A102-1300-4EB6-9740-B16AA6653396}" dt="2020-12-22T13:49:08.383" v="2236" actId="20577"/>
          <ac:spMkLst>
            <pc:docMk/>
            <pc:sldMk cId="2884763519" sldId="405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7" creationId="{B1619988-52E8-4CC0-B4AF-BC9E31AE0774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8" creationId="{E4D19FFE-9FB8-44A3-892F-0E481AB17CB8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9" creationId="{29856D8D-AFAF-48A0-81ED-D120839346FC}"/>
          </ac:spMkLst>
        </pc:spChg>
        <pc:spChg chg="add mod">
          <ac:chgData name="DU Angelo" userId="8b72b4b1065ef00f" providerId="LiveId" clId="{E760A102-1300-4EB6-9740-B16AA6653396}" dt="2020-12-22T13:48:32.833" v="2226" actId="1076"/>
          <ac:spMkLst>
            <pc:docMk/>
            <pc:sldMk cId="2884763519" sldId="405"/>
            <ac:spMk id="10" creationId="{A381B8A9-7917-4CCD-8FC2-824A08C97B93}"/>
          </ac:spMkLst>
        </pc:spChg>
      </pc:sldChg>
      <pc:sldChg chg="addSp modSp add">
        <pc:chgData name="DU Angelo" userId="8b72b4b1065ef00f" providerId="LiveId" clId="{E760A102-1300-4EB6-9740-B16AA6653396}" dt="2020-12-22T13:50:01.781" v="2246" actId="2711"/>
        <pc:sldMkLst>
          <pc:docMk/>
          <pc:sldMk cId="3772436462" sldId="406"/>
        </pc:sldMkLst>
        <pc:spChg chg="mod">
          <ac:chgData name="DU Angelo" userId="8b72b4b1065ef00f" providerId="LiveId" clId="{E760A102-1300-4EB6-9740-B16AA6653396}" dt="2020-12-22T13:50:01.781" v="2246" actId="2711"/>
          <ac:spMkLst>
            <pc:docMk/>
            <pc:sldMk cId="3772436462" sldId="406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7" creationId="{0472251B-2BE6-40DA-B8D7-411D0151AF4B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8" creationId="{B93486D4-DF0F-4AFE-8A08-E8957D8BDF22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0" creationId="{FEBE5F9B-8D2D-4287-8AB4-FBCBFEAA6487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1" creationId="{C10D0E08-2E94-41D8-A3CF-FE363556C9E5}"/>
          </ac:spMkLst>
        </pc:spChg>
        <pc:spChg chg="add mod">
          <ac:chgData name="DU Angelo" userId="8b72b4b1065ef00f" providerId="LiveId" clId="{E760A102-1300-4EB6-9740-B16AA6653396}" dt="2020-12-22T13:49:44.952" v="2238" actId="1076"/>
          <ac:spMkLst>
            <pc:docMk/>
            <pc:sldMk cId="3772436462" sldId="406"/>
            <ac:spMk id="12" creationId="{B5A2491E-1B54-44E8-961F-54C5CFBFE03C}"/>
          </ac:spMkLst>
        </pc:spChg>
        <pc:cxnChg chg="add mod">
          <ac:chgData name="DU Angelo" userId="8b72b4b1065ef00f" providerId="LiveId" clId="{E760A102-1300-4EB6-9740-B16AA6653396}" dt="2020-12-22T13:49:44.952" v="2238" actId="1076"/>
          <ac:cxnSpMkLst>
            <pc:docMk/>
            <pc:sldMk cId="3772436462" sldId="406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1:06.254" v="2261" actId="1076"/>
        <pc:sldMkLst>
          <pc:docMk/>
          <pc:sldMk cId="2860215120" sldId="407"/>
        </pc:sldMkLst>
        <pc:spChg chg="mod">
          <ac:chgData name="DU Angelo" userId="8b72b4b1065ef00f" providerId="LiveId" clId="{E760A102-1300-4EB6-9740-B16AA6653396}" dt="2020-12-22T13:50:29.826" v="2256" actId="20577"/>
          <ac:spMkLst>
            <pc:docMk/>
            <pc:sldMk cId="2860215120" sldId="407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0:42.724" v="2257" actId="478"/>
          <ac:spMkLst>
            <pc:docMk/>
            <pc:sldMk cId="2860215120" sldId="407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3" creationId="{B798900F-0733-4559-A607-9CA658A41189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4" creationId="{09A889F6-B67E-473F-A7B5-23E3C1B67A97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6" creationId="{9ABE1B67-25BB-49B4-90D9-58750027F86A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7" creationId="{AA0EC394-3818-4DB3-B9BE-401B23891C24}"/>
          </ac:spMkLst>
        </pc:spChg>
        <pc:spChg chg="add mod">
          <ac:chgData name="DU Angelo" userId="8b72b4b1065ef00f" providerId="LiveId" clId="{E760A102-1300-4EB6-9740-B16AA6653396}" dt="2020-12-22T13:51:06.254" v="2261" actId="1076"/>
          <ac:spMkLst>
            <pc:docMk/>
            <pc:sldMk cId="2860215120" sldId="407"/>
            <ac:spMk id="18" creationId="{BDBE2EC6-5791-4E44-934E-5547FB19A957}"/>
          </ac:spMkLst>
        </pc:spChg>
        <pc:cxnChg chg="del">
          <ac:chgData name="DU Angelo" userId="8b72b4b1065ef00f" providerId="LiveId" clId="{E760A102-1300-4EB6-9740-B16AA6653396}" dt="2020-12-22T13:50:42.724" v="2257" actId="478"/>
          <ac:cxnSpMkLst>
            <pc:docMk/>
            <pc:sldMk cId="2860215120" sldId="407"/>
            <ac:cxnSpMk id="9" creationId="{490FC94F-C24F-4210-B96C-B282DFA56D14}"/>
          </ac:cxnSpMkLst>
        </pc:cxnChg>
        <pc:cxnChg chg="add mod">
          <ac:chgData name="DU Angelo" userId="8b72b4b1065ef00f" providerId="LiveId" clId="{E760A102-1300-4EB6-9740-B16AA6653396}" dt="2020-12-22T13:51:06.254" v="2261" actId="1076"/>
          <ac:cxnSpMkLst>
            <pc:docMk/>
            <pc:sldMk cId="2860215120" sldId="407"/>
            <ac:cxnSpMk id="15" creationId="{C6E17A49-1764-45B6-A01B-376B12A64888}"/>
          </ac:cxnSpMkLst>
        </pc:cxnChg>
      </pc:sldChg>
      <pc:sldChg chg="addSp delSp modSp add">
        <pc:chgData name="DU Angelo" userId="8b72b4b1065ef00f" providerId="LiveId" clId="{E760A102-1300-4EB6-9740-B16AA6653396}" dt="2020-12-22T13:52:15.684" v="2277" actId="1076"/>
        <pc:sldMkLst>
          <pc:docMk/>
          <pc:sldMk cId="1883318256" sldId="408"/>
        </pc:sldMkLst>
        <pc:spChg chg="mod">
          <ac:chgData name="DU Angelo" userId="8b72b4b1065ef00f" providerId="LiveId" clId="{E760A102-1300-4EB6-9740-B16AA6653396}" dt="2020-12-22T13:51:49.113" v="2275" actId="20577"/>
          <ac:spMkLst>
            <pc:docMk/>
            <pc:sldMk cId="1883318256" sldId="408"/>
            <ac:spMk id="6" creationId="{E4690199-E31A-48EF-B232-56D24BE0504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7" creationId="{0472251B-2BE6-40DA-B8D7-411D0151AF4B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8" creationId="{B93486D4-DF0F-4AFE-8A08-E8957D8BDF22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0" creationId="{FEBE5F9B-8D2D-4287-8AB4-FBCBFEAA6487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1" creationId="{C10D0E08-2E94-41D8-A3CF-FE363556C9E5}"/>
          </ac:spMkLst>
        </pc:spChg>
        <pc:spChg chg="del">
          <ac:chgData name="DU Angelo" userId="8b72b4b1065ef00f" providerId="LiveId" clId="{E760A102-1300-4EB6-9740-B16AA6653396}" dt="2020-12-22T13:51:12.549" v="2262" actId="478"/>
          <ac:spMkLst>
            <pc:docMk/>
            <pc:sldMk cId="1883318256" sldId="408"/>
            <ac:spMk id="12" creationId="{B5A2491E-1B54-44E8-961F-54C5CFBFE03C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3" creationId="{CCB3B27D-2809-477C-9B5F-56CA99D9B92E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4" creationId="{658DE3B6-615B-4B12-B0D4-7175672E3FE0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8" creationId="{7D1DB081-1676-410D-9FC4-262F0D031A5F}"/>
          </ac:spMkLst>
        </pc:spChg>
        <pc:spChg chg="add mod">
          <ac:chgData name="DU Angelo" userId="8b72b4b1065ef00f" providerId="LiveId" clId="{E760A102-1300-4EB6-9740-B16AA6653396}" dt="2020-12-22T13:52:15.684" v="2277" actId="1076"/>
          <ac:spMkLst>
            <pc:docMk/>
            <pc:sldMk cId="1883318256" sldId="408"/>
            <ac:spMk id="19" creationId="{74004DDD-04C3-4573-BB0C-53A3ECFBDB09}"/>
          </ac:spMkLst>
        </pc:spChg>
        <pc:grpChg chg="add mod">
          <ac:chgData name="DU Angelo" userId="8b72b4b1065ef00f" providerId="LiveId" clId="{E760A102-1300-4EB6-9740-B16AA6653396}" dt="2020-12-22T13:52:15.684" v="2277" actId="1076"/>
          <ac:grpSpMkLst>
            <pc:docMk/>
            <pc:sldMk cId="1883318256" sldId="408"/>
            <ac:grpSpMk id="15" creationId="{A435C650-A300-4BFE-B11A-28B5BBB45CBE}"/>
          </ac:grpSpMkLst>
        </pc:grpChg>
        <pc:cxnChg chg="del">
          <ac:chgData name="DU Angelo" userId="8b72b4b1065ef00f" providerId="LiveId" clId="{E760A102-1300-4EB6-9740-B16AA6653396}" dt="2020-12-22T13:51:12.549" v="2262" actId="478"/>
          <ac:cxnSpMkLst>
            <pc:docMk/>
            <pc:sldMk cId="1883318256" sldId="408"/>
            <ac:cxnSpMk id="9" creationId="{490FC94F-C24F-4210-B96C-B282DFA56D14}"/>
          </ac:cxnSpMkLst>
        </pc:cxnChg>
      </pc:sldChg>
      <pc:sldChg chg="addSp delSp modSp add">
        <pc:chgData name="DU Angelo" userId="8b72b4b1065ef00f" providerId="LiveId" clId="{E760A102-1300-4EB6-9740-B16AA6653396}" dt="2020-12-22T13:53:29.008" v="2295" actId="1076"/>
        <pc:sldMkLst>
          <pc:docMk/>
          <pc:sldMk cId="3721053375" sldId="409"/>
        </pc:sldMkLst>
        <pc:spChg chg="mod">
          <ac:chgData name="DU Angelo" userId="8b72b4b1065ef00f" providerId="LiveId" clId="{E760A102-1300-4EB6-9740-B16AA6653396}" dt="2020-12-22T13:52:55.756" v="2290" actId="20577"/>
          <ac:spMkLst>
            <pc:docMk/>
            <pc:sldMk cId="3721053375" sldId="409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12" creationId="{E5309131-A74F-42A7-BA25-98A6C4602F94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3" creationId="{CCB3B27D-2809-477C-9B5F-56CA99D9B92E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4" creationId="{658DE3B6-615B-4B12-B0D4-7175672E3FE0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8" creationId="{7D1DB081-1676-410D-9FC4-262F0D031A5F}"/>
          </ac:spMkLst>
        </pc:spChg>
        <pc:spChg chg="del">
          <ac:chgData name="DU Angelo" userId="8b72b4b1065ef00f" providerId="LiveId" clId="{E760A102-1300-4EB6-9740-B16AA6653396}" dt="2020-12-22T13:52:36.345" v="2279" actId="478"/>
          <ac:spMkLst>
            <pc:docMk/>
            <pc:sldMk cId="3721053375" sldId="409"/>
            <ac:spMk id="19" creationId="{74004DDD-04C3-4573-BB0C-53A3ECFBDB09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0" creationId="{C89D581C-A825-472A-A6FC-0B0BDBA4810E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4" creationId="{487DC7C2-7037-4C6D-BA4B-1FC66F740B3F}"/>
          </ac:spMkLst>
        </pc:spChg>
        <pc:spChg chg="add mod">
          <ac:chgData name="DU Angelo" userId="8b72b4b1065ef00f" providerId="LiveId" clId="{E760A102-1300-4EB6-9740-B16AA6653396}" dt="2020-12-22T13:53:29.008" v="2295" actId="1076"/>
          <ac:spMkLst>
            <pc:docMk/>
            <pc:sldMk cId="3721053375" sldId="409"/>
            <ac:spMk id="25" creationId="{DC489B06-573C-42A1-8F4E-8CB7327FE56B}"/>
          </ac:spMkLst>
        </pc:spChg>
        <pc:grpChg chg="del">
          <ac:chgData name="DU Angelo" userId="8b72b4b1065ef00f" providerId="LiveId" clId="{E760A102-1300-4EB6-9740-B16AA6653396}" dt="2020-12-22T13:52:36.345" v="2279" actId="478"/>
          <ac:grpSpMkLst>
            <pc:docMk/>
            <pc:sldMk cId="3721053375" sldId="409"/>
            <ac:grpSpMk id="15" creationId="{A435C650-A300-4BFE-B11A-28B5BBB45CBE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1" creationId="{5845C631-77EF-45F6-903C-077452225BF5}"/>
          </ac:grpSpMkLst>
        </pc:grpChg>
        <pc:grpChg chg="add mod">
          <ac:chgData name="DU Angelo" userId="8b72b4b1065ef00f" providerId="LiveId" clId="{E760A102-1300-4EB6-9740-B16AA6653396}" dt="2020-12-22T13:53:29.008" v="2295" actId="1076"/>
          <ac:grpSpMkLst>
            <pc:docMk/>
            <pc:sldMk cId="3721053375" sldId="409"/>
            <ac:grpSpMk id="26" creationId="{4DBCABFA-D83F-4F4A-BE73-427DF76B866D}"/>
          </ac:grpSpMkLst>
        </pc:grpChg>
      </pc:sldChg>
      <pc:sldChg chg="addSp modSp add">
        <pc:chgData name="DU Angelo" userId="8b72b4b1065ef00f" providerId="LiveId" clId="{E760A102-1300-4EB6-9740-B16AA6653396}" dt="2020-12-22T13:53:45.153" v="2297" actId="1076"/>
        <pc:sldMkLst>
          <pc:docMk/>
          <pc:sldMk cId="1303754311" sldId="410"/>
        </pc:sldMkLst>
        <pc:spChg chg="mod">
          <ac:chgData name="DU Angelo" userId="8b72b4b1065ef00f" providerId="LiveId" clId="{E760A102-1300-4EB6-9740-B16AA6653396}" dt="2020-12-22T13:53:02.830" v="2293" actId="20577"/>
          <ac:spMkLst>
            <pc:docMk/>
            <pc:sldMk cId="1303754311" sldId="410"/>
            <ac:spMk id="6" creationId="{E4690199-E31A-48EF-B232-56D24BE05045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7" creationId="{2C5D424C-0E7B-460F-AB79-E1E1A090AAB9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8" creationId="{ED651D7F-5B2C-4779-8230-0A082281435F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2" creationId="{25D8C47D-B37C-4290-8D38-D68A041DE5A8}"/>
          </ac:spMkLst>
        </pc:spChg>
        <pc:spChg chg="add mod">
          <ac:chgData name="DU Angelo" userId="8b72b4b1065ef00f" providerId="LiveId" clId="{E760A102-1300-4EB6-9740-B16AA6653396}" dt="2020-12-22T13:53:45.153" v="2297" actId="1076"/>
          <ac:spMkLst>
            <pc:docMk/>
            <pc:sldMk cId="1303754311" sldId="410"/>
            <ac:spMk id="13" creationId="{DAE840A3-8B58-4C2F-B6CC-EF1376530771}"/>
          </ac:spMkLst>
        </pc:s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9" creationId="{FB0ADBB1-B73F-4C3F-A168-0D46986D0080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4" creationId="{80355774-BF8F-4A6E-BD62-352638BACEB2}"/>
          </ac:grpSpMkLst>
        </pc:grpChg>
        <pc:grpChg chg="add mod">
          <ac:chgData name="DU Angelo" userId="8b72b4b1065ef00f" providerId="LiveId" clId="{E760A102-1300-4EB6-9740-B16AA6653396}" dt="2020-12-22T13:53:45.153" v="2297" actId="1076"/>
          <ac:grpSpMkLst>
            <pc:docMk/>
            <pc:sldMk cId="1303754311" sldId="410"/>
            <ac:grpSpMk id="17" creationId="{352C256B-997D-48DD-A56E-27064C82EBAA}"/>
          </ac:grpSpMkLst>
        </pc:grpChg>
      </pc:sldChg>
    </pc:docChg>
  </pc:docChgLst>
  <pc:docChgLst>
    <pc:chgData name="Du Wenyu" userId="849f1052-c623-48dc-90e1-ce0960f8de5e" providerId="ADAL" clId="{45B5A29E-DC2B-4EC0-8ABA-ED4E5FC06230}"/>
    <pc:docChg chg="modSld">
      <pc:chgData name="Du Wenyu" userId="849f1052-c623-48dc-90e1-ce0960f8de5e" providerId="ADAL" clId="{45B5A29E-DC2B-4EC0-8ABA-ED4E5FC06230}" dt="2021-02-21T12:09:56.313" v="21" actId="1076"/>
      <pc:docMkLst>
        <pc:docMk/>
      </pc:docMkLst>
      <pc:sldChg chg="addSp modSp mod">
        <pc:chgData name="Du Wenyu" userId="849f1052-c623-48dc-90e1-ce0960f8de5e" providerId="ADAL" clId="{45B5A29E-DC2B-4EC0-8ABA-ED4E5FC06230}" dt="2021-02-21T12:09:56.313" v="21" actId="1076"/>
        <pc:sldMkLst>
          <pc:docMk/>
          <pc:sldMk cId="2825960516" sldId="416"/>
        </pc:sldMkLst>
        <pc:spChg chg="mod">
          <ac:chgData name="Du Wenyu" userId="849f1052-c623-48dc-90e1-ce0960f8de5e" providerId="ADAL" clId="{45B5A29E-DC2B-4EC0-8ABA-ED4E5FC06230}" dt="2021-02-21T12:09:52.742" v="20" actId="1076"/>
          <ac:spMkLst>
            <pc:docMk/>
            <pc:sldMk cId="2825960516" sldId="416"/>
            <ac:spMk id="2" creationId="{3E191709-7BFE-46EB-BC00-93BEB7B1AC5B}"/>
          </ac:spMkLst>
        </pc:spChg>
        <pc:spChg chg="mod">
          <ac:chgData name="Du Wenyu" userId="849f1052-c623-48dc-90e1-ce0960f8de5e" providerId="ADAL" clId="{45B5A29E-DC2B-4EC0-8ABA-ED4E5FC06230}" dt="2021-02-21T12:08:42.821" v="11" actId="1076"/>
          <ac:spMkLst>
            <pc:docMk/>
            <pc:sldMk cId="2825960516" sldId="416"/>
            <ac:spMk id="3" creationId="{E1BF4C49-D9BF-42F3-B713-48595D54AED3}"/>
          </ac:spMkLst>
        </pc:spChg>
        <pc:spChg chg="mod">
          <ac:chgData name="Du Wenyu" userId="849f1052-c623-48dc-90e1-ce0960f8de5e" providerId="ADAL" clId="{45B5A29E-DC2B-4EC0-8ABA-ED4E5FC06230}" dt="2021-02-21T12:09:48.774" v="19" actId="1076"/>
          <ac:spMkLst>
            <pc:docMk/>
            <pc:sldMk cId="2825960516" sldId="416"/>
            <ac:spMk id="4" creationId="{C74BC99A-38D4-42F7-82A7-14EDFAADE10D}"/>
          </ac:spMkLst>
        </pc:spChg>
        <pc:spChg chg="mod">
          <ac:chgData name="Du Wenyu" userId="849f1052-c623-48dc-90e1-ce0960f8de5e" providerId="ADAL" clId="{45B5A29E-DC2B-4EC0-8ABA-ED4E5FC06230}" dt="2021-02-21T12:08:39.711" v="10" actId="1076"/>
          <ac:spMkLst>
            <pc:docMk/>
            <pc:sldMk cId="2825960516" sldId="416"/>
            <ac:spMk id="6" creationId="{E4690199-E31A-48EF-B232-56D24BE05045}"/>
          </ac:spMkLst>
        </pc:spChg>
        <pc:spChg chg="mod">
          <ac:chgData name="Du Wenyu" userId="849f1052-c623-48dc-90e1-ce0960f8de5e" providerId="ADAL" clId="{45B5A29E-DC2B-4EC0-8ABA-ED4E5FC06230}" dt="2021-02-21T12:09:44.313" v="18" actId="1076"/>
          <ac:spMkLst>
            <pc:docMk/>
            <pc:sldMk cId="2825960516" sldId="416"/>
            <ac:spMk id="7" creationId="{E26D0B40-FBC4-4279-894C-0C33326EF812}"/>
          </ac:spMkLst>
        </pc:spChg>
        <pc:graphicFrameChg chg="add mod">
          <ac:chgData name="Du Wenyu" userId="849f1052-c623-48dc-90e1-ce0960f8de5e" providerId="ADAL" clId="{45B5A29E-DC2B-4EC0-8ABA-ED4E5FC06230}" dt="2021-02-21T12:09:56.313" v="21" actId="1076"/>
          <ac:graphicFrameMkLst>
            <pc:docMk/>
            <pc:sldMk cId="2825960516" sldId="416"/>
            <ac:graphicFrameMk id="8" creationId="{3445EFE8-2AF7-4D19-918A-D20CBEA19738}"/>
          </ac:graphicFrameMkLst>
        </pc:graphicFrameChg>
      </pc:sldChg>
    </pc:docChg>
  </pc:docChgLst>
  <pc:docChgLst>
    <pc:chgData name="DU Angelo" userId="8b72b4b1065ef00f" providerId="LiveId" clId="{FD06E59F-1BFC-490F-B7B7-34AD9E1FE619}"/>
    <pc:docChg chg="undo custSel modSld">
      <pc:chgData name="DU Angelo" userId="8b72b4b1065ef00f" providerId="LiveId" clId="{FD06E59F-1BFC-490F-B7B7-34AD9E1FE619}" dt="2020-12-15T14:56:46.388" v="1324" actId="1076"/>
      <pc:docMkLst>
        <pc:docMk/>
      </pc:docMkLst>
      <pc:sldChg chg="modSp">
        <pc:chgData name="DU Angelo" userId="8b72b4b1065ef00f" providerId="LiveId" clId="{FD06E59F-1BFC-490F-B7B7-34AD9E1FE619}" dt="2020-12-15T14:28:12.893" v="1243" actId="1076"/>
        <pc:sldMkLst>
          <pc:docMk/>
          <pc:sldMk cId="3335841084" sldId="326"/>
        </pc:sldMkLst>
        <pc:spChg chg="mod">
          <ac:chgData name="DU Angelo" userId="8b72b4b1065ef00f" providerId="LiveId" clId="{FD06E59F-1BFC-490F-B7B7-34AD9E1FE619}" dt="2020-12-15T14:28:05.366" v="1241" actId="255"/>
          <ac:spMkLst>
            <pc:docMk/>
            <pc:sldMk cId="3335841084" sldId="326"/>
            <ac:spMk id="4" creationId="{2918002F-8C64-4968-9ECA-DC63D9D4E45B}"/>
          </ac:spMkLst>
        </pc:spChg>
        <pc:picChg chg="mod">
          <ac:chgData name="DU Angelo" userId="8b72b4b1065ef00f" providerId="LiveId" clId="{FD06E59F-1BFC-490F-B7B7-34AD9E1FE619}" dt="2020-12-15T14:28:12.893" v="1243" actId="1076"/>
          <ac:picMkLst>
            <pc:docMk/>
            <pc:sldMk cId="3335841084" sldId="326"/>
            <ac:picMk id="6" creationId="{3E2E6221-B7F4-4E12-A4E6-D08C702A73B6}"/>
          </ac:picMkLst>
        </pc:picChg>
      </pc:sldChg>
      <pc:sldChg chg="modSp">
        <pc:chgData name="DU Angelo" userId="8b72b4b1065ef00f" providerId="LiveId" clId="{FD06E59F-1BFC-490F-B7B7-34AD9E1FE619}" dt="2020-12-15T09:38:54.463" v="218" actId="6549"/>
        <pc:sldMkLst>
          <pc:docMk/>
          <pc:sldMk cId="1173726442" sldId="340"/>
        </pc:sldMkLst>
        <pc:spChg chg="mod">
          <ac:chgData name="DU Angelo" userId="8b72b4b1065ef00f" providerId="LiveId" clId="{FD06E59F-1BFC-490F-B7B7-34AD9E1FE619}" dt="2020-12-15T09:38:54.463" v="218" actId="6549"/>
          <ac:spMkLst>
            <pc:docMk/>
            <pc:sldMk cId="1173726442" sldId="34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43:40.548" v="235" actId="1076"/>
        <pc:sldMkLst>
          <pc:docMk/>
          <pc:sldMk cId="2028051808" sldId="341"/>
        </pc:sldMkLst>
        <pc:spChg chg="mod">
          <ac:chgData name="DU Angelo" userId="8b72b4b1065ef00f" providerId="LiveId" clId="{FD06E59F-1BFC-490F-B7B7-34AD9E1FE619}" dt="2020-12-15T09:43:40.548" v="235" actId="1076"/>
          <ac:spMkLst>
            <pc:docMk/>
            <pc:sldMk cId="2028051808" sldId="34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17:14.756" v="17" actId="1076"/>
        <pc:sldMkLst>
          <pc:docMk/>
          <pc:sldMk cId="2454259939" sldId="343"/>
        </pc:sldMkLst>
        <pc:spChg chg="mod">
          <ac:chgData name="DU Angelo" userId="8b72b4b1065ef00f" providerId="LiveId" clId="{FD06E59F-1BFC-490F-B7B7-34AD9E1FE619}" dt="2020-12-15T09:17:14.756" v="17" actId="1076"/>
          <ac:spMkLst>
            <pc:docMk/>
            <pc:sldMk cId="2454259939" sldId="343"/>
            <ac:spMk id="5" creationId="{63F2EE83-9571-4E72-9AA3-2E5B4BDA9955}"/>
          </ac:spMkLst>
        </pc:spChg>
        <pc:graphicFrameChg chg="mod">
          <ac:chgData name="DU Angelo" userId="8b72b4b1065ef00f" providerId="LiveId" clId="{FD06E59F-1BFC-490F-B7B7-34AD9E1FE619}" dt="2020-12-15T09:17:11.142" v="16" actId="1076"/>
          <ac:graphicFrameMkLst>
            <pc:docMk/>
            <pc:sldMk cId="2454259939" sldId="343"/>
            <ac:graphicFrameMk id="6" creationId="{6A4BB325-67BC-481A-A650-2BE2FD8EA1D7}"/>
          </ac:graphicFrameMkLst>
        </pc:graphicFrameChg>
      </pc:sldChg>
      <pc:sldChg chg="modSp">
        <pc:chgData name="DU Angelo" userId="8b72b4b1065ef00f" providerId="LiveId" clId="{FD06E59F-1BFC-490F-B7B7-34AD9E1FE619}" dt="2020-12-15T09:22:50.576" v="101" actId="1076"/>
        <pc:sldMkLst>
          <pc:docMk/>
          <pc:sldMk cId="1479717305" sldId="344"/>
        </pc:sldMkLst>
        <pc:spChg chg="mod">
          <ac:chgData name="DU Angelo" userId="8b72b4b1065ef00f" providerId="LiveId" clId="{FD06E59F-1BFC-490F-B7B7-34AD9E1FE619}" dt="2020-12-15T09:22:50.576" v="101" actId="1076"/>
          <ac:spMkLst>
            <pc:docMk/>
            <pc:sldMk cId="1479717305" sldId="344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09:32:37.825" v="197" actId="1076"/>
        <pc:sldMkLst>
          <pc:docMk/>
          <pc:sldMk cId="1591169618" sldId="345"/>
        </pc:sldMkLst>
        <pc:spChg chg="mod">
          <ac:chgData name="DU Angelo" userId="8b72b4b1065ef00f" providerId="LiveId" clId="{FD06E59F-1BFC-490F-B7B7-34AD9E1FE619}" dt="2020-12-15T09:32:37.825" v="197" actId="1076"/>
          <ac:spMkLst>
            <pc:docMk/>
            <pc:sldMk cId="1591169618" sldId="345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09:32:19.211" v="192" actId="1076"/>
          <ac:spMkLst>
            <pc:docMk/>
            <pc:sldMk cId="1591169618" sldId="34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0:10:43.882" v="324" actId="1076"/>
        <pc:sldMkLst>
          <pc:docMk/>
          <pc:sldMk cId="3064232652" sldId="346"/>
        </pc:sldMkLst>
        <pc:spChg chg="mod">
          <ac:chgData name="DU Angelo" userId="8b72b4b1065ef00f" providerId="LiveId" clId="{FD06E59F-1BFC-490F-B7B7-34AD9E1FE619}" dt="2020-12-15T10:10:43.882" v="324" actId="1076"/>
          <ac:spMkLst>
            <pc:docMk/>
            <pc:sldMk cId="3064232652" sldId="346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1:38.015" v="1257" actId="1076"/>
        <pc:sldMkLst>
          <pc:docMk/>
          <pc:sldMk cId="2629695663" sldId="347"/>
        </pc:sldMkLst>
        <pc:spChg chg="mod">
          <ac:chgData name="DU Angelo" userId="8b72b4b1065ef00f" providerId="LiveId" clId="{FD06E59F-1BFC-490F-B7B7-34AD9E1FE619}" dt="2020-12-15T14:41:38.015" v="1257" actId="1076"/>
          <ac:spMkLst>
            <pc:docMk/>
            <pc:sldMk cId="2629695663" sldId="34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41:10.971" v="1253" actId="1076"/>
          <ac:spMkLst>
            <pc:docMk/>
            <pc:sldMk cId="2629695663" sldId="347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0:59.375" v="1252" actId="1076"/>
          <ac:picMkLst>
            <pc:docMk/>
            <pc:sldMk cId="2629695663" sldId="347"/>
            <ac:picMk id="6" creationId="{936A2B8C-5D1F-46DE-A125-735FFE4BDF31}"/>
          </ac:picMkLst>
        </pc:picChg>
      </pc:sldChg>
      <pc:sldChg chg="modSp">
        <pc:chgData name="DU Angelo" userId="8b72b4b1065ef00f" providerId="LiveId" clId="{FD06E59F-1BFC-490F-B7B7-34AD9E1FE619}" dt="2020-12-15T10:23:39.700" v="363" actId="14100"/>
        <pc:sldMkLst>
          <pc:docMk/>
          <pc:sldMk cId="3374474511" sldId="348"/>
        </pc:sldMkLst>
        <pc:spChg chg="mod">
          <ac:chgData name="DU Angelo" userId="8b72b4b1065ef00f" providerId="LiveId" clId="{FD06E59F-1BFC-490F-B7B7-34AD9E1FE619}" dt="2020-12-15T10:23:39.700" v="363" actId="14100"/>
          <ac:spMkLst>
            <pc:docMk/>
            <pc:sldMk cId="3374474511" sldId="34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1:57:40.266" v="407" actId="1076"/>
        <pc:sldMkLst>
          <pc:docMk/>
          <pc:sldMk cId="104447281" sldId="349"/>
        </pc:sldMkLst>
        <pc:spChg chg="mod">
          <ac:chgData name="DU Angelo" userId="8b72b4b1065ef00f" providerId="LiveId" clId="{FD06E59F-1BFC-490F-B7B7-34AD9E1FE619}" dt="2020-12-15T11:57:40.266" v="407" actId="1076"/>
          <ac:spMkLst>
            <pc:docMk/>
            <pc:sldMk cId="104447281" sldId="34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0:19.787" v="424" actId="403"/>
        <pc:sldMkLst>
          <pc:docMk/>
          <pc:sldMk cId="2394498902" sldId="350"/>
        </pc:sldMkLst>
        <pc:spChg chg="mod">
          <ac:chgData name="DU Angelo" userId="8b72b4b1065ef00f" providerId="LiveId" clId="{FD06E59F-1BFC-490F-B7B7-34AD9E1FE619}" dt="2020-12-15T12:00:19.787" v="424" actId="403"/>
          <ac:spMkLst>
            <pc:docMk/>
            <pc:sldMk cId="2394498902" sldId="35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2:05:29.809" v="456" actId="6549"/>
        <pc:sldMkLst>
          <pc:docMk/>
          <pc:sldMk cId="1372444461" sldId="351"/>
        </pc:sldMkLst>
        <pc:spChg chg="mod">
          <ac:chgData name="DU Angelo" userId="8b72b4b1065ef00f" providerId="LiveId" clId="{FD06E59F-1BFC-490F-B7B7-34AD9E1FE619}" dt="2020-12-15T12:05:29.809" v="456" actId="6549"/>
          <ac:spMkLst>
            <pc:docMk/>
            <pc:sldMk cId="1372444461" sldId="351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2:12:28.406" v="503" actId="1076"/>
        <pc:sldMkLst>
          <pc:docMk/>
          <pc:sldMk cId="3918135837" sldId="352"/>
        </pc:sldMkLst>
        <pc:spChg chg="mod">
          <ac:chgData name="DU Angelo" userId="8b72b4b1065ef00f" providerId="LiveId" clId="{FD06E59F-1BFC-490F-B7B7-34AD9E1FE619}" dt="2020-12-15T12:11:45.206" v="498" actId="1076"/>
          <ac:spMkLst>
            <pc:docMk/>
            <pc:sldMk cId="3918135837" sldId="35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2:12:08.906" v="500" actId="1076"/>
          <ac:spMkLst>
            <pc:docMk/>
            <pc:sldMk cId="3918135837" sldId="352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2:12:28.406" v="503" actId="1076"/>
          <ac:picMkLst>
            <pc:docMk/>
            <pc:sldMk cId="3918135837" sldId="352"/>
            <ac:picMk id="6" creationId="{D9C1F0EE-81ED-484F-BDC2-138B42156E73}"/>
          </ac:picMkLst>
        </pc:picChg>
      </pc:sldChg>
      <pc:sldChg chg="modSp">
        <pc:chgData name="DU Angelo" userId="8b72b4b1065ef00f" providerId="LiveId" clId="{FD06E59F-1BFC-490F-B7B7-34AD9E1FE619}" dt="2020-12-15T12:36:33.311" v="629" actId="20577"/>
        <pc:sldMkLst>
          <pc:docMk/>
          <pc:sldMk cId="1927755409" sldId="353"/>
        </pc:sldMkLst>
        <pc:spChg chg="mod">
          <ac:chgData name="DU Angelo" userId="8b72b4b1065ef00f" providerId="LiveId" clId="{FD06E59F-1BFC-490F-B7B7-34AD9E1FE619}" dt="2020-12-15T12:36:33.311" v="629" actId="20577"/>
          <ac:spMkLst>
            <pc:docMk/>
            <pc:sldMk cId="1927755409" sldId="35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4:04.741" v="1263" actId="1076"/>
        <pc:sldMkLst>
          <pc:docMk/>
          <pc:sldMk cId="3450231753" sldId="354"/>
        </pc:sldMkLst>
        <pc:spChg chg="mod">
          <ac:chgData name="DU Angelo" userId="8b72b4b1065ef00f" providerId="LiveId" clId="{FD06E59F-1BFC-490F-B7B7-34AD9E1FE619}" dt="2020-12-15T14:44:04.741" v="1263" actId="1076"/>
          <ac:spMkLst>
            <pc:docMk/>
            <pc:sldMk cId="3450231753" sldId="354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4:02.035" v="1261" actId="27614"/>
          <ac:picMkLst>
            <pc:docMk/>
            <pc:sldMk cId="3450231753" sldId="354"/>
            <ac:picMk id="6" creationId="{C3E89A3F-5335-4C82-8E71-A30AFDBF7581}"/>
          </ac:picMkLst>
        </pc:picChg>
      </pc:sldChg>
      <pc:sldChg chg="modSp">
        <pc:chgData name="DU Angelo" userId="8b72b4b1065ef00f" providerId="LiveId" clId="{FD06E59F-1BFC-490F-B7B7-34AD9E1FE619}" dt="2020-12-15T12:36:47.719" v="631" actId="5793"/>
        <pc:sldMkLst>
          <pc:docMk/>
          <pc:sldMk cId="3498315109" sldId="355"/>
        </pc:sldMkLst>
        <pc:spChg chg="mod">
          <ac:chgData name="DU Angelo" userId="8b72b4b1065ef00f" providerId="LiveId" clId="{FD06E59F-1BFC-490F-B7B7-34AD9E1FE619}" dt="2020-12-15T12:36:47.719" v="631" actId="5793"/>
          <ac:spMkLst>
            <pc:docMk/>
            <pc:sldMk cId="3498315109" sldId="355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5:06.528" v="1268" actId="1076"/>
        <pc:sldMkLst>
          <pc:docMk/>
          <pc:sldMk cId="269144620" sldId="356"/>
        </pc:sldMkLst>
        <pc:spChg chg="mod">
          <ac:chgData name="DU Angelo" userId="8b72b4b1065ef00f" providerId="LiveId" clId="{FD06E59F-1BFC-490F-B7B7-34AD9E1FE619}" dt="2020-12-15T12:38:01.699" v="639" actId="1076"/>
          <ac:spMkLst>
            <pc:docMk/>
            <pc:sldMk cId="269144620" sldId="356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5:06.528" v="1268" actId="1076"/>
          <ac:picMkLst>
            <pc:docMk/>
            <pc:sldMk cId="269144620" sldId="356"/>
            <ac:picMk id="6" creationId="{2D90DF9B-3451-4372-B13B-28F91DAB74B5}"/>
          </ac:picMkLst>
        </pc:picChg>
      </pc:sldChg>
      <pc:sldChg chg="modSp">
        <pc:chgData name="DU Angelo" userId="8b72b4b1065ef00f" providerId="LiveId" clId="{FD06E59F-1BFC-490F-B7B7-34AD9E1FE619}" dt="2020-12-15T13:26:23.898" v="668" actId="1076"/>
        <pc:sldMkLst>
          <pc:docMk/>
          <pc:sldMk cId="449844557" sldId="357"/>
        </pc:sldMkLst>
        <pc:spChg chg="mod">
          <ac:chgData name="DU Angelo" userId="8b72b4b1065ef00f" providerId="LiveId" clId="{FD06E59F-1BFC-490F-B7B7-34AD9E1FE619}" dt="2020-12-15T13:26:23.898" v="668" actId="1076"/>
          <ac:spMkLst>
            <pc:docMk/>
            <pc:sldMk cId="449844557" sldId="357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6:00.251" v="1275" actId="1076"/>
        <pc:sldMkLst>
          <pc:docMk/>
          <pc:sldMk cId="3831709510" sldId="358"/>
        </pc:sldMkLst>
        <pc:spChg chg="mod">
          <ac:chgData name="DU Angelo" userId="8b72b4b1065ef00f" providerId="LiveId" clId="{FD06E59F-1BFC-490F-B7B7-34AD9E1FE619}" dt="2020-12-15T13:26:42.436" v="671" actId="404"/>
          <ac:spMkLst>
            <pc:docMk/>
            <pc:sldMk cId="3831709510" sldId="358"/>
            <ac:spMk id="5" creationId="{63F2EE83-9571-4E72-9AA3-2E5B4BDA9955}"/>
          </ac:spMkLst>
        </pc:spChg>
        <pc:picChg chg="add mod">
          <ac:chgData name="DU Angelo" userId="8b72b4b1065ef00f" providerId="LiveId" clId="{FD06E59F-1BFC-490F-B7B7-34AD9E1FE619}" dt="2020-12-15T14:46:00.251" v="1275" actId="1076"/>
          <ac:picMkLst>
            <pc:docMk/>
            <pc:sldMk cId="3831709510" sldId="358"/>
            <ac:picMk id="6" creationId="{72F39E2E-7DB6-460F-92FE-8D7F3B43D790}"/>
          </ac:picMkLst>
        </pc:picChg>
      </pc:sldChg>
      <pc:sldChg chg="modSp">
        <pc:chgData name="DU Angelo" userId="8b72b4b1065ef00f" providerId="LiveId" clId="{FD06E59F-1BFC-490F-B7B7-34AD9E1FE619}" dt="2020-12-15T13:32:40.052" v="732" actId="1076"/>
        <pc:sldMkLst>
          <pc:docMk/>
          <pc:sldMk cId="1734098841" sldId="359"/>
        </pc:sldMkLst>
        <pc:spChg chg="mod">
          <ac:chgData name="DU Angelo" userId="8b72b4b1065ef00f" providerId="LiveId" clId="{FD06E59F-1BFC-490F-B7B7-34AD9E1FE619}" dt="2020-12-15T13:32:40.052" v="732" actId="1076"/>
          <ac:spMkLst>
            <pc:docMk/>
            <pc:sldMk cId="1734098841" sldId="359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39:05.672" v="778" actId="404"/>
        <pc:sldMkLst>
          <pc:docMk/>
          <pc:sldMk cId="3446694472" sldId="360"/>
        </pc:sldMkLst>
        <pc:spChg chg="mod">
          <ac:chgData name="DU Angelo" userId="8b72b4b1065ef00f" providerId="LiveId" clId="{FD06E59F-1BFC-490F-B7B7-34AD9E1FE619}" dt="2020-12-15T13:39:05.672" v="778" actId="404"/>
          <ac:spMkLst>
            <pc:docMk/>
            <pc:sldMk cId="3446694472" sldId="360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49:26.319" v="814" actId="1076"/>
        <pc:sldMkLst>
          <pc:docMk/>
          <pc:sldMk cId="439195668" sldId="361"/>
        </pc:sldMkLst>
        <pc:spChg chg="mod">
          <ac:chgData name="DU Angelo" userId="8b72b4b1065ef00f" providerId="LiveId" clId="{FD06E59F-1BFC-490F-B7B7-34AD9E1FE619}" dt="2020-12-15T13:49:26.319" v="814" actId="1076"/>
          <ac:spMkLst>
            <pc:docMk/>
            <pc:sldMk cId="439195668" sldId="361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3:49:23.769" v="813" actId="1076"/>
          <ac:spMkLst>
            <pc:docMk/>
            <pc:sldMk cId="439195668" sldId="361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7:21.459" v="884" actId="1076"/>
        <pc:sldMkLst>
          <pc:docMk/>
          <pc:sldMk cId="2318064618" sldId="362"/>
        </pc:sldMkLst>
        <pc:spChg chg="mod">
          <ac:chgData name="DU Angelo" userId="8b72b4b1065ef00f" providerId="LiveId" clId="{FD06E59F-1BFC-490F-B7B7-34AD9E1FE619}" dt="2020-12-15T13:57:21.459" v="884" actId="1076"/>
          <ac:spMkLst>
            <pc:docMk/>
            <pc:sldMk cId="2318064618" sldId="36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3:59:38.783" v="906" actId="1076"/>
        <pc:sldMkLst>
          <pc:docMk/>
          <pc:sldMk cId="2656127264" sldId="363"/>
        </pc:sldMkLst>
        <pc:spChg chg="mod">
          <ac:chgData name="DU Angelo" userId="8b72b4b1065ef00f" providerId="LiveId" clId="{FD06E59F-1BFC-490F-B7B7-34AD9E1FE619}" dt="2020-12-15T13:59:38.783" v="906" actId="1076"/>
          <ac:spMkLst>
            <pc:docMk/>
            <pc:sldMk cId="2656127264" sldId="36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48:34.449" v="1298" actId="1076"/>
        <pc:sldMkLst>
          <pc:docMk/>
          <pc:sldMk cId="2133201790" sldId="364"/>
        </pc:sldMkLst>
        <pc:picChg chg="add mod modCrop">
          <ac:chgData name="DU Angelo" userId="8b72b4b1065ef00f" providerId="LiveId" clId="{FD06E59F-1BFC-490F-B7B7-34AD9E1FE619}" dt="2020-12-15T14:47:28.406" v="1282" actId="14100"/>
          <ac:picMkLst>
            <pc:docMk/>
            <pc:sldMk cId="2133201790" sldId="364"/>
            <ac:picMk id="5" creationId="{97E7FC71-1DB9-4907-A3C9-0265F088623C}"/>
          </ac:picMkLst>
        </pc:picChg>
        <pc:picChg chg="add mod modCrop">
          <ac:chgData name="DU Angelo" userId="8b72b4b1065ef00f" providerId="LiveId" clId="{FD06E59F-1BFC-490F-B7B7-34AD9E1FE619}" dt="2020-12-15T14:48:20.835" v="1292" actId="1076"/>
          <ac:picMkLst>
            <pc:docMk/>
            <pc:sldMk cId="2133201790" sldId="364"/>
            <ac:picMk id="6" creationId="{98BA678E-F7D8-400E-A0CE-AC5E90C0B900}"/>
          </ac:picMkLst>
        </pc:picChg>
        <pc:picChg chg="add mod">
          <ac:chgData name="DU Angelo" userId="8b72b4b1065ef00f" providerId="LiveId" clId="{FD06E59F-1BFC-490F-B7B7-34AD9E1FE619}" dt="2020-12-15T14:48:34.449" v="1298" actId="1076"/>
          <ac:picMkLst>
            <pc:docMk/>
            <pc:sldMk cId="2133201790" sldId="364"/>
            <ac:picMk id="7" creationId="{ADBD6D48-2FB1-46C1-B054-B2A5FA465F69}"/>
          </ac:picMkLst>
        </pc:picChg>
      </pc:sldChg>
      <pc:sldChg chg="modSp">
        <pc:chgData name="DU Angelo" userId="8b72b4b1065ef00f" providerId="LiveId" clId="{FD06E59F-1BFC-490F-B7B7-34AD9E1FE619}" dt="2020-12-15T14:09:18.580" v="1023" actId="1076"/>
        <pc:sldMkLst>
          <pc:docMk/>
          <pc:sldMk cId="2001686857" sldId="365"/>
        </pc:sldMkLst>
        <pc:spChg chg="mod">
          <ac:chgData name="DU Angelo" userId="8b72b4b1065ef00f" providerId="LiveId" clId="{FD06E59F-1BFC-490F-B7B7-34AD9E1FE619}" dt="2020-12-15T14:09:18.580" v="1023" actId="1076"/>
          <ac:spMkLst>
            <pc:docMk/>
            <pc:sldMk cId="2001686857" sldId="365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1:21.686" v="1069" actId="1076"/>
        <pc:sldMkLst>
          <pc:docMk/>
          <pc:sldMk cId="2870855227" sldId="366"/>
        </pc:sldMkLst>
        <pc:spChg chg="mod">
          <ac:chgData name="DU Angelo" userId="8b72b4b1065ef00f" providerId="LiveId" clId="{FD06E59F-1BFC-490F-B7B7-34AD9E1FE619}" dt="2020-12-15T14:11:21.686" v="1069" actId="1076"/>
          <ac:spMkLst>
            <pc:docMk/>
            <pc:sldMk cId="2870855227" sldId="366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2:01.091" v="1077" actId="1076"/>
        <pc:sldMkLst>
          <pc:docMk/>
          <pc:sldMk cId="3772479529" sldId="367"/>
        </pc:sldMkLst>
        <pc:spChg chg="mod">
          <ac:chgData name="DU Angelo" userId="8b72b4b1065ef00f" providerId="LiveId" clId="{FD06E59F-1BFC-490F-B7B7-34AD9E1FE619}" dt="2020-12-15T14:12:01.091" v="1077" actId="1076"/>
          <ac:spMkLst>
            <pc:docMk/>
            <pc:sldMk cId="3772479529" sldId="367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11:50.372" v="1073" actId="1076"/>
          <ac:spMkLst>
            <pc:docMk/>
            <pc:sldMk cId="3772479529" sldId="367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18:46.412" v="1118" actId="1076"/>
        <pc:sldMkLst>
          <pc:docMk/>
          <pc:sldMk cId="1520921493" sldId="368"/>
        </pc:sldMkLst>
        <pc:spChg chg="mod">
          <ac:chgData name="DU Angelo" userId="8b72b4b1065ef00f" providerId="LiveId" clId="{FD06E59F-1BFC-490F-B7B7-34AD9E1FE619}" dt="2020-12-15T14:18:46.412" v="1118" actId="1076"/>
          <ac:spMkLst>
            <pc:docMk/>
            <pc:sldMk cId="1520921493" sldId="368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0:42.067" v="1150" actId="1076"/>
        <pc:sldMkLst>
          <pc:docMk/>
          <pc:sldMk cId="2041610761" sldId="369"/>
        </pc:sldMkLst>
        <pc:spChg chg="mod">
          <ac:chgData name="DU Angelo" userId="8b72b4b1065ef00f" providerId="LiveId" clId="{FD06E59F-1BFC-490F-B7B7-34AD9E1FE619}" dt="2020-12-15T14:20:42.067" v="1150" actId="1076"/>
          <ac:spMkLst>
            <pc:docMk/>
            <pc:sldMk cId="2041610761" sldId="369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0:36.182" v="1147" actId="1076"/>
          <ac:spMkLst>
            <pc:docMk/>
            <pc:sldMk cId="2041610761" sldId="369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3:19.412" v="1310" actId="1076"/>
        <pc:sldMkLst>
          <pc:docMk/>
          <pc:sldMk cId="2467984237" sldId="370"/>
        </pc:sldMkLst>
        <pc:picChg chg="add mod modCrop">
          <ac:chgData name="DU Angelo" userId="8b72b4b1065ef00f" providerId="LiveId" clId="{FD06E59F-1BFC-490F-B7B7-34AD9E1FE619}" dt="2020-12-15T14:53:19.412" v="1310" actId="1076"/>
          <ac:picMkLst>
            <pc:docMk/>
            <pc:sldMk cId="2467984237" sldId="370"/>
            <ac:picMk id="5" creationId="{222E6B03-F85F-4714-89A5-44A40FF79207}"/>
          </ac:picMkLst>
        </pc:picChg>
      </pc:sldChg>
      <pc:sldChg chg="addSp delSp modSp">
        <pc:chgData name="DU Angelo" userId="8b72b4b1065ef00f" providerId="LiveId" clId="{FD06E59F-1BFC-490F-B7B7-34AD9E1FE619}" dt="2020-12-15T14:56:46.388" v="1324" actId="1076"/>
        <pc:sldMkLst>
          <pc:docMk/>
          <pc:sldMk cId="3845324307" sldId="371"/>
        </pc:sldMkLst>
        <pc:spChg chg="mod">
          <ac:chgData name="DU Angelo" userId="8b72b4b1065ef00f" providerId="LiveId" clId="{FD06E59F-1BFC-490F-B7B7-34AD9E1FE619}" dt="2020-12-15T14:56:46.388" v="1324" actId="1076"/>
          <ac:spMkLst>
            <pc:docMk/>
            <pc:sldMk cId="3845324307" sldId="371"/>
            <ac:spMk id="3" creationId="{E1BF4C49-D9BF-42F3-B713-48595D54AED3}"/>
          </ac:spMkLst>
        </pc:spChg>
        <pc:picChg chg="add del mod">
          <ac:chgData name="DU Angelo" userId="8b72b4b1065ef00f" providerId="LiveId" clId="{FD06E59F-1BFC-490F-B7B7-34AD9E1FE619}" dt="2020-12-15T14:56:00.012" v="1316"/>
          <ac:picMkLst>
            <pc:docMk/>
            <pc:sldMk cId="3845324307" sldId="371"/>
            <ac:picMk id="5" creationId="{9AB8D02F-6A80-4B3C-BFC5-92C7B383168B}"/>
          </ac:picMkLst>
        </pc:picChg>
        <pc:picChg chg="add mod">
          <ac:chgData name="DU Angelo" userId="8b72b4b1065ef00f" providerId="LiveId" clId="{FD06E59F-1BFC-490F-B7B7-34AD9E1FE619}" dt="2020-12-15T14:56:44.632" v="1323" actId="1076"/>
          <ac:picMkLst>
            <pc:docMk/>
            <pc:sldMk cId="3845324307" sldId="371"/>
            <ac:picMk id="7" creationId="{A3CE6316-7C4E-4FDA-80E6-DFF3841AB121}"/>
          </ac:picMkLst>
        </pc:picChg>
      </pc:sldChg>
      <pc:sldChg chg="modSp">
        <pc:chgData name="DU Angelo" userId="8b72b4b1065ef00f" providerId="LiveId" clId="{FD06E59F-1BFC-490F-B7B7-34AD9E1FE619}" dt="2020-12-15T14:21:41.723" v="1162" actId="1076"/>
        <pc:sldMkLst>
          <pc:docMk/>
          <pc:sldMk cId="2339322228" sldId="372"/>
        </pc:sldMkLst>
        <pc:spChg chg="mod">
          <ac:chgData name="DU Angelo" userId="8b72b4b1065ef00f" providerId="LiveId" clId="{FD06E59F-1BFC-490F-B7B7-34AD9E1FE619}" dt="2020-12-15T14:21:41.723" v="1162" actId="1076"/>
          <ac:spMkLst>
            <pc:docMk/>
            <pc:sldMk cId="2339322228" sldId="372"/>
            <ac:spMk id="3" creationId="{E1BF4C49-D9BF-42F3-B713-48595D54AED3}"/>
          </ac:spMkLst>
        </pc:spChg>
        <pc:spChg chg="mod">
          <ac:chgData name="DU Angelo" userId="8b72b4b1065ef00f" providerId="LiveId" clId="{FD06E59F-1BFC-490F-B7B7-34AD9E1FE619}" dt="2020-12-15T14:21:36.406" v="1160" actId="1076"/>
          <ac:spMkLst>
            <pc:docMk/>
            <pc:sldMk cId="2339322228" sldId="372"/>
            <ac:spMk id="5" creationId="{63F2EE83-9571-4E72-9AA3-2E5B4BDA9955}"/>
          </ac:spMkLst>
        </pc:spChg>
      </pc:sldChg>
      <pc:sldChg chg="modSp">
        <pc:chgData name="DU Angelo" userId="8b72b4b1065ef00f" providerId="LiveId" clId="{FD06E59F-1BFC-490F-B7B7-34AD9E1FE619}" dt="2020-12-15T14:26:35.221" v="1232" actId="1076"/>
        <pc:sldMkLst>
          <pc:docMk/>
          <pc:sldMk cId="2680790609" sldId="373"/>
        </pc:sldMkLst>
        <pc:spChg chg="mod">
          <ac:chgData name="DU Angelo" userId="8b72b4b1065ef00f" providerId="LiveId" clId="{FD06E59F-1BFC-490F-B7B7-34AD9E1FE619}" dt="2020-12-15T14:26:35.221" v="1232" actId="1076"/>
          <ac:spMkLst>
            <pc:docMk/>
            <pc:sldMk cId="2680790609" sldId="373"/>
            <ac:spMk id="5" creationId="{63F2EE83-9571-4E72-9AA3-2E5B4BDA9955}"/>
          </ac:spMkLst>
        </pc:spChg>
      </pc:sldChg>
      <pc:sldChg chg="addSp modSp">
        <pc:chgData name="DU Angelo" userId="8b72b4b1065ef00f" providerId="LiveId" clId="{FD06E59F-1BFC-490F-B7B7-34AD9E1FE619}" dt="2020-12-15T14:50:28.651" v="1303" actId="1076"/>
        <pc:sldMkLst>
          <pc:docMk/>
          <pc:sldMk cId="4028957100" sldId="374"/>
        </pc:sldMkLst>
        <pc:picChg chg="add mod">
          <ac:chgData name="DU Angelo" userId="8b72b4b1065ef00f" providerId="LiveId" clId="{FD06E59F-1BFC-490F-B7B7-34AD9E1FE619}" dt="2020-12-15T14:50:28.651" v="1303" actId="1076"/>
          <ac:picMkLst>
            <pc:docMk/>
            <pc:sldMk cId="4028957100" sldId="374"/>
            <ac:picMk id="5" creationId="{0558D80E-9A3D-4836-B384-BA90E81D20FF}"/>
          </ac:picMkLst>
        </pc:picChg>
      </pc:sldChg>
      <pc:sldChg chg="addSp modSp">
        <pc:chgData name="DU Angelo" userId="8b72b4b1065ef00f" providerId="LiveId" clId="{FD06E59F-1BFC-490F-B7B7-34AD9E1FE619}" dt="2020-12-15T14:56:10.187" v="1319" actId="1076"/>
        <pc:sldMkLst>
          <pc:docMk/>
          <pc:sldMk cId="1557041296" sldId="375"/>
        </pc:sldMkLst>
        <pc:picChg chg="add mod">
          <ac:chgData name="DU Angelo" userId="8b72b4b1065ef00f" providerId="LiveId" clId="{FD06E59F-1BFC-490F-B7B7-34AD9E1FE619}" dt="2020-12-15T14:56:10.187" v="1319" actId="1076"/>
          <ac:picMkLst>
            <pc:docMk/>
            <pc:sldMk cId="1557041296" sldId="375"/>
            <ac:picMk id="4" creationId="{67CC8855-734F-459F-9D34-3749753E7352}"/>
          </ac:picMkLst>
        </pc:pic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2-01T16:50:23.155" v="3075" actId="20577"/>
      <pc:docMkLst>
        <pc:docMk/>
      </pc:docMkLst>
      <pc:sldChg chg="del">
        <pc:chgData name="DU Angelo" userId="8b72b4b1065ef00f" providerId="LiveId" clId="{1BA41CA9-30B8-4EEC-9460-28B6562CCAD6}" dt="2020-12-01T15:42:11.540" v="1469" actId="2696"/>
        <pc:sldMkLst>
          <pc:docMk/>
          <pc:sldMk cId="4154068785" sldId="316"/>
        </pc:sldMkLst>
      </pc:sldChg>
      <pc:sldChg chg="ord">
        <pc:chgData name="DU Angelo" userId="8b72b4b1065ef00f" providerId="LiveId" clId="{1BA41CA9-30B8-4EEC-9460-28B6562CCAD6}" dt="2020-12-01T15:42:08.651" v="1468"/>
        <pc:sldMkLst>
          <pc:docMk/>
          <pc:sldMk cId="271434486" sldId="317"/>
        </pc:sldMkLst>
      </pc:sldChg>
      <pc:sldChg chg="del">
        <pc:chgData name="DU Angelo" userId="8b72b4b1065ef00f" providerId="LiveId" clId="{1BA41CA9-30B8-4EEC-9460-28B6562CCAD6}" dt="2020-12-01T16:21:36.047" v="2059" actId="2696"/>
        <pc:sldMkLst>
          <pc:docMk/>
          <pc:sldMk cId="4210487974" sldId="320"/>
        </pc:sldMkLst>
      </pc:sldChg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 ord">
        <pc:chgData name="DU Angelo" userId="8b72b4b1065ef00f" providerId="LiveId" clId="{1BA41CA9-30B8-4EEC-9460-28B6562CCAD6}" dt="2020-12-01T15:49:40.731" v="1862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2-01T15:49:40.731" v="1862" actId="1076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23.731" v="1858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2-01T15:49:58.555" v="1865" actId="1076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51.254" v="1863" actId="1076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2-01T15:49:58.555" v="1865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2-01T15:53:28.123" v="1922" actId="1076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5:53:28.123" v="1922" actId="1076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  <pc:sldChg chg="modSp add del ord">
        <pc:chgData name="DU Angelo" userId="8b72b4b1065ef00f" providerId="LiveId" clId="{1BA41CA9-30B8-4EEC-9460-28B6562CCAD6}" dt="2020-12-01T16:39:53.400" v="2657" actId="5793"/>
        <pc:sldMkLst>
          <pc:docMk/>
          <pc:sldMk cId="1462517007" sldId="354"/>
        </pc:sldMkLst>
        <pc:spChg chg="mod">
          <ac:chgData name="DU Angelo" userId="8b72b4b1065ef00f" providerId="LiveId" clId="{1BA41CA9-30B8-4EEC-9460-28B6562CCAD6}" dt="2020-12-01T16:35:17.661" v="2466" actId="20577"/>
          <ac:spMkLst>
            <pc:docMk/>
            <pc:sldMk cId="1462517007" sldId="35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39:53.400" v="2657" actId="5793"/>
          <ac:spMkLst>
            <pc:docMk/>
            <pc:sldMk cId="1462517007" sldId="354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40:20.273" v="2659" actId="20577"/>
        <pc:sldMkLst>
          <pc:docMk/>
          <pc:sldMk cId="2376297448" sldId="355"/>
        </pc:sldMkLst>
        <pc:spChg chg="mod">
          <ac:chgData name="DU Angelo" userId="8b72b4b1065ef00f" providerId="LiveId" clId="{1BA41CA9-30B8-4EEC-9460-28B6562CCAD6}" dt="2020-12-01T16:25:33.137" v="2111"/>
          <ac:spMkLst>
            <pc:docMk/>
            <pc:sldMk cId="2376297448" sldId="35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40:20.273" v="2659" actId="20577"/>
          <ac:spMkLst>
            <pc:docMk/>
            <pc:sldMk cId="2376297448" sldId="355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50:23.155" v="3075" actId="20577"/>
        <pc:sldMkLst>
          <pc:docMk/>
          <pc:sldMk cId="2889475501" sldId="356"/>
        </pc:sldMkLst>
        <pc:spChg chg="mod">
          <ac:chgData name="DU Angelo" userId="8b72b4b1065ef00f" providerId="LiveId" clId="{1BA41CA9-30B8-4EEC-9460-28B6562CCAD6}" dt="2020-12-01T16:40:43.645" v="2662"/>
          <ac:spMkLst>
            <pc:docMk/>
            <pc:sldMk cId="2889475501" sldId="35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50:23.155" v="3075" actId="20577"/>
          <ac:spMkLst>
            <pc:docMk/>
            <pc:sldMk cId="2889475501" sldId="356"/>
            <ac:spMk id="4" creationId="{49BB5A28-16CB-4476-B601-334F01E23798}"/>
          </ac:spMkLst>
        </pc:sp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  <pc:docChgLst>
    <pc:chgData name="DU Angelo" userId="8b72b4b1065ef00f" providerId="LiveId" clId="{9446626E-A471-074A-80EC-CA0CC1588E32}"/>
    <pc:docChg chg="undo custSel addSld delSld modSld sldOrd modSection">
      <pc:chgData name="DU Angelo" userId="8b72b4b1065ef00f" providerId="LiveId" clId="{9446626E-A471-074A-80EC-CA0CC1588E32}" dt="2020-12-10T08:14:01.220" v="1132" actId="1076"/>
      <pc:docMkLst>
        <pc:docMk/>
      </pc:docMkLst>
      <pc:sldChg chg="modSp mod">
        <pc:chgData name="DU Angelo" userId="8b72b4b1065ef00f" providerId="LiveId" clId="{9446626E-A471-074A-80EC-CA0CC1588E32}" dt="2020-12-10T01:57:54.920" v="49" actId="255"/>
        <pc:sldMkLst>
          <pc:docMk/>
          <pc:sldMk cId="259383257" sldId="314"/>
        </pc:sldMkLst>
        <pc:spChg chg="mod">
          <ac:chgData name="DU Angelo" userId="8b72b4b1065ef00f" providerId="LiveId" clId="{9446626E-A471-074A-80EC-CA0CC1588E32}" dt="2020-12-10T01:57:54.920" v="49" actId="255"/>
          <ac:spMkLst>
            <pc:docMk/>
            <pc:sldMk cId="259383257" sldId="314"/>
            <ac:spMk id="3" creationId="{5E867693-945D-4AEC-9D56-D29D514CD55B}"/>
          </ac:spMkLst>
        </pc:spChg>
      </pc:sldChg>
      <pc:sldChg chg="modSp mod">
        <pc:chgData name="DU Angelo" userId="8b72b4b1065ef00f" providerId="LiveId" clId="{9446626E-A471-074A-80EC-CA0CC1588E32}" dt="2020-12-10T02:01:36.496" v="119" actId="1076"/>
        <pc:sldMkLst>
          <pc:docMk/>
          <pc:sldMk cId="1767134883" sldId="315"/>
        </pc:sldMkLst>
        <pc:spChg chg="mod">
          <ac:chgData name="DU Angelo" userId="8b72b4b1065ef00f" providerId="LiveId" clId="{9446626E-A471-074A-80EC-CA0CC1588E32}" dt="2020-12-10T02:01:36.496" v="119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2:01:33.887" v="118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 del mod">
        <pc:chgData name="DU Angelo" userId="8b72b4b1065ef00f" providerId="LiveId" clId="{9446626E-A471-074A-80EC-CA0CC1588E32}" dt="2020-12-10T07:18:18.089" v="176" actId="2696"/>
        <pc:sldMkLst>
          <pc:docMk/>
          <pc:sldMk cId="139650509" sldId="316"/>
        </pc:sldMkLst>
        <pc:spChg chg="mod">
          <ac:chgData name="DU Angelo" userId="8b72b4b1065ef00f" providerId="LiveId" clId="{9446626E-A471-074A-80EC-CA0CC1588E32}" dt="2020-12-10T02:02:57.102" v="137" actId="207"/>
          <ac:spMkLst>
            <pc:docMk/>
            <pc:sldMk cId="139650509" sldId="316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22515104" sldId="316"/>
        </pc:sldMkLst>
      </pc:sldChg>
      <pc:sldChg chg="modSp add mod">
        <pc:chgData name="DU Angelo" userId="8b72b4b1065ef00f" providerId="LiveId" clId="{9446626E-A471-074A-80EC-CA0CC1588E32}" dt="2020-12-10T02:03:18.652" v="152" actId="113"/>
        <pc:sldMkLst>
          <pc:docMk/>
          <pc:sldMk cId="796307972" sldId="317"/>
        </pc:sldMkLst>
        <pc:spChg chg="mod">
          <ac:chgData name="DU Angelo" userId="8b72b4b1065ef00f" providerId="LiveId" clId="{9446626E-A471-074A-80EC-CA0CC1588E32}" dt="2020-12-10T02:03:18.652" v="152" actId="113"/>
          <ac:spMkLst>
            <pc:docMk/>
            <pc:sldMk cId="796307972" sldId="31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083118276" sldId="31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07158991" sldId="31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2111575" sldId="318"/>
        </pc:sldMkLst>
      </pc:sldChg>
      <pc:sldChg chg="modSp add mod">
        <pc:chgData name="DU Angelo" userId="8b72b4b1065ef00f" providerId="LiveId" clId="{9446626E-A471-074A-80EC-CA0CC1588E32}" dt="2020-12-10T02:03:23.544" v="154" actId="207"/>
        <pc:sldMkLst>
          <pc:docMk/>
          <pc:sldMk cId="2066230397" sldId="318"/>
        </pc:sldMkLst>
        <pc:spChg chg="mod">
          <ac:chgData name="DU Angelo" userId="8b72b4b1065ef00f" providerId="LiveId" clId="{9446626E-A471-074A-80EC-CA0CC1588E32}" dt="2020-12-10T02:03:23.544" v="154" actId="207"/>
          <ac:spMkLst>
            <pc:docMk/>
            <pc:sldMk cId="2066230397" sldId="318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48385672" sldId="31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557723283" sldId="319"/>
        </pc:sldMkLst>
      </pc:sldChg>
      <pc:sldChg chg="modSp add mod">
        <pc:chgData name="DU Angelo" userId="8b72b4b1065ef00f" providerId="LiveId" clId="{9446626E-A471-074A-80EC-CA0CC1588E32}" dt="2020-12-10T02:03:28.237" v="156" actId="113"/>
        <pc:sldMkLst>
          <pc:docMk/>
          <pc:sldMk cId="3629575903" sldId="319"/>
        </pc:sldMkLst>
        <pc:spChg chg="mod">
          <ac:chgData name="DU Angelo" userId="8b72b4b1065ef00f" providerId="LiveId" clId="{9446626E-A471-074A-80EC-CA0CC1588E32}" dt="2020-12-10T02:03:28.237" v="156" actId="113"/>
          <ac:spMkLst>
            <pc:docMk/>
            <pc:sldMk cId="3629575903" sldId="319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95304621" sldId="320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837965754" sldId="320"/>
        </pc:sldMkLst>
      </pc:sldChg>
      <pc:sldChg chg="modSp add mod">
        <pc:chgData name="DU Angelo" userId="8b72b4b1065ef00f" providerId="LiveId" clId="{9446626E-A471-074A-80EC-CA0CC1588E32}" dt="2020-12-10T02:03:32.498" v="158" actId="113"/>
        <pc:sldMkLst>
          <pc:docMk/>
          <pc:sldMk cId="3107648802" sldId="320"/>
        </pc:sldMkLst>
        <pc:spChg chg="mod">
          <ac:chgData name="DU Angelo" userId="8b72b4b1065ef00f" providerId="LiveId" clId="{9446626E-A471-074A-80EC-CA0CC1588E32}" dt="2020-12-10T02:03:32.498" v="158" actId="113"/>
          <ac:spMkLst>
            <pc:docMk/>
            <pc:sldMk cId="3107648802" sldId="320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5295668" sldId="321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304731897" sldId="321"/>
        </pc:sldMkLst>
      </pc:sldChg>
      <pc:sldChg chg="modSp add mod">
        <pc:chgData name="DU Angelo" userId="8b72b4b1065ef00f" providerId="LiveId" clId="{9446626E-A471-074A-80EC-CA0CC1588E32}" dt="2020-12-10T02:03:36.288" v="160" actId="207"/>
        <pc:sldMkLst>
          <pc:docMk/>
          <pc:sldMk cId="3526759124" sldId="321"/>
        </pc:sldMkLst>
        <pc:spChg chg="mod">
          <ac:chgData name="DU Angelo" userId="8b72b4b1065ef00f" providerId="LiveId" clId="{9446626E-A471-074A-80EC-CA0CC1588E32}" dt="2020-12-10T02:03:36.288" v="160" actId="207"/>
          <ac:spMkLst>
            <pc:docMk/>
            <pc:sldMk cId="352675912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15830404" sldId="322"/>
        </pc:sldMkLst>
      </pc:sldChg>
      <pc:sldChg chg="modSp add mod ord">
        <pc:chgData name="DU Angelo" userId="8b72b4b1065ef00f" providerId="LiveId" clId="{9446626E-A471-074A-80EC-CA0CC1588E32}" dt="2020-12-10T07:48:09.910" v="640" actId="20578"/>
        <pc:sldMkLst>
          <pc:docMk/>
          <pc:sldMk cId="241457315" sldId="322"/>
        </pc:sldMkLst>
        <pc:spChg chg="mod">
          <ac:chgData name="DU Angelo" userId="8b72b4b1065ef00f" providerId="LiveId" clId="{9446626E-A471-074A-80EC-CA0CC1588E32}" dt="2020-12-10T02:03:40.328" v="162" actId="113"/>
          <ac:spMkLst>
            <pc:docMk/>
            <pc:sldMk cId="241457315" sldId="322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4005283468" sldId="322"/>
        </pc:sldMkLst>
      </pc:sldChg>
      <pc:sldChg chg="modSp add mod">
        <pc:chgData name="DU Angelo" userId="8b72b4b1065ef00f" providerId="LiveId" clId="{9446626E-A471-074A-80EC-CA0CC1588E32}" dt="2020-12-10T02:03:44.772" v="164" actId="207"/>
        <pc:sldMkLst>
          <pc:docMk/>
          <pc:sldMk cId="3109352336" sldId="323"/>
        </pc:sldMkLst>
        <pc:spChg chg="mod">
          <ac:chgData name="DU Angelo" userId="8b72b4b1065ef00f" providerId="LiveId" clId="{9446626E-A471-074A-80EC-CA0CC1588E32}" dt="2020-12-10T02:03:44.772" v="164" actId="207"/>
          <ac:spMkLst>
            <pc:docMk/>
            <pc:sldMk cId="310935233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278777511" sldId="323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513850011" sldId="323"/>
        </pc:sldMkLst>
      </pc:sldChg>
      <pc:sldChg chg="modSp add mod">
        <pc:chgData name="DU Angelo" userId="8b72b4b1065ef00f" providerId="LiveId" clId="{9446626E-A471-074A-80EC-CA0CC1588E32}" dt="2020-12-10T02:03:50.370" v="166" actId="207"/>
        <pc:sldMkLst>
          <pc:docMk/>
          <pc:sldMk cId="203678027" sldId="324"/>
        </pc:sldMkLst>
        <pc:spChg chg="mod">
          <ac:chgData name="DU Angelo" userId="8b72b4b1065ef00f" providerId="LiveId" clId="{9446626E-A471-074A-80EC-CA0CC1588E32}" dt="2020-12-10T02:03:50.370" v="166" actId="207"/>
          <ac:spMkLst>
            <pc:docMk/>
            <pc:sldMk cId="203678027" sldId="324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805922798" sldId="324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930182936" sldId="325"/>
        </pc:sldMkLst>
      </pc:sldChg>
      <pc:sldChg chg="modSp add mod">
        <pc:chgData name="DU Angelo" userId="8b72b4b1065ef00f" providerId="LiveId" clId="{9446626E-A471-074A-80EC-CA0CC1588E32}" dt="2020-12-10T02:03:54.390" v="168" actId="113"/>
        <pc:sldMkLst>
          <pc:docMk/>
          <pc:sldMk cId="1497037642" sldId="325"/>
        </pc:sldMkLst>
        <pc:spChg chg="mod">
          <ac:chgData name="DU Angelo" userId="8b72b4b1065ef00f" providerId="LiveId" clId="{9446626E-A471-074A-80EC-CA0CC1588E32}" dt="2020-12-10T02:03:54.390" v="168" actId="113"/>
          <ac:spMkLst>
            <pc:docMk/>
            <pc:sldMk cId="1497037642" sldId="325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72896167" sldId="325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544410986" sldId="326"/>
        </pc:sldMkLst>
      </pc:sldChg>
      <pc:sldChg chg="modSp add mod">
        <pc:chgData name="DU Angelo" userId="8b72b4b1065ef00f" providerId="LiveId" clId="{9446626E-A471-074A-80EC-CA0CC1588E32}" dt="2020-12-10T02:03:58.485" v="170" actId="207"/>
        <pc:sldMkLst>
          <pc:docMk/>
          <pc:sldMk cId="3940187431" sldId="326"/>
        </pc:sldMkLst>
        <pc:spChg chg="mod">
          <ac:chgData name="DU Angelo" userId="8b72b4b1065ef00f" providerId="LiveId" clId="{9446626E-A471-074A-80EC-CA0CC1588E32}" dt="2020-12-10T02:03:58.485" v="170" actId="207"/>
          <ac:spMkLst>
            <pc:docMk/>
            <pc:sldMk cId="3940187431" sldId="326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2:04:12.029" v="172" actId="113"/>
        <pc:sldMkLst>
          <pc:docMk/>
          <pc:sldMk cId="2267018997" sldId="327"/>
        </pc:sldMkLst>
        <pc:spChg chg="mod">
          <ac:chgData name="DU Angelo" userId="8b72b4b1065ef00f" providerId="LiveId" clId="{9446626E-A471-074A-80EC-CA0CC1588E32}" dt="2020-12-10T02:04:12.029" v="172" actId="113"/>
          <ac:spMkLst>
            <pc:docMk/>
            <pc:sldMk cId="2267018997" sldId="32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628401923" sldId="327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264870716" sldId="32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731482201" sldId="328"/>
        </pc:sldMkLst>
      </pc:sldChg>
      <pc:sldChg chg="modSp add mod ord">
        <pc:chgData name="DU Angelo" userId="8b72b4b1065ef00f" providerId="LiveId" clId="{9446626E-A471-074A-80EC-CA0CC1588E32}" dt="2020-12-10T08:13:51.419" v="1131" actId="20578"/>
        <pc:sldMkLst>
          <pc:docMk/>
          <pc:sldMk cId="1859089742" sldId="328"/>
        </pc:sldMkLst>
        <pc:spChg chg="mod">
          <ac:chgData name="DU Angelo" userId="8b72b4b1065ef00f" providerId="LiveId" clId="{9446626E-A471-074A-80EC-CA0CC1588E32}" dt="2020-12-10T02:04:16.406" v="174" actId="113"/>
          <ac:spMkLst>
            <pc:docMk/>
            <pc:sldMk cId="1859089742" sldId="328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71229680" sldId="328"/>
        </pc:sldMkLst>
      </pc:sldChg>
      <pc:sldChg chg="add del">
        <pc:chgData name="DU Angelo" userId="8b72b4b1065ef00f" providerId="LiveId" clId="{9446626E-A471-074A-80EC-CA0CC1588E32}" dt="2020-12-10T02:04:22.019" v="175" actId="2696"/>
        <pc:sldMkLst>
          <pc:docMk/>
          <pc:sldMk cId="1280022438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779116118" sldId="32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3607455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128323757" sldId="33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631626691" sldId="330"/>
        </pc:sldMkLst>
      </pc:sldChg>
      <pc:sldChg chg="modSp add mod">
        <pc:chgData name="DU Angelo" userId="8b72b4b1065ef00f" providerId="LiveId" clId="{9446626E-A471-074A-80EC-CA0CC1588E32}" dt="2020-12-10T07:35:03.458" v="231" actId="404"/>
        <pc:sldMkLst>
          <pc:docMk/>
          <pc:sldMk cId="2947030013" sldId="330"/>
        </pc:sldMkLst>
        <pc:spChg chg="mod">
          <ac:chgData name="DU Angelo" userId="8b72b4b1065ef00f" providerId="LiveId" clId="{9446626E-A471-074A-80EC-CA0CC1588E32}" dt="2020-12-10T07:35:03.458" v="231" actId="404"/>
          <ac:spMkLst>
            <pc:docMk/>
            <pc:sldMk cId="2947030013" sldId="330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7:34:47.390" v="222" actId="20577"/>
          <ac:spMkLst>
            <pc:docMk/>
            <pc:sldMk cId="2947030013" sldId="330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7:35:46.865" v="273" actId="20577"/>
        <pc:sldMkLst>
          <pc:docMk/>
          <pc:sldMk cId="815719555" sldId="331"/>
        </pc:sldMkLst>
        <pc:spChg chg="mod">
          <ac:chgData name="DU Angelo" userId="8b72b4b1065ef00f" providerId="LiveId" clId="{9446626E-A471-074A-80EC-CA0CC1588E32}" dt="2020-12-10T07:35:46.865" v="273" actId="20577"/>
          <ac:spMkLst>
            <pc:docMk/>
            <pc:sldMk cId="815719555" sldId="33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38852164" sldId="331"/>
        </pc:sldMkLst>
      </pc:sldChg>
      <pc:sldChg chg="modSp add mod">
        <pc:chgData name="DU Angelo" userId="8b72b4b1065ef00f" providerId="LiveId" clId="{9446626E-A471-074A-80EC-CA0CC1588E32}" dt="2020-12-10T07:36:25.779" v="326" actId="14100"/>
        <pc:sldMkLst>
          <pc:docMk/>
          <pc:sldMk cId="278696996" sldId="332"/>
        </pc:sldMkLst>
        <pc:spChg chg="mod">
          <ac:chgData name="DU Angelo" userId="8b72b4b1065ef00f" providerId="LiveId" clId="{9446626E-A471-074A-80EC-CA0CC1588E32}" dt="2020-12-10T07:36:25.779" v="326" actId="14100"/>
          <ac:spMkLst>
            <pc:docMk/>
            <pc:sldMk cId="278696996" sldId="332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82842697" sldId="332"/>
        </pc:sldMkLst>
      </pc:sldChg>
      <pc:sldChg chg="modSp add mod">
        <pc:chgData name="DU Angelo" userId="8b72b4b1065ef00f" providerId="LiveId" clId="{9446626E-A471-074A-80EC-CA0CC1588E32}" dt="2020-12-10T07:36:48.783" v="371" actId="20577"/>
        <pc:sldMkLst>
          <pc:docMk/>
          <pc:sldMk cId="1156812458" sldId="333"/>
        </pc:sldMkLst>
        <pc:spChg chg="mod">
          <ac:chgData name="DU Angelo" userId="8b72b4b1065ef00f" providerId="LiveId" clId="{9446626E-A471-074A-80EC-CA0CC1588E32}" dt="2020-12-10T07:36:48.783" v="371" actId="20577"/>
          <ac:spMkLst>
            <pc:docMk/>
            <pc:sldMk cId="1156812458" sldId="33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82489200" sldId="33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952278595" sldId="334"/>
        </pc:sldMkLst>
      </pc:sldChg>
      <pc:sldChg chg="modSp add mod">
        <pc:chgData name="DU Angelo" userId="8b72b4b1065ef00f" providerId="LiveId" clId="{9446626E-A471-074A-80EC-CA0CC1588E32}" dt="2020-12-10T07:37:23.561" v="384" actId="1076"/>
        <pc:sldMkLst>
          <pc:docMk/>
          <pc:sldMk cId="4142709109" sldId="334"/>
        </pc:sldMkLst>
        <pc:spChg chg="mod">
          <ac:chgData name="DU Angelo" userId="8b72b4b1065ef00f" providerId="LiveId" clId="{9446626E-A471-074A-80EC-CA0CC1588E32}" dt="2020-12-10T07:37:23.561" v="384" actId="1076"/>
          <ac:spMkLst>
            <pc:docMk/>
            <pc:sldMk cId="4142709109" sldId="334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37:35.937" v="405" actId="14100"/>
        <pc:sldMkLst>
          <pc:docMk/>
          <pc:sldMk cId="990767951" sldId="335"/>
        </pc:sldMkLst>
        <pc:spChg chg="mod">
          <ac:chgData name="DU Angelo" userId="8b72b4b1065ef00f" providerId="LiveId" clId="{9446626E-A471-074A-80EC-CA0CC1588E32}" dt="2020-12-10T07:37:35.937" v="405" actId="14100"/>
          <ac:spMkLst>
            <pc:docMk/>
            <pc:sldMk cId="990767951" sldId="33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39047271" sldId="33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695238600" sldId="336"/>
        </pc:sldMkLst>
      </pc:sldChg>
      <pc:sldChg chg="modSp add mod">
        <pc:chgData name="DU Angelo" userId="8b72b4b1065ef00f" providerId="LiveId" clId="{9446626E-A471-074A-80EC-CA0CC1588E32}" dt="2020-12-10T07:37:47.993" v="424" actId="20577"/>
        <pc:sldMkLst>
          <pc:docMk/>
          <pc:sldMk cId="2309346782" sldId="336"/>
        </pc:sldMkLst>
        <pc:spChg chg="mod">
          <ac:chgData name="DU Angelo" userId="8b72b4b1065ef00f" providerId="LiveId" clId="{9446626E-A471-074A-80EC-CA0CC1588E32}" dt="2020-12-10T07:37:47.993" v="424" actId="20577"/>
          <ac:spMkLst>
            <pc:docMk/>
            <pc:sldMk cId="2309346782" sldId="33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41279324" sldId="337"/>
        </pc:sldMkLst>
      </pc:sldChg>
      <pc:sldChg chg="modSp add mod">
        <pc:chgData name="DU Angelo" userId="8b72b4b1065ef00f" providerId="LiveId" clId="{9446626E-A471-074A-80EC-CA0CC1588E32}" dt="2020-12-10T07:37:57.816" v="434" actId="20577"/>
        <pc:sldMkLst>
          <pc:docMk/>
          <pc:sldMk cId="3673195532" sldId="337"/>
        </pc:sldMkLst>
        <pc:spChg chg="mod">
          <ac:chgData name="DU Angelo" userId="8b72b4b1065ef00f" providerId="LiveId" clId="{9446626E-A471-074A-80EC-CA0CC1588E32}" dt="2020-12-10T07:37:57.816" v="434" actId="20577"/>
          <ac:spMkLst>
            <pc:docMk/>
            <pc:sldMk cId="3673195532" sldId="337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38:00.700" v="435" actId="2890"/>
        <pc:sldMkLst>
          <pc:docMk/>
          <pc:sldMk cId="1100190736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604427841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097344509" sldId="339"/>
        </pc:sldMkLst>
      </pc:sldChg>
      <pc:sldChg chg="modSp add mod">
        <pc:chgData name="DU Angelo" userId="8b72b4b1065ef00f" providerId="LiveId" clId="{9446626E-A471-074A-80EC-CA0CC1588E32}" dt="2020-12-10T07:38:29.118" v="476" actId="20577"/>
        <pc:sldMkLst>
          <pc:docMk/>
          <pc:sldMk cId="3211305719" sldId="339"/>
        </pc:sldMkLst>
        <pc:spChg chg="mod">
          <ac:chgData name="DU Angelo" userId="8b72b4b1065ef00f" providerId="LiveId" clId="{9446626E-A471-074A-80EC-CA0CC1588E32}" dt="2020-12-10T07:38:29.118" v="476" actId="20577"/>
          <ac:spMkLst>
            <pc:docMk/>
            <pc:sldMk cId="3211305719" sldId="33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9574736" sldId="340"/>
        </pc:sldMkLst>
      </pc:sldChg>
      <pc:sldChg chg="modSp add mod ord">
        <pc:chgData name="DU Angelo" userId="8b72b4b1065ef00f" providerId="LiveId" clId="{9446626E-A471-074A-80EC-CA0CC1588E32}" dt="2020-12-10T07:43:52.405" v="502" actId="20577"/>
        <pc:sldMkLst>
          <pc:docMk/>
          <pc:sldMk cId="4198146865" sldId="340"/>
        </pc:sldMkLst>
        <pc:spChg chg="mod">
          <ac:chgData name="DU Angelo" userId="8b72b4b1065ef00f" providerId="LiveId" clId="{9446626E-A471-074A-80EC-CA0CC1588E32}" dt="2020-12-10T07:43:52.405" v="502" actId="20577"/>
          <ac:spMkLst>
            <pc:docMk/>
            <pc:sldMk cId="4198146865" sldId="340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44:08.004" v="526" actId="20577"/>
        <pc:sldMkLst>
          <pc:docMk/>
          <pc:sldMk cId="1595337548" sldId="341"/>
        </pc:sldMkLst>
        <pc:spChg chg="mod">
          <ac:chgData name="DU Angelo" userId="8b72b4b1065ef00f" providerId="LiveId" clId="{9446626E-A471-074A-80EC-CA0CC1588E32}" dt="2020-12-10T07:44:08.004" v="526" actId="20577"/>
          <ac:spMkLst>
            <pc:docMk/>
            <pc:sldMk cId="1595337548" sldId="34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757776278" sldId="341"/>
        </pc:sldMkLst>
      </pc:sldChg>
      <pc:sldChg chg="add">
        <pc:chgData name="DU Angelo" userId="8b72b4b1065ef00f" providerId="LiveId" clId="{9446626E-A471-074A-80EC-CA0CC1588E32}" dt="2020-12-10T07:44:47.231" v="527" actId="2890"/>
        <pc:sldMkLst>
          <pc:docMk/>
          <pc:sldMk cId="1436017647" sldId="342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69561740" sldId="342"/>
        </pc:sldMkLst>
      </pc:sldChg>
      <pc:sldChg chg="add">
        <pc:chgData name="DU Angelo" userId="8b72b4b1065ef00f" providerId="LiveId" clId="{9446626E-A471-074A-80EC-CA0CC1588E32}" dt="2020-12-10T07:44:47.710" v="528" actId="2890"/>
        <pc:sldMkLst>
          <pc:docMk/>
          <pc:sldMk cId="1585090288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75316016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8827521" sldId="344"/>
        </pc:sldMkLst>
      </pc:sldChg>
      <pc:sldChg chg="add">
        <pc:chgData name="DU Angelo" userId="8b72b4b1065ef00f" providerId="LiveId" clId="{9446626E-A471-074A-80EC-CA0CC1588E32}" dt="2020-12-10T07:44:48.102" v="529" actId="2890"/>
        <pc:sldMkLst>
          <pc:docMk/>
          <pc:sldMk cId="3520705252" sldId="344"/>
        </pc:sldMkLst>
      </pc:sldChg>
      <pc:sldChg chg="modSp add mod ord">
        <pc:chgData name="DU Angelo" userId="8b72b4b1065ef00f" providerId="LiveId" clId="{9446626E-A471-074A-80EC-CA0CC1588E32}" dt="2020-12-10T07:45:30.769" v="558" actId="14100"/>
        <pc:sldMkLst>
          <pc:docMk/>
          <pc:sldMk cId="869264172" sldId="345"/>
        </pc:sldMkLst>
        <pc:spChg chg="mod">
          <ac:chgData name="DU Angelo" userId="8b72b4b1065ef00f" providerId="LiveId" clId="{9446626E-A471-074A-80EC-CA0CC1588E32}" dt="2020-12-10T07:45:30.769" v="558" actId="14100"/>
          <ac:spMkLst>
            <pc:docMk/>
            <pc:sldMk cId="869264172" sldId="34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315274242" sldId="345"/>
        </pc:sldMkLst>
      </pc:sldChg>
      <pc:sldChg chg="modSp add mod">
        <pc:chgData name="DU Angelo" userId="8b72b4b1065ef00f" providerId="LiveId" clId="{9446626E-A471-074A-80EC-CA0CC1588E32}" dt="2020-12-10T07:46:02.718" v="589" actId="1076"/>
        <pc:sldMkLst>
          <pc:docMk/>
          <pc:sldMk cId="2970518560" sldId="346"/>
        </pc:sldMkLst>
        <pc:spChg chg="mod">
          <ac:chgData name="DU Angelo" userId="8b72b4b1065ef00f" providerId="LiveId" clId="{9446626E-A471-074A-80EC-CA0CC1588E32}" dt="2020-12-10T07:46:02.718" v="589" actId="1076"/>
          <ac:spMkLst>
            <pc:docMk/>
            <pc:sldMk cId="2970518560" sldId="34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23673471" sldId="346"/>
        </pc:sldMkLst>
      </pc:sldChg>
      <pc:sldChg chg="modSp add mod">
        <pc:chgData name="DU Angelo" userId="8b72b4b1065ef00f" providerId="LiveId" clId="{9446626E-A471-074A-80EC-CA0CC1588E32}" dt="2020-12-10T07:46:21.454" v="605" actId="20577"/>
        <pc:sldMkLst>
          <pc:docMk/>
          <pc:sldMk cId="1162468350" sldId="347"/>
        </pc:sldMkLst>
        <pc:spChg chg="mod">
          <ac:chgData name="DU Angelo" userId="8b72b4b1065ef00f" providerId="LiveId" clId="{9446626E-A471-074A-80EC-CA0CC1588E32}" dt="2020-12-10T07:46:21.454" v="605" actId="20577"/>
          <ac:spMkLst>
            <pc:docMk/>
            <pc:sldMk cId="1162468350" sldId="34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7616133" sldId="347"/>
        </pc:sldMkLst>
      </pc:sldChg>
      <pc:sldChg chg="add del">
        <pc:chgData name="DU Angelo" userId="8b72b4b1065ef00f" providerId="LiveId" clId="{9446626E-A471-074A-80EC-CA0CC1588E32}" dt="2020-12-10T07:46:10.982" v="590" actId="2696"/>
        <pc:sldMkLst>
          <pc:docMk/>
          <pc:sldMk cId="1712062490" sldId="347"/>
        </pc:sldMkLst>
      </pc:sldChg>
      <pc:sldChg chg="modSp add mod ord">
        <pc:chgData name="DU Angelo" userId="8b72b4b1065ef00f" providerId="LiveId" clId="{9446626E-A471-074A-80EC-CA0CC1588E32}" dt="2020-12-10T07:47:22.275" v="624"/>
        <pc:sldMkLst>
          <pc:docMk/>
          <pc:sldMk cId="1792484398" sldId="348"/>
        </pc:sldMkLst>
        <pc:spChg chg="mod">
          <ac:chgData name="DU Angelo" userId="8b72b4b1065ef00f" providerId="LiveId" clId="{9446626E-A471-074A-80EC-CA0CC1588E32}" dt="2020-12-10T07:47:22.275" v="624"/>
          <ac:spMkLst>
            <pc:docMk/>
            <pc:sldMk cId="1792484398" sldId="34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45576193" sldId="348"/>
        </pc:sldMkLst>
      </pc:sldChg>
      <pc:sldChg chg="modSp add ord">
        <pc:chgData name="DU Angelo" userId="8b72b4b1065ef00f" providerId="LiveId" clId="{9446626E-A471-074A-80EC-CA0CC1588E32}" dt="2020-12-10T07:53:21.154" v="679" actId="20578"/>
        <pc:sldMkLst>
          <pc:docMk/>
          <pc:sldMk cId="1914621899" sldId="349"/>
        </pc:sldMkLst>
        <pc:spChg chg="mod">
          <ac:chgData name="DU Angelo" userId="8b72b4b1065ef00f" providerId="LiveId" clId="{9446626E-A471-074A-80EC-CA0CC1588E32}" dt="2020-12-10T07:52:48.539" v="677"/>
          <ac:spMkLst>
            <pc:docMk/>
            <pc:sldMk cId="1914621899" sldId="34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358686788" sldId="349"/>
        </pc:sldMkLst>
      </pc:sldChg>
      <pc:sldChg chg="modSp add mod">
        <pc:chgData name="DU Angelo" userId="8b72b4b1065ef00f" providerId="LiveId" clId="{9446626E-A471-074A-80EC-CA0CC1588E32}" dt="2020-12-10T07:47:42.426" v="635" actId="1076"/>
        <pc:sldMkLst>
          <pc:docMk/>
          <pc:sldMk cId="524329120" sldId="350"/>
        </pc:sldMkLst>
        <pc:spChg chg="mod">
          <ac:chgData name="DU Angelo" userId="8b72b4b1065ef00f" providerId="LiveId" clId="{9446626E-A471-074A-80EC-CA0CC1588E32}" dt="2020-12-10T07:47:42.426" v="635" actId="1076"/>
          <ac:spMkLst>
            <pc:docMk/>
            <pc:sldMk cId="524329120" sldId="35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81043259" sldId="35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459429657" sldId="351"/>
        </pc:sldMkLst>
      </pc:sldChg>
      <pc:sldChg chg="add">
        <pc:chgData name="DU Angelo" userId="8b72b4b1065ef00f" providerId="LiveId" clId="{9446626E-A471-074A-80EC-CA0CC1588E32}" dt="2020-12-10T07:47:44.296" v="636" actId="2890"/>
        <pc:sldMkLst>
          <pc:docMk/>
          <pc:sldMk cId="2951754636" sldId="351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550955583" sldId="352"/>
        </pc:sldMkLst>
      </pc:sldChg>
      <pc:sldChg chg="add">
        <pc:chgData name="DU Angelo" userId="8b72b4b1065ef00f" providerId="LiveId" clId="{9446626E-A471-074A-80EC-CA0CC1588E32}" dt="2020-12-10T07:47:44.703" v="637" actId="2890"/>
        <pc:sldMkLst>
          <pc:docMk/>
          <pc:sldMk cId="1955404471" sldId="352"/>
        </pc:sldMkLst>
      </pc:sldChg>
      <pc:sldChg chg="modSp add mod">
        <pc:chgData name="DU Angelo" userId="8b72b4b1065ef00f" providerId="LiveId" clId="{9446626E-A471-074A-80EC-CA0CC1588E32}" dt="2020-12-10T07:52:42.011" v="676" actId="20577"/>
        <pc:sldMkLst>
          <pc:docMk/>
          <pc:sldMk cId="1092306317" sldId="353"/>
        </pc:sldMkLst>
        <pc:spChg chg="mod">
          <ac:chgData name="DU Angelo" userId="8b72b4b1065ef00f" providerId="LiveId" clId="{9446626E-A471-074A-80EC-CA0CC1588E32}" dt="2020-12-10T07:52:42.011" v="676" actId="20577"/>
          <ac:spMkLst>
            <pc:docMk/>
            <pc:sldMk cId="1092306317" sldId="35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7196769" sldId="353"/>
        </pc:sldMkLst>
      </pc:sldChg>
      <pc:sldChg chg="modSp add mod ord">
        <pc:chgData name="DU Angelo" userId="8b72b4b1065ef00f" providerId="LiveId" clId="{9446626E-A471-074A-80EC-CA0CC1588E32}" dt="2020-12-10T07:49:15.705" v="656" actId="1076"/>
        <pc:sldMkLst>
          <pc:docMk/>
          <pc:sldMk cId="383836538" sldId="354"/>
        </pc:sldMkLst>
        <pc:spChg chg="mod">
          <ac:chgData name="DU Angelo" userId="8b72b4b1065ef00f" providerId="LiveId" clId="{9446626E-A471-074A-80EC-CA0CC1588E32}" dt="2020-12-10T07:49:15.705" v="656" actId="1076"/>
          <ac:spMkLst>
            <pc:docMk/>
            <pc:sldMk cId="383836538" sldId="354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790546424" sldId="354"/>
        </pc:sldMkLst>
      </pc:sldChg>
      <pc:sldChg chg="modSp add mod">
        <pc:chgData name="DU Angelo" userId="8b72b4b1065ef00f" providerId="LiveId" clId="{9446626E-A471-074A-80EC-CA0CC1588E32}" dt="2020-12-10T07:53:30.986" v="688" actId="20577"/>
        <pc:sldMkLst>
          <pc:docMk/>
          <pc:sldMk cId="3407129412" sldId="355"/>
        </pc:sldMkLst>
        <pc:spChg chg="mod">
          <ac:chgData name="DU Angelo" userId="8b72b4b1065ef00f" providerId="LiveId" clId="{9446626E-A471-074A-80EC-CA0CC1588E32}" dt="2020-12-10T07:53:30.986" v="688" actId="20577"/>
          <ac:spMkLst>
            <pc:docMk/>
            <pc:sldMk cId="3407129412" sldId="35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93788979" sldId="35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62834946" sldId="356"/>
        </pc:sldMkLst>
      </pc:sldChg>
      <pc:sldChg chg="add">
        <pc:chgData name="DU Angelo" userId="8b72b4b1065ef00f" providerId="LiveId" clId="{9446626E-A471-074A-80EC-CA0CC1588E32}" dt="2020-12-10T07:53:25.876" v="681" actId="2890"/>
        <pc:sldMkLst>
          <pc:docMk/>
          <pc:sldMk cId="3126167835" sldId="356"/>
        </pc:sldMkLst>
      </pc:sldChg>
      <pc:sldChg chg="modSp add mod">
        <pc:chgData name="DU Angelo" userId="8b72b4b1065ef00f" providerId="LiveId" clId="{9446626E-A471-074A-80EC-CA0CC1588E32}" dt="2020-12-10T07:54:37.162" v="699" actId="20577"/>
        <pc:sldMkLst>
          <pc:docMk/>
          <pc:sldMk cId="286345381" sldId="357"/>
        </pc:sldMkLst>
        <pc:spChg chg="mod">
          <ac:chgData name="DU Angelo" userId="8b72b4b1065ef00f" providerId="LiveId" clId="{9446626E-A471-074A-80EC-CA0CC1588E32}" dt="2020-12-10T07:54:37.162" v="699" actId="20577"/>
          <ac:spMkLst>
            <pc:docMk/>
            <pc:sldMk cId="286345381" sldId="35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951621808" sldId="357"/>
        </pc:sldMkLst>
      </pc:sldChg>
      <pc:sldChg chg="modSp add mod">
        <pc:chgData name="DU Angelo" userId="8b72b4b1065ef00f" providerId="LiveId" clId="{9446626E-A471-074A-80EC-CA0CC1588E32}" dt="2020-12-10T07:56:10.564" v="720" actId="20577"/>
        <pc:sldMkLst>
          <pc:docMk/>
          <pc:sldMk cId="981196248" sldId="358"/>
        </pc:sldMkLst>
        <pc:spChg chg="mod">
          <ac:chgData name="DU Angelo" userId="8b72b4b1065ef00f" providerId="LiveId" clId="{9446626E-A471-074A-80EC-CA0CC1588E32}" dt="2020-12-10T07:56:10.564" v="720" actId="20577"/>
          <ac:spMkLst>
            <pc:docMk/>
            <pc:sldMk cId="981196248" sldId="35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09106070" sldId="358"/>
        </pc:sldMkLst>
      </pc:sldChg>
      <pc:sldChg chg="modSp add mod ord">
        <pc:chgData name="DU Angelo" userId="8b72b4b1065ef00f" providerId="LiveId" clId="{9446626E-A471-074A-80EC-CA0CC1588E32}" dt="2020-12-10T07:57:57.998" v="732" actId="1076"/>
        <pc:sldMkLst>
          <pc:docMk/>
          <pc:sldMk cId="1714453890" sldId="359"/>
        </pc:sldMkLst>
        <pc:spChg chg="mod">
          <ac:chgData name="DU Angelo" userId="8b72b4b1065ef00f" providerId="LiveId" clId="{9446626E-A471-074A-80EC-CA0CC1588E32}" dt="2020-12-10T07:57:57.998" v="732" actId="1076"/>
          <ac:spMkLst>
            <pc:docMk/>
            <pc:sldMk cId="1714453890" sldId="35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29615722" sldId="35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6859535" sldId="360"/>
        </pc:sldMkLst>
      </pc:sldChg>
      <pc:sldChg chg="modSp add mod">
        <pc:chgData name="DU Angelo" userId="8b72b4b1065ef00f" providerId="LiveId" clId="{9446626E-A471-074A-80EC-CA0CC1588E32}" dt="2020-12-10T07:58:22.738" v="748" actId="14100"/>
        <pc:sldMkLst>
          <pc:docMk/>
          <pc:sldMk cId="4032590873" sldId="360"/>
        </pc:sldMkLst>
        <pc:spChg chg="mod">
          <ac:chgData name="DU Angelo" userId="8b72b4b1065ef00f" providerId="LiveId" clId="{9446626E-A471-074A-80EC-CA0CC1588E32}" dt="2020-12-10T07:58:22.738" v="748" actId="14100"/>
          <ac:spMkLst>
            <pc:docMk/>
            <pc:sldMk cId="4032590873" sldId="36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0594191" sldId="361"/>
        </pc:sldMkLst>
      </pc:sldChg>
      <pc:sldChg chg="modSp add mod">
        <pc:chgData name="DU Angelo" userId="8b72b4b1065ef00f" providerId="LiveId" clId="{9446626E-A471-074A-80EC-CA0CC1588E32}" dt="2020-12-10T07:59:27.244" v="807" actId="1076"/>
        <pc:sldMkLst>
          <pc:docMk/>
          <pc:sldMk cId="3658827864" sldId="361"/>
        </pc:sldMkLst>
        <pc:spChg chg="mod">
          <ac:chgData name="DU Angelo" userId="8b72b4b1065ef00f" providerId="LiveId" clId="{9446626E-A471-074A-80EC-CA0CC1588E32}" dt="2020-12-10T07:59:27.244" v="807" actId="1076"/>
          <ac:spMkLst>
            <pc:docMk/>
            <pc:sldMk cId="3658827864" sldId="361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59:32.748" v="808" actId="2890"/>
        <pc:sldMkLst>
          <pc:docMk/>
          <pc:sldMk cId="2761848794" sldId="362"/>
        </pc:sldMkLst>
      </pc:sldChg>
      <pc:sldChg chg="add">
        <pc:chgData name="DU Angelo" userId="8b72b4b1065ef00f" providerId="LiveId" clId="{9446626E-A471-074A-80EC-CA0CC1588E32}" dt="2020-12-10T07:59:33.577" v="809" actId="2890"/>
        <pc:sldMkLst>
          <pc:docMk/>
          <pc:sldMk cId="441546813" sldId="363"/>
        </pc:sldMkLst>
      </pc:sldChg>
      <pc:sldChg chg="modSp add mod">
        <pc:chgData name="DU Angelo" userId="8b72b4b1065ef00f" providerId="LiveId" clId="{9446626E-A471-074A-80EC-CA0CC1588E32}" dt="2020-12-10T08:00:22.211" v="864" actId="1076"/>
        <pc:sldMkLst>
          <pc:docMk/>
          <pc:sldMk cId="2252571990" sldId="364"/>
        </pc:sldMkLst>
        <pc:spChg chg="mod">
          <ac:chgData name="DU Angelo" userId="8b72b4b1065ef00f" providerId="LiveId" clId="{9446626E-A471-074A-80EC-CA0CC1588E32}" dt="2020-12-10T08:00:22.211" v="864" actId="1076"/>
          <ac:spMkLst>
            <pc:docMk/>
            <pc:sldMk cId="2252571990" sldId="36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8:27.861" v="916" actId="1076"/>
        <pc:sldMkLst>
          <pc:docMk/>
          <pc:sldMk cId="3734543196" sldId="365"/>
        </pc:sldMkLst>
        <pc:spChg chg="mod">
          <ac:chgData name="DU Angelo" userId="8b72b4b1065ef00f" providerId="LiveId" clId="{9446626E-A471-074A-80EC-CA0CC1588E32}" dt="2020-12-10T08:08:27.861" v="916" actId="1076"/>
          <ac:spMkLst>
            <pc:docMk/>
            <pc:sldMk cId="3734543196" sldId="36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21.638" v="915" actId="1076"/>
        <pc:sldMkLst>
          <pc:docMk/>
          <pc:sldMk cId="955043469" sldId="366"/>
        </pc:sldMkLst>
        <pc:spChg chg="mod">
          <ac:chgData name="DU Angelo" userId="8b72b4b1065ef00f" providerId="LiveId" clId="{9446626E-A471-074A-80EC-CA0CC1588E32}" dt="2020-12-10T08:08:21.638" v="915" actId="1076"/>
          <ac:spMkLst>
            <pc:docMk/>
            <pc:sldMk cId="955043469" sldId="36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40.495" v="938" actId="20577"/>
        <pc:sldMkLst>
          <pc:docMk/>
          <pc:sldMk cId="1623418226" sldId="367"/>
        </pc:sldMkLst>
        <pc:spChg chg="mod">
          <ac:chgData name="DU Angelo" userId="8b72b4b1065ef00f" providerId="LiveId" clId="{9446626E-A471-074A-80EC-CA0CC1588E32}" dt="2020-12-10T08:08:40.495" v="938" actId="20577"/>
          <ac:spMkLst>
            <pc:docMk/>
            <pc:sldMk cId="1623418226" sldId="367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9:21.817" v="978" actId="20577"/>
        <pc:sldMkLst>
          <pc:docMk/>
          <pc:sldMk cId="1054455075" sldId="368"/>
        </pc:sldMkLst>
        <pc:spChg chg="mod">
          <ac:chgData name="DU Angelo" userId="8b72b4b1065ef00f" providerId="LiveId" clId="{9446626E-A471-074A-80EC-CA0CC1588E32}" dt="2020-12-10T08:09:21.817" v="978" actId="20577"/>
          <ac:spMkLst>
            <pc:docMk/>
            <pc:sldMk cId="1054455075" sldId="368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9:44.556" v="1006" actId="20577"/>
        <pc:sldMkLst>
          <pc:docMk/>
          <pc:sldMk cId="2029073472" sldId="369"/>
        </pc:sldMkLst>
        <pc:spChg chg="mod">
          <ac:chgData name="DU Angelo" userId="8b72b4b1065ef00f" providerId="LiveId" clId="{9446626E-A471-074A-80EC-CA0CC1588E32}" dt="2020-12-10T08:09:44.556" v="1006" actId="20577"/>
          <ac:spMkLst>
            <pc:docMk/>
            <pc:sldMk cId="2029073472" sldId="369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0:50.697" v="1025" actId="20577"/>
        <pc:sldMkLst>
          <pc:docMk/>
          <pc:sldMk cId="796890555" sldId="370"/>
        </pc:sldMkLst>
        <pc:spChg chg="mod">
          <ac:chgData name="DU Angelo" userId="8b72b4b1065ef00f" providerId="LiveId" clId="{9446626E-A471-074A-80EC-CA0CC1588E32}" dt="2020-12-10T08:10:50.697" v="1025" actId="20577"/>
          <ac:spMkLst>
            <pc:docMk/>
            <pc:sldMk cId="796890555" sldId="370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1:16.295" v="1043" actId="20577"/>
        <pc:sldMkLst>
          <pc:docMk/>
          <pc:sldMk cId="3000302862" sldId="371"/>
        </pc:sldMkLst>
        <pc:spChg chg="mod">
          <ac:chgData name="DU Angelo" userId="8b72b4b1065ef00f" providerId="LiveId" clId="{9446626E-A471-074A-80EC-CA0CC1588E32}" dt="2020-12-10T08:11:16.295" v="1043" actId="20577"/>
          <ac:spMkLst>
            <pc:docMk/>
            <pc:sldMk cId="3000302862" sldId="371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4:01.220" v="1132" actId="1076"/>
        <pc:sldMkLst>
          <pc:docMk/>
          <pc:sldMk cId="2528489721" sldId="372"/>
        </pc:sldMkLst>
        <pc:spChg chg="mod">
          <ac:chgData name="DU Angelo" userId="8b72b4b1065ef00f" providerId="LiveId" clId="{9446626E-A471-074A-80EC-CA0CC1588E32}" dt="2020-12-10T08:14:01.220" v="1132" actId="1076"/>
          <ac:spMkLst>
            <pc:docMk/>
            <pc:sldMk cId="2528489721" sldId="372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2:21.252" v="1069" actId="1076"/>
        <pc:sldMkLst>
          <pc:docMk/>
          <pc:sldMk cId="2922708056" sldId="373"/>
        </pc:sldMkLst>
        <pc:spChg chg="mod">
          <ac:chgData name="DU Angelo" userId="8b72b4b1065ef00f" providerId="LiveId" clId="{9446626E-A471-074A-80EC-CA0CC1588E32}" dt="2020-12-10T08:12:21.252" v="1069" actId="1076"/>
          <ac:spMkLst>
            <pc:docMk/>
            <pc:sldMk cId="2922708056" sldId="373"/>
            <ac:spMk id="3" creationId="{E1BF4C49-D9BF-42F3-B713-48595D54AED3}"/>
          </ac:spMkLst>
        </pc:spChg>
      </pc:sldChg>
      <pc:sldChg chg="add del">
        <pc:chgData name="DU Angelo" userId="8b72b4b1065ef00f" providerId="LiveId" clId="{9446626E-A471-074A-80EC-CA0CC1588E32}" dt="2020-12-10T08:12:24.199" v="1070" actId="2696"/>
        <pc:sldMkLst>
          <pc:docMk/>
          <pc:sldMk cId="185226622" sldId="374"/>
        </pc:sldMkLst>
      </pc:sldChg>
      <pc:sldChg chg="add">
        <pc:chgData name="DU Angelo" userId="8b72b4b1065ef00f" providerId="LiveId" clId="{9446626E-A471-074A-80EC-CA0CC1588E32}" dt="2020-12-10T08:12:27.393" v="1071" actId="2890"/>
        <pc:sldMkLst>
          <pc:docMk/>
          <pc:sldMk cId="643975630" sldId="374"/>
        </pc:sldMkLst>
      </pc:sldChg>
      <pc:sldChg chg="modSp add mod">
        <pc:chgData name="DU Angelo" userId="8b72b4b1065ef00f" providerId="LiveId" clId="{9446626E-A471-074A-80EC-CA0CC1588E32}" dt="2020-12-10T08:13:07.537" v="1109" actId="20577"/>
        <pc:sldMkLst>
          <pc:docMk/>
          <pc:sldMk cId="834436624" sldId="375"/>
        </pc:sldMkLst>
        <pc:spChg chg="mod">
          <ac:chgData name="DU Angelo" userId="8b72b4b1065ef00f" providerId="LiveId" clId="{9446626E-A471-074A-80EC-CA0CC1588E32}" dt="2020-12-10T08:13:07.537" v="1109" actId="20577"/>
          <ac:spMkLst>
            <pc:docMk/>
            <pc:sldMk cId="834436624" sldId="37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13.358" v="1118" actId="20577"/>
        <pc:sldMkLst>
          <pc:docMk/>
          <pc:sldMk cId="1769853880" sldId="376"/>
        </pc:sldMkLst>
        <pc:spChg chg="mod">
          <ac:chgData name="DU Angelo" userId="8b72b4b1065ef00f" providerId="LiveId" clId="{9446626E-A471-074A-80EC-CA0CC1588E32}" dt="2020-12-10T08:13:13.358" v="1118" actId="20577"/>
          <ac:spMkLst>
            <pc:docMk/>
            <pc:sldMk cId="1769853880" sldId="37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48.293" v="1130" actId="1076"/>
        <pc:sldMkLst>
          <pc:docMk/>
          <pc:sldMk cId="628233304" sldId="377"/>
        </pc:sldMkLst>
        <pc:spChg chg="mod">
          <ac:chgData name="DU Angelo" userId="8b72b4b1065ef00f" providerId="LiveId" clId="{9446626E-A471-074A-80EC-CA0CC1588E32}" dt="2020-12-10T08:13:48.293" v="1130" actId="1076"/>
          <ac:spMkLst>
            <pc:docMk/>
            <pc:sldMk cId="628233304" sldId="377"/>
            <ac:spMk id="3" creationId="{E1BF4C49-D9BF-42F3-B713-48595D54AED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40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2680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2394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BFF5431C-D402-473C-A73C-9BF5D387A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EBDC5A3C-5F56-4D81-9AFE-3B783EB29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64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0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tm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tmp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305009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86678" y="1058777"/>
            <a:ext cx="9051593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likelihood estimation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Without hidden variables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90E021E-2D7F-4920-9659-2542E14AFF9A}"/>
                  </a:ext>
                </a:extLst>
              </p:cNvPr>
              <p:cNvSpPr/>
              <p:nvPr/>
            </p:nvSpPr>
            <p:spPr>
              <a:xfrm>
                <a:off x="2152650" y="2364139"/>
                <a:ext cx="1887633" cy="481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}</m:t>
                      </m:r>
                      <m:sSubSup>
                        <m:sSub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90E021E-2D7F-4920-9659-2542E14AF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2364139"/>
                <a:ext cx="1887633" cy="4818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BB930A1-C894-4E67-ACC3-66FEFB301539}"/>
                  </a:ext>
                </a:extLst>
              </p:cNvPr>
              <p:cNvSpPr/>
              <p:nvPr/>
            </p:nvSpPr>
            <p:spPr>
              <a:xfrm>
                <a:off x="4754674" y="2364139"/>
                <a:ext cx="2502608" cy="481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BB930A1-C894-4E67-ACC3-66FEFB30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674" y="2364139"/>
                <a:ext cx="2502608" cy="481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3EC31F4-5CE7-407D-AE45-07174F28AEE4}"/>
                  </a:ext>
                </a:extLst>
              </p:cNvPr>
              <p:cNvSpPr/>
              <p:nvPr/>
            </p:nvSpPr>
            <p:spPr>
              <a:xfrm>
                <a:off x="2152650" y="3041976"/>
                <a:ext cx="1973169" cy="476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}</m:t>
                      </m:r>
                      <m:sSubSup>
                        <m:sSub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3EC31F4-5CE7-407D-AE45-07174F28A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3041976"/>
                <a:ext cx="1973169" cy="476477"/>
              </a:xfrm>
              <a:prstGeom prst="rect">
                <a:avLst/>
              </a:prstGeom>
              <a:blipFill>
                <a:blip r:embed="rId4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956D04C-7EAB-4808-BDF8-8FE48B19E32E}"/>
                  </a:ext>
                </a:extLst>
              </p:cNvPr>
              <p:cNvSpPr/>
              <p:nvPr/>
            </p:nvSpPr>
            <p:spPr>
              <a:xfrm>
                <a:off x="4773686" y="3041976"/>
                <a:ext cx="24645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956D04C-7EAB-4808-BDF8-8FE48B19E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86" y="3041976"/>
                <a:ext cx="2464585" cy="461665"/>
              </a:xfrm>
              <a:prstGeom prst="rect">
                <a:avLst/>
              </a:prstGeom>
              <a:blipFill>
                <a:blip r:embed="rId5"/>
                <a:stretch>
                  <a:fillRect t="-153947" r="-31188" b="-2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84450C0-F5EE-4186-BBAB-14FD028D36A9}"/>
                  </a:ext>
                </a:extLst>
              </p:cNvPr>
              <p:cNvSpPr/>
              <p:nvPr/>
            </p:nvSpPr>
            <p:spPr>
              <a:xfrm>
                <a:off x="2152649" y="3714426"/>
                <a:ext cx="4889480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000" i="1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84450C0-F5EE-4186-BBAB-14FD028D3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49" y="3714426"/>
                <a:ext cx="4889480" cy="957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22F559B-73A3-4C02-8BDE-1B7D6ADFD076}"/>
                  </a:ext>
                </a:extLst>
              </p:cNvPr>
              <p:cNvSpPr/>
              <p:nvPr/>
            </p:nvSpPr>
            <p:spPr>
              <a:xfrm>
                <a:off x="2819432" y="4672252"/>
                <a:ext cx="4418838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zh-CN" alt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000" i="1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22F559B-73A3-4C02-8BDE-1B7D6ADFD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32" y="4672252"/>
                <a:ext cx="4418838" cy="957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67080F9-3393-4AF4-86C3-39621C9B9488}"/>
                  </a:ext>
                </a:extLst>
              </p:cNvPr>
              <p:cNvSpPr/>
              <p:nvPr/>
            </p:nvSpPr>
            <p:spPr>
              <a:xfrm>
                <a:off x="1849716" y="5630079"/>
                <a:ext cx="6358270" cy="855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"/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begChr m:val=""/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67080F9-3393-4AF4-86C3-39621C9B9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716" y="5630079"/>
                <a:ext cx="6358270" cy="8554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5">
            <a:extLst>
              <a:ext uri="{FF2B5EF4-FFF2-40B4-BE49-F238E27FC236}">
                <a16:creationId xmlns:a16="http://schemas.microsoft.com/office/drawing/2014/main" id="{0BC2FD9C-EE8F-4AA8-99E4-4B1E91029A28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291471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63487" y="1058777"/>
            <a:ext cx="9074784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likelihood estimation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 hidden variables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BB4E94A-E631-4BD5-9344-4FCF32E12A23}"/>
                  </a:ext>
                </a:extLst>
              </p:cNvPr>
              <p:cNvSpPr/>
              <p:nvPr/>
            </p:nvSpPr>
            <p:spPr>
              <a:xfrm>
                <a:off x="2268279" y="2220402"/>
                <a:ext cx="6608299" cy="113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BB4E94A-E631-4BD5-9344-4FCF32E12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79" y="2220402"/>
                <a:ext cx="6608299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88B2D85-76CE-42BF-8822-8F213694EFEB}"/>
                  </a:ext>
                </a:extLst>
              </p:cNvPr>
              <p:cNvSpPr/>
              <p:nvPr/>
            </p:nvSpPr>
            <p:spPr>
              <a:xfrm>
                <a:off x="3213831" y="3150273"/>
                <a:ext cx="6924440" cy="1299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88B2D85-76CE-42BF-8822-8F213694E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831" y="3150273"/>
                <a:ext cx="6924440" cy="1299266"/>
              </a:xfrm>
              <a:prstGeom prst="rect">
                <a:avLst/>
              </a:prstGeom>
              <a:blipFill>
                <a:blip r:embed="rId3"/>
                <a:stretch>
                  <a:fillRect r="-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2F797C7-3F23-41D4-B3AE-BEEA30605468}"/>
                  </a:ext>
                </a:extLst>
              </p:cNvPr>
              <p:cNvSpPr/>
              <p:nvPr/>
            </p:nvSpPr>
            <p:spPr>
              <a:xfrm>
                <a:off x="3145364" y="4422771"/>
                <a:ext cx="7522637" cy="1299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  <m:e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d>
                                <m:dPr>
                                  <m:begChr m:val="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2F797C7-3F23-41D4-B3AE-BEEA30605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364" y="4422771"/>
                <a:ext cx="7522637" cy="1299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7A15C897-8098-4DA4-B310-AA090E31B4A9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220766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80053" y="1322581"/>
            <a:ext cx="9091349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likelihood estimation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Coin tossing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98AD375-F3AD-4DD1-A39D-CDAF49FA709C}"/>
                  </a:ext>
                </a:extLst>
              </p:cNvPr>
              <p:cNvSpPr/>
              <p:nvPr/>
            </p:nvSpPr>
            <p:spPr>
              <a:xfrm>
                <a:off x="2778167" y="2976371"/>
                <a:ext cx="19271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400"/>
                        <m:t>D</m:t>
                      </m:r>
                      <m:r>
                        <m:rPr>
                          <m:nor/>
                        </m:rPr>
                        <a:rPr lang="zh-CN" altLang="en-US" sz="2400"/>
                        <m:t>=</m:t>
                      </m:r>
                      <m:r>
                        <m:rPr>
                          <m:nor/>
                        </m:rPr>
                        <a:rPr lang="zh-CN" altLang="en-US" sz="2400"/>
                        <m:t>HTHTHTTT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98AD375-F3AD-4DD1-A39D-CDAF49FA7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167" y="2976371"/>
                <a:ext cx="1927131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0404DDF-DD4A-4ADB-B1F6-696FFE8BA65E}"/>
                  </a:ext>
                </a:extLst>
              </p:cNvPr>
              <p:cNvSpPr/>
              <p:nvPr/>
            </p:nvSpPr>
            <p:spPr>
              <a:xfrm>
                <a:off x="5602536" y="2938859"/>
                <a:ext cx="3768339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0404DDF-DD4A-4ADB-B1F6-696FFE8BA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536" y="2938859"/>
                <a:ext cx="3768339" cy="486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ADB5196-7446-4036-97BB-5CD2DA540D1B}"/>
                  </a:ext>
                </a:extLst>
              </p:cNvPr>
              <p:cNvSpPr/>
              <p:nvPr/>
            </p:nvSpPr>
            <p:spPr>
              <a:xfrm>
                <a:off x="2736108" y="3847038"/>
                <a:ext cx="4750596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ADB5196-7446-4036-97BB-5CD2DA540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08" y="3847038"/>
                <a:ext cx="4750596" cy="486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408BE16-4812-456A-B854-6EBFDDA47493}"/>
                  </a:ext>
                </a:extLst>
              </p:cNvPr>
              <p:cNvSpPr/>
              <p:nvPr/>
            </p:nvSpPr>
            <p:spPr>
              <a:xfrm>
                <a:off x="3522990" y="4497542"/>
                <a:ext cx="3963714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)+#(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=0.375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408BE16-4812-456A-B854-6EBFDDA47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990" y="4497542"/>
                <a:ext cx="3963714" cy="87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298E48D6-73A3-4167-ACED-82578F5D272A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30496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165566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80052" y="880132"/>
                <a:ext cx="9077210" cy="335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Maximum a posterior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Data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Θ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Calculation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52" y="880132"/>
                <a:ext cx="9077210" cy="3359766"/>
              </a:xfrm>
              <a:prstGeom prst="rect">
                <a:avLst/>
              </a:prstGeom>
              <a:blipFill>
                <a:blip r:embed="rId2"/>
                <a:stretch>
                  <a:fillRect l="-873" b="-30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4D23337-77DD-49A8-B006-7048ABF8CB7B}"/>
                  </a:ext>
                </a:extLst>
              </p:cNvPr>
              <p:cNvSpPr/>
              <p:nvPr/>
            </p:nvSpPr>
            <p:spPr>
              <a:xfrm>
                <a:off x="3589997" y="2094338"/>
                <a:ext cx="3077637" cy="44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𝑀𝐴𝑃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𝑎𝑟𝑔𝑚𝑎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sub>
                          </m:s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64D23337-77DD-49A8-B006-7048ABF8C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97" y="2094338"/>
                <a:ext cx="3077637" cy="440505"/>
              </a:xfrm>
              <a:prstGeom prst="rect">
                <a:avLst/>
              </a:prstGeom>
              <a:blipFill>
                <a:blip r:embed="rId3"/>
                <a:stretch>
                  <a:fillRect t="-181944" r="-25149" b="-263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D05CBC2-0BCD-410B-8DAB-2661F94BA066}"/>
                  </a:ext>
                </a:extLst>
              </p:cNvPr>
              <p:cNvSpPr/>
              <p:nvPr/>
            </p:nvSpPr>
            <p:spPr>
              <a:xfrm>
                <a:off x="4278451" y="2477466"/>
                <a:ext cx="2991075" cy="74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</m:sSub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D05CBC2-0BCD-410B-8DAB-2661F94BA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451" y="2477466"/>
                <a:ext cx="2991075" cy="744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0466DE8-E17B-4B39-BAA0-255BC4AB3F66}"/>
                  </a:ext>
                </a:extLst>
              </p:cNvPr>
              <p:cNvSpPr/>
              <p:nvPr/>
            </p:nvSpPr>
            <p:spPr>
              <a:xfrm>
                <a:off x="4277425" y="3362149"/>
                <a:ext cx="29483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𝑎𝑟𝑔𝑚𝑎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sub>
                          </m:s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0466DE8-E17B-4B39-BAA0-255BC4AB3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425" y="3362149"/>
                <a:ext cx="2948308" cy="400110"/>
              </a:xfrm>
              <a:prstGeom prst="rect">
                <a:avLst/>
              </a:prstGeom>
              <a:blipFill>
                <a:blip r:embed="rId5"/>
                <a:stretch>
                  <a:fillRect t="-155385" r="-22360" b="-2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0FC1C13-0CC0-462D-8C7E-C00FB955996C}"/>
                  </a:ext>
                </a:extLst>
              </p:cNvPr>
              <p:cNvSpPr/>
              <p:nvPr/>
            </p:nvSpPr>
            <p:spPr>
              <a:xfrm>
                <a:off x="3589997" y="4391713"/>
                <a:ext cx="4178643" cy="44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𝑀𝐴𝑃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𝑎𝑟𝑔𝑚𝑎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0FC1C13-0CC0-462D-8C7E-C00FB95599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97" y="4391713"/>
                <a:ext cx="4178643" cy="440505"/>
              </a:xfrm>
              <a:prstGeom prst="rect">
                <a:avLst/>
              </a:prstGeom>
              <a:blipFill>
                <a:blip r:embed="rId6"/>
                <a:stretch>
                  <a:fillRect t="-179452" r="-18540" b="-258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17DC993-C461-48E8-BAA3-FE1BD27E3962}"/>
                  </a:ext>
                </a:extLst>
              </p:cNvPr>
              <p:cNvSpPr/>
              <p:nvPr/>
            </p:nvSpPr>
            <p:spPr>
              <a:xfrm>
                <a:off x="4282267" y="5013662"/>
                <a:ext cx="41299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𝑎𝑟𝑔𝑚𝑎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17DC993-C461-48E8-BAA3-FE1BD27E3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67" y="5013662"/>
                <a:ext cx="4129913" cy="400110"/>
              </a:xfrm>
              <a:prstGeom prst="rect">
                <a:avLst/>
              </a:prstGeom>
              <a:blipFill>
                <a:blip r:embed="rId7"/>
                <a:stretch>
                  <a:fillRect t="-153030" r="-15634" b="-2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738F104-CF24-4BCD-89F4-C408540A0B65}"/>
                  </a:ext>
                </a:extLst>
              </p:cNvPr>
              <p:cNvSpPr/>
              <p:nvPr/>
            </p:nvSpPr>
            <p:spPr>
              <a:xfrm>
                <a:off x="3991599" y="5373505"/>
                <a:ext cx="6468269" cy="957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CN" altLang="en-US" sz="200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</m:nary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d>
                                <m:dPr>
                                  <m:begChr m:val="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738F104-CF24-4BCD-89F4-C408540A0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599" y="5373505"/>
                <a:ext cx="6468269" cy="9578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454CF4E2-2A4D-4E3B-8CD3-5CB9E940C509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166290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6557" y="859445"/>
                <a:ext cx="8898985" cy="3913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Maximum a posterior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Coin tossing example continued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considered</a:t>
                </a:r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=0.5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;</a:t>
                </a:r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   0 otherwise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a distribution family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57" y="859445"/>
                <a:ext cx="8898985" cy="3913764"/>
              </a:xfrm>
              <a:prstGeom prst="rect">
                <a:avLst/>
              </a:prstGeom>
              <a:blipFill>
                <a:blip r:embed="rId4"/>
                <a:stretch>
                  <a:fillRect l="-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E191709-7BFE-46EB-BC00-93BEB7B1AC5B}"/>
                  </a:ext>
                </a:extLst>
              </p:cNvPr>
              <p:cNvSpPr/>
              <p:nvPr/>
            </p:nvSpPr>
            <p:spPr>
              <a:xfrm>
                <a:off x="5867335" y="4987339"/>
                <a:ext cx="3734612" cy="779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𝐵𝑒𝑡𝑎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3E191709-7BFE-46EB-BC00-93BEB7B1A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35" y="4987339"/>
                <a:ext cx="3734612" cy="779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74BC99A-38D4-42F7-82A7-14EDFAADE10D}"/>
                  </a:ext>
                </a:extLst>
              </p:cNvPr>
              <p:cNvSpPr/>
              <p:nvPr/>
            </p:nvSpPr>
            <p:spPr>
              <a:xfrm>
                <a:off x="5867336" y="5704901"/>
                <a:ext cx="2238883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74BC99A-38D4-42F7-82A7-14EDFAADE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36" y="5704901"/>
                <a:ext cx="2238883" cy="67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26D0B40-FBC4-4279-894C-0C33326EF812}"/>
                  </a:ext>
                </a:extLst>
              </p:cNvPr>
              <p:cNvSpPr/>
              <p:nvPr/>
            </p:nvSpPr>
            <p:spPr>
              <a:xfrm>
                <a:off x="8031032" y="5692269"/>
                <a:ext cx="2505109" cy="69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𝛤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26D0B40-FBC4-4279-894C-0C33326EF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032" y="5692269"/>
                <a:ext cx="2505109" cy="691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445EFE8-2AF7-4D19-918A-D20CBEA19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55708"/>
              </p:ext>
            </p:extLst>
          </p:nvPr>
        </p:nvGraphicFramePr>
        <p:xfrm>
          <a:off x="2421935" y="4180686"/>
          <a:ext cx="3541336" cy="265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8" imgW="3571125" imgH="2674126" progId="Acrobat.Document.DC">
                  <p:embed/>
                </p:oleObj>
              </mc:Choice>
              <mc:Fallback>
                <p:oleObj name="Acrobat Document" r:id="rId8" imgW="3571125" imgH="2674126" progId="Acrobat.Document.DC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3445EFE8-2AF7-4D19-918A-D20CBEA19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1935" y="4180686"/>
                        <a:ext cx="3541336" cy="2650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5">
            <a:extLst>
              <a:ext uri="{FF2B5EF4-FFF2-40B4-BE49-F238E27FC236}">
                <a16:creationId xmlns:a16="http://schemas.microsoft.com/office/drawing/2014/main" id="{6592AD59-1A45-43F5-936F-608F5AC90B1A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2825960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96617" y="1058778"/>
            <a:ext cx="904165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a posterior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Coin tossing example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44C07F4-6B9A-45F0-B0F5-047DBFCC8501}"/>
                  </a:ext>
                </a:extLst>
              </p:cNvPr>
              <p:cNvSpPr/>
              <p:nvPr/>
            </p:nvSpPr>
            <p:spPr>
              <a:xfrm>
                <a:off x="2920325" y="2508276"/>
                <a:ext cx="4408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)∝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C44C07F4-6B9A-45F0-B0F5-047DBFCC8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325" y="2508276"/>
                <a:ext cx="4408194" cy="461665"/>
              </a:xfrm>
              <a:prstGeom prst="rect">
                <a:avLst/>
              </a:prstGeom>
              <a:blipFill>
                <a:blip r:embed="rId2"/>
                <a:stretch>
                  <a:fillRect t="-153947" r="-17151" b="-2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4B238C-D558-4E5F-BBDD-39949A7BFA81}"/>
                  </a:ext>
                </a:extLst>
              </p:cNvPr>
              <p:cNvSpPr/>
              <p:nvPr/>
            </p:nvSpPr>
            <p:spPr>
              <a:xfrm>
                <a:off x="4594291" y="3077240"/>
                <a:ext cx="5027082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#(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74B238C-D558-4E5F-BBDD-39949A7BF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291" y="3077240"/>
                <a:ext cx="5027082" cy="486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4D2DEA7-4048-4044-A06D-E6D4F450EA67}"/>
                  </a:ext>
                </a:extLst>
              </p:cNvPr>
              <p:cNvSpPr/>
              <p:nvPr/>
            </p:nvSpPr>
            <p:spPr>
              <a:xfrm>
                <a:off x="4594291" y="3884802"/>
                <a:ext cx="3955698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4D2DEA7-4048-4044-A06D-E6D4F450E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291" y="3884802"/>
                <a:ext cx="3955698" cy="478977"/>
              </a:xfrm>
              <a:prstGeom prst="rect">
                <a:avLst/>
              </a:prstGeom>
              <a:blipFill>
                <a:blip r:embed="rId4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235EEE0-D64D-493B-89F9-CC6FA2CCF3C3}"/>
                  </a:ext>
                </a:extLst>
              </p:cNvPr>
              <p:cNvSpPr/>
              <p:nvPr/>
            </p:nvSpPr>
            <p:spPr>
              <a:xfrm>
                <a:off x="2988485" y="4522378"/>
                <a:ext cx="5228547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𝑀𝐴𝑃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−1+#(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235EEE0-D64D-493B-89F9-CC6FA2CCF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485" y="4522378"/>
                <a:ext cx="5228547" cy="8613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CC11A30-8303-47FF-BE9B-C9AF1C3E8F77}"/>
                  </a:ext>
                </a:extLst>
              </p:cNvPr>
              <p:cNvSpPr/>
              <p:nvPr/>
            </p:nvSpPr>
            <p:spPr>
              <a:xfrm>
                <a:off x="2988754" y="5563955"/>
                <a:ext cx="5914376" cy="792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𝑀𝐴𝑃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3+4−1</m:t>
                          </m:r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3+4−1+5+4−1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=0.429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CC11A30-8303-47FF-BE9B-C9AF1C3E8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754" y="5563955"/>
                <a:ext cx="5914376" cy="792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5">
            <a:extLst>
              <a:ext uri="{FF2B5EF4-FFF2-40B4-BE49-F238E27FC236}">
                <a16:creationId xmlns:a16="http://schemas.microsoft.com/office/drawing/2014/main" id="{3EA97A3C-85F8-4E9A-BD7A-EBE6B46AF38E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141259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390254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63487" y="1815329"/>
            <a:ext cx="9232439" cy="2611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Conjugate priors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Beta-Binomial conjugate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Facilitates 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1C07628-BD2A-4370-A727-237FEF7F4A45}"/>
                  </a:ext>
                </a:extLst>
              </p:cNvPr>
              <p:cNvSpPr/>
              <p:nvPr/>
            </p:nvSpPr>
            <p:spPr>
              <a:xfrm>
                <a:off x="4380597" y="3167390"/>
                <a:ext cx="38364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8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8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sz="2800">
                          <a:latin typeface="Cambria Math" panose="02040503050406030204" pitchFamily="18" charset="0"/>
                        </a:rPr>
                        <m:t>)∝</m:t>
                      </m:r>
                      <m:sSup>
                        <m:sSupPr>
                          <m:ctrlPr>
                            <a:rPr lang="zh-CN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sSub>
                            <m:sSubPr>
                              <m:ctrlP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zh-CN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8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1C07628-BD2A-4370-A727-237FEF7F4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597" y="3167390"/>
                <a:ext cx="383643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8AF91B0E-1756-4728-9F8E-83EB96EFE18A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145209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66131" y="2138523"/>
            <a:ext cx="825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12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Bayesian Network</a:t>
            </a:r>
            <a:endParaRPr lang="en-US" altLang="zh-CN" sz="4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40296" y="985173"/>
            <a:ext cx="9127877" cy="391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Conjugate priors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Dirichlet-Multinomial conjugate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Dirichlet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C801732-0BC9-4E17-8C68-0531D0A6F303}"/>
                  </a:ext>
                </a:extLst>
              </p:cNvPr>
              <p:cNvSpPr/>
              <p:nvPr/>
            </p:nvSpPr>
            <p:spPr>
              <a:xfrm>
                <a:off x="4575637" y="2130355"/>
                <a:ext cx="2186048" cy="95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)∝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C801732-0BC9-4E17-8C68-0531D0A6F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637" y="2130355"/>
                <a:ext cx="2186048" cy="9578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83F6A62-F02E-415C-9373-A6FED31A29CA}"/>
                  </a:ext>
                </a:extLst>
              </p:cNvPr>
              <p:cNvSpPr/>
              <p:nvPr/>
            </p:nvSpPr>
            <p:spPr>
              <a:xfrm>
                <a:off x="3100406" y="3088182"/>
                <a:ext cx="2226250" cy="442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=〈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83F6A62-F02E-415C-9373-A6FED31A2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406" y="3088182"/>
                <a:ext cx="2226250" cy="442109"/>
              </a:xfrm>
              <a:prstGeom prst="rect">
                <a:avLst/>
              </a:prstGeom>
              <a:blipFill>
                <a:blip r:embed="rId3"/>
                <a:stretch>
                  <a:fillRect l="-1096" t="-127778" r="-25479" b="-20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61E2247-DD91-4830-8038-3D778D3E6181}"/>
                  </a:ext>
                </a:extLst>
              </p:cNvPr>
              <p:cNvSpPr/>
              <p:nvPr/>
            </p:nvSpPr>
            <p:spPr>
              <a:xfrm>
                <a:off x="5892024" y="3088181"/>
                <a:ext cx="19097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61E2247-DD91-4830-8038-3D778D3E6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024" y="3088181"/>
                <a:ext cx="1909754" cy="400110"/>
              </a:xfrm>
              <a:prstGeom prst="rect">
                <a:avLst/>
              </a:prstGeom>
              <a:blipFill>
                <a:blip r:embed="rId4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55AEF16-EBF6-4FF2-94C7-0B3B540C43AC}"/>
                  </a:ext>
                </a:extLst>
              </p:cNvPr>
              <p:cNvSpPr/>
              <p:nvPr/>
            </p:nvSpPr>
            <p:spPr>
              <a:xfrm>
                <a:off x="6125902" y="3578429"/>
                <a:ext cx="1271566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55AEF16-EBF6-4FF2-94C7-0B3B540C4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02" y="3578429"/>
                <a:ext cx="1271566" cy="871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E43394C-2262-49DF-8BE7-666A00E2E51C}"/>
                  </a:ext>
                </a:extLst>
              </p:cNvPr>
              <p:cNvSpPr/>
              <p:nvPr/>
            </p:nvSpPr>
            <p:spPr>
              <a:xfrm>
                <a:off x="3100407" y="3781376"/>
                <a:ext cx="22601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=〈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E43394C-2262-49DF-8BE7-666A00E2E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407" y="3781376"/>
                <a:ext cx="2260171" cy="400110"/>
              </a:xfrm>
              <a:prstGeom prst="rect">
                <a:avLst/>
              </a:prstGeom>
              <a:blipFill>
                <a:blip r:embed="rId6"/>
                <a:stretch>
                  <a:fillRect t="-150000" r="-25135" b="-2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AE9C143-6E8B-4DE3-90AB-292EF35E77A6}"/>
                  </a:ext>
                </a:extLst>
              </p:cNvPr>
              <p:cNvSpPr/>
              <p:nvPr/>
            </p:nvSpPr>
            <p:spPr>
              <a:xfrm>
                <a:off x="4575638" y="4930330"/>
                <a:ext cx="20807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=〈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AE9C143-6E8B-4DE3-90AB-292EF35E7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638" y="4930330"/>
                <a:ext cx="2080761" cy="369332"/>
              </a:xfrm>
              <a:prstGeom prst="rect">
                <a:avLst/>
              </a:prstGeom>
              <a:blipFill>
                <a:blip r:embed="rId7"/>
                <a:stretch>
                  <a:fillRect l="-1173" t="-151667" r="-26100" b="-2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8E4442-B1C1-4169-9FC9-5590681E2ACE}"/>
                  </a:ext>
                </a:extLst>
              </p:cNvPr>
              <p:cNvSpPr/>
              <p:nvPr/>
            </p:nvSpPr>
            <p:spPr>
              <a:xfrm>
                <a:off x="4277788" y="5286346"/>
                <a:ext cx="2919132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𝐷𝑖𝑟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88E4442-B1C1-4169-9FC9-5590681E2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8" y="5286346"/>
                <a:ext cx="2919132" cy="8712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F1C0E7C-59D6-452A-97CB-A7CCF564203D}"/>
                  </a:ext>
                </a:extLst>
              </p:cNvPr>
              <p:cNvSpPr/>
              <p:nvPr/>
            </p:nvSpPr>
            <p:spPr>
              <a:xfrm>
                <a:off x="4630577" y="6122991"/>
                <a:ext cx="2213555" cy="758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F1C0E7C-59D6-452A-97CB-A7CCF5642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77" y="6122991"/>
                <a:ext cx="2213555" cy="758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5">
            <a:extLst>
              <a:ext uri="{FF2B5EF4-FFF2-40B4-BE49-F238E27FC236}">
                <a16:creationId xmlns:a16="http://schemas.microsoft.com/office/drawing/2014/main" id="{D59FA298-4A55-4B41-94B1-5BE1BAD9968B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33722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63487" y="1058778"/>
            <a:ext cx="9074784" cy="502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Conjugate priors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Dirichlet-Multinomial conjugate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Normalizing constant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Posterior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75641F9-9C52-4AB3-93C6-976134E453FF}"/>
                  </a:ext>
                </a:extLst>
              </p:cNvPr>
              <p:cNvSpPr/>
              <p:nvPr/>
            </p:nvSpPr>
            <p:spPr>
              <a:xfrm>
                <a:off x="3645031" y="2791086"/>
                <a:ext cx="5320293" cy="195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limLoc m:val="subSup"/>
                              <m:grow m:val="on"/>
                              <m:supHide m:val="on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</m:e>
                      </m:nary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sub>
                        <m:sup/>
                        <m:e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nary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75641F9-9C52-4AB3-93C6-976134E45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031" y="2791086"/>
                <a:ext cx="5320293" cy="1952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D31D1C9-67D6-448E-B3EC-48EA5B426994}"/>
                  </a:ext>
                </a:extLst>
              </p:cNvPr>
              <p:cNvSpPr/>
              <p:nvPr/>
            </p:nvSpPr>
            <p:spPr>
              <a:xfrm>
                <a:off x="3925190" y="4784353"/>
                <a:ext cx="4180760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Therefore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zh-CN" altLang="en-US" sz="20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subSup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  <m:sup/>
                      <m:e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e>
                    </m:nary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D31D1C9-67D6-448E-B3EC-48EA5B426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190" y="4784353"/>
                <a:ext cx="4180760" cy="723275"/>
              </a:xfrm>
              <a:prstGeom prst="rect">
                <a:avLst/>
              </a:prstGeom>
              <a:blipFill>
                <a:blip r:embed="rId3"/>
                <a:stretch>
                  <a:fillRect l="-1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905A543-93A6-4499-A62F-B0DED9D36342}"/>
                  </a:ext>
                </a:extLst>
              </p:cNvPr>
              <p:cNvSpPr/>
              <p:nvPr/>
            </p:nvSpPr>
            <p:spPr>
              <a:xfrm>
                <a:off x="3783301" y="6106991"/>
                <a:ext cx="5678414" cy="64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∝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𝐷𝑖𝑟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905A543-93A6-4499-A62F-B0DED9D36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01" y="6106991"/>
                <a:ext cx="5678414" cy="645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4C3E36B9-CF95-48E4-B5B9-A3A497ABD959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259396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1864987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73426" y="1058777"/>
            <a:ext cx="9064845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Bayesian Estimation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Finding output</a:t>
            </a:r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Coin tossing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DDD883A-133A-4661-87AC-6FE9594D59A4}"/>
                  </a:ext>
                </a:extLst>
              </p:cNvPr>
              <p:cNvSpPr/>
              <p:nvPr/>
            </p:nvSpPr>
            <p:spPr>
              <a:xfrm>
                <a:off x="3325034" y="1865690"/>
                <a:ext cx="5145832" cy="803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subSup"/>
                              <m:grow m:val="on"/>
                              <m:supHide m:val="on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sub>
                            <m:sup/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nary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DDD883A-133A-4661-87AC-6FE9594D5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34" y="1865690"/>
                <a:ext cx="5145832" cy="803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40D582C-E179-4238-A623-A16CCDDFCBDB}"/>
                  </a:ext>
                </a:extLst>
              </p:cNvPr>
              <p:cNvSpPr/>
              <p:nvPr/>
            </p:nvSpPr>
            <p:spPr>
              <a:xfrm>
                <a:off x="3025488" y="3301342"/>
                <a:ext cx="6491628" cy="723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  <m:sup/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𝛩</m:t>
                          </m:r>
                        </m:sub>
                        <m:sup/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𝛩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40D582C-E179-4238-A623-A16CCDDFC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488" y="3301342"/>
                <a:ext cx="6491628" cy="723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107F9F0-C427-49DB-9CF2-8688C0243565}"/>
                  </a:ext>
                </a:extLst>
              </p:cNvPr>
              <p:cNvSpPr/>
              <p:nvPr/>
            </p:nvSpPr>
            <p:spPr>
              <a:xfrm>
                <a:off x="3201492" y="4497137"/>
                <a:ext cx="3593612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107F9F0-C427-49DB-9CF2-8688C0243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492" y="4497137"/>
                <a:ext cx="3593612" cy="723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3860399-015F-4639-9236-44456E810067}"/>
                  </a:ext>
                </a:extLst>
              </p:cNvPr>
              <p:cNvSpPr/>
              <p:nvPr/>
            </p:nvSpPr>
            <p:spPr>
              <a:xfrm>
                <a:off x="3350564" y="5270519"/>
                <a:ext cx="5841477" cy="723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𝐵𝑒𝑡𝑎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|#(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,#(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3860399-015F-4639-9236-44456E810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64" y="5270519"/>
                <a:ext cx="5841477" cy="723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07F30C5-0060-4FE9-9BB7-485E73567296}"/>
                  </a:ext>
                </a:extLst>
              </p:cNvPr>
              <p:cNvSpPr/>
              <p:nvPr/>
            </p:nvSpPr>
            <p:spPr>
              <a:xfrm>
                <a:off x="3249743" y="6156296"/>
                <a:ext cx="15325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07F30C5-0060-4FE9-9BB7-485E73567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743" y="6156296"/>
                <a:ext cx="1532535" cy="400110"/>
              </a:xfrm>
              <a:prstGeom prst="rect">
                <a:avLst/>
              </a:prstGeom>
              <a:blipFill>
                <a:blip r:embed="rId6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C7C966B-37CE-4F2F-8BB9-0A8711F637E0}"/>
                  </a:ext>
                </a:extLst>
              </p:cNvPr>
              <p:cNvSpPr/>
              <p:nvPr/>
            </p:nvSpPr>
            <p:spPr>
              <a:xfrm>
                <a:off x="4998299" y="6141819"/>
                <a:ext cx="44886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𝐵𝑒𝑡𝑎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|#(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,#(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C7C966B-37CE-4F2F-8BB9-0A8711F63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299" y="6141819"/>
                <a:ext cx="4488665" cy="400110"/>
              </a:xfrm>
              <a:prstGeom prst="rect">
                <a:avLst/>
              </a:prstGeom>
              <a:blipFill>
                <a:blip r:embed="rId7"/>
                <a:stretch>
                  <a:fillRect t="-155385" r="-14266" b="-23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C496375E-C8C3-4B3A-8FF2-D61F9AE85623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3768761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6557" y="1341089"/>
                <a:ext cx="9009798" cy="4175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Bayesian Estimation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Because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grow m:val="on"/>
                        <m:supHide m:val="on"/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/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nary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𝑒𝑡𝑎</m:t>
                    </m:r>
                    <m:d>
                      <m:d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we have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grow m:val="on"/>
                        <m:supHide m:val="on"/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/>
                      <m:e>
                        <m:f>
                          <m:f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zh-CN" altLang="en-US" sz="28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8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zh-CN" altLang="en-US" sz="2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sz="28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begChr m:val=""/>
                                <m:ctrlP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zh-CN" altLang="en-US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zh-CN" altLang="en-US" sz="28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8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subSup"/>
                        <m:grow m:val="on"/>
                        <m:supHide m:val="on"/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sSup>
                      <m:sSup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zh-CN" altLang="en-US" sz="2800" dirty="0">
                  <a:latin typeface="Palatino" pitchFamily="2" charset="77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57" y="1341089"/>
                <a:ext cx="9009798" cy="4175823"/>
              </a:xfrm>
              <a:prstGeom prst="rect">
                <a:avLst/>
              </a:prstGeom>
              <a:blipFill>
                <a:blip r:embed="rId2"/>
                <a:stretch>
                  <a:fillRect l="-1218" t="-3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4F2D737C-B4BB-4FF5-936D-BE172945DC64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897481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06557" y="1060669"/>
            <a:ext cx="9009798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Bayesian Estimation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Thus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55C68A0-A113-4EC2-BD05-08CDD377E1BC}"/>
                  </a:ext>
                </a:extLst>
              </p:cNvPr>
              <p:cNvSpPr/>
              <p:nvPr/>
            </p:nvSpPr>
            <p:spPr>
              <a:xfrm>
                <a:off x="2513502" y="2103836"/>
                <a:ext cx="6123171" cy="72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𝐵𝑒𝑡𝑎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55C68A0-A113-4EC2-BD05-08CDD377E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502" y="2103836"/>
                <a:ext cx="6123171" cy="7257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6F65D8F-41F6-42F6-BD15-4734F3F9C530}"/>
                  </a:ext>
                </a:extLst>
              </p:cNvPr>
              <p:cNvSpPr/>
              <p:nvPr/>
            </p:nvSpPr>
            <p:spPr>
              <a:xfrm>
                <a:off x="5172340" y="2752468"/>
                <a:ext cx="3552063" cy="676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+1−1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6F65D8F-41F6-42F6-BD15-4734F3F9C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40" y="2752468"/>
                <a:ext cx="3552063" cy="676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6C4A6B9-27D9-4BF2-88A9-9F89C3972E0B}"/>
                  </a:ext>
                </a:extLst>
              </p:cNvPr>
              <p:cNvSpPr/>
              <p:nvPr/>
            </p:nvSpPr>
            <p:spPr>
              <a:xfrm>
                <a:off x="5172340" y="3475893"/>
                <a:ext cx="250414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6C4A6B9-27D9-4BF2-88A9-9F89C3972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40" y="3475893"/>
                <a:ext cx="2504147" cy="661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80E36D7-75F7-4115-87BF-A6C0B8B0FE71}"/>
                  </a:ext>
                </a:extLst>
              </p:cNvPr>
              <p:cNvSpPr/>
              <p:nvPr/>
            </p:nvSpPr>
            <p:spPr>
              <a:xfrm>
                <a:off x="5172339" y="4241564"/>
                <a:ext cx="2989536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80E36D7-75F7-4115-87BF-A6C0B8B0F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39" y="4241564"/>
                <a:ext cx="2989536" cy="679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D38CC55-BB02-451D-8D46-8B209BF05528}"/>
                  </a:ext>
                </a:extLst>
              </p:cNvPr>
              <p:cNvSpPr/>
              <p:nvPr/>
            </p:nvSpPr>
            <p:spPr>
              <a:xfrm>
                <a:off x="8115760" y="4274426"/>
                <a:ext cx="1041824" cy="613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D38CC55-BB02-451D-8D46-8B209BF05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760" y="4274426"/>
                <a:ext cx="1041824" cy="613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F005FDC-1B44-43CB-AED5-C17EF33AA855}"/>
                  </a:ext>
                </a:extLst>
              </p:cNvPr>
              <p:cNvSpPr/>
              <p:nvPr/>
            </p:nvSpPr>
            <p:spPr>
              <a:xfrm>
                <a:off x="2824906" y="5118872"/>
                <a:ext cx="5290855" cy="660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𝐵𝑒𝑡𝑎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+#(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+#(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F005FDC-1B44-43CB-AED5-C17EF33AA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906" y="5118872"/>
                <a:ext cx="5290855" cy="660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798410E-DCCD-4E6E-8D8B-476E8CBE7449}"/>
                  </a:ext>
                </a:extLst>
              </p:cNvPr>
              <p:cNvSpPr/>
              <p:nvPr/>
            </p:nvSpPr>
            <p:spPr>
              <a:xfrm>
                <a:off x="3698033" y="5893586"/>
                <a:ext cx="5407126" cy="66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+#(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3+4</m:t>
                          </m:r>
                        </m:num>
                        <m:den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3+4+5+4</m:t>
                          </m:r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=0.438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798410E-DCCD-4E6E-8D8B-476E8CBE7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033" y="5893586"/>
                <a:ext cx="5407126" cy="669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5">
            <a:extLst>
              <a:ext uri="{FF2B5EF4-FFF2-40B4-BE49-F238E27FC236}">
                <a16:creationId xmlns:a16="http://schemas.microsoft.com/office/drawing/2014/main" id="{057E6BD7-87E3-46E8-8E56-AAF313EFF268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2426361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40" y="777286"/>
            <a:ext cx="5243743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2495519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56861" y="1058777"/>
            <a:ext cx="9081410" cy="446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Bayesian Unigram Language Model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Dirichlet prior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32E50E4-63F9-4779-B97E-4CBC7953A748}"/>
                  </a:ext>
                </a:extLst>
              </p:cNvPr>
              <p:cNvSpPr/>
              <p:nvPr/>
            </p:nvSpPr>
            <p:spPr>
              <a:xfrm>
                <a:off x="2558528" y="1865769"/>
                <a:ext cx="25658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32E50E4-63F9-4779-B97E-4CBC7953A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528" y="1865769"/>
                <a:ext cx="2565895" cy="461665"/>
              </a:xfrm>
              <a:prstGeom prst="rect">
                <a:avLst/>
              </a:prstGeom>
              <a:blipFill>
                <a:blip r:embed="rId2"/>
                <a:stretch>
                  <a:fillRect l="-3325" t="-6579" b="-23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1223DC2-2381-465C-9A52-5DDB568F56A1}"/>
                  </a:ext>
                </a:extLst>
              </p:cNvPr>
              <p:cNvSpPr/>
              <p:nvPr/>
            </p:nvSpPr>
            <p:spPr>
              <a:xfrm>
                <a:off x="3105289" y="2503231"/>
                <a:ext cx="2595454" cy="11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1223DC2-2381-465C-9A52-5DDB568F5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289" y="2503231"/>
                <a:ext cx="2595454" cy="11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2B8D512-8240-48D5-8B03-7049EA81A984}"/>
                  </a:ext>
                </a:extLst>
              </p:cNvPr>
              <p:cNvSpPr/>
              <p:nvPr/>
            </p:nvSpPr>
            <p:spPr>
              <a:xfrm>
                <a:off x="3105289" y="3821394"/>
                <a:ext cx="3886898" cy="979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2B8D512-8240-48D5-8B03-7049EA81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289" y="3821394"/>
                <a:ext cx="3886898" cy="979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3C181FD-9289-4802-983D-77626B658183}"/>
                  </a:ext>
                </a:extLst>
              </p:cNvPr>
              <p:cNvSpPr/>
              <p:nvPr/>
            </p:nvSpPr>
            <p:spPr>
              <a:xfrm>
                <a:off x="3984217" y="5702338"/>
                <a:ext cx="2894703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𝐷𝑖𝑟</m:t>
                          </m:r>
                          <m:r>
                            <a:rPr lang="zh-CN" altLang="en-US" sz="28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80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3C181FD-9289-4802-983D-77626B658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217" y="5702338"/>
                <a:ext cx="2894703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4B900D2C-A268-42A7-AB5C-ACBA67F74D71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67417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80052" y="1058777"/>
                <a:ext cx="9058219" cy="5020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Bayesian Unigram Language Model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Posterior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Expectation values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add-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𝛼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smoothing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52" y="1058777"/>
                <a:ext cx="9058219" cy="5020670"/>
              </a:xfrm>
              <a:prstGeom prst="rect">
                <a:avLst/>
              </a:prstGeom>
              <a:blipFill>
                <a:blip r:embed="rId2"/>
                <a:stretch>
                  <a:fillRect l="-875" b="-1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897A3D2-B2FA-4462-B828-E29428E59D71}"/>
                  </a:ext>
                </a:extLst>
              </p:cNvPr>
              <p:cNvSpPr/>
              <p:nvPr/>
            </p:nvSpPr>
            <p:spPr>
              <a:xfrm>
                <a:off x="3409950" y="2358065"/>
                <a:ext cx="4572000" cy="15651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)∝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𝐷𝑖𝑟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897A3D2-B2FA-4462-B828-E29428E59D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358065"/>
                <a:ext cx="4572000" cy="1565172"/>
              </a:xfrm>
              <a:prstGeom prst="rect">
                <a:avLst/>
              </a:prstGeom>
              <a:blipFill>
                <a:blip r:embed="rId3"/>
                <a:stretch>
                  <a:fillRect t="-13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C8C81D0-2D69-437A-B186-A84AEED7D1ED}"/>
                  </a:ext>
                </a:extLst>
              </p:cNvPr>
              <p:cNvSpPr/>
              <p:nvPr/>
            </p:nvSpPr>
            <p:spPr>
              <a:xfrm>
                <a:off x="2308693" y="4491409"/>
                <a:ext cx="7829578" cy="96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)=〈</m:t>
                          </m:r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den>
                          </m:f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den>
                          </m:f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b>
                              </m:sSub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C8C81D0-2D69-437A-B186-A84AEED7D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93" y="4491409"/>
                <a:ext cx="7829578" cy="960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5">
            <a:extLst>
              <a:ext uri="{FF2B5EF4-FFF2-40B4-BE49-F238E27FC236}">
                <a16:creationId xmlns:a16="http://schemas.microsoft.com/office/drawing/2014/main" id="{D14C2CF1-9984-49C4-9A18-063E064E0E35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995365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354200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32182" y="184655"/>
            <a:ext cx="776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Inference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13183" y="1583687"/>
                <a:ext cx="9025088" cy="3011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observed variables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𝐸</m:t>
                    </m:r>
                  </m:oMath>
                </a14:m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query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</m:oMath>
                </a14:m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zh-CN" altLang="en-US" sz="28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zh-C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zh-CN" altLang="en-US" sz="28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zh-CN" altLang="en-US" sz="28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/>
                  </a:rPr>
                  <a:t>Exact and approximate methods</a:t>
                </a:r>
                <a:endParaRPr lang="zh-CN" altLang="en-US" sz="2800" dirty="0">
                  <a:latin typeface="Palatino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83" y="1583687"/>
                <a:ext cx="9025088" cy="3011594"/>
              </a:xfrm>
              <a:prstGeom prst="rect">
                <a:avLst/>
              </a:prstGeom>
              <a:blipFill>
                <a:blip r:embed="rId2"/>
                <a:stretch>
                  <a:fillRect l="-1216" b="-4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117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2226227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80052" y="1058778"/>
                <a:ext cx="9058219" cy="5021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Exact inference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Enumeration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  <a:p>
                <a:pPr lvl="2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  <a:r>
                  <a:rPr lang="en-US" altLang="zh-CN" sz="2400" dirty="0">
                    <a:latin typeface="Palatino"/>
                  </a:rPr>
                  <a:t>denotes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52" y="1058778"/>
                <a:ext cx="9058219" cy="5021759"/>
              </a:xfrm>
              <a:prstGeom prst="rect">
                <a:avLst/>
              </a:prstGeom>
              <a:blipFill>
                <a:blip r:embed="rId2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D131EE6-80FC-4073-BDE5-311BCE094AFA}"/>
                  </a:ext>
                </a:extLst>
              </p:cNvPr>
              <p:cNvSpPr/>
              <p:nvPr/>
            </p:nvSpPr>
            <p:spPr>
              <a:xfrm>
                <a:off x="2674091" y="3997269"/>
                <a:ext cx="3494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)∝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D131EE6-80FC-4073-BDE5-311BCE094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91" y="3997269"/>
                <a:ext cx="3494098" cy="400110"/>
              </a:xfrm>
              <a:prstGeom prst="rect">
                <a:avLst/>
              </a:prstGeom>
              <a:blipFill>
                <a:blip r:embed="rId3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1F91562-3408-4D96-9DDD-86E070872A1F}"/>
                  </a:ext>
                </a:extLst>
              </p:cNvPr>
              <p:cNvSpPr/>
              <p:nvPr/>
            </p:nvSpPr>
            <p:spPr>
              <a:xfrm>
                <a:off x="4275176" y="4545659"/>
                <a:ext cx="3641649" cy="79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1F91562-3408-4D96-9DDD-86E070872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76" y="4545659"/>
                <a:ext cx="3641649" cy="798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C7C1B6D-0AE4-4E76-87CB-9ADFD57CFB26}"/>
                  </a:ext>
                </a:extLst>
              </p:cNvPr>
              <p:cNvSpPr/>
              <p:nvPr/>
            </p:nvSpPr>
            <p:spPr>
              <a:xfrm>
                <a:off x="4139472" y="5557479"/>
                <a:ext cx="5899531" cy="79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C7C1B6D-0AE4-4E76-87CB-9ADFD57CF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72" y="5557479"/>
                <a:ext cx="5899531" cy="798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5CF94018-D74C-41C6-B271-92CE25965931}"/>
              </a:ext>
            </a:extLst>
          </p:cNvPr>
          <p:cNvSpPr/>
          <p:nvPr/>
        </p:nvSpPr>
        <p:spPr>
          <a:xfrm>
            <a:off x="732182" y="184655"/>
            <a:ext cx="776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2012187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06557" y="1058777"/>
            <a:ext cx="9031714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Exact inference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Variable elimination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D9A3BB1-452A-406B-8BCC-529F9C1AF0F6}"/>
                  </a:ext>
                </a:extLst>
              </p:cNvPr>
              <p:cNvSpPr/>
              <p:nvPr/>
            </p:nvSpPr>
            <p:spPr>
              <a:xfrm>
                <a:off x="2295764" y="2357113"/>
                <a:ext cx="7447208" cy="79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D9A3BB1-452A-406B-8BCC-529F9C1AF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764" y="2357113"/>
                <a:ext cx="7447208" cy="7988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364E2AA-F876-4232-89CB-455C807B8904}"/>
                  </a:ext>
                </a:extLst>
              </p:cNvPr>
              <p:cNvSpPr/>
              <p:nvPr/>
            </p:nvSpPr>
            <p:spPr>
              <a:xfrm>
                <a:off x="3701715" y="3256012"/>
                <a:ext cx="6570306" cy="79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364E2AA-F876-4232-89CB-455C807B8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715" y="3256012"/>
                <a:ext cx="6570306" cy="798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689D624-263C-4DB6-904E-92DD7E4D061D}"/>
                  </a:ext>
                </a:extLst>
              </p:cNvPr>
              <p:cNvSpPr/>
              <p:nvPr/>
            </p:nvSpPr>
            <p:spPr>
              <a:xfrm>
                <a:off x="3316365" y="4102604"/>
                <a:ext cx="6821906" cy="798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689D624-263C-4DB6-904E-92DD7E4D0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365" y="4102604"/>
                <a:ext cx="6821906" cy="798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7FFD988-B3AD-41C5-950B-FCC9A7976128}"/>
                  </a:ext>
                </a:extLst>
              </p:cNvPr>
              <p:cNvSpPr/>
              <p:nvPr/>
            </p:nvSpPr>
            <p:spPr>
              <a:xfrm>
                <a:off x="3964054" y="5010774"/>
                <a:ext cx="3022815" cy="797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7FFD988-B3AD-41C5-950B-FCC9A7976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54" y="5010774"/>
                <a:ext cx="3022815" cy="7973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DEBF414-2D0E-4AE1-8E32-A7F4D491FC11}"/>
                  </a:ext>
                </a:extLst>
              </p:cNvPr>
              <p:cNvSpPr/>
              <p:nvPr/>
            </p:nvSpPr>
            <p:spPr>
              <a:xfrm>
                <a:off x="3964053" y="5963231"/>
                <a:ext cx="1718226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4DEBF414-2D0E-4AE1-8E32-A7F4D491F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53" y="5963231"/>
                <a:ext cx="1718226" cy="393121"/>
              </a:xfrm>
              <a:prstGeom prst="rect">
                <a:avLst/>
              </a:prstGeom>
              <a:blipFill>
                <a:blip r:embed="rId6"/>
                <a:stretch>
                  <a:fillRect r="-709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5">
            <a:extLst>
              <a:ext uri="{FF2B5EF4-FFF2-40B4-BE49-F238E27FC236}">
                <a16:creationId xmlns:a16="http://schemas.microsoft.com/office/drawing/2014/main" id="{DD5A9AB8-1005-4B22-B970-ADDB2AA04EF7}"/>
              </a:ext>
            </a:extLst>
          </p:cNvPr>
          <p:cNvSpPr/>
          <p:nvPr/>
        </p:nvSpPr>
        <p:spPr>
          <a:xfrm>
            <a:off x="732182" y="184655"/>
            <a:ext cx="776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1864645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1047174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23122" y="939443"/>
                <a:ext cx="9015149" cy="5808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Gibbs sampling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Generate 60 samples where 28 with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𝐸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𝑒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𝑋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𝐸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𝑒</m:t>
                        </m:r>
                      </m:e>
                    </m:d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≈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28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Sample variables in turn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Hidden variables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22" y="939443"/>
                <a:ext cx="9015149" cy="5808706"/>
              </a:xfrm>
              <a:prstGeom prst="rect">
                <a:avLst/>
              </a:prstGeom>
              <a:blipFill>
                <a:blip r:embed="rId2"/>
                <a:stretch>
                  <a:fillRect l="-879" b="-1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A6AF3F52-9EEF-4C5F-B605-EC8B8471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86" y="3394554"/>
            <a:ext cx="8116433" cy="23530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9507493-1F71-431B-B342-D95DDC4058DA}"/>
                  </a:ext>
                </a:extLst>
              </p:cNvPr>
              <p:cNvSpPr/>
              <p:nvPr/>
            </p:nvSpPr>
            <p:spPr>
              <a:xfrm>
                <a:off x="2523955" y="5766562"/>
                <a:ext cx="4051943" cy="4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limLoc m:val="undOvr"/>
                        <m:grow m:val="on"/>
                        <m:supHide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d>
                              <m:dPr>
                                <m:begChr m:val="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9507493-1F71-431B-B342-D95DDC405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955" y="5766562"/>
                <a:ext cx="4051943" cy="478336"/>
              </a:xfrm>
              <a:prstGeom prst="rect">
                <a:avLst/>
              </a:prstGeom>
              <a:blipFill>
                <a:blip r:embed="rId4"/>
                <a:stretch>
                  <a:fillRect l="-1353" t="-125641" r="-8872" b="-170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23241A59-D292-4372-B05E-444E89850147}"/>
              </a:ext>
            </a:extLst>
          </p:cNvPr>
          <p:cNvSpPr/>
          <p:nvPr/>
        </p:nvSpPr>
        <p:spPr>
          <a:xfrm>
            <a:off x="732182" y="184655"/>
            <a:ext cx="776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1022668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2477220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08991" y="210517"/>
            <a:ext cx="77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Latent Dirichlet Allocation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3243" y="1058777"/>
                <a:ext cx="9035028" cy="5651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Bayesian version of PLSA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Topics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=〈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,words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=〈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zh-CN" altLang="en-US" sz="24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If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𝑘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are unknown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PLSA uses EM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LDA uses Bayesian Estimation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43" y="1058777"/>
                <a:ext cx="9035028" cy="5651996"/>
              </a:xfrm>
              <a:prstGeom prst="rect">
                <a:avLst/>
              </a:prstGeom>
              <a:blipFill>
                <a:blip r:embed="rId2"/>
                <a:stretch>
                  <a:fillRect l="-945" b="-1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FBCA721-46B7-4918-9DD6-0BB7A93D4B27}"/>
                  </a:ext>
                </a:extLst>
              </p:cNvPr>
              <p:cNvSpPr/>
              <p:nvPr/>
            </p:nvSpPr>
            <p:spPr>
              <a:xfrm>
                <a:off x="3476115" y="2210600"/>
                <a:ext cx="4301306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FBCA721-46B7-4918-9DD6-0BB7A93D4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115" y="2210600"/>
                <a:ext cx="4301306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5C54B39-0AC2-4A87-B1A0-3CF79E54B7E7}"/>
                  </a:ext>
                </a:extLst>
              </p:cNvPr>
              <p:cNvSpPr/>
              <p:nvPr/>
            </p:nvSpPr>
            <p:spPr>
              <a:xfrm>
                <a:off x="2765432" y="3182470"/>
                <a:ext cx="2412455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5C54B39-0AC2-4A87-B1A0-3CF79E54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32" y="3182470"/>
                <a:ext cx="2412455" cy="882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143EC1A-F529-4529-941E-0D5494BE3C67}"/>
                  </a:ext>
                </a:extLst>
              </p:cNvPr>
              <p:cNvSpPr/>
              <p:nvPr/>
            </p:nvSpPr>
            <p:spPr>
              <a:xfrm>
                <a:off x="2717304" y="4064699"/>
                <a:ext cx="6584274" cy="88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143EC1A-F529-4529-941E-0D5494BE3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04" y="4064699"/>
                <a:ext cx="6584274" cy="8822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925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03243" y="1058777"/>
                <a:ext cx="9035028" cy="3913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Need to specify priors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Notation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</m:t>
                        </m:r>
                      </m: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: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43" y="1058777"/>
                <a:ext cx="9035028" cy="3913764"/>
              </a:xfrm>
              <a:prstGeom prst="rect">
                <a:avLst/>
              </a:prstGeom>
              <a:blipFill>
                <a:blip r:embed="rId2"/>
                <a:stretch>
                  <a:fillRect l="-945" b="-20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6793C71-D727-4C1E-9D9B-54375517ADAF}"/>
                  </a:ext>
                </a:extLst>
              </p:cNvPr>
              <p:cNvSpPr/>
              <p:nvPr/>
            </p:nvSpPr>
            <p:spPr>
              <a:xfrm>
                <a:off x="3241838" y="2813104"/>
                <a:ext cx="2595775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</m:acc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6793C71-D727-4C1E-9D9B-54375517A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838" y="2813104"/>
                <a:ext cx="2595775" cy="506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00EC73D-0BE0-4895-9399-9B68A3F072F0}"/>
                  </a:ext>
                </a:extLst>
              </p:cNvPr>
              <p:cNvSpPr/>
              <p:nvPr/>
            </p:nvSpPr>
            <p:spPr>
              <a:xfrm>
                <a:off x="3316368" y="3343587"/>
                <a:ext cx="5164615" cy="909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Where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=〈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),…,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|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)〉,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∈{1,…,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00EC73D-0BE0-4895-9399-9B68A3F072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368" y="3343587"/>
                <a:ext cx="5164615" cy="909864"/>
              </a:xfrm>
              <a:prstGeom prst="rect">
                <a:avLst/>
              </a:prstGeom>
              <a:blipFill>
                <a:blip r:embed="rId4"/>
                <a:stretch>
                  <a:fillRect l="-1771" t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BC8C947-92D1-44B3-9718-B0120A8642D4}"/>
                  </a:ext>
                </a:extLst>
              </p:cNvPr>
              <p:cNvSpPr/>
              <p:nvPr/>
            </p:nvSpPr>
            <p:spPr>
              <a:xfrm>
                <a:off x="3319314" y="5000103"/>
                <a:ext cx="2579360" cy="55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</m:acc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BC8C947-92D1-44B3-9718-B0120A864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314" y="5000103"/>
                <a:ext cx="2579360" cy="553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C74A18C-FAA6-4BAC-B0A6-395C01D71C26}"/>
                  </a:ext>
                </a:extLst>
              </p:cNvPr>
              <p:cNvSpPr/>
              <p:nvPr/>
            </p:nvSpPr>
            <p:spPr>
              <a:xfrm>
                <a:off x="3409950" y="5548973"/>
                <a:ext cx="6006766" cy="881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=〈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=1|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=2|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),…,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)〉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C74A18C-FAA6-4BAC-B0A6-395C01D71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5548973"/>
                <a:ext cx="6006766" cy="881332"/>
              </a:xfrm>
              <a:prstGeom prst="rect">
                <a:avLst/>
              </a:prstGeom>
              <a:blipFill>
                <a:blip r:embed="rId6"/>
                <a:stretch>
                  <a:fillRect l="-1521" b="-124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5">
            <a:extLst>
              <a:ext uri="{FF2B5EF4-FFF2-40B4-BE49-F238E27FC236}">
                <a16:creationId xmlns:a16="http://schemas.microsoft.com/office/drawing/2014/main" id="{FE0BE372-A998-4852-9862-CE553C01638F}"/>
              </a:ext>
            </a:extLst>
          </p:cNvPr>
          <p:cNvSpPr/>
          <p:nvPr/>
        </p:nvSpPr>
        <p:spPr>
          <a:xfrm>
            <a:off x="708991" y="210517"/>
            <a:ext cx="77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Latent Dirichlet Allocation</a:t>
            </a:r>
          </a:p>
        </p:txBody>
      </p:sp>
    </p:spTree>
    <p:extLst>
      <p:ext uri="{BB962C8B-B14F-4D97-AF65-F5344CB8AC3E}">
        <p14:creationId xmlns:p14="http://schemas.microsoft.com/office/powerpoint/2010/main" val="3307313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48416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</a:t>
            </a: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2320341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70113" y="910499"/>
                <a:ext cx="9068158" cy="595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Joint Distribution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Bayesian estimation (Find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posteriors)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Randomly initialize topic assignments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 Eq(2) by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Eq(1) resample topics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13" y="910499"/>
                <a:ext cx="9068158" cy="5954515"/>
              </a:xfrm>
              <a:prstGeom prst="rect">
                <a:avLst/>
              </a:prstGeom>
              <a:blipFill>
                <a:blip r:embed="rId2"/>
                <a:stretch>
                  <a:fillRect l="-941" b="-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B7C6901-A27B-4898-9160-58B059DC181B}"/>
                  </a:ext>
                </a:extLst>
              </p:cNvPr>
              <p:cNvSpPr/>
              <p:nvPr/>
            </p:nvSpPr>
            <p:spPr>
              <a:xfrm>
                <a:off x="2611170" y="1458053"/>
                <a:ext cx="2216761" cy="55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B7C6901-A27B-4898-9160-58B059DC18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170" y="1458053"/>
                <a:ext cx="2216761" cy="553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E1056E9-A0E1-4388-94B0-D46257C1371B}"/>
                  </a:ext>
                </a:extLst>
              </p:cNvPr>
              <p:cNvSpPr/>
              <p:nvPr/>
            </p:nvSpPr>
            <p:spPr>
              <a:xfrm>
                <a:off x="2302760" y="1888574"/>
                <a:ext cx="5439373" cy="794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nary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𝑖𝑟</m:t>
                      </m:r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nary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𝑖𝑟</m:t>
                      </m:r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CN" altLang="en-US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E1056E9-A0E1-4388-94B0-D46257C13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60" y="1888574"/>
                <a:ext cx="5439373" cy="7944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57C778E-8D0A-47D9-B811-364916D36BAC}"/>
                  </a:ext>
                </a:extLst>
              </p:cNvPr>
              <p:cNvSpPr/>
              <p:nvPr/>
            </p:nvSpPr>
            <p:spPr>
              <a:xfrm>
                <a:off x="3387343" y="3084002"/>
                <a:ext cx="3475182" cy="55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𝐷𝑖𝑟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57C778E-8D0A-47D9-B811-364916D36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43" y="3084002"/>
                <a:ext cx="3475182" cy="5536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8790FFF-8B21-4C45-8A3F-7B294EA8C04F}"/>
                  </a:ext>
                </a:extLst>
              </p:cNvPr>
              <p:cNvSpPr/>
              <p:nvPr/>
            </p:nvSpPr>
            <p:spPr>
              <a:xfrm>
                <a:off x="3387343" y="3559885"/>
                <a:ext cx="3498458" cy="55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𝐷𝑖𝑟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8790FFF-8B21-4C45-8A3F-7B294EA8C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43" y="3559885"/>
                <a:ext cx="3498458" cy="553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52DC9E7-9F66-4E90-A33F-2D27C21A2DE7}"/>
                  </a:ext>
                </a:extLst>
              </p:cNvPr>
              <p:cNvSpPr/>
              <p:nvPr/>
            </p:nvSpPr>
            <p:spPr>
              <a:xfrm>
                <a:off x="2992588" y="4039423"/>
                <a:ext cx="3649653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latin typeface="Palatino"/>
                  </a:rPr>
                  <a:t>Where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=〈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52DC9E7-9F66-4E90-A33F-2D27C21A2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8" y="4039423"/>
                <a:ext cx="3649653" cy="413511"/>
              </a:xfrm>
              <a:prstGeom prst="rect">
                <a:avLst/>
              </a:prstGeom>
              <a:blipFill>
                <a:blip r:embed="rId7"/>
                <a:stretch>
                  <a:fillRect l="-1836" t="-7463" r="-167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34BF979-34C9-4EAE-B96B-89AD27A6BBD0}"/>
                  </a:ext>
                </a:extLst>
              </p:cNvPr>
              <p:cNvSpPr/>
              <p:nvPr/>
            </p:nvSpPr>
            <p:spPr>
              <a:xfrm>
                <a:off x="3808196" y="4487849"/>
                <a:ext cx="2834045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=〈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34BF979-34C9-4EAE-B96B-89AD27A6B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96" y="4487849"/>
                <a:ext cx="2834045" cy="427618"/>
              </a:xfrm>
              <a:prstGeom prst="rect">
                <a:avLst/>
              </a:prstGeom>
              <a:blipFill>
                <a:blip r:embed="rId8"/>
                <a:stretch>
                  <a:fillRect l="-1075" t="-428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39CD5B1-1641-45DE-8626-B65F8A11C3CF}"/>
                  </a:ext>
                </a:extLst>
              </p:cNvPr>
              <p:cNvSpPr/>
              <p:nvPr/>
            </p:nvSpPr>
            <p:spPr>
              <a:xfrm>
                <a:off x="8299572" y="1728383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39CD5B1-1641-45DE-8626-B65F8A11C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572" y="1728383"/>
                <a:ext cx="596638" cy="400110"/>
              </a:xfrm>
              <a:prstGeom prst="rect">
                <a:avLst/>
              </a:prstGeom>
              <a:blipFill>
                <a:blip r:embed="rId9"/>
                <a:stretch>
                  <a:fillRect l="-3061" r="-2041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0B85D3D-6B49-485A-9E24-75514796BEF0}"/>
                  </a:ext>
                </a:extLst>
              </p:cNvPr>
              <p:cNvSpPr/>
              <p:nvPr/>
            </p:nvSpPr>
            <p:spPr>
              <a:xfrm>
                <a:off x="8182663" y="4287794"/>
                <a:ext cx="5966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40B85D3D-6B49-485A-9E24-75514796B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663" y="4287794"/>
                <a:ext cx="596638" cy="400110"/>
              </a:xfrm>
              <a:prstGeom prst="rect">
                <a:avLst/>
              </a:prstGeom>
              <a:blipFill>
                <a:blip r:embed="rId10"/>
                <a:stretch>
                  <a:fillRect l="-3061" r="-204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大括号 13">
            <a:extLst>
              <a:ext uri="{FF2B5EF4-FFF2-40B4-BE49-F238E27FC236}">
                <a16:creationId xmlns:a16="http://schemas.microsoft.com/office/drawing/2014/main" id="{11E1BFCB-33DC-40D1-815B-5C4BF84180E2}"/>
              </a:ext>
            </a:extLst>
          </p:cNvPr>
          <p:cNvSpPr/>
          <p:nvPr/>
        </p:nvSpPr>
        <p:spPr>
          <a:xfrm>
            <a:off x="1783327" y="5992599"/>
            <a:ext cx="45719" cy="7056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8657744-756D-4AEF-A915-37C49E1858AD}"/>
              </a:ext>
            </a:extLst>
          </p:cNvPr>
          <p:cNvSpPr/>
          <p:nvPr/>
        </p:nvSpPr>
        <p:spPr>
          <a:xfrm>
            <a:off x="781595" y="6111989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Palatino"/>
              </a:rPr>
              <a:t>iterate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16" name="矩形 5">
            <a:extLst>
              <a:ext uri="{FF2B5EF4-FFF2-40B4-BE49-F238E27FC236}">
                <a16:creationId xmlns:a16="http://schemas.microsoft.com/office/drawing/2014/main" id="{8A94B138-A19E-40FC-AD64-EFC2ABFC6141}"/>
              </a:ext>
            </a:extLst>
          </p:cNvPr>
          <p:cNvSpPr/>
          <p:nvPr/>
        </p:nvSpPr>
        <p:spPr>
          <a:xfrm>
            <a:off x="708991" y="210517"/>
            <a:ext cx="77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Latent Dirichlet Allocation</a:t>
            </a:r>
          </a:p>
        </p:txBody>
      </p:sp>
    </p:spTree>
    <p:extLst>
      <p:ext uri="{BB962C8B-B14F-4D97-AF65-F5344CB8AC3E}">
        <p14:creationId xmlns:p14="http://schemas.microsoft.com/office/powerpoint/2010/main" val="1533610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19809" y="1263314"/>
                <a:ext cx="9307560" cy="4267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simplified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Marginalize out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Φ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!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Revised algorithm</a:t>
                </a: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Randomly initialize topic assignments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pPr marL="1257300" lvl="2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Gibbs sampling to update topic assignments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09" y="1263314"/>
                <a:ext cx="9307560" cy="4267066"/>
              </a:xfrm>
              <a:prstGeom prst="rect">
                <a:avLst/>
              </a:prstGeom>
              <a:blipFill>
                <a:blip r:embed="rId2"/>
                <a:stretch>
                  <a:fillRect l="-917" b="-2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2C81112-0FD4-42B4-8028-E627E2391E4E}"/>
                  </a:ext>
                </a:extLst>
              </p:cNvPr>
              <p:cNvSpPr/>
              <p:nvPr/>
            </p:nvSpPr>
            <p:spPr>
              <a:xfrm>
                <a:off x="2798082" y="2490637"/>
                <a:ext cx="3617657" cy="64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/>
                  </a:rPr>
                  <a:t>closed form.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92C81112-0FD4-42B4-8028-E627E2391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082" y="2490637"/>
                <a:ext cx="3617657" cy="645946"/>
              </a:xfrm>
              <a:prstGeom prst="rect">
                <a:avLst/>
              </a:prstGeom>
              <a:blipFill>
                <a:blip r:embed="rId3"/>
                <a:stretch>
                  <a:fillRect r="-1855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号 6">
            <a:extLst>
              <a:ext uri="{FF2B5EF4-FFF2-40B4-BE49-F238E27FC236}">
                <a16:creationId xmlns:a16="http://schemas.microsoft.com/office/drawing/2014/main" id="{7D0FA298-5DB7-4F5A-B5ED-E1FCC82B3003}"/>
              </a:ext>
            </a:extLst>
          </p:cNvPr>
          <p:cNvSpPr/>
          <p:nvPr/>
        </p:nvSpPr>
        <p:spPr>
          <a:xfrm>
            <a:off x="1936220" y="4565548"/>
            <a:ext cx="45719" cy="7056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E70E27-B2EB-4C8E-BE7E-222987985552}"/>
              </a:ext>
            </a:extLst>
          </p:cNvPr>
          <p:cNvSpPr/>
          <p:nvPr/>
        </p:nvSpPr>
        <p:spPr>
          <a:xfrm>
            <a:off x="967619" y="4675000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Palatino"/>
              </a:rPr>
              <a:t>iterate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9" name="矩形 5">
            <a:extLst>
              <a:ext uri="{FF2B5EF4-FFF2-40B4-BE49-F238E27FC236}">
                <a16:creationId xmlns:a16="http://schemas.microsoft.com/office/drawing/2014/main" id="{75583581-2915-4D2C-83F5-D09F751979BB}"/>
              </a:ext>
            </a:extLst>
          </p:cNvPr>
          <p:cNvSpPr/>
          <p:nvPr/>
        </p:nvSpPr>
        <p:spPr>
          <a:xfrm>
            <a:off x="708991" y="210517"/>
            <a:ext cx="77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Latent Dirichlet Allocation</a:t>
            </a:r>
          </a:p>
        </p:txBody>
      </p:sp>
    </p:spTree>
    <p:extLst>
      <p:ext uri="{BB962C8B-B14F-4D97-AF65-F5344CB8AC3E}">
        <p14:creationId xmlns:p14="http://schemas.microsoft.com/office/powerpoint/2010/main" val="2376711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39687" y="808565"/>
            <a:ext cx="8998584" cy="502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Find the joint distribution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 Gibbs sampling, we further need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27FC50D-76B2-4537-B21C-2DC0CE7C91C5}"/>
                  </a:ext>
                </a:extLst>
              </p:cNvPr>
              <p:cNvSpPr/>
              <p:nvPr/>
            </p:nvSpPr>
            <p:spPr>
              <a:xfrm>
                <a:off x="2458823" y="1412943"/>
                <a:ext cx="4631524" cy="64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27FC50D-76B2-4537-B21C-2DC0CE7C9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823" y="1412943"/>
                <a:ext cx="4631524" cy="6459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F9935DB-BE3C-46C8-B56F-8E19224EB2C4}"/>
                  </a:ext>
                </a:extLst>
              </p:cNvPr>
              <p:cNvSpPr/>
              <p:nvPr/>
            </p:nvSpPr>
            <p:spPr>
              <a:xfrm>
                <a:off x="2552467" y="1949165"/>
                <a:ext cx="3699218" cy="862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d>
                              <m:dPr>
                                <m:begChr m:val="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F9935DB-BE3C-46C8-B56F-8E19224EB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67" y="1949165"/>
                <a:ext cx="3699218" cy="862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62E5DD2-71B2-49D6-9B20-8D5765493899}"/>
                  </a:ext>
                </a:extLst>
              </p:cNvPr>
              <p:cNvSpPr/>
              <p:nvPr/>
            </p:nvSpPr>
            <p:spPr>
              <a:xfrm>
                <a:off x="2288151" y="2711985"/>
                <a:ext cx="7927068" cy="704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Where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subSup"/>
                        <m:grow m:val="on"/>
                        <m:supHide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  <m:sup/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nary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62E5DD2-71B2-49D6-9B20-8D5765493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51" y="2711985"/>
                <a:ext cx="7927068" cy="704104"/>
              </a:xfrm>
              <a:prstGeom prst="rect">
                <a:avLst/>
              </a:prstGeom>
              <a:blipFill>
                <a:blip r:embed="rId4"/>
                <a:stretch>
                  <a:fillRect l="-1153" b="-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220BD0D-5D56-4318-90F5-BAFA0E77D2D0}"/>
                  </a:ext>
                </a:extLst>
              </p:cNvPr>
              <p:cNvSpPr/>
              <p:nvPr/>
            </p:nvSpPr>
            <p:spPr>
              <a:xfrm>
                <a:off x="2594595" y="3337164"/>
                <a:ext cx="3772379" cy="972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zh-CN" altLang="en-US" sz="20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d>
                              <m:d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zh-CN" altLang="en-US" sz="2000" dirty="0"/>
                          <m:t> </m:t>
                        </m:r>
                      </m:e>
                    </m:nary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220BD0D-5D56-4318-90F5-BAFA0E77D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5" y="3337164"/>
                <a:ext cx="3772379" cy="972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9547551-F993-4CFB-BE98-1AA721DB77B7}"/>
                  </a:ext>
                </a:extLst>
              </p:cNvPr>
              <p:cNvSpPr/>
              <p:nvPr/>
            </p:nvSpPr>
            <p:spPr>
              <a:xfrm>
                <a:off x="2295764" y="4203645"/>
                <a:ext cx="7003264" cy="1148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Thus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d>
                              <m:dPr>
                                <m:begChr m:val="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nary>
                    <m:nary>
                      <m:naryPr>
                        <m:chr m:val="∏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d>
                              <m:dPr>
                                <m:begChr m:val="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9547551-F993-4CFB-BE98-1AA721DB7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764" y="4203645"/>
                <a:ext cx="7003264" cy="1148841"/>
              </a:xfrm>
              <a:prstGeom prst="rect">
                <a:avLst/>
              </a:prstGeom>
              <a:blipFill>
                <a:blip r:embed="rId6"/>
                <a:stretch>
                  <a:fillRect l="-1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13BA407-300A-4BB4-A09A-481EDD03520F}"/>
                  </a:ext>
                </a:extLst>
              </p:cNvPr>
              <p:cNvSpPr/>
              <p:nvPr/>
            </p:nvSpPr>
            <p:spPr>
              <a:xfrm>
                <a:off x="3949773" y="5892677"/>
                <a:ext cx="3016530" cy="6459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13BA407-300A-4BB4-A09A-481EDD035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73" y="5892677"/>
                <a:ext cx="3016530" cy="6459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41F97AE2-3574-4329-8A4B-D7A8D5CBF2A4}"/>
              </a:ext>
            </a:extLst>
          </p:cNvPr>
          <p:cNvSpPr/>
          <p:nvPr/>
        </p:nvSpPr>
        <p:spPr>
          <a:xfrm>
            <a:off x="708991" y="210517"/>
            <a:ext cx="77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Latent Dirichlet Allocation</a:t>
            </a:r>
          </a:p>
        </p:txBody>
      </p:sp>
    </p:spTree>
    <p:extLst>
      <p:ext uri="{BB962C8B-B14F-4D97-AF65-F5344CB8AC3E}">
        <p14:creationId xmlns:p14="http://schemas.microsoft.com/office/powerpoint/2010/main" val="621539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40296" y="967285"/>
            <a:ext cx="9097975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Calculate marginal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54444CC-20FE-4E5B-B27A-6023858E9A91}"/>
                  </a:ext>
                </a:extLst>
              </p:cNvPr>
              <p:cNvSpPr/>
              <p:nvPr/>
            </p:nvSpPr>
            <p:spPr>
              <a:xfrm>
                <a:off x="2404048" y="1389580"/>
                <a:ext cx="4185568" cy="962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54444CC-20FE-4E5B-B27A-6023858E9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48" y="1389580"/>
                <a:ext cx="4185568" cy="9625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479F174-3AB2-4A6C-86DA-93DA9EF5C37F}"/>
                  </a:ext>
                </a:extLst>
              </p:cNvPr>
              <p:cNvSpPr/>
              <p:nvPr/>
            </p:nvSpPr>
            <p:spPr>
              <a:xfrm>
                <a:off x="2163589" y="2082676"/>
                <a:ext cx="6858000" cy="96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479F174-3AB2-4A6C-86DA-93DA9EF5C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89" y="2082676"/>
                <a:ext cx="6858000" cy="962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0B6D128-7A57-458B-8C5A-95C85028BE18}"/>
                  </a:ext>
                </a:extLst>
              </p:cNvPr>
              <p:cNvSpPr/>
              <p:nvPr/>
            </p:nvSpPr>
            <p:spPr>
              <a:xfrm>
                <a:off x="2404049" y="2869103"/>
                <a:ext cx="2153795" cy="962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0B6D128-7A57-458B-8C5A-95C85028B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49" y="2869103"/>
                <a:ext cx="2153795" cy="962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F04F4E8-7CA6-4306-B6E8-DAB8000C5C96}"/>
                  </a:ext>
                </a:extLst>
              </p:cNvPr>
              <p:cNvSpPr/>
              <p:nvPr/>
            </p:nvSpPr>
            <p:spPr>
              <a:xfrm>
                <a:off x="2404048" y="3664533"/>
                <a:ext cx="3550074" cy="1539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  <m:e>
                            <m:f>
                              <m:f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</m:e>
                        </m:nary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  <m:e>
                            <m:f>
                              <m:f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p>
                                    </m:sSub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</m:e>
                        </m:nary>
                        <m:nary>
                          <m:naryPr>
                            <m:chr m:val="∏"/>
                            <m:limLoc m:val="undOvr"/>
                            <m:grow m:val="on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f>
                              <m:f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  <m: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p>
                                    </m:sSubSup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"/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F04F4E8-7CA6-4306-B6E8-DAB8000C5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48" y="3664533"/>
                <a:ext cx="3550074" cy="15392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D8726BC-0C6D-4A84-B4C8-1E65CB0F5773}"/>
                  </a:ext>
                </a:extLst>
              </p:cNvPr>
              <p:cNvSpPr/>
              <p:nvPr/>
            </p:nvSpPr>
            <p:spPr>
              <a:xfrm>
                <a:off x="5635791" y="3923852"/>
                <a:ext cx="2720424" cy="962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D8726BC-0C6D-4A84-B4C8-1E65CB0F5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791" y="3923852"/>
                <a:ext cx="2720424" cy="962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F50DBE8-7402-4880-896F-81459E5BBA14}"/>
                  </a:ext>
                </a:extLst>
              </p:cNvPr>
              <p:cNvSpPr/>
              <p:nvPr/>
            </p:nvSpPr>
            <p:spPr>
              <a:xfrm>
                <a:off x="2404049" y="4972387"/>
                <a:ext cx="5142113" cy="9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F50DBE8-7402-4880-896F-81459E5BB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49" y="4972387"/>
                <a:ext cx="5142113" cy="961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83A36A4-7D1D-4540-AE8C-6D4785B4D7F8}"/>
                  </a:ext>
                </a:extLst>
              </p:cNvPr>
              <p:cNvSpPr/>
              <p:nvPr/>
            </p:nvSpPr>
            <p:spPr>
              <a:xfrm>
                <a:off x="2698359" y="5870032"/>
                <a:ext cx="4553490" cy="972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𝛤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83A36A4-7D1D-4540-AE8C-6D4785B4D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359" y="5870032"/>
                <a:ext cx="4553490" cy="9726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5">
            <a:extLst>
              <a:ext uri="{FF2B5EF4-FFF2-40B4-BE49-F238E27FC236}">
                <a16:creationId xmlns:a16="http://schemas.microsoft.com/office/drawing/2014/main" id="{DE68F5F2-89CD-4D42-BD51-474B391DC696}"/>
              </a:ext>
            </a:extLst>
          </p:cNvPr>
          <p:cNvSpPr/>
          <p:nvPr/>
        </p:nvSpPr>
        <p:spPr>
          <a:xfrm>
            <a:off x="708991" y="210517"/>
            <a:ext cx="77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Latent Dirichlet Allocation</a:t>
            </a:r>
          </a:p>
        </p:txBody>
      </p:sp>
    </p:spTree>
    <p:extLst>
      <p:ext uri="{BB962C8B-B14F-4D97-AF65-F5344CB8AC3E}">
        <p14:creationId xmlns:p14="http://schemas.microsoft.com/office/powerpoint/2010/main" val="1446604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29748" y="967285"/>
            <a:ext cx="9008523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Calculate marginal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5BEF164-14D7-483F-9EA7-F4600EEA45B2}"/>
                  </a:ext>
                </a:extLst>
              </p:cNvPr>
              <p:cNvSpPr/>
              <p:nvPr/>
            </p:nvSpPr>
            <p:spPr>
              <a:xfrm>
                <a:off x="2295765" y="1808427"/>
                <a:ext cx="4104136" cy="9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5BEF164-14D7-483F-9EA7-F4600EEA4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765" y="1808427"/>
                <a:ext cx="4104136" cy="961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1F2DE22-5785-4604-83D3-EF6AFC02858B}"/>
                  </a:ext>
                </a:extLst>
              </p:cNvPr>
              <p:cNvSpPr/>
              <p:nvPr/>
            </p:nvSpPr>
            <p:spPr>
              <a:xfrm>
                <a:off x="6382226" y="1808427"/>
                <a:ext cx="3564694" cy="972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1F2DE22-5785-4604-83D3-EF6AFC028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226" y="1808427"/>
                <a:ext cx="3564694" cy="9726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B5B25D7-8D00-4D06-BCDE-86FE37AB87E8}"/>
                  </a:ext>
                </a:extLst>
              </p:cNvPr>
              <p:cNvSpPr/>
              <p:nvPr/>
            </p:nvSpPr>
            <p:spPr>
              <a:xfrm>
                <a:off x="2295765" y="2863528"/>
                <a:ext cx="4912050" cy="9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B5B25D7-8D00-4D06-BCDE-86FE37AB8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765" y="2863528"/>
                <a:ext cx="4912050" cy="961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789E454-557C-41D7-BD6D-A99686DBF82B}"/>
                  </a:ext>
                </a:extLst>
              </p:cNvPr>
              <p:cNvSpPr/>
              <p:nvPr/>
            </p:nvSpPr>
            <p:spPr>
              <a:xfrm>
                <a:off x="2568308" y="3824753"/>
                <a:ext cx="4366965" cy="972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)+1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0789E454-557C-41D7-BD6D-A99686DBF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308" y="3824753"/>
                <a:ext cx="4366965" cy="9726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E9FE99E-0650-446C-800B-E2746EEC2201}"/>
                  </a:ext>
                </a:extLst>
              </p:cNvPr>
              <p:cNvSpPr/>
              <p:nvPr/>
            </p:nvSpPr>
            <p:spPr>
              <a:xfrm>
                <a:off x="2295765" y="4785533"/>
                <a:ext cx="4413131" cy="869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p>
                              </m:sSub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E9FE99E-0650-446C-800B-E2746EEC2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765" y="4785533"/>
                <a:ext cx="4413131" cy="869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5">
            <a:extLst>
              <a:ext uri="{FF2B5EF4-FFF2-40B4-BE49-F238E27FC236}">
                <a16:creationId xmlns:a16="http://schemas.microsoft.com/office/drawing/2014/main" id="{24914BB1-71E0-4B24-A27C-EA564D6DE535}"/>
              </a:ext>
            </a:extLst>
          </p:cNvPr>
          <p:cNvSpPr/>
          <p:nvPr/>
        </p:nvSpPr>
        <p:spPr>
          <a:xfrm>
            <a:off x="708991" y="210517"/>
            <a:ext cx="77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Latent Dirichlet Allocation</a:t>
            </a:r>
          </a:p>
        </p:txBody>
      </p:sp>
    </p:spTree>
    <p:extLst>
      <p:ext uri="{BB962C8B-B14F-4D97-AF65-F5344CB8AC3E}">
        <p14:creationId xmlns:p14="http://schemas.microsoft.com/office/powerpoint/2010/main" val="2582184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8038B2EB-ACA9-40B0-A531-DB39B28E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38" y="792600"/>
            <a:ext cx="5148537" cy="60654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2325802-B941-4FA8-ABB2-1A1BBC487534}"/>
              </a:ext>
            </a:extLst>
          </p:cNvPr>
          <p:cNvSpPr/>
          <p:nvPr/>
        </p:nvSpPr>
        <p:spPr>
          <a:xfrm>
            <a:off x="708991" y="210517"/>
            <a:ext cx="778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Latent Dirichlet Allocation</a:t>
            </a:r>
          </a:p>
        </p:txBody>
      </p:sp>
    </p:spTree>
    <p:extLst>
      <p:ext uri="{BB962C8B-B14F-4D97-AF65-F5344CB8AC3E}">
        <p14:creationId xmlns:p14="http://schemas.microsoft.com/office/powerpoint/2010/main" val="2521287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2328992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3291" y="220753"/>
            <a:ext cx="6845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Bayesian IBM Model 1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89991" y="1058778"/>
                <a:ext cx="9048280" cy="5707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Data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Model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Joint distribution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 prior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𝐷𝑖𝑟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𝛼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91" y="1058778"/>
                <a:ext cx="9048280" cy="5707845"/>
              </a:xfrm>
              <a:prstGeom prst="rect">
                <a:avLst/>
              </a:prstGeom>
              <a:blipFill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4111081-929D-4095-9FC0-9102830AEDE0}"/>
                  </a:ext>
                </a:extLst>
              </p:cNvPr>
              <p:cNvSpPr/>
              <p:nvPr/>
            </p:nvSpPr>
            <p:spPr>
              <a:xfrm>
                <a:off x="2512890" y="1174835"/>
                <a:ext cx="2109680" cy="416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={(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)}</m:t>
                      </m:r>
                      <m:sSubSup>
                        <m:sSub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4111081-929D-4095-9FC0-9102830AED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90" y="1174835"/>
                <a:ext cx="2109680" cy="416974"/>
              </a:xfrm>
              <a:prstGeom prst="rect">
                <a:avLst/>
              </a:prstGeom>
              <a:blipFill>
                <a:blip r:embed="rId3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8232642-0077-466C-BCCB-381073F64E39}"/>
                  </a:ext>
                </a:extLst>
              </p:cNvPr>
              <p:cNvSpPr/>
              <p:nvPr/>
            </p:nvSpPr>
            <p:spPr>
              <a:xfrm>
                <a:off x="5323272" y="1736078"/>
                <a:ext cx="2439963" cy="508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</m:acc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=〈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8232642-0077-466C-BCCB-381073F64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272" y="1736078"/>
                <a:ext cx="2439963" cy="508152"/>
              </a:xfrm>
              <a:prstGeom prst="rect">
                <a:avLst/>
              </a:prstGeom>
              <a:blipFill>
                <a:blip r:embed="rId4"/>
                <a:stretch>
                  <a:fillRect t="-108434" r="-23250" b="-163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5608EA6-5263-45F8-8A23-478D629F7801}"/>
                  </a:ext>
                </a:extLst>
              </p:cNvPr>
              <p:cNvSpPr/>
              <p:nvPr/>
            </p:nvSpPr>
            <p:spPr>
              <a:xfrm>
                <a:off x="2724782" y="1706965"/>
                <a:ext cx="1799339" cy="550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5608EA6-5263-45F8-8A23-478D629F7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82" y="1706965"/>
                <a:ext cx="1799339" cy="550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348157A-C1E9-4A9A-9977-D745973DAA3B}"/>
                  </a:ext>
                </a:extLst>
              </p:cNvPr>
              <p:cNvSpPr/>
              <p:nvPr/>
            </p:nvSpPr>
            <p:spPr>
              <a:xfrm>
                <a:off x="5323272" y="2206858"/>
                <a:ext cx="4330481" cy="477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=〈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),…,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b>
                          </m:s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348157A-C1E9-4A9A-9977-D745973DA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272" y="2206858"/>
                <a:ext cx="4330481" cy="477182"/>
              </a:xfrm>
              <a:prstGeom prst="rect">
                <a:avLst/>
              </a:prstGeom>
              <a:blipFill>
                <a:blip r:embed="rId6"/>
                <a:stretch>
                  <a:fillRect l="-141" t="-115385" r="-12658" b="-18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548AF72-E071-46A6-A86B-6135760D15EB}"/>
                  </a:ext>
                </a:extLst>
              </p:cNvPr>
              <p:cNvSpPr/>
              <p:nvPr/>
            </p:nvSpPr>
            <p:spPr>
              <a:xfrm>
                <a:off x="2064272" y="3276793"/>
                <a:ext cx="7612982" cy="93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nary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|+1|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zh-CN" altLang="en-US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548AF72-E071-46A6-A86B-6135760D1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72" y="3276793"/>
                <a:ext cx="7612982" cy="935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DB4660C-003E-4C9B-945F-E1823FC3E8D5}"/>
                  </a:ext>
                </a:extLst>
              </p:cNvPr>
              <p:cNvSpPr/>
              <p:nvPr/>
            </p:nvSpPr>
            <p:spPr>
              <a:xfrm>
                <a:off x="3107376" y="5486894"/>
                <a:ext cx="4431791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zh-CN" altLang="en-US">
                          <a:latin typeface="Cambria Math" panose="02040503050406030204" pitchFamily="18" charset="0"/>
                        </a:rPr>
                        <m:t>)∝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¬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DB4660C-003E-4C9B-945F-E1823FC3E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376" y="5486894"/>
                <a:ext cx="4431791" cy="1101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344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422959" y="1734764"/>
                <a:ext cx="8084542" cy="2379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Algorithm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Randomly initialize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𝐴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Resample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59" y="1734764"/>
                <a:ext cx="8084542" cy="2379882"/>
              </a:xfrm>
              <a:prstGeom prst="rect">
                <a:avLst/>
              </a:prstGeom>
              <a:blipFill>
                <a:blip r:embed="rId2"/>
                <a:stretch>
                  <a:fillRect l="-980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7FECFF8F-3F4C-48D6-95BC-E26CAEA6835D}"/>
              </a:ext>
            </a:extLst>
          </p:cNvPr>
          <p:cNvSpPr/>
          <p:nvPr/>
        </p:nvSpPr>
        <p:spPr>
          <a:xfrm>
            <a:off x="1842239" y="3236790"/>
            <a:ext cx="45719" cy="70568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248293C-AD66-48B7-8E30-86DE10B48E88}"/>
              </a:ext>
            </a:extLst>
          </p:cNvPr>
          <p:cNvSpPr/>
          <p:nvPr/>
        </p:nvSpPr>
        <p:spPr>
          <a:xfrm>
            <a:off x="840507" y="3356180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Palatino"/>
              </a:rPr>
              <a:t>iterate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5DAD736C-EF44-45CA-828C-A8193E8880B4}"/>
              </a:ext>
            </a:extLst>
          </p:cNvPr>
          <p:cNvSpPr/>
          <p:nvPr/>
        </p:nvSpPr>
        <p:spPr>
          <a:xfrm>
            <a:off x="693291" y="220753"/>
            <a:ext cx="6845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361994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5921" y="220312"/>
            <a:ext cx="7185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General Probabilistic Model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85949" y="1453600"/>
            <a:ext cx="9165990" cy="280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Bayesian network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General form of n-gram LM, NB, PLSA, HMM etc.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Formally chain rule + independence assumption</a:t>
            </a:r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C6A4016-08A5-4591-A4DB-65844CCAB5B8}"/>
                  </a:ext>
                </a:extLst>
              </p:cNvPr>
              <p:cNvSpPr/>
              <p:nvPr/>
            </p:nvSpPr>
            <p:spPr>
              <a:xfrm>
                <a:off x="2463801" y="3461215"/>
                <a:ext cx="5449505" cy="1409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endParaRPr lang="en-US" altLang="zh-CN" sz="20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C6A4016-08A5-4591-A4DB-65844CCAB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01" y="3461215"/>
                <a:ext cx="5449505" cy="14098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B62A460-11DB-438E-A6DB-C90F660363D2}"/>
                  </a:ext>
                </a:extLst>
              </p:cNvPr>
              <p:cNvSpPr/>
              <p:nvPr/>
            </p:nvSpPr>
            <p:spPr>
              <a:xfrm>
                <a:off x="4560893" y="4696289"/>
                <a:ext cx="256621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B62A460-11DB-438E-A6DB-C90F66036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93" y="4696289"/>
                <a:ext cx="2566215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30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65922" y="236877"/>
            <a:ext cx="7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General Probabilistic Model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10119" y="1207898"/>
                <a:ext cx="9800341" cy="4467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Independence of non-directly connected nodes 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Theorem 12.1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's Markov blanket is conditionally independent of all other nodes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𝑌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Formally, 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Theorem 12.2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‘s parents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/>
                  </a:rPr>
                  <a:t>is conditionally independent of its </a:t>
                </a:r>
                <a:r>
                  <a:rPr lang="en-US" altLang="zh-CN" sz="2400" dirty="0" err="1">
                    <a:latin typeface="Palatino"/>
                  </a:rPr>
                  <a:t>nondescendants</a:t>
                </a:r>
                <a:r>
                  <a:rPr lang="en-US" altLang="zh-CN" sz="2400" dirty="0">
                    <a:latin typeface="Palatin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zh-CN" altLang="en-US" sz="2400"/>
                          <m:t>ND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.</a:t>
                </a:r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Formally,</a:t>
                </a:r>
                <a:endParaRPr lang="zh-CN" altLang="en-US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19" y="1207898"/>
                <a:ext cx="9800341" cy="4467762"/>
              </a:xfrm>
              <a:prstGeom prst="rect">
                <a:avLst/>
              </a:prstGeom>
              <a:blipFill>
                <a:blip r:embed="rId2"/>
                <a:stretch>
                  <a:fillRect l="-871" r="-187" b="-10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9D8B9E1-3B00-4BE2-927A-EFB207D4C809}"/>
                  </a:ext>
                </a:extLst>
              </p:cNvPr>
              <p:cNvSpPr/>
              <p:nvPr/>
            </p:nvSpPr>
            <p:spPr>
              <a:xfrm>
                <a:off x="3399606" y="2980426"/>
                <a:ext cx="44949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zh-CN" altLang="en-US" sz="2400" i="1">
                              <a:latin typeface="Cambria Math" panose="02040503050406030204" pitchFamily="18" charset="0"/>
                            </a:rPr>
                            <m:t>MB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zh-CN" altLang="en-US" sz="2400" i="1">
                              <a:latin typeface="Cambria Math" panose="02040503050406030204" pitchFamily="18" charset="0"/>
                            </a:rPr>
                            <m:t>MB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E9D8B9E1-3B00-4BE2-927A-EFB207D4C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606" y="2980426"/>
                <a:ext cx="4494948" cy="461665"/>
              </a:xfrm>
              <a:prstGeom prst="rect">
                <a:avLst/>
              </a:prstGeom>
              <a:blipFill>
                <a:blip r:embed="rId3"/>
                <a:stretch>
                  <a:fillRect t="-153947" r="-16825" b="-2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1DCF703-E68A-42F2-8EBE-615D6D9EDF66}"/>
                  </a:ext>
                </a:extLst>
              </p:cNvPr>
              <p:cNvSpPr/>
              <p:nvPr/>
            </p:nvSpPr>
            <p:spPr>
              <a:xfrm>
                <a:off x="4262020" y="5188437"/>
                <a:ext cx="47497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m:rPr>
                              <m:nor/>
                            </m:rPr>
                            <a:rPr lang="zh-CN" altLang="en-US" sz="2400" i="1">
                              <a:latin typeface="Cambria Math" panose="02040503050406030204" pitchFamily="18" charset="0"/>
                            </a:rPr>
                            <m:t>ND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))=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1DCF703-E68A-42F2-8EBE-615D6D9ED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20" y="5188437"/>
                <a:ext cx="4749762" cy="461665"/>
              </a:xfrm>
              <a:prstGeom prst="rect">
                <a:avLst/>
              </a:prstGeom>
              <a:blipFill>
                <a:blip r:embed="rId4"/>
                <a:stretch>
                  <a:fillRect t="-153947" r="-16046" b="-2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64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79967" y="14223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946439" y="777286"/>
            <a:ext cx="5153462" cy="5938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12.1 A General Probabilistic Model	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 Training Bayesian Networks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12.2.1 Maximum Likelihood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12.2.2 Maximum a Posteriori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12.2.3 Conjugate priors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12.2.4 Bayesian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12.2.5 Bayesian Unigram Language Model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 Inference 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12.3.1 Exaction Inference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12.3.2 Gibbs Sampling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 Latent Dirichlet Allocation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12.4.1 Training with Hidden Variables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12.4.2 Parameter Estimation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12.4.3 Topic Evaluation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12.5 Bayesian IBM Model 1</a:t>
            </a:r>
          </a:p>
        </p:txBody>
      </p:sp>
    </p:spTree>
    <p:extLst>
      <p:ext uri="{BB962C8B-B14F-4D97-AF65-F5344CB8AC3E}">
        <p14:creationId xmlns:p14="http://schemas.microsoft.com/office/powerpoint/2010/main" val="327336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036983" y="1624083"/>
                <a:ext cx="9213760" cy="4467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data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Θ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prior distribution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): data likelihood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evidence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posterior distribution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83" y="1624083"/>
                <a:ext cx="9213760" cy="4467762"/>
              </a:xfrm>
              <a:prstGeom prst="rect">
                <a:avLst/>
              </a:prstGeom>
              <a:blipFill>
                <a:blip r:embed="rId2"/>
                <a:stretch>
                  <a:fillRect l="-860" b="-10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40D5FCF-DD71-4AA1-A387-C4DB7C82D931}"/>
                  </a:ext>
                </a:extLst>
              </p:cNvPr>
              <p:cNvSpPr/>
              <p:nvPr/>
            </p:nvSpPr>
            <p:spPr>
              <a:xfrm>
                <a:off x="2841942" y="2818897"/>
                <a:ext cx="3310009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40D5FCF-DD71-4AA1-A387-C4DB7C82D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942" y="2818897"/>
                <a:ext cx="3310009" cy="8745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92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56861" y="1419361"/>
            <a:ext cx="9161983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 training strategies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likelihood estimation (MLE)</a:t>
            </a:r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a posteriori (MAP)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Bayesian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E9BC98-9F16-4977-A58D-979583FB2095}"/>
                  </a:ext>
                </a:extLst>
              </p:cNvPr>
              <p:cNvSpPr/>
              <p:nvPr/>
            </p:nvSpPr>
            <p:spPr>
              <a:xfrm>
                <a:off x="4322694" y="2637579"/>
                <a:ext cx="3557128" cy="510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𝑀𝐿𝐸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sub>
                          </m:s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E9BC98-9F16-4977-A58D-979583FB2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94" y="2637579"/>
                <a:ext cx="3557128" cy="510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32A1F00-EE35-41AE-981E-1F03DC020D9F}"/>
                  </a:ext>
                </a:extLst>
              </p:cNvPr>
              <p:cNvSpPr/>
              <p:nvPr/>
            </p:nvSpPr>
            <p:spPr>
              <a:xfrm>
                <a:off x="4040348" y="3758757"/>
                <a:ext cx="4282967" cy="510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𝑀𝐴𝑃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sub>
                          </m:s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32A1F00-EE35-41AE-981E-1F03DC020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48" y="3758757"/>
                <a:ext cx="4282967" cy="510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9460189-A396-4310-AFC6-D697BE283C6E}"/>
                  </a:ext>
                </a:extLst>
              </p:cNvPr>
              <p:cNvSpPr/>
              <p:nvPr/>
            </p:nvSpPr>
            <p:spPr>
              <a:xfrm>
                <a:off x="5239714" y="4750912"/>
                <a:ext cx="18737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Palatino"/>
                  </a:rPr>
                  <a:t>Find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9460189-A396-4310-AFC6-D697BE283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714" y="4750912"/>
                <a:ext cx="1873718" cy="461665"/>
              </a:xfrm>
              <a:prstGeom prst="rect">
                <a:avLst/>
              </a:prstGeom>
              <a:blipFill>
                <a:blip r:embed="rId4"/>
                <a:stretch>
                  <a:fillRect l="-5212" t="-153947" r="-42345" b="-2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5">
            <a:extLst>
              <a:ext uri="{FF2B5EF4-FFF2-40B4-BE49-F238E27FC236}">
                <a16:creationId xmlns:a16="http://schemas.microsoft.com/office/drawing/2014/main" id="{4FD52C98-BA86-48DC-B8AB-19CEDEC5AC8F}"/>
              </a:ext>
            </a:extLst>
          </p:cNvPr>
          <p:cNvSpPr/>
          <p:nvPr/>
        </p:nvSpPr>
        <p:spPr>
          <a:xfrm>
            <a:off x="699052" y="203748"/>
            <a:ext cx="751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209997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</TotalTime>
  <Words>1872</Words>
  <Application>Microsoft Office PowerPoint</Application>
  <PresentationFormat>宽屏</PresentationFormat>
  <Paragraphs>599</Paragraphs>
  <Slides>48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0" baseType="lpstr">
      <vt:lpstr>Andale Mono</vt:lpstr>
      <vt:lpstr>Apple Symbols</vt:lpstr>
      <vt:lpstr>Baloo</vt:lpstr>
      <vt:lpstr>Palatino</vt:lpstr>
      <vt:lpstr>等线</vt:lpstr>
      <vt:lpstr>等线 Light</vt:lpstr>
      <vt:lpstr>Arial</vt:lpstr>
      <vt:lpstr>Calibri</vt:lpstr>
      <vt:lpstr>Calibri Light</vt:lpstr>
      <vt:lpstr>Cambria Math</vt:lpstr>
      <vt:lpstr>Office 主题​​</vt:lpstr>
      <vt:lpstr>Acrobat Document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sean</cp:lastModifiedBy>
  <cp:revision>65</cp:revision>
  <dcterms:created xsi:type="dcterms:W3CDTF">2018-10-12T14:21:45Z</dcterms:created>
  <dcterms:modified xsi:type="dcterms:W3CDTF">2022-05-05T08:16:09Z</dcterms:modified>
</cp:coreProperties>
</file>